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8" r:id="rId4"/>
    <p:sldId id="262" r:id="rId6"/>
    <p:sldId id="257" r:id="rId7"/>
    <p:sldId id="263" r:id="rId8"/>
    <p:sldId id="267" r:id="rId9"/>
    <p:sldId id="269" r:id="rId10"/>
    <p:sldId id="276" r:id="rId11"/>
    <p:sldId id="261" r:id="rId12"/>
    <p:sldId id="264" r:id="rId13"/>
    <p:sldId id="281" r:id="rId14"/>
    <p:sldId id="280" r:id="rId15"/>
    <p:sldId id="284" r:id="rId16"/>
    <p:sldId id="283" r:id="rId17"/>
    <p:sldId id="282" r:id="rId18"/>
    <p:sldId id="265" r:id="rId19"/>
    <p:sldId id="278" r:id="rId20"/>
    <p:sldId id="285" r:id="rId21"/>
    <p:sldId id="275" r:id="rId22"/>
    <p:sldId id="286" r:id="rId23"/>
    <p:sldId id="279" r:id="rId24"/>
    <p:sldId id="288" r:id="rId25"/>
    <p:sldId id="266" r:id="rId26"/>
    <p:sldId id="287" r:id="rId27"/>
    <p:sldId id="291" r:id="rId28"/>
    <p:sldId id="277" r:id="rId29"/>
    <p:sldId id="268" r:id="rId30"/>
    <p:sldId id="289"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C2E8"/>
    <a:srgbClr val="66D0EF"/>
    <a:srgbClr val="75E0FF"/>
    <a:srgbClr val="72D3EF"/>
    <a:srgbClr val="77D0F6"/>
    <a:srgbClr val="A16535"/>
    <a:srgbClr val="AB7036"/>
    <a:srgbClr val="B3E6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439" autoAdjust="0"/>
  </p:normalViewPr>
  <p:slideViewPr>
    <p:cSldViewPr snapToGrid="0">
      <p:cViewPr>
        <p:scale>
          <a:sx n="75" d="100"/>
          <a:sy n="75" d="100"/>
        </p:scale>
        <p:origin x="-1950" y="-94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25.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EB40CA-86A6-4239-A5A2-527AC28497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148856-C0B6-4D71-80BF-27FACA1489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84272-38F6-4097-9C1E-12227217EF3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84272-38F6-4097-9C1E-12227217EF3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84272-38F6-4097-9C1E-12227217EF3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84272-38F6-4097-9C1E-12227217EF3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148856-C0B6-4D71-80BF-27FACA14892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E4DB008-BBA3-4CCF-BD23-FD2D6F7801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F7534-B9C2-4564-AC12-BB95B9390D7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E4DB008-BBA3-4CCF-BD23-FD2D6F7801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F7534-B9C2-4564-AC12-BB95B9390D7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ageCurlDouble"/>
      </p:transition>
    </mc:Choice>
    <mc:Fallback>
      <p:transition spd="slow" advTm="55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1233089" y="64865"/>
            <a:ext cx="10385150" cy="6069722"/>
            <a:chOff x="1233089" y="64865"/>
            <a:chExt cx="10385150" cy="6069722"/>
          </a:xfrm>
        </p:grpSpPr>
        <p:pic>
          <p:nvPicPr>
            <p:cNvPr id="4" name="图片 3"/>
            <p:cNvPicPr>
              <a:picLocks noChangeAspect="1"/>
            </p:cNvPicPr>
            <p:nvPr/>
          </p:nvPicPr>
          <p:blipFill rotWithShape="1">
            <a:blip r:embed="rId2" cstate="screen"/>
            <a:srcRect/>
            <a:stretch>
              <a:fillRect/>
            </a:stretch>
          </p:blipFill>
          <p:spPr>
            <a:xfrm>
              <a:off x="1233089" y="64865"/>
              <a:ext cx="10385150" cy="6069722"/>
            </a:xfrm>
            <a:prstGeom prst="rect">
              <a:avLst/>
            </a:prstGeom>
          </p:spPr>
        </p:pic>
        <p:pic>
          <p:nvPicPr>
            <p:cNvPr id="5" name="图片 4"/>
            <p:cNvPicPr>
              <a:picLocks noChangeAspect="1"/>
            </p:cNvPicPr>
            <p:nvPr/>
          </p:nvPicPr>
          <p:blipFill rotWithShape="1">
            <a:blip r:embed="rId3" cstate="screen"/>
            <a:srcRect/>
            <a:stretch>
              <a:fill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p:cNvPicPr>
            <a:picLocks noChangeAspect="1"/>
          </p:cNvPicPr>
          <p:nvPr userDrawn="1"/>
        </p:nvPicPr>
        <p:blipFill rotWithShape="1">
          <a:blip r:embed="rId4" cstate="screen"/>
          <a:srcRect/>
          <a:stretch>
            <a:fillRect/>
          </a:stretch>
        </p:blipFill>
        <p:spPr>
          <a:xfrm>
            <a:off x="0" y="-8677"/>
            <a:ext cx="12192000" cy="6857999"/>
          </a:xfrm>
          <a:prstGeom prst="rect">
            <a:avLst/>
          </a:prstGeom>
        </p:spPr>
      </p:pic>
      <p:pic>
        <p:nvPicPr>
          <p:cNvPr id="8" name="图片 7"/>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p:cNvPicPr>
            <a:picLocks noChangeAspect="1"/>
          </p:cNvPicPr>
          <p:nvPr userDrawn="1"/>
        </p:nvPicPr>
        <p:blipFill>
          <a:blip r:embed="rId6" cstate="screen"/>
          <a:stretch>
            <a:fillRect/>
          </a:stretch>
        </p:blipFill>
        <p:spPr>
          <a:xfrm rot="19469051">
            <a:off x="9837828" y="3232258"/>
            <a:ext cx="2241294" cy="30002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nvGrpSpPr>
        <p:grpSpPr>
          <a:xfrm>
            <a:off x="1233089" y="64865"/>
            <a:ext cx="10385150" cy="6069722"/>
            <a:chOff x="1233089" y="64865"/>
            <a:chExt cx="10385150" cy="6069722"/>
          </a:xfrm>
        </p:grpSpPr>
        <p:pic>
          <p:nvPicPr>
            <p:cNvPr id="13" name="图片 12"/>
            <p:cNvPicPr>
              <a:picLocks noChangeAspect="1"/>
            </p:cNvPicPr>
            <p:nvPr/>
          </p:nvPicPr>
          <p:blipFill rotWithShape="1">
            <a:blip r:embed="rId2" cstate="screen"/>
            <a:srcRect/>
            <a:stretch>
              <a:fillRect/>
            </a:stretch>
          </p:blipFill>
          <p:spPr>
            <a:xfrm>
              <a:off x="1233089" y="64865"/>
              <a:ext cx="10385150" cy="6069722"/>
            </a:xfrm>
            <a:prstGeom prst="rect">
              <a:avLst/>
            </a:prstGeom>
          </p:spPr>
        </p:pic>
        <p:pic>
          <p:nvPicPr>
            <p:cNvPr id="14" name="图片 13"/>
            <p:cNvPicPr>
              <a:picLocks noChangeAspect="1"/>
            </p:cNvPicPr>
            <p:nvPr/>
          </p:nvPicPr>
          <p:blipFill rotWithShape="1">
            <a:blip r:embed="rId3" cstate="screen"/>
            <a:srcRect/>
            <a:stretch>
              <a:fill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15" name="图片 14"/>
          <p:cNvPicPr>
            <a:picLocks noChangeAspect="1"/>
          </p:cNvPicPr>
          <p:nvPr userDrawn="1"/>
        </p:nvPicPr>
        <p:blipFill rotWithShape="1">
          <a:blip r:embed="rId4" cstate="screen"/>
          <a:srcRect/>
          <a:stretch>
            <a:fillRect/>
          </a:stretch>
        </p:blipFill>
        <p:spPr>
          <a:xfrm>
            <a:off x="0" y="-8677"/>
            <a:ext cx="12192000" cy="6857999"/>
          </a:xfrm>
          <a:prstGeom prst="rect">
            <a:avLst/>
          </a:prstGeom>
        </p:spPr>
      </p:pic>
      <p:pic>
        <p:nvPicPr>
          <p:cNvPr id="16" name="图片 15"/>
          <p:cNvPicPr>
            <a:picLocks noChangeAspect="1"/>
          </p:cNvPicPr>
          <p:nvPr userDrawn="1"/>
        </p:nvPicPr>
        <p:blipFill>
          <a:blip r:embed="rId5"/>
          <a:stretch>
            <a:fillRect/>
          </a:stretch>
        </p:blipFill>
        <p:spPr>
          <a:xfrm>
            <a:off x="2712566" y="2615467"/>
            <a:ext cx="896190" cy="896190"/>
          </a:xfrm>
          <a:prstGeom prst="rect">
            <a:avLst/>
          </a:prstGeom>
        </p:spPr>
      </p:pic>
      <p:pic>
        <p:nvPicPr>
          <p:cNvPr id="17" name="图片 16"/>
          <p:cNvPicPr>
            <a:picLocks noChangeAspect="1"/>
          </p:cNvPicPr>
          <p:nvPr userDrawn="1"/>
        </p:nvPicPr>
        <p:blipFill>
          <a:blip r:embed="rId6" cstate="screen"/>
          <a:stretch>
            <a:fillRect/>
          </a:stretch>
        </p:blipFill>
        <p:spPr>
          <a:xfrm rot="19469051">
            <a:off x="9837828" y="3232258"/>
            <a:ext cx="2241294" cy="30002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12"/>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1000"/>
                                        <p:tgtEl>
                                          <p:spTgt spid="17"/>
                                        </p:tgtEl>
                                      </p:cBhvr>
                                    </p:animEffect>
                                    <p:anim calcmode="lin" valueType="num">
                                      <p:cBhvr>
                                        <p:cTn id="10" dur="1000" fill="hold"/>
                                        <p:tgtEl>
                                          <p:spTgt spid="17"/>
                                        </p:tgtEl>
                                        <p:attrNameLst>
                                          <p:attrName>ppt_x</p:attrName>
                                        </p:attrNameLst>
                                      </p:cBhvr>
                                      <p:tavLst>
                                        <p:tav tm="0">
                                          <p:val>
                                            <p:strVal val="#ppt_x"/>
                                          </p:val>
                                        </p:tav>
                                        <p:tav tm="100000">
                                          <p:val>
                                            <p:strVal val="#ppt_x"/>
                                          </p:val>
                                        </p:tav>
                                      </p:tavLst>
                                    </p:anim>
                                    <p:anim calcmode="lin" valueType="num">
                                      <p:cBhvr>
                                        <p:cTn id="11" dur="1000" fill="hold"/>
                                        <p:tgtEl>
                                          <p:spTgt spid="17"/>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80">
                                          <p:stCondLst>
                                            <p:cond delay="0"/>
                                          </p:stCondLst>
                                        </p:cTn>
                                        <p:tgtEl>
                                          <p:spTgt spid="16"/>
                                        </p:tgtEl>
                                      </p:cBhvr>
                                    </p:animEffect>
                                    <p:anim calcmode="lin" valueType="num">
                                      <p:cBhvr>
                                        <p:cTn id="1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0" dur="26">
                                          <p:stCondLst>
                                            <p:cond delay="650"/>
                                          </p:stCondLst>
                                        </p:cTn>
                                        <p:tgtEl>
                                          <p:spTgt spid="16"/>
                                        </p:tgtEl>
                                      </p:cBhvr>
                                      <p:to x="100000" y="60000"/>
                                    </p:animScale>
                                    <p:animScale>
                                      <p:cBhvr>
                                        <p:cTn id="21" dur="166" decel="50000">
                                          <p:stCondLst>
                                            <p:cond delay="676"/>
                                          </p:stCondLst>
                                        </p:cTn>
                                        <p:tgtEl>
                                          <p:spTgt spid="16"/>
                                        </p:tgtEl>
                                      </p:cBhvr>
                                      <p:to x="100000" y="100000"/>
                                    </p:animScale>
                                    <p:animScale>
                                      <p:cBhvr>
                                        <p:cTn id="22" dur="26">
                                          <p:stCondLst>
                                            <p:cond delay="1312"/>
                                          </p:stCondLst>
                                        </p:cTn>
                                        <p:tgtEl>
                                          <p:spTgt spid="16"/>
                                        </p:tgtEl>
                                      </p:cBhvr>
                                      <p:to x="100000" y="80000"/>
                                    </p:animScale>
                                    <p:animScale>
                                      <p:cBhvr>
                                        <p:cTn id="23" dur="166" decel="50000">
                                          <p:stCondLst>
                                            <p:cond delay="1338"/>
                                          </p:stCondLst>
                                        </p:cTn>
                                        <p:tgtEl>
                                          <p:spTgt spid="16"/>
                                        </p:tgtEl>
                                      </p:cBhvr>
                                      <p:to x="100000" y="100000"/>
                                    </p:animScale>
                                    <p:animScale>
                                      <p:cBhvr>
                                        <p:cTn id="24" dur="26">
                                          <p:stCondLst>
                                            <p:cond delay="1642"/>
                                          </p:stCondLst>
                                        </p:cTn>
                                        <p:tgtEl>
                                          <p:spTgt spid="16"/>
                                        </p:tgtEl>
                                      </p:cBhvr>
                                      <p:to x="100000" y="90000"/>
                                    </p:animScale>
                                    <p:animScale>
                                      <p:cBhvr>
                                        <p:cTn id="25" dur="166" decel="50000">
                                          <p:stCondLst>
                                            <p:cond delay="1668"/>
                                          </p:stCondLst>
                                        </p:cTn>
                                        <p:tgtEl>
                                          <p:spTgt spid="16"/>
                                        </p:tgtEl>
                                      </p:cBhvr>
                                      <p:to x="100000" y="100000"/>
                                    </p:animScale>
                                    <p:animScale>
                                      <p:cBhvr>
                                        <p:cTn id="26" dur="26">
                                          <p:stCondLst>
                                            <p:cond delay="1808"/>
                                          </p:stCondLst>
                                        </p:cTn>
                                        <p:tgtEl>
                                          <p:spTgt spid="16"/>
                                        </p:tgtEl>
                                      </p:cBhvr>
                                      <p:to x="100000" y="95000"/>
                                    </p:animScale>
                                    <p:animScale>
                                      <p:cBhvr>
                                        <p:cTn id="27"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6" name="图片 15"/>
          <p:cNvPicPr>
            <a:picLocks noChangeAspect="1"/>
          </p:cNvPicPr>
          <p:nvPr userDrawn="1"/>
        </p:nvPicPr>
        <p:blipFill rotWithShape="1">
          <a:blip r:embed="rId2" cstate="screen"/>
          <a:srcRect t="15224" b="2"/>
          <a:stretch>
            <a:fillRect/>
          </a:stretch>
        </p:blipFill>
        <p:spPr>
          <a:xfrm>
            <a:off x="-529" y="1"/>
            <a:ext cx="12193057"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E4DB008-BBA3-4CCF-BD23-FD2D6F7801A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3F7534-B9C2-4564-AC12-BB95B9390D7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4DB008-BBA3-4CCF-BD23-FD2D6F7801A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3F7534-B9C2-4564-AC12-BB95B9390D7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E4DB008-BBA3-4CCF-BD23-FD2D6F7801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F7534-B9C2-4564-AC12-BB95B9390D7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E4DB008-BBA3-4CCF-BD23-FD2D6F7801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F7534-B9C2-4564-AC12-BB95B9390D7E}" type="slidenum">
              <a:rPr lang="zh-CN" altLang="en-US" smtClean="0"/>
            </a:fld>
            <a:endParaRPr lang="zh-CN" altLang="en-US"/>
          </a:p>
        </p:txBody>
      </p:sp>
      <p:sp>
        <p:nvSpPr>
          <p:cNvPr id="9" name="TextBox 8"/>
          <p:cNvSpPr txBox="1"/>
          <p:nvPr userDrawn="1"/>
        </p:nvSpPr>
        <p:spPr>
          <a:xfrm>
            <a:off x="2199805" y="6721454"/>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E4DB008-BBA3-4CCF-BD23-FD2D6F7801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F7534-B9C2-4564-AC12-BB95B9390D7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4DB008-BBA3-4CCF-BD23-FD2D6F7801A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3F7534-B9C2-4564-AC12-BB95B9390D7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46.png"/><Relationship Id="rId7" Type="http://schemas.openxmlformats.org/officeDocument/2006/relationships/tags" Target="../tags/tag6.xml"/><Relationship Id="rId6" Type="http://schemas.openxmlformats.org/officeDocument/2006/relationships/image" Target="../media/image9.png"/><Relationship Id="rId5" Type="http://schemas.openxmlformats.org/officeDocument/2006/relationships/image" Target="../media/image28.png"/><Relationship Id="rId4" Type="http://schemas.openxmlformats.org/officeDocument/2006/relationships/image" Target="../media/image2.svg"/><Relationship Id="rId3" Type="http://schemas.openxmlformats.org/officeDocument/2006/relationships/image" Target="../media/image41.png"/><Relationship Id="rId2" Type="http://schemas.openxmlformats.org/officeDocument/2006/relationships/image" Target="../media/image1.svg"/><Relationship Id="rId12" Type="http://schemas.openxmlformats.org/officeDocument/2006/relationships/notesSlide" Target="../notesSlides/notesSlide10.xml"/><Relationship Id="rId11" Type="http://schemas.openxmlformats.org/officeDocument/2006/relationships/slideLayout" Target="../slideLayouts/slideLayout4.xml"/><Relationship Id="rId10" Type="http://schemas.openxmlformats.org/officeDocument/2006/relationships/image" Target="../media/image47.png"/><Relationship Id="rId1" Type="http://schemas.openxmlformats.org/officeDocument/2006/relationships/image" Target="../media/image38.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4.xml"/><Relationship Id="rId5" Type="http://schemas.openxmlformats.org/officeDocument/2006/relationships/image" Target="../media/image48.png"/><Relationship Id="rId4" Type="http://schemas.openxmlformats.org/officeDocument/2006/relationships/image" Target="../media/image9.png"/><Relationship Id="rId3" Type="http://schemas.openxmlformats.org/officeDocument/2006/relationships/image" Target="../media/image28.png"/><Relationship Id="rId2" Type="http://schemas.openxmlformats.org/officeDocument/2006/relationships/image" Target="../media/image41.png"/><Relationship Id="rId1" Type="http://schemas.openxmlformats.org/officeDocument/2006/relationships/image" Target="../media/image38.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52.png"/><Relationship Id="rId7" Type="http://schemas.openxmlformats.org/officeDocument/2006/relationships/image" Target="../media/image9.png"/><Relationship Id="rId6" Type="http://schemas.openxmlformats.org/officeDocument/2006/relationships/image" Target="../media/image28.png"/><Relationship Id="rId5" Type="http://schemas.openxmlformats.org/officeDocument/2006/relationships/image" Target="../media/image41.png"/><Relationship Id="rId4" Type="http://schemas.openxmlformats.org/officeDocument/2006/relationships/image" Target="../media/image38.png"/><Relationship Id="rId3" Type="http://schemas.openxmlformats.org/officeDocument/2006/relationships/image" Target="../media/image51.jpeg"/><Relationship Id="rId2" Type="http://schemas.openxmlformats.org/officeDocument/2006/relationships/image" Target="../media/image50.jpeg"/><Relationship Id="rId10" Type="http://schemas.openxmlformats.org/officeDocument/2006/relationships/notesSlide" Target="../notesSlides/notesSlide12.xml"/><Relationship Id="rId1" Type="http://schemas.openxmlformats.org/officeDocument/2006/relationships/image" Target="../media/image49.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1.png"/><Relationship Id="rId7" Type="http://schemas.openxmlformats.org/officeDocument/2006/relationships/image" Target="../media/image57.png"/><Relationship Id="rId6" Type="http://schemas.openxmlformats.org/officeDocument/2006/relationships/image" Target="../media/image9.png"/><Relationship Id="rId5" Type="http://schemas.openxmlformats.org/officeDocument/2006/relationships/image" Target="../media/image38.png"/><Relationship Id="rId4" Type="http://schemas.openxmlformats.org/officeDocument/2006/relationships/image" Target="../media/image56.png"/><Relationship Id="rId3" Type="http://schemas.openxmlformats.org/officeDocument/2006/relationships/image" Target="../media/image55.jpeg"/><Relationship Id="rId2" Type="http://schemas.openxmlformats.org/officeDocument/2006/relationships/image" Target="../media/image54.jpeg"/><Relationship Id="rId10" Type="http://schemas.openxmlformats.org/officeDocument/2006/relationships/notesSlide" Target="../notesSlides/notesSlide13.xml"/><Relationship Id="rId1" Type="http://schemas.openxmlformats.org/officeDocument/2006/relationships/image" Target="../media/image53.jpe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4.xml"/><Relationship Id="rId7" Type="http://schemas.openxmlformats.org/officeDocument/2006/relationships/image" Target="../media/image19.png"/><Relationship Id="rId6" Type="http://schemas.openxmlformats.org/officeDocument/2006/relationships/image" Target="../media/image35.png"/><Relationship Id="rId5" Type="http://schemas.openxmlformats.org/officeDocument/2006/relationships/image" Target="../media/image9.png"/><Relationship Id="rId4" Type="http://schemas.openxmlformats.org/officeDocument/2006/relationships/image" Target="../media/image28.png"/><Relationship Id="rId3" Type="http://schemas.openxmlformats.org/officeDocument/2006/relationships/image" Target="../media/image59.png"/><Relationship Id="rId2" Type="http://schemas.openxmlformats.org/officeDocument/2006/relationships/tags" Target="../tags/tag8.xml"/><Relationship Id="rId1" Type="http://schemas.openxmlformats.org/officeDocument/2006/relationships/image" Target="../media/image5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image" Target="../media/image21.GIF"/><Relationship Id="rId3" Type="http://schemas.openxmlformats.org/officeDocument/2006/relationships/image" Target="../media/image20.GIF"/><Relationship Id="rId2" Type="http://schemas.openxmlformats.org/officeDocument/2006/relationships/image" Target="../media/image9.png"/><Relationship Id="rId1" Type="http://schemas.openxmlformats.org/officeDocument/2006/relationships/image" Target="../media/image60.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35.png"/><Relationship Id="rId4" Type="http://schemas.openxmlformats.org/officeDocument/2006/relationships/image" Target="../media/image28.png"/><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image" Target="../media/image9.png"/><Relationship Id="rId7" Type="http://schemas.openxmlformats.org/officeDocument/2006/relationships/image" Target="../media/image28.png"/><Relationship Id="rId6" Type="http://schemas.openxmlformats.org/officeDocument/2006/relationships/image" Target="../media/image41.png"/><Relationship Id="rId5" Type="http://schemas.openxmlformats.org/officeDocument/2006/relationships/image" Target="../media/image4.svg"/><Relationship Id="rId4" Type="http://schemas.openxmlformats.org/officeDocument/2006/relationships/image" Target="../media/image64.png"/><Relationship Id="rId3" Type="http://schemas.openxmlformats.org/officeDocument/2006/relationships/image" Target="../media/image3.svg"/><Relationship Id="rId22" Type="http://schemas.openxmlformats.org/officeDocument/2006/relationships/notesSlide" Target="../notesSlides/notesSlide18.xml"/><Relationship Id="rId21" Type="http://schemas.openxmlformats.org/officeDocument/2006/relationships/slideLayout" Target="../slideLayouts/slideLayout4.xml"/><Relationship Id="rId20" Type="http://schemas.openxmlformats.org/officeDocument/2006/relationships/image" Target="../media/image67.png"/><Relationship Id="rId2" Type="http://schemas.openxmlformats.org/officeDocument/2006/relationships/image" Target="../media/image63.png"/><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image" Target="../media/image66.png"/><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image" Target="../media/image65.png"/><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38.png"/></Relationships>
</file>

<file path=ppt/slides/_rels/slide19.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41.png"/><Relationship Id="rId7" Type="http://schemas.openxmlformats.org/officeDocument/2006/relationships/image" Target="../media/image73.png"/><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 Id="rId3" Type="http://schemas.openxmlformats.org/officeDocument/2006/relationships/image" Target="../media/image69.jpeg"/><Relationship Id="rId2" Type="http://schemas.openxmlformats.org/officeDocument/2006/relationships/image" Target="../media/image68.jpeg"/><Relationship Id="rId16" Type="http://schemas.openxmlformats.org/officeDocument/2006/relationships/notesSlide" Target="../notesSlides/notesSlide19.xml"/><Relationship Id="rId15" Type="http://schemas.openxmlformats.org/officeDocument/2006/relationships/slideLayout" Target="../slideLayouts/slideLayout4.xml"/><Relationship Id="rId14" Type="http://schemas.openxmlformats.org/officeDocument/2006/relationships/image" Target="../media/image27.jpeg"/><Relationship Id="rId13" Type="http://schemas.openxmlformats.org/officeDocument/2006/relationships/image" Target="../media/image26.jpeg"/><Relationship Id="rId12" Type="http://schemas.openxmlformats.org/officeDocument/2006/relationships/image" Target="../media/image25.jpeg"/><Relationship Id="rId11" Type="http://schemas.openxmlformats.org/officeDocument/2006/relationships/image" Target="../media/image24.jpeg"/><Relationship Id="rId10" Type="http://schemas.openxmlformats.org/officeDocument/2006/relationships/image" Target="../media/image9.png"/><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3" Type="http://schemas.openxmlformats.org/officeDocument/2006/relationships/notesSlide" Target="../notesSlides/notesSlide2.xml"/><Relationship Id="rId12" Type="http://schemas.openxmlformats.org/officeDocument/2006/relationships/slideLayout" Target="../slideLayouts/slideLayout6.xml"/><Relationship Id="rId11" Type="http://schemas.openxmlformats.org/officeDocument/2006/relationships/image" Target="../media/image21.GIF"/><Relationship Id="rId10" Type="http://schemas.openxmlformats.org/officeDocument/2006/relationships/image" Target="../media/image20.GIF"/><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4.xml"/><Relationship Id="rId7" Type="http://schemas.openxmlformats.org/officeDocument/2006/relationships/image" Target="../media/image78.png"/><Relationship Id="rId6" Type="http://schemas.openxmlformats.org/officeDocument/2006/relationships/image" Target="../media/image77.jpeg"/><Relationship Id="rId5" Type="http://schemas.microsoft.com/office/2007/relationships/hdphoto" Target="../media/image76.wdp"/><Relationship Id="rId4" Type="http://schemas.openxmlformats.org/officeDocument/2006/relationships/image" Target="../media/image75.png"/><Relationship Id="rId3" Type="http://schemas.openxmlformats.org/officeDocument/2006/relationships/image" Target="../media/image35.png"/><Relationship Id="rId2" Type="http://schemas.openxmlformats.org/officeDocument/2006/relationships/image" Target="../media/image9.png"/><Relationship Id="rId1" Type="http://schemas.openxmlformats.org/officeDocument/2006/relationships/image" Target="../media/image74.png"/></Relationships>
</file>

<file path=ppt/slides/_rels/slide21.xml.rels><?xml version="1.0" encoding="UTF-8" standalone="yes"?>
<Relationships xmlns="http://schemas.openxmlformats.org/package/2006/relationships"><Relationship Id="rId9" Type="http://schemas.openxmlformats.org/officeDocument/2006/relationships/image" Target="../media/image85.png"/><Relationship Id="rId8" Type="http://schemas.openxmlformats.org/officeDocument/2006/relationships/image" Target="../media/image84.png"/><Relationship Id="rId7" Type="http://schemas.openxmlformats.org/officeDocument/2006/relationships/tags" Target="../tags/tag19.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79.png"/><Relationship Id="rId11" Type="http://schemas.openxmlformats.org/officeDocument/2006/relationships/notesSlide" Target="../notesSlides/notesSlide21.xml"/><Relationship Id="rId10" Type="http://schemas.openxmlformats.org/officeDocument/2006/relationships/slideLayout" Target="../slideLayouts/slideLayout4.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9" Type="http://schemas.openxmlformats.org/officeDocument/2006/relationships/image" Target="../media/image21.GIF"/><Relationship Id="rId8" Type="http://schemas.openxmlformats.org/officeDocument/2006/relationships/image" Target="../media/image89.png"/><Relationship Id="rId7" Type="http://schemas.openxmlformats.org/officeDocument/2006/relationships/image" Target="../media/image88.png"/><Relationship Id="rId6" Type="http://schemas.openxmlformats.org/officeDocument/2006/relationships/image" Target="../media/image9.png"/><Relationship Id="rId5" Type="http://schemas.openxmlformats.org/officeDocument/2006/relationships/image" Target="../media/image28.png"/><Relationship Id="rId4" Type="http://schemas.openxmlformats.org/officeDocument/2006/relationships/image" Target="../media/image41.png"/><Relationship Id="rId3" Type="http://schemas.openxmlformats.org/officeDocument/2006/relationships/image" Target="../media/image38.png"/><Relationship Id="rId2" Type="http://schemas.openxmlformats.org/officeDocument/2006/relationships/image" Target="../media/image87.png"/><Relationship Id="rId15" Type="http://schemas.openxmlformats.org/officeDocument/2006/relationships/notesSlide" Target="../notesSlides/notesSlide23.xml"/><Relationship Id="rId14" Type="http://schemas.openxmlformats.org/officeDocument/2006/relationships/slideLayout" Target="../slideLayouts/slideLayout4.xml"/><Relationship Id="rId13" Type="http://schemas.openxmlformats.org/officeDocument/2006/relationships/image" Target="../media/image27.jpeg"/><Relationship Id="rId12" Type="http://schemas.openxmlformats.org/officeDocument/2006/relationships/image" Target="../media/image26.jpeg"/><Relationship Id="rId11" Type="http://schemas.openxmlformats.org/officeDocument/2006/relationships/image" Target="../media/image25.jpeg"/><Relationship Id="rId10" Type="http://schemas.openxmlformats.org/officeDocument/2006/relationships/image" Target="../media/image24.jpeg"/><Relationship Id="rId1" Type="http://schemas.openxmlformats.org/officeDocument/2006/relationships/image" Target="../media/image86.png"/></Relationships>
</file>

<file path=ppt/slides/_rels/slide24.xml.rels><?xml version="1.0" encoding="UTF-8" standalone="yes"?>
<Relationships xmlns="http://schemas.openxmlformats.org/package/2006/relationships"><Relationship Id="rId9" Type="http://schemas.openxmlformats.org/officeDocument/2006/relationships/image" Target="../media/image94.jpeg"/><Relationship Id="rId8" Type="http://schemas.openxmlformats.org/officeDocument/2006/relationships/tags" Target="../tags/tag22.xml"/><Relationship Id="rId7" Type="http://schemas.openxmlformats.org/officeDocument/2006/relationships/image" Target="../media/image93.jpeg"/><Relationship Id="rId6" Type="http://schemas.openxmlformats.org/officeDocument/2006/relationships/tags" Target="../tags/tag21.xml"/><Relationship Id="rId5" Type="http://schemas.openxmlformats.org/officeDocument/2006/relationships/image" Target="../media/image92.jpeg"/><Relationship Id="rId4" Type="http://schemas.openxmlformats.org/officeDocument/2006/relationships/tags" Target="../tags/tag20.xml"/><Relationship Id="rId3" Type="http://schemas.openxmlformats.org/officeDocument/2006/relationships/image" Target="../media/image91.png"/><Relationship Id="rId2" Type="http://schemas.openxmlformats.org/officeDocument/2006/relationships/image" Target="../media/image90.png"/><Relationship Id="rId13" Type="http://schemas.openxmlformats.org/officeDocument/2006/relationships/notesSlide" Target="../notesSlides/notesSlide24.xml"/><Relationship Id="rId12" Type="http://schemas.openxmlformats.org/officeDocument/2006/relationships/slideLayout" Target="../slideLayouts/slideLayout4.xml"/><Relationship Id="rId11" Type="http://schemas.openxmlformats.org/officeDocument/2006/relationships/image" Target="../media/image95.jpeg"/><Relationship Id="rId10" Type="http://schemas.openxmlformats.org/officeDocument/2006/relationships/tags" Target="../tags/tag23.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image" Target="../media/image25.jpeg"/><Relationship Id="rId7" Type="http://schemas.openxmlformats.org/officeDocument/2006/relationships/image" Target="../media/image24.jpeg"/><Relationship Id="rId6" Type="http://schemas.openxmlformats.org/officeDocument/2006/relationships/image" Target="../media/image99.png"/><Relationship Id="rId5" Type="http://schemas.openxmlformats.org/officeDocument/2006/relationships/tags" Target="../tags/tag24.xml"/><Relationship Id="rId4" Type="http://schemas.openxmlformats.org/officeDocument/2006/relationships/image" Target="../media/image98.png"/><Relationship Id="rId3" Type="http://schemas.openxmlformats.org/officeDocument/2006/relationships/image" Target="../media/image9.png"/><Relationship Id="rId2" Type="http://schemas.openxmlformats.org/officeDocument/2006/relationships/image" Target="../media/image97.png"/><Relationship Id="rId12" Type="http://schemas.openxmlformats.org/officeDocument/2006/relationships/notesSlide" Target="../notesSlides/notesSlide25.xml"/><Relationship Id="rId11" Type="http://schemas.openxmlformats.org/officeDocument/2006/relationships/slideLayout" Target="../slideLayouts/slideLayout4.xml"/><Relationship Id="rId10" Type="http://schemas.openxmlformats.org/officeDocument/2006/relationships/image" Target="../media/image27.jpeg"/><Relationship Id="rId1" Type="http://schemas.openxmlformats.org/officeDocument/2006/relationships/image" Target="../media/image96.png"/></Relationships>
</file>

<file path=ppt/slides/_rels/slide26.xml.rels><?xml version="1.0" encoding="UTF-8" standalone="yes"?>
<Relationships xmlns="http://schemas.openxmlformats.org/package/2006/relationships"><Relationship Id="rId9" Type="http://schemas.openxmlformats.org/officeDocument/2006/relationships/image" Target="../media/image104.png"/><Relationship Id="rId8" Type="http://schemas.openxmlformats.org/officeDocument/2006/relationships/image" Target="../media/image103.png"/><Relationship Id="rId7" Type="http://schemas.openxmlformats.org/officeDocument/2006/relationships/image" Target="../media/image102.png"/><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35.png"/><Relationship Id="rId3" Type="http://schemas.openxmlformats.org/officeDocument/2006/relationships/image" Target="../media/image9.png"/><Relationship Id="rId2" Type="http://schemas.openxmlformats.org/officeDocument/2006/relationships/image" Target="../media/image28.png"/><Relationship Id="rId12" Type="http://schemas.openxmlformats.org/officeDocument/2006/relationships/notesSlide" Target="../notesSlides/notesSlide26.xml"/><Relationship Id="rId11" Type="http://schemas.openxmlformats.org/officeDocument/2006/relationships/slideLayout" Target="../slideLayouts/slideLayout4.xml"/><Relationship Id="rId10" Type="http://schemas.openxmlformats.org/officeDocument/2006/relationships/image" Target="../media/image105.png"/><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10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19.png"/><Relationship Id="rId7" Type="http://schemas.openxmlformats.org/officeDocument/2006/relationships/image" Target="../media/image27.jpeg"/><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png"/><Relationship Id="rId2" Type="http://schemas.openxmlformats.org/officeDocument/2006/relationships/tags" Target="../tags/tag1.xml"/><Relationship Id="rId14" Type="http://schemas.openxmlformats.org/officeDocument/2006/relationships/notesSlide" Target="../notesSlides/notesSlide4.xml"/><Relationship Id="rId13" Type="http://schemas.openxmlformats.org/officeDocument/2006/relationships/slideLayout" Target="../slideLayouts/slideLayout4.xml"/><Relationship Id="rId12" Type="http://schemas.openxmlformats.org/officeDocument/2006/relationships/image" Target="../media/image30.png"/><Relationship Id="rId11" Type="http://schemas.openxmlformats.org/officeDocument/2006/relationships/image" Target="../media/image9.png"/><Relationship Id="rId10" Type="http://schemas.openxmlformats.org/officeDocument/2006/relationships/image" Target="../media/image29.png"/><Relationship Id="rId1" Type="http://schemas.openxmlformats.org/officeDocument/2006/relationships/image" Target="../media/image22.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35.png"/><Relationship Id="rId7" Type="http://schemas.openxmlformats.org/officeDocument/2006/relationships/image" Target="../media/image34.jpeg"/><Relationship Id="rId6" Type="http://schemas.microsoft.com/office/2007/relationships/hdphoto" Target="../media/image33.wdp"/><Relationship Id="rId5" Type="http://schemas.openxmlformats.org/officeDocument/2006/relationships/image" Target="../media/image32.png"/><Relationship Id="rId4" Type="http://schemas.openxmlformats.org/officeDocument/2006/relationships/image" Target="../media/image9.png"/><Relationship Id="rId3" Type="http://schemas.openxmlformats.org/officeDocument/2006/relationships/image" Target="../media/image28.png"/><Relationship Id="rId2" Type="http://schemas.openxmlformats.org/officeDocument/2006/relationships/image" Target="../media/image19.png"/><Relationship Id="rId10" Type="http://schemas.openxmlformats.org/officeDocument/2006/relationships/notesSlide" Target="../notesSlides/notesSlide5.xml"/><Relationship Id="rId1" Type="http://schemas.openxmlformats.org/officeDocument/2006/relationships/image" Target="../media/image31.png"/></Relationships>
</file>

<file path=ppt/slides/_rels/slide6.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image" Target="../media/image26.jpeg"/><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37.png"/><Relationship Id="rId4" Type="http://schemas.openxmlformats.org/officeDocument/2006/relationships/tags" Target="../tags/tag2.xml"/><Relationship Id="rId3" Type="http://schemas.openxmlformats.org/officeDocument/2006/relationships/image" Target="../media/image28.png"/><Relationship Id="rId2" Type="http://schemas.openxmlformats.org/officeDocument/2006/relationships/image" Target="../media/image36.png"/><Relationship Id="rId17" Type="http://schemas.openxmlformats.org/officeDocument/2006/relationships/notesSlide" Target="../notesSlides/notesSlide6.xml"/><Relationship Id="rId16" Type="http://schemas.openxmlformats.org/officeDocument/2006/relationships/slideLayout" Target="../slideLayouts/slideLayout4.xml"/><Relationship Id="rId15" Type="http://schemas.openxmlformats.org/officeDocument/2006/relationships/image" Target="../media/image30.png"/><Relationship Id="rId14" Type="http://schemas.openxmlformats.org/officeDocument/2006/relationships/image" Target="../media/image9.png"/><Relationship Id="rId13" Type="http://schemas.openxmlformats.org/officeDocument/2006/relationships/image" Target="../media/image39.png"/><Relationship Id="rId12" Type="http://schemas.openxmlformats.org/officeDocument/2006/relationships/tags" Target="../tags/tag3.xml"/><Relationship Id="rId11" Type="http://schemas.openxmlformats.org/officeDocument/2006/relationships/image" Target="../media/image1.svg"/><Relationship Id="rId10" Type="http://schemas.openxmlformats.org/officeDocument/2006/relationships/image" Target="../media/image38.png"/><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2.png"/><Relationship Id="rId7" Type="http://schemas.openxmlformats.org/officeDocument/2006/relationships/image" Target="../media/image28.png"/><Relationship Id="rId6" Type="http://schemas.openxmlformats.org/officeDocument/2006/relationships/image" Target="../media/image2.svg"/><Relationship Id="rId5" Type="http://schemas.openxmlformats.org/officeDocument/2006/relationships/image" Target="../media/image41.png"/><Relationship Id="rId4" Type="http://schemas.openxmlformats.org/officeDocument/2006/relationships/image" Target="../media/image1.svg"/><Relationship Id="rId3" Type="http://schemas.openxmlformats.org/officeDocument/2006/relationships/image" Target="../media/image38.png"/><Relationship Id="rId2" Type="http://schemas.openxmlformats.org/officeDocument/2006/relationships/image" Target="../media/image40.png"/><Relationship Id="rId10" Type="http://schemas.openxmlformats.org/officeDocument/2006/relationships/notesSlide" Target="../notesSlides/notesSlide7.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9" Type="http://schemas.openxmlformats.org/officeDocument/2006/relationships/image" Target="../media/image45.png"/><Relationship Id="rId8" Type="http://schemas.openxmlformats.org/officeDocument/2006/relationships/tags" Target="../tags/tag5.xml"/><Relationship Id="rId7" Type="http://schemas.openxmlformats.org/officeDocument/2006/relationships/image" Target="../media/image44.png"/><Relationship Id="rId6" Type="http://schemas.openxmlformats.org/officeDocument/2006/relationships/tags" Target="../tags/tag4.xml"/><Relationship Id="rId5" Type="http://schemas.openxmlformats.org/officeDocument/2006/relationships/image" Target="../media/image9.png"/><Relationship Id="rId4" Type="http://schemas.openxmlformats.org/officeDocument/2006/relationships/image" Target="../media/image28.png"/><Relationship Id="rId3" Type="http://schemas.openxmlformats.org/officeDocument/2006/relationships/image" Target="../media/image19.png"/><Relationship Id="rId2" Type="http://schemas.openxmlformats.org/officeDocument/2006/relationships/image" Target="../media/image43.png"/><Relationship Id="rId11" Type="http://schemas.openxmlformats.org/officeDocument/2006/relationships/notesSlide" Target="../notesSlides/notesSlide8.xml"/><Relationship Id="rId10" Type="http://schemas.openxmlformats.org/officeDocument/2006/relationships/slideLayout" Target="../slideLayouts/slideLayout4.xml"/><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ndefined (18)"/>
          <p:cNvPicPr>
            <a:picLocks noChangeAspect="1"/>
          </p:cNvPicPr>
          <p:nvPr/>
        </p:nvPicPr>
        <p:blipFill>
          <a:blip r:embed="rId1" cstate="screen"/>
          <a:srcRect t="32456" b="26316"/>
          <a:stretch>
            <a:fillRect/>
          </a:stretch>
        </p:blipFill>
        <p:spPr>
          <a:xfrm>
            <a:off x="2615453" y="970449"/>
            <a:ext cx="6713370" cy="2767834"/>
          </a:xfrm>
          <a:prstGeom prst="rect">
            <a:avLst/>
          </a:prstGeom>
        </p:spPr>
      </p:pic>
      <p:pic>
        <p:nvPicPr>
          <p:cNvPr id="15" name="图片 14"/>
          <p:cNvPicPr>
            <a:picLocks noChangeAspect="1"/>
          </p:cNvPicPr>
          <p:nvPr/>
        </p:nvPicPr>
        <p:blipFill>
          <a:blip r:embed="rId2" cstate="screen"/>
          <a:stretch>
            <a:fillRect/>
          </a:stretch>
        </p:blipFill>
        <p:spPr>
          <a:xfrm rot="19469051">
            <a:off x="9837828" y="3232258"/>
            <a:ext cx="2241294" cy="3000269"/>
          </a:xfrm>
          <a:prstGeom prst="rect">
            <a:avLst/>
          </a:prstGeom>
        </p:spPr>
      </p:pic>
      <p:pic>
        <p:nvPicPr>
          <p:cNvPr id="22" name="图片 21"/>
          <p:cNvPicPr>
            <a:picLocks noChangeAspect="1"/>
          </p:cNvPicPr>
          <p:nvPr/>
        </p:nvPicPr>
        <p:blipFill>
          <a:blip r:embed="rId3"/>
          <a:stretch>
            <a:fillRect/>
          </a:stretch>
        </p:blipFill>
        <p:spPr>
          <a:xfrm>
            <a:off x="3226994" y="2799823"/>
            <a:ext cx="5557520" cy="2193758"/>
          </a:xfrm>
          <a:prstGeom prst="rect">
            <a:avLst/>
          </a:prstGeom>
        </p:spPr>
      </p:pic>
      <p:sp>
        <p:nvSpPr>
          <p:cNvPr id="24" name="文本框 23"/>
          <p:cNvSpPr txBox="1"/>
          <p:nvPr/>
        </p:nvSpPr>
        <p:spPr>
          <a:xfrm rot="236998">
            <a:off x="4785377" y="3658046"/>
            <a:ext cx="3031599" cy="707886"/>
          </a:xfrm>
          <a:prstGeom prst="rect">
            <a:avLst/>
          </a:prstGeom>
          <a:noFill/>
        </p:spPr>
        <p:txBody>
          <a:bodyPr vert="horz" wrap="none" rtlCol="0">
            <a:prstTxWarp prst="textCircle">
              <a:avLst/>
            </a:prstTxWarp>
            <a:spAutoFit/>
          </a:bodyPr>
          <a:lstStyle/>
          <a:p>
            <a:r>
              <a:rPr lang="zh-CN" altLang="en-US" sz="4000" spc="-300" dirty="0">
                <a:cs typeface="+mn-ea"/>
                <a:sym typeface="+mn-lt"/>
              </a:rPr>
              <a:t>我的暑假生活</a:t>
            </a:r>
            <a:endParaRPr lang="zh-CN" altLang="en-US" sz="4000" spc="-300" dirty="0">
              <a:cs typeface="+mn-ea"/>
              <a:sym typeface="+mn-lt"/>
            </a:endParaRPr>
          </a:p>
        </p:txBody>
      </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5275" y="90988"/>
            <a:ext cx="2604296" cy="9492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 fill="hold"/>
                                        <p:tgtEl>
                                          <p:spTgt spid="5"/>
                                        </p:tgtEl>
                                        <p:attrNameLst>
                                          <p:attrName>ppt_w</p:attrName>
                                        </p:attrNameLst>
                                      </p:cBhvr>
                                      <p:tavLst>
                                        <p:tav tm="0">
                                          <p:val>
                                            <p:fltVal val="0"/>
                                          </p:val>
                                        </p:tav>
                                        <p:tav tm="100000">
                                          <p:val>
                                            <p:strVal val="#ppt_w"/>
                                          </p:val>
                                        </p:tav>
                                      </p:tavLst>
                                    </p:anim>
                                    <p:anim calcmode="lin" valueType="num">
                                      <p:cBhvr>
                                        <p:cTn id="8" dur="100" fill="hold"/>
                                        <p:tgtEl>
                                          <p:spTgt spid="5"/>
                                        </p:tgtEl>
                                        <p:attrNameLst>
                                          <p:attrName>ppt_h</p:attrName>
                                        </p:attrNameLst>
                                      </p:cBhvr>
                                      <p:tavLst>
                                        <p:tav tm="0">
                                          <p:val>
                                            <p:fltVal val="0"/>
                                          </p:val>
                                        </p:tav>
                                        <p:tav tm="100000">
                                          <p:val>
                                            <p:strVal val="#ppt_h"/>
                                          </p:val>
                                        </p:tav>
                                      </p:tavLst>
                                    </p:anim>
                                    <p:animEffect transition="in" filter="fade">
                                      <p:cBhvr>
                                        <p:cTn id="9" dur="100"/>
                                        <p:tgtEl>
                                          <p:spTgt spid="5"/>
                                        </p:tgtEl>
                                      </p:cBhvr>
                                    </p:animEffect>
                                  </p:childTnLst>
                                </p:cTn>
                              </p:par>
                            </p:childTnLst>
                          </p:cTn>
                        </p:par>
                        <p:par>
                          <p:cTn id="10" fill="hold">
                            <p:stCondLst>
                              <p:cond delay="8500"/>
                            </p:stCondLst>
                            <p:childTnLst>
                              <p:par>
                                <p:cTn id="11" presetID="6" presetClass="emph" presetSubtype="0" fill="hold" nodeType="afterEffect">
                                  <p:stCondLst>
                                    <p:cond delay="0"/>
                                  </p:stCondLst>
                                  <p:childTnLst>
                                    <p:animScale>
                                      <p:cBhvr>
                                        <p:cTn id="12" dur="100" fill="hold"/>
                                        <p:tgtEl>
                                          <p:spTgt spid="5"/>
                                        </p:tgtEl>
                                      </p:cBhvr>
                                      <p:by x="110000" y="110000"/>
                                    </p:animScale>
                                  </p:childTnLst>
                                </p:cTn>
                              </p:par>
                              <p:par>
                                <p:cTn id="13" presetID="6" presetClass="emph" presetSubtype="0" fill="hold" nodeType="withEffect">
                                  <p:stCondLst>
                                    <p:cond delay="200"/>
                                  </p:stCondLst>
                                  <p:childTnLst>
                                    <p:animScale>
                                      <p:cBhvr>
                                        <p:cTn id="14" dur="200" fill="hold"/>
                                        <p:tgtEl>
                                          <p:spTgt spid="5"/>
                                        </p:tgtEl>
                                      </p:cBhvr>
                                      <p:by x="90000" y="90000"/>
                                    </p:animScale>
                                  </p:childTnLst>
                                </p:cTn>
                              </p:par>
                              <p:par>
                                <p:cTn id="15" presetID="6" presetClass="emph" presetSubtype="0" fill="hold" nodeType="withEffect">
                                  <p:stCondLst>
                                    <p:cond delay="400"/>
                                  </p:stCondLst>
                                  <p:childTnLst>
                                    <p:animScale>
                                      <p:cBhvr>
                                        <p:cTn id="16" dur="100" fill="hold"/>
                                        <p:tgtEl>
                                          <p:spTgt spid="5"/>
                                        </p:tgtEl>
                                      </p:cBhvr>
                                      <p:by x="105000" y="105000"/>
                                    </p:animScale>
                                  </p:childTnLst>
                                </p:cTn>
                              </p:par>
                              <p:par>
                                <p:cTn id="17" presetID="6" presetClass="emph" presetSubtype="0" fill="hold" nodeType="withEffect">
                                  <p:stCondLst>
                                    <p:cond delay="500"/>
                                  </p:stCondLst>
                                  <p:childTnLst>
                                    <p:animScale>
                                      <p:cBhvr>
                                        <p:cTn id="18" dur="200" fill="hold"/>
                                        <p:tgtEl>
                                          <p:spTgt spid="5"/>
                                        </p:tgtEl>
                                      </p:cBhvr>
                                      <p:by x="95000" y="95000"/>
                                    </p:animScale>
                                  </p:childTnLst>
                                </p:cTn>
                              </p:par>
                            </p:childTnLst>
                          </p:cTn>
                        </p:par>
                        <p:par>
                          <p:cTn id="19" fill="hold">
                            <p:stCondLst>
                              <p:cond delay="9000"/>
                            </p:stCondLst>
                            <p:childTnLst>
                              <p:par>
                                <p:cTn id="20" presetID="47" presetClass="entr" presetSubtype="0" fill="hold" nodeType="afterEffect">
                                  <p:stCondLst>
                                    <p:cond delay="4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14000"/>
                            </p:stCondLst>
                            <p:childTnLst>
                              <p:par>
                                <p:cTn id="26" presetID="55"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strVal val="#ppt_w*0.70"/>
                                          </p:val>
                                        </p:tav>
                                        <p:tav tm="100000">
                                          <p:val>
                                            <p:strVal val="#ppt_w"/>
                                          </p:val>
                                        </p:tav>
                                      </p:tavLst>
                                    </p:anim>
                                    <p:anim calcmode="lin" valueType="num">
                                      <p:cBhvr>
                                        <p:cTn id="29" dur="1000" fill="hold"/>
                                        <p:tgtEl>
                                          <p:spTgt spid="22"/>
                                        </p:tgtEl>
                                        <p:attrNameLst>
                                          <p:attrName>ppt_h</p:attrName>
                                        </p:attrNameLst>
                                      </p:cBhvr>
                                      <p:tavLst>
                                        <p:tav tm="0">
                                          <p:val>
                                            <p:strVal val="#ppt_h"/>
                                          </p:val>
                                        </p:tav>
                                        <p:tav tm="100000">
                                          <p:val>
                                            <p:strVal val="#ppt_h"/>
                                          </p:val>
                                        </p:tav>
                                      </p:tavLst>
                                    </p:anim>
                                    <p:animEffect transition="in" filter="fade">
                                      <p:cBhvr>
                                        <p:cTn id="30" dur="1000"/>
                                        <p:tgtEl>
                                          <p:spTgt spid="22"/>
                                        </p:tgtEl>
                                      </p:cBhvr>
                                    </p:animEffect>
                                  </p:childTnLst>
                                </p:cTn>
                              </p:par>
                            </p:childTnLst>
                          </p:cTn>
                        </p:par>
                        <p:par>
                          <p:cTn id="31" fill="hold">
                            <p:stCondLst>
                              <p:cond delay="15000"/>
                            </p:stCondLst>
                            <p:childTnLst>
                              <p:par>
                                <p:cTn id="32" presetID="55"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1000" fill="hold"/>
                                        <p:tgtEl>
                                          <p:spTgt spid="28"/>
                                        </p:tgtEl>
                                        <p:attrNameLst>
                                          <p:attrName>ppt_w</p:attrName>
                                        </p:attrNameLst>
                                      </p:cBhvr>
                                      <p:tavLst>
                                        <p:tav tm="0">
                                          <p:val>
                                            <p:strVal val="#ppt_w*0.70"/>
                                          </p:val>
                                        </p:tav>
                                        <p:tav tm="100000">
                                          <p:val>
                                            <p:strVal val="#ppt_w"/>
                                          </p:val>
                                        </p:tav>
                                      </p:tavLst>
                                    </p:anim>
                                    <p:anim calcmode="lin" valueType="num">
                                      <p:cBhvr>
                                        <p:cTn id="35" dur="1000" fill="hold"/>
                                        <p:tgtEl>
                                          <p:spTgt spid="28"/>
                                        </p:tgtEl>
                                        <p:attrNameLst>
                                          <p:attrName>ppt_h</p:attrName>
                                        </p:attrNameLst>
                                      </p:cBhvr>
                                      <p:tavLst>
                                        <p:tav tm="0">
                                          <p:val>
                                            <p:strVal val="#ppt_h"/>
                                          </p:val>
                                        </p:tav>
                                        <p:tav tm="100000">
                                          <p:val>
                                            <p:strVal val="#ppt_h"/>
                                          </p:val>
                                        </p:tav>
                                      </p:tavLst>
                                    </p:anim>
                                    <p:animEffect transition="in" filter="fade">
                                      <p:cBhvr>
                                        <p:cTn id="36" dur="1000"/>
                                        <p:tgtEl>
                                          <p:spTgt spid="28"/>
                                        </p:tgtEl>
                                      </p:cBhvr>
                                    </p:animEffect>
                                  </p:childTnLst>
                                </p:cTn>
                              </p:par>
                            </p:childTnLst>
                          </p:cTn>
                        </p:par>
                        <p:par>
                          <p:cTn id="37" fill="hold">
                            <p:stCondLst>
                              <p:cond delay="16000"/>
                            </p:stCondLst>
                            <p:childTnLst>
                              <p:par>
                                <p:cTn id="38" presetID="2" presetClass="entr" presetSubtype="12" fill="hold" grpId="0" nodeType="afterEffect">
                                  <p:stCondLst>
                                    <p:cond delay="0"/>
                                  </p:stCondLst>
                                  <p:iterate type="lt">
                                    <p:tmPct val="10000"/>
                                  </p:iterate>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0-#ppt_w/2"/>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6" presetClass="emph" presetSubtype="0" fill="hold" grpId="1" nodeType="withEffect">
                                  <p:stCondLst>
                                    <p:cond delay="2100"/>
                                  </p:stCondLst>
                                  <p:iterate type="lt">
                                    <p:tmPct val="10000"/>
                                  </p:iterate>
                                  <p:childTnLst>
                                    <p:animEffect transition="out" filter="fade">
                                      <p:cBhvr>
                                        <p:cTn id="43" dur="500" tmFilter="0, 0; .2, .5; .8, .5; 1, 0"/>
                                        <p:tgtEl>
                                          <p:spTgt spid="24"/>
                                        </p:tgtEl>
                                      </p:cBhvr>
                                    </p:animEffect>
                                    <p:animScale>
                                      <p:cBhvr>
                                        <p:cTn id="44"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形 28"/>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10382010" y="325885"/>
            <a:ext cx="1041400" cy="1054100"/>
          </a:xfrm>
          <a:prstGeom prst="rect">
            <a:avLst/>
          </a:prstGeom>
        </p:spPr>
      </p:pic>
      <p:pic>
        <p:nvPicPr>
          <p:cNvPr id="33" name="图形 32"/>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554590" y="692411"/>
            <a:ext cx="2073216" cy="467088"/>
          </a:xfrm>
          <a:prstGeom prst="rect">
            <a:avLst/>
          </a:prstGeom>
        </p:spPr>
      </p:pic>
      <p:pic>
        <p:nvPicPr>
          <p:cNvPr id="37" name="图片 36"/>
          <p:cNvPicPr>
            <a:picLocks noChangeAspect="1"/>
          </p:cNvPicPr>
          <p:nvPr/>
        </p:nvPicPr>
        <p:blipFill>
          <a:blip r:embed="rId5" cstate="screen"/>
          <a:stretch>
            <a:fillRect/>
          </a:stretch>
        </p:blipFill>
        <p:spPr>
          <a:xfrm>
            <a:off x="1659985" y="1007415"/>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6"/>
            <a:stretch>
              <a:fillRect/>
            </a:stretch>
          </p:blipFill>
          <p:spPr>
            <a:xfrm>
              <a:off x="3417502" y="-160422"/>
              <a:ext cx="5557520" cy="2193758"/>
            </a:xfrm>
            <a:prstGeom prst="rect">
              <a:avLst/>
            </a:prstGeom>
          </p:spPr>
        </p:pic>
        <p:sp>
          <p:nvSpPr>
            <p:cNvPr id="40" name="文本框 39"/>
            <p:cNvSpPr txBox="1"/>
            <p:nvPr/>
          </p:nvSpPr>
          <p:spPr>
            <a:xfrm>
              <a:off x="5050756" y="338032"/>
              <a:ext cx="2291012" cy="707886"/>
            </a:xfrm>
            <a:prstGeom prst="rect">
              <a:avLst/>
            </a:prstGeom>
            <a:noFill/>
          </p:spPr>
          <p:txBody>
            <a:bodyPr vert="horz" wrap="none" rtlCol="0">
              <a:spAutoFit/>
            </a:bodyPr>
            <a:lstStyle/>
            <a:p>
              <a:pPr algn="ctr"/>
              <a:r>
                <a:rPr lang="zh-CN" altLang="en-US" sz="4000" spc="-300" dirty="0">
                  <a:cs typeface="+mn-ea"/>
                  <a:sym typeface="+mn-lt"/>
                </a:rPr>
                <a:t>学   习   篇</a:t>
              </a:r>
              <a:endParaRPr lang="zh-CN" altLang="en-US" sz="4000" spc="-300" dirty="0">
                <a:cs typeface="+mn-ea"/>
                <a:sym typeface="+mn-lt"/>
              </a:endParaRPr>
            </a:p>
          </p:txBody>
        </p:sp>
      </p:grpSp>
      <p:pic>
        <p:nvPicPr>
          <p:cNvPr id="32" name="PA_图片 4"/>
          <p:cNvPicPr>
            <a:picLocks noChangeAspect="1"/>
          </p:cNvPicPr>
          <p:nvPr>
            <p:custDataLst>
              <p:tags r:id="rId7"/>
            </p:custDataLst>
          </p:nvPr>
        </p:nvPicPr>
        <p:blipFill>
          <a:blip r:embed="rId8" cstate="screen"/>
          <a:stretch>
            <a:fillRect/>
          </a:stretch>
        </p:blipFill>
        <p:spPr>
          <a:xfrm>
            <a:off x="4287470" y="1972865"/>
            <a:ext cx="3879978" cy="3074884"/>
          </a:xfrm>
          <a:prstGeom prst="rect">
            <a:avLst/>
          </a:prstGeom>
        </p:spPr>
      </p:pic>
      <p:pic>
        <p:nvPicPr>
          <p:cNvPr id="34" name="PA_图片 4"/>
          <p:cNvPicPr>
            <a:picLocks noChangeAspect="1"/>
          </p:cNvPicPr>
          <p:nvPr>
            <p:custDataLst>
              <p:tags r:id="rId9"/>
            </p:custDataLst>
          </p:nvPr>
        </p:nvPicPr>
        <p:blipFill>
          <a:blip r:embed="rId8" cstate="screen"/>
          <a:stretch>
            <a:fillRect/>
          </a:stretch>
        </p:blipFill>
        <p:spPr>
          <a:xfrm>
            <a:off x="320628" y="2913053"/>
            <a:ext cx="3879978" cy="3074884"/>
          </a:xfrm>
          <a:prstGeom prst="rect">
            <a:avLst/>
          </a:prstGeom>
        </p:spPr>
      </p:pic>
      <p:pic>
        <p:nvPicPr>
          <p:cNvPr id="11" name="图片 10"/>
          <p:cNvPicPr>
            <a:picLocks noChangeAspect="1"/>
          </p:cNvPicPr>
          <p:nvPr/>
        </p:nvPicPr>
        <p:blipFill rotWithShape="1">
          <a:blip r:embed="rId10" cstate="screen"/>
          <a:srcRect/>
          <a:stretch>
            <a:fillRect/>
          </a:stretch>
        </p:blipFill>
        <p:spPr>
          <a:xfrm>
            <a:off x="7151591" y="2295392"/>
            <a:ext cx="4719781" cy="4236723"/>
          </a:xfrm>
          <a:prstGeom prst="rect">
            <a:avLst/>
          </a:prstGeom>
        </p:spPr>
      </p:pic>
      <p:sp>
        <p:nvSpPr>
          <p:cNvPr id="35" name="文本框 34"/>
          <p:cNvSpPr txBox="1"/>
          <p:nvPr/>
        </p:nvSpPr>
        <p:spPr>
          <a:xfrm>
            <a:off x="1300433" y="3810699"/>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1" name="文本框 40"/>
          <p:cNvSpPr txBox="1"/>
          <p:nvPr/>
        </p:nvSpPr>
        <p:spPr>
          <a:xfrm>
            <a:off x="1219204" y="4336304"/>
            <a:ext cx="2016556" cy="1169551"/>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r>
              <a:rPr lang="en-US" altLang="zh-CN" sz="1400" spc="300" dirty="0" err="1">
                <a:cs typeface="+mn-ea"/>
                <a:sym typeface="+mn-lt"/>
              </a:rPr>
              <a:t>consectetur</a:t>
            </a:r>
            <a:r>
              <a:rPr lang="en-US" altLang="zh-CN" sz="1400" spc="300" dirty="0">
                <a:cs typeface="+mn-ea"/>
                <a:sym typeface="+mn-lt"/>
              </a:rPr>
              <a:t> </a:t>
            </a:r>
            <a:r>
              <a:rPr lang="en-US" altLang="zh-CN" sz="1400" spc="300" dirty="0" err="1">
                <a:cs typeface="+mn-ea"/>
                <a:sym typeface="+mn-lt"/>
              </a:rPr>
              <a:t>adipisicing</a:t>
            </a:r>
            <a:r>
              <a:rPr lang="en-US" altLang="zh-CN" sz="1400" spc="300" dirty="0">
                <a:cs typeface="+mn-ea"/>
                <a:sym typeface="+mn-lt"/>
              </a:rPr>
              <a:t> </a:t>
            </a:r>
            <a:r>
              <a:rPr lang="en-US" altLang="zh-CN" sz="1400" spc="300" dirty="0" err="1">
                <a:cs typeface="+mn-ea"/>
                <a:sym typeface="+mn-lt"/>
              </a:rPr>
              <a:t>elit</a:t>
            </a:r>
            <a:r>
              <a:rPr lang="en-US" altLang="zh-CN" sz="1400" spc="300" dirty="0">
                <a:cs typeface="+mn-ea"/>
                <a:sym typeface="+mn-lt"/>
              </a:rPr>
              <a:t>,</a:t>
            </a:r>
            <a:endParaRPr lang="zh-CN" altLang="en-US" sz="1400" spc="300" dirty="0">
              <a:cs typeface="+mn-ea"/>
              <a:sym typeface="+mn-lt"/>
            </a:endParaRPr>
          </a:p>
        </p:txBody>
      </p:sp>
      <p:sp>
        <p:nvSpPr>
          <p:cNvPr id="42" name="文本框 41"/>
          <p:cNvSpPr txBox="1"/>
          <p:nvPr/>
        </p:nvSpPr>
        <p:spPr>
          <a:xfrm>
            <a:off x="5374478" y="2913053"/>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3" name="文本框 42"/>
          <p:cNvSpPr txBox="1"/>
          <p:nvPr/>
        </p:nvSpPr>
        <p:spPr>
          <a:xfrm>
            <a:off x="5293249" y="3438658"/>
            <a:ext cx="2016556" cy="1169551"/>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r>
              <a:rPr lang="en-US" altLang="zh-CN" sz="1400" spc="300" dirty="0" err="1">
                <a:cs typeface="+mn-ea"/>
                <a:sym typeface="+mn-lt"/>
              </a:rPr>
              <a:t>consectetur</a:t>
            </a:r>
            <a:r>
              <a:rPr lang="en-US" altLang="zh-CN" sz="1400" spc="300" dirty="0">
                <a:cs typeface="+mn-ea"/>
                <a:sym typeface="+mn-lt"/>
              </a:rPr>
              <a:t> </a:t>
            </a:r>
            <a:r>
              <a:rPr lang="en-US" altLang="zh-CN" sz="1400" spc="300" dirty="0" err="1">
                <a:cs typeface="+mn-ea"/>
                <a:sym typeface="+mn-lt"/>
              </a:rPr>
              <a:t>adipisicing</a:t>
            </a:r>
            <a:r>
              <a:rPr lang="en-US" altLang="zh-CN" sz="1400" spc="300" dirty="0">
                <a:cs typeface="+mn-ea"/>
                <a:sym typeface="+mn-lt"/>
              </a:rPr>
              <a:t> </a:t>
            </a:r>
            <a:r>
              <a:rPr lang="en-US" altLang="zh-CN" sz="1400" spc="300" dirty="0" err="1">
                <a:cs typeface="+mn-ea"/>
                <a:sym typeface="+mn-lt"/>
              </a:rPr>
              <a:t>elit</a:t>
            </a:r>
            <a:r>
              <a:rPr lang="en-US" altLang="zh-CN" sz="1400" spc="300" dirty="0">
                <a:cs typeface="+mn-ea"/>
                <a:sym typeface="+mn-lt"/>
              </a:rPr>
              <a:t>,</a:t>
            </a:r>
            <a:endParaRPr lang="zh-CN" altLang="en-US" sz="1400" spc="3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airplane"/>
      </p:transition>
    </mc:Choice>
    <mc:Fallback>
      <p:transition spd="slow"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1000" fill="hold"/>
                                        <p:tgtEl>
                                          <p:spTgt spid="37"/>
                                        </p:tgtEl>
                                        <p:attrNameLst>
                                          <p:attrName>ppt_x</p:attrName>
                                        </p:attrNameLst>
                                      </p:cBhvr>
                                      <p:tavLst>
                                        <p:tav tm="0">
                                          <p:val>
                                            <p:strVal val="0-#ppt_w/2"/>
                                          </p:val>
                                        </p:tav>
                                        <p:tav tm="100000">
                                          <p:val>
                                            <p:strVal val="#ppt_x"/>
                                          </p:val>
                                        </p:tav>
                                      </p:tavLst>
                                    </p:anim>
                                    <p:anim calcmode="lin" valueType="num">
                                      <p:cBhvr additive="base">
                                        <p:cTn id="19" dur="1000" fill="hold"/>
                                        <p:tgtEl>
                                          <p:spTgt spid="37"/>
                                        </p:tgtEl>
                                        <p:attrNameLst>
                                          <p:attrName>ppt_y</p:attrName>
                                        </p:attrNameLst>
                                      </p:cBhvr>
                                      <p:tavLst>
                                        <p:tav tm="0">
                                          <p:val>
                                            <p:strVal val="#ppt_y"/>
                                          </p:val>
                                        </p:tav>
                                        <p:tav tm="100000">
                                          <p:val>
                                            <p:strVal val="#ppt_y"/>
                                          </p:val>
                                        </p:tav>
                                      </p:tavLst>
                                    </p:anim>
                                  </p:childTnLst>
                                </p:cTn>
                              </p:par>
                              <p:par>
                                <p:cTn id="20" presetID="47" presetClass="entr" presetSubtype="0" fill="hold" nodeType="withEffect">
                                  <p:stCondLst>
                                    <p:cond delay="100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50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childTnLst>
                          </p:cTn>
                        </p:par>
                        <p:par>
                          <p:cTn id="34" fill="hold">
                            <p:stCondLst>
                              <p:cond delay="25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41"/>
                                        </p:tgtEl>
                                        <p:attrNameLst>
                                          <p:attrName>style.visibility</p:attrName>
                                        </p:attrNameLst>
                                      </p:cBhvr>
                                      <p:to>
                                        <p:strVal val="visible"/>
                                      </p:to>
                                    </p:set>
                                    <p:animEffect transition="in" filter="fade">
                                      <p:cBhvr>
                                        <p:cTn id="37" dur="250"/>
                                        <p:tgtEl>
                                          <p:spTgt spid="41"/>
                                        </p:tgtEl>
                                      </p:cBhvr>
                                    </p:animEffect>
                                  </p:childTnLst>
                                </p:cTn>
                              </p:par>
                            </p:childTnLst>
                          </p:cTn>
                        </p:par>
                        <p:par>
                          <p:cTn id="38" fill="hold">
                            <p:stCondLst>
                              <p:cond delay="4650"/>
                            </p:stCondLst>
                            <p:childTnLst>
                              <p:par>
                                <p:cTn id="39" presetID="22" presetClass="entr" presetSubtype="8"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par>
                          <p:cTn id="42" fill="hold">
                            <p:stCondLst>
                              <p:cond delay="5150"/>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43"/>
                                        </p:tgtEl>
                                        <p:attrNameLst>
                                          <p:attrName>style.visibility</p:attrName>
                                        </p:attrNameLst>
                                      </p:cBhvr>
                                      <p:to>
                                        <p:strVal val="visible"/>
                                      </p:to>
                                    </p:set>
                                    <p:animEffect transition="in" filter="fade">
                                      <p:cBhvr>
                                        <p:cTn id="45"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形 28"/>
          <p:cNvPicPr>
            <a:picLocks noChangeAspect="1"/>
          </p:cNvPicPr>
          <p:nvPr/>
        </p:nvPicPr>
        <p:blipFill>
          <a:blip r:embed="rId1" cstate="screen"/>
          <a:stretch>
            <a:fillRect/>
          </a:stretch>
        </p:blipFill>
        <p:spPr>
          <a:xfrm>
            <a:off x="10382010" y="325885"/>
            <a:ext cx="1041400" cy="1054100"/>
          </a:xfrm>
          <a:prstGeom prst="rect">
            <a:avLst/>
          </a:prstGeom>
        </p:spPr>
      </p:pic>
      <p:pic>
        <p:nvPicPr>
          <p:cNvPr id="33" name="图形 32"/>
          <p:cNvPicPr>
            <a:picLocks noChangeAspect="1"/>
          </p:cNvPicPr>
          <p:nvPr/>
        </p:nvPicPr>
        <p:blipFill>
          <a:blip r:embed="rId2" cstate="screen"/>
          <a:stretch>
            <a:fillRect/>
          </a:stretch>
        </p:blipFill>
        <p:spPr>
          <a:xfrm>
            <a:off x="554590" y="692411"/>
            <a:ext cx="2073216" cy="467088"/>
          </a:xfrm>
          <a:prstGeom prst="rect">
            <a:avLst/>
          </a:prstGeom>
        </p:spPr>
      </p:pic>
      <p:pic>
        <p:nvPicPr>
          <p:cNvPr id="37" name="图片 36"/>
          <p:cNvPicPr>
            <a:picLocks noChangeAspect="1"/>
          </p:cNvPicPr>
          <p:nvPr/>
        </p:nvPicPr>
        <p:blipFill>
          <a:blip r:embed="rId3" cstate="screen"/>
          <a:stretch>
            <a:fillRect/>
          </a:stretch>
        </p:blipFill>
        <p:spPr>
          <a:xfrm>
            <a:off x="1659985" y="1007415"/>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4"/>
            <a:stretch>
              <a:fillRect/>
            </a:stretch>
          </p:blipFill>
          <p:spPr>
            <a:xfrm>
              <a:off x="3417502" y="-160422"/>
              <a:ext cx="5557520" cy="2193758"/>
            </a:xfrm>
            <a:prstGeom prst="rect">
              <a:avLst/>
            </a:prstGeom>
          </p:spPr>
        </p:pic>
        <p:sp>
          <p:nvSpPr>
            <p:cNvPr id="40" name="文本框 39"/>
            <p:cNvSpPr txBox="1"/>
            <p:nvPr/>
          </p:nvSpPr>
          <p:spPr>
            <a:xfrm>
              <a:off x="5050756" y="338032"/>
              <a:ext cx="2291012" cy="707886"/>
            </a:xfrm>
            <a:prstGeom prst="rect">
              <a:avLst/>
            </a:prstGeom>
            <a:noFill/>
          </p:spPr>
          <p:txBody>
            <a:bodyPr vert="horz" wrap="none" rtlCol="0">
              <a:spAutoFit/>
            </a:bodyPr>
            <a:lstStyle/>
            <a:p>
              <a:pPr algn="ctr"/>
              <a:r>
                <a:rPr lang="zh-CN" altLang="en-US" sz="4000" spc="-300" dirty="0">
                  <a:cs typeface="+mn-ea"/>
                  <a:sym typeface="+mn-lt"/>
                </a:rPr>
                <a:t>学   习   篇</a:t>
              </a:r>
              <a:endParaRPr lang="zh-CN" altLang="en-US" sz="4000" spc="-300" dirty="0">
                <a:cs typeface="+mn-ea"/>
                <a:sym typeface="+mn-lt"/>
              </a:endParaRPr>
            </a:p>
          </p:txBody>
        </p:sp>
      </p:grpSp>
      <p:pic>
        <p:nvPicPr>
          <p:cNvPr id="36" name="图片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6181" y="2534745"/>
            <a:ext cx="3820160" cy="3911405"/>
          </a:xfrm>
          <a:prstGeom prst="rect">
            <a:avLst/>
          </a:prstGeom>
        </p:spPr>
      </p:pic>
      <p:sp>
        <p:nvSpPr>
          <p:cNvPr id="42" name="文本框 41"/>
          <p:cNvSpPr txBox="1"/>
          <p:nvPr/>
        </p:nvSpPr>
        <p:spPr>
          <a:xfrm>
            <a:off x="2350854" y="2333585"/>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3" name="文本框 42"/>
          <p:cNvSpPr txBox="1"/>
          <p:nvPr/>
        </p:nvSpPr>
        <p:spPr>
          <a:xfrm>
            <a:off x="2269625" y="2695841"/>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44" name="文本框 43"/>
          <p:cNvSpPr txBox="1"/>
          <p:nvPr/>
        </p:nvSpPr>
        <p:spPr>
          <a:xfrm>
            <a:off x="1505034" y="3791873"/>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5" name="文本框 44"/>
          <p:cNvSpPr txBox="1"/>
          <p:nvPr/>
        </p:nvSpPr>
        <p:spPr>
          <a:xfrm>
            <a:off x="1423805" y="4154129"/>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46" name="文本框 45"/>
          <p:cNvSpPr txBox="1"/>
          <p:nvPr/>
        </p:nvSpPr>
        <p:spPr>
          <a:xfrm>
            <a:off x="2085720" y="5290263"/>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50" name="文本框 49"/>
          <p:cNvSpPr txBox="1"/>
          <p:nvPr/>
        </p:nvSpPr>
        <p:spPr>
          <a:xfrm>
            <a:off x="2004491" y="5652519"/>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51" name="文本框 50"/>
          <p:cNvSpPr txBox="1"/>
          <p:nvPr/>
        </p:nvSpPr>
        <p:spPr>
          <a:xfrm>
            <a:off x="8478357" y="2356394"/>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52" name="文本框 51"/>
          <p:cNvSpPr txBox="1"/>
          <p:nvPr/>
        </p:nvSpPr>
        <p:spPr>
          <a:xfrm>
            <a:off x="8397128" y="2718650"/>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53" name="文本框 52"/>
          <p:cNvSpPr txBox="1"/>
          <p:nvPr/>
        </p:nvSpPr>
        <p:spPr>
          <a:xfrm>
            <a:off x="9076555" y="3831235"/>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54" name="文本框 53"/>
          <p:cNvSpPr txBox="1"/>
          <p:nvPr/>
        </p:nvSpPr>
        <p:spPr>
          <a:xfrm>
            <a:off x="8995326" y="4193491"/>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55" name="文本框 54"/>
          <p:cNvSpPr txBox="1"/>
          <p:nvPr/>
        </p:nvSpPr>
        <p:spPr>
          <a:xfrm>
            <a:off x="8807495" y="5431510"/>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56" name="文本框 55"/>
          <p:cNvSpPr txBox="1"/>
          <p:nvPr/>
        </p:nvSpPr>
        <p:spPr>
          <a:xfrm>
            <a:off x="8726266" y="5793766"/>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5500">
        <p15:prstTrans prst="fracture"/>
      </p:transition>
    </mc:Choice>
    <mc:Fallback>
      <p:transition spd="slow"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1000" fill="hold"/>
                                        <p:tgtEl>
                                          <p:spTgt spid="37"/>
                                        </p:tgtEl>
                                        <p:attrNameLst>
                                          <p:attrName>ppt_x</p:attrName>
                                        </p:attrNameLst>
                                      </p:cBhvr>
                                      <p:tavLst>
                                        <p:tav tm="0">
                                          <p:val>
                                            <p:strVal val="0-#ppt_w/2"/>
                                          </p:val>
                                        </p:tav>
                                        <p:tav tm="100000">
                                          <p:val>
                                            <p:strVal val="#ppt_x"/>
                                          </p:val>
                                        </p:tav>
                                      </p:tavLst>
                                    </p:anim>
                                    <p:anim calcmode="lin" valueType="num">
                                      <p:cBhvr additive="base">
                                        <p:cTn id="19" dur="1000" fill="hold"/>
                                        <p:tgtEl>
                                          <p:spTgt spid="3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25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43"/>
                                        </p:tgtEl>
                                        <p:attrNameLst>
                                          <p:attrName>style.visibility</p:attrName>
                                        </p:attrNameLst>
                                      </p:cBhvr>
                                      <p:to>
                                        <p:strVal val="visible"/>
                                      </p:to>
                                    </p:set>
                                    <p:animEffect transition="in" filter="fade">
                                      <p:cBhvr>
                                        <p:cTn id="27" dur="250"/>
                                        <p:tgtEl>
                                          <p:spTgt spid="43"/>
                                        </p:tgtEl>
                                      </p:cBhvr>
                                    </p:animEffect>
                                  </p:childTnLst>
                                </p:cTn>
                              </p:par>
                            </p:childTnLst>
                          </p:cTn>
                        </p:par>
                        <p:par>
                          <p:cTn id="28" fill="hold">
                            <p:stCondLst>
                              <p:cond delay="2424"/>
                            </p:stCondLst>
                            <p:childTnLst>
                              <p:par>
                                <p:cTn id="29" presetID="2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924"/>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45"/>
                                        </p:tgtEl>
                                        <p:attrNameLst>
                                          <p:attrName>style.visibility</p:attrName>
                                        </p:attrNameLst>
                                      </p:cBhvr>
                                      <p:to>
                                        <p:strVal val="visible"/>
                                      </p:to>
                                    </p:set>
                                    <p:animEffect transition="in" filter="fade">
                                      <p:cBhvr>
                                        <p:cTn id="35" dur="250"/>
                                        <p:tgtEl>
                                          <p:spTgt spid="45"/>
                                        </p:tgtEl>
                                      </p:cBhvr>
                                    </p:animEffect>
                                  </p:childTnLst>
                                </p:cTn>
                              </p:par>
                            </p:childTnLst>
                          </p:cTn>
                        </p:par>
                        <p:par>
                          <p:cTn id="36" fill="hold">
                            <p:stCondLst>
                              <p:cond delay="3849"/>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349"/>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50"/>
                                        </p:tgtEl>
                                        <p:attrNameLst>
                                          <p:attrName>style.visibility</p:attrName>
                                        </p:attrNameLst>
                                      </p:cBhvr>
                                      <p:to>
                                        <p:strVal val="visible"/>
                                      </p:to>
                                    </p:set>
                                    <p:animEffect transition="in" filter="fade">
                                      <p:cBhvr>
                                        <p:cTn id="43" dur="250"/>
                                        <p:tgtEl>
                                          <p:spTgt spid="50"/>
                                        </p:tgtEl>
                                      </p:cBhvr>
                                    </p:animEffect>
                                  </p:childTnLst>
                                </p:cTn>
                              </p:par>
                            </p:childTnLst>
                          </p:cTn>
                        </p:par>
                        <p:par>
                          <p:cTn id="44" fill="hold">
                            <p:stCondLst>
                              <p:cond delay="5274"/>
                            </p:stCondLst>
                            <p:childTnLst>
                              <p:par>
                                <p:cTn id="45" presetID="2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left)">
                                      <p:cBhvr>
                                        <p:cTn id="47" dur="500"/>
                                        <p:tgtEl>
                                          <p:spTgt spid="51"/>
                                        </p:tgtEl>
                                      </p:cBhvr>
                                    </p:animEffect>
                                  </p:childTnLst>
                                </p:cTn>
                              </p:par>
                            </p:childTnLst>
                          </p:cTn>
                        </p:par>
                        <p:par>
                          <p:cTn id="48" fill="hold">
                            <p:stCondLst>
                              <p:cond delay="5774"/>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52"/>
                                        </p:tgtEl>
                                        <p:attrNameLst>
                                          <p:attrName>style.visibility</p:attrName>
                                        </p:attrNameLst>
                                      </p:cBhvr>
                                      <p:to>
                                        <p:strVal val="visible"/>
                                      </p:to>
                                    </p:set>
                                    <p:animEffect transition="in" filter="fade">
                                      <p:cBhvr>
                                        <p:cTn id="51" dur="250"/>
                                        <p:tgtEl>
                                          <p:spTgt spid="52"/>
                                        </p:tgtEl>
                                      </p:cBhvr>
                                    </p:animEffect>
                                  </p:childTnLst>
                                </p:cTn>
                              </p:par>
                            </p:childTnLst>
                          </p:cTn>
                        </p:par>
                        <p:par>
                          <p:cTn id="52" fill="hold">
                            <p:stCondLst>
                              <p:cond delay="6699"/>
                            </p:stCondLst>
                            <p:childTnLst>
                              <p:par>
                                <p:cTn id="53" presetID="22" presetClass="entr" presetSubtype="8"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childTnLst>
                          </p:cTn>
                        </p:par>
                        <p:par>
                          <p:cTn id="56" fill="hold">
                            <p:stCondLst>
                              <p:cond delay="7199"/>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54"/>
                                        </p:tgtEl>
                                        <p:attrNameLst>
                                          <p:attrName>style.visibility</p:attrName>
                                        </p:attrNameLst>
                                      </p:cBhvr>
                                      <p:to>
                                        <p:strVal val="visible"/>
                                      </p:to>
                                    </p:set>
                                    <p:animEffect transition="in" filter="fade">
                                      <p:cBhvr>
                                        <p:cTn id="59" dur="250"/>
                                        <p:tgtEl>
                                          <p:spTgt spid="54"/>
                                        </p:tgtEl>
                                      </p:cBhvr>
                                    </p:animEffect>
                                  </p:childTnLst>
                                </p:cTn>
                              </p:par>
                            </p:childTnLst>
                          </p:cTn>
                        </p:par>
                        <p:par>
                          <p:cTn id="60" fill="hold">
                            <p:stCondLst>
                              <p:cond delay="8125"/>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500"/>
                                        <p:tgtEl>
                                          <p:spTgt spid="55"/>
                                        </p:tgtEl>
                                      </p:cBhvr>
                                    </p:animEffect>
                                  </p:childTnLst>
                                </p:cTn>
                              </p:par>
                            </p:childTnLst>
                          </p:cTn>
                        </p:par>
                        <p:par>
                          <p:cTn id="64" fill="hold">
                            <p:stCondLst>
                              <p:cond delay="8625"/>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56"/>
                                        </p:tgtEl>
                                        <p:attrNameLst>
                                          <p:attrName>style.visibility</p:attrName>
                                        </p:attrNameLst>
                                      </p:cBhvr>
                                      <p:to>
                                        <p:strVal val="visible"/>
                                      </p:to>
                                    </p:set>
                                    <p:animEffect transition="in" filter="fade">
                                      <p:cBhvr>
                                        <p:cTn id="67"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50" grpId="0"/>
      <p:bldP spid="51" grpId="0"/>
      <p:bldP spid="52" grpId="0"/>
      <p:bldP spid="53" grpId="0"/>
      <p:bldP spid="54"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rot="20340000">
            <a:off x="1028210" y="2637123"/>
            <a:ext cx="2907030" cy="3181985"/>
            <a:chOff x="3620" y="2600"/>
            <a:chExt cx="6158" cy="6740"/>
          </a:xfrm>
        </p:grpSpPr>
        <p:sp>
          <p:nvSpPr>
            <p:cNvPr id="12" name="矩形 11"/>
            <p:cNvSpPr/>
            <p:nvPr/>
          </p:nvSpPr>
          <p:spPr>
            <a:xfrm>
              <a:off x="3620" y="2600"/>
              <a:ext cx="6159" cy="6740"/>
            </a:xfrm>
            <a:prstGeom prst="rect">
              <a:avLst/>
            </a:prstGeom>
            <a:solidFill>
              <a:schemeClr val="bg1"/>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500304817"/>
            <p:cNvPicPr>
              <a:picLocks noChangeAspect="1"/>
            </p:cNvPicPr>
            <p:nvPr/>
          </p:nvPicPr>
          <p:blipFill>
            <a:blip r:embed="rId1" cstate="screen"/>
            <a:stretch>
              <a:fillRect/>
            </a:stretch>
          </p:blipFill>
          <p:spPr>
            <a:xfrm>
              <a:off x="3840" y="2787"/>
              <a:ext cx="5800" cy="4881"/>
            </a:xfrm>
            <a:prstGeom prst="rect">
              <a:avLst/>
            </a:prstGeom>
          </p:spPr>
        </p:pic>
      </p:grpSp>
      <p:grpSp>
        <p:nvGrpSpPr>
          <p:cNvPr id="15" name="组合 14"/>
          <p:cNvGrpSpPr/>
          <p:nvPr/>
        </p:nvGrpSpPr>
        <p:grpSpPr>
          <a:xfrm rot="20340000">
            <a:off x="5002474" y="2637038"/>
            <a:ext cx="2907502" cy="3181985"/>
            <a:chOff x="3620" y="2600"/>
            <a:chExt cx="6159" cy="6740"/>
          </a:xfrm>
        </p:grpSpPr>
        <p:sp>
          <p:nvSpPr>
            <p:cNvPr id="16" name="矩形 15"/>
            <p:cNvSpPr/>
            <p:nvPr/>
          </p:nvSpPr>
          <p:spPr>
            <a:xfrm>
              <a:off x="3620" y="2600"/>
              <a:ext cx="6159" cy="6740"/>
            </a:xfrm>
            <a:prstGeom prst="rect">
              <a:avLst/>
            </a:prstGeom>
            <a:solidFill>
              <a:schemeClr val="bg1"/>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descr="C:\Users\Administrator\Desktop\儿童\286272.jpg286272"/>
            <p:cNvPicPr>
              <a:picLocks noChangeAspect="1"/>
            </p:cNvPicPr>
            <p:nvPr/>
          </p:nvPicPr>
          <p:blipFill>
            <a:blip r:embed="rId2" cstate="screen"/>
            <a:srcRect/>
            <a:stretch>
              <a:fillRect/>
            </a:stretch>
          </p:blipFill>
          <p:spPr>
            <a:xfrm>
              <a:off x="3840" y="2789"/>
              <a:ext cx="5800" cy="4372"/>
            </a:xfrm>
            <a:prstGeom prst="rect">
              <a:avLst/>
            </a:prstGeom>
          </p:spPr>
        </p:pic>
      </p:grpSp>
      <p:grpSp>
        <p:nvGrpSpPr>
          <p:cNvPr id="18" name="组合 17"/>
          <p:cNvGrpSpPr/>
          <p:nvPr/>
        </p:nvGrpSpPr>
        <p:grpSpPr>
          <a:xfrm rot="20340000">
            <a:off x="8863909" y="2536073"/>
            <a:ext cx="2907502" cy="3181985"/>
            <a:chOff x="3620" y="2600"/>
            <a:chExt cx="6159" cy="6740"/>
          </a:xfrm>
        </p:grpSpPr>
        <p:sp>
          <p:nvSpPr>
            <p:cNvPr id="19" name="矩形 18"/>
            <p:cNvSpPr/>
            <p:nvPr/>
          </p:nvSpPr>
          <p:spPr>
            <a:xfrm>
              <a:off x="3620" y="2600"/>
              <a:ext cx="6159" cy="6740"/>
            </a:xfrm>
            <a:prstGeom prst="rect">
              <a:avLst/>
            </a:prstGeom>
            <a:solidFill>
              <a:schemeClr val="bg1"/>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片 19" descr="C:\Users\Administrator\Desktop\儿童\500006819.jpg500006819"/>
            <p:cNvPicPr>
              <a:picLocks noChangeAspect="1"/>
            </p:cNvPicPr>
            <p:nvPr/>
          </p:nvPicPr>
          <p:blipFill>
            <a:blip r:embed="rId3" cstate="screen"/>
            <a:srcRect/>
            <a:stretch>
              <a:fillRect/>
            </a:stretch>
          </p:blipFill>
          <p:spPr>
            <a:xfrm>
              <a:off x="3841" y="2840"/>
              <a:ext cx="5800" cy="4556"/>
            </a:xfrm>
            <a:prstGeom prst="rect">
              <a:avLst/>
            </a:prstGeom>
          </p:spPr>
        </p:pic>
      </p:grpSp>
      <p:sp>
        <p:nvSpPr>
          <p:cNvPr id="21" name="文本框 20"/>
          <p:cNvSpPr txBox="1"/>
          <p:nvPr/>
        </p:nvSpPr>
        <p:spPr>
          <a:xfrm rot="20324681">
            <a:off x="2035518" y="5057333"/>
            <a:ext cx="1860550" cy="521970"/>
          </a:xfrm>
          <a:prstGeom prst="rect">
            <a:avLst/>
          </a:prstGeom>
          <a:noFill/>
        </p:spPr>
        <p:txBody>
          <a:bodyPr wrap="square" rtlCol="0">
            <a:spAutoFit/>
          </a:bodyPr>
          <a:lstStyle/>
          <a:p>
            <a:pPr algn="dist"/>
            <a:r>
              <a:rPr lang="zh-CN" altLang="zh-CN" sz="2800" dirty="0">
                <a:cs typeface="+mn-ea"/>
                <a:sym typeface="+mn-lt"/>
              </a:rPr>
              <a:t>努力学习</a:t>
            </a:r>
            <a:endParaRPr lang="zh-CN" altLang="zh-CN" sz="2800" dirty="0">
              <a:cs typeface="+mn-ea"/>
              <a:sym typeface="+mn-lt"/>
            </a:endParaRPr>
          </a:p>
        </p:txBody>
      </p:sp>
      <p:sp>
        <p:nvSpPr>
          <p:cNvPr id="22" name="文本框 21"/>
          <p:cNvSpPr txBox="1"/>
          <p:nvPr/>
        </p:nvSpPr>
        <p:spPr>
          <a:xfrm rot="20324681">
            <a:off x="6010357" y="4894059"/>
            <a:ext cx="1860550" cy="521970"/>
          </a:xfrm>
          <a:prstGeom prst="rect">
            <a:avLst/>
          </a:prstGeom>
          <a:noFill/>
        </p:spPr>
        <p:txBody>
          <a:bodyPr wrap="square" rtlCol="0">
            <a:spAutoFit/>
          </a:bodyPr>
          <a:lstStyle/>
          <a:p>
            <a:pPr algn="dist"/>
            <a:r>
              <a:rPr lang="zh-CN" altLang="zh-CN" sz="2800" dirty="0">
                <a:cs typeface="+mn-ea"/>
                <a:sym typeface="+mn-lt"/>
              </a:rPr>
              <a:t>努力学习</a:t>
            </a:r>
            <a:endParaRPr lang="zh-CN" altLang="zh-CN" sz="2800" dirty="0">
              <a:cs typeface="+mn-ea"/>
              <a:sym typeface="+mn-lt"/>
            </a:endParaRPr>
          </a:p>
        </p:txBody>
      </p:sp>
      <p:sp>
        <p:nvSpPr>
          <p:cNvPr id="23" name="文本框 22"/>
          <p:cNvSpPr txBox="1"/>
          <p:nvPr/>
        </p:nvSpPr>
        <p:spPr>
          <a:xfrm rot="20324681">
            <a:off x="9851559" y="4912051"/>
            <a:ext cx="1860550" cy="521970"/>
          </a:xfrm>
          <a:prstGeom prst="rect">
            <a:avLst/>
          </a:prstGeom>
          <a:noFill/>
        </p:spPr>
        <p:txBody>
          <a:bodyPr wrap="square" rtlCol="0">
            <a:spAutoFit/>
          </a:bodyPr>
          <a:lstStyle/>
          <a:p>
            <a:pPr algn="dist"/>
            <a:r>
              <a:rPr lang="zh-CN" altLang="zh-CN" sz="2800" dirty="0">
                <a:cs typeface="+mn-ea"/>
                <a:sym typeface="+mn-lt"/>
              </a:rPr>
              <a:t>努力学习</a:t>
            </a:r>
            <a:endParaRPr lang="zh-CN" altLang="zh-CN" sz="2800" dirty="0">
              <a:cs typeface="+mn-ea"/>
              <a:sym typeface="+mn-lt"/>
            </a:endParaRPr>
          </a:p>
        </p:txBody>
      </p:sp>
      <p:pic>
        <p:nvPicPr>
          <p:cNvPr id="29" name="图形 28"/>
          <p:cNvPicPr>
            <a:picLocks noChangeAspect="1"/>
          </p:cNvPicPr>
          <p:nvPr/>
        </p:nvPicPr>
        <p:blipFill>
          <a:blip r:embed="rId4" cstate="screen"/>
          <a:stretch>
            <a:fillRect/>
          </a:stretch>
        </p:blipFill>
        <p:spPr>
          <a:xfrm>
            <a:off x="10382010" y="325885"/>
            <a:ext cx="1041400" cy="1054100"/>
          </a:xfrm>
          <a:prstGeom prst="rect">
            <a:avLst/>
          </a:prstGeom>
        </p:spPr>
      </p:pic>
      <p:pic>
        <p:nvPicPr>
          <p:cNvPr id="33" name="图形 32"/>
          <p:cNvPicPr>
            <a:picLocks noChangeAspect="1"/>
          </p:cNvPicPr>
          <p:nvPr/>
        </p:nvPicPr>
        <p:blipFill>
          <a:blip r:embed="rId5" cstate="screen"/>
          <a:stretch>
            <a:fillRect/>
          </a:stretch>
        </p:blipFill>
        <p:spPr>
          <a:xfrm>
            <a:off x="554590" y="692411"/>
            <a:ext cx="2073216" cy="467088"/>
          </a:xfrm>
          <a:prstGeom prst="rect">
            <a:avLst/>
          </a:prstGeom>
        </p:spPr>
      </p:pic>
      <p:pic>
        <p:nvPicPr>
          <p:cNvPr id="37" name="图片 36"/>
          <p:cNvPicPr>
            <a:picLocks noChangeAspect="1"/>
          </p:cNvPicPr>
          <p:nvPr/>
        </p:nvPicPr>
        <p:blipFill>
          <a:blip r:embed="rId6" cstate="screen"/>
          <a:stretch>
            <a:fillRect/>
          </a:stretch>
        </p:blipFill>
        <p:spPr>
          <a:xfrm>
            <a:off x="1659985" y="1007415"/>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7"/>
            <a:stretch>
              <a:fillRect/>
            </a:stretch>
          </p:blipFill>
          <p:spPr>
            <a:xfrm>
              <a:off x="3417502" y="-160422"/>
              <a:ext cx="5557520" cy="2193758"/>
            </a:xfrm>
            <a:prstGeom prst="rect">
              <a:avLst/>
            </a:prstGeom>
          </p:spPr>
        </p:pic>
        <p:sp>
          <p:nvSpPr>
            <p:cNvPr id="40" name="文本框 39"/>
            <p:cNvSpPr txBox="1"/>
            <p:nvPr/>
          </p:nvSpPr>
          <p:spPr>
            <a:xfrm>
              <a:off x="5050756" y="338032"/>
              <a:ext cx="2291012" cy="707886"/>
            </a:xfrm>
            <a:prstGeom prst="rect">
              <a:avLst/>
            </a:prstGeom>
            <a:noFill/>
          </p:spPr>
          <p:txBody>
            <a:bodyPr vert="horz" wrap="none" rtlCol="0">
              <a:spAutoFit/>
            </a:bodyPr>
            <a:lstStyle/>
            <a:p>
              <a:pPr algn="ctr"/>
              <a:r>
                <a:rPr lang="zh-CN" altLang="en-US" sz="4000" spc="-300" dirty="0">
                  <a:cs typeface="+mn-ea"/>
                  <a:sym typeface="+mn-lt"/>
                </a:rPr>
                <a:t>学   习   篇</a:t>
              </a:r>
              <a:endParaRPr lang="zh-CN" altLang="en-US" sz="4000" spc="-300" dirty="0">
                <a:cs typeface="+mn-ea"/>
                <a:sym typeface="+mn-lt"/>
              </a:endParaRPr>
            </a:p>
          </p:txBody>
        </p:sp>
      </p:grpSp>
      <p:pic>
        <p:nvPicPr>
          <p:cNvPr id="13" name="图片 12"/>
          <p:cNvPicPr>
            <a:picLocks noChangeAspect="1"/>
          </p:cNvPicPr>
          <p:nvPr/>
        </p:nvPicPr>
        <p:blipFill>
          <a:blip r:embed="rId8" cstate="screen"/>
          <a:stretch>
            <a:fillRect/>
          </a:stretch>
        </p:blipFill>
        <p:spPr>
          <a:xfrm>
            <a:off x="3709728" y="4256929"/>
            <a:ext cx="2486533" cy="261837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eelOff"/>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1000" fill="hold"/>
                                            <p:tgtEl>
                                              <p:spTgt spid="37"/>
                                            </p:tgtEl>
                                            <p:attrNameLst>
                                              <p:attrName>ppt_x</p:attrName>
                                            </p:attrNameLst>
                                          </p:cBhvr>
                                          <p:tavLst>
                                            <p:tav tm="0">
                                              <p:val>
                                                <p:strVal val="0-#ppt_w/2"/>
                                              </p:val>
                                            </p:tav>
                                            <p:tav tm="100000">
                                              <p:val>
                                                <p:strVal val="#ppt_x"/>
                                              </p:val>
                                            </p:tav>
                                          </p:tavLst>
                                        </p:anim>
                                        <p:anim calcmode="lin" valueType="num">
                                          <p:cBhvr additive="base">
                                            <p:cTn id="14" dur="10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9" presetClass="entr" presetSubtype="0" decel="1000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style.rotation</p:attrName>
                                            </p:attrNameLst>
                                          </p:cBhvr>
                                          <p:tavLst>
                                            <p:tav tm="0">
                                              <p:val>
                                                <p:fltVal val="360"/>
                                              </p:val>
                                            </p:tav>
                                            <p:tav tm="100000">
                                              <p:val>
                                                <p:fltVal val="0"/>
                                              </p:val>
                                            </p:tav>
                                          </p:tavLst>
                                        </p:anim>
                                        <p:animEffect transition="in" filter="fade">
                                          <p:cBhvr>
                                            <p:cTn id="21" dur="500"/>
                                            <p:tgtEl>
                                              <p:spTgt spid="10"/>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 calcmode="lin" valueType="num">
                                          <p:cBhvr>
                                            <p:cTn id="26" dur="500" fill="hold"/>
                                            <p:tgtEl>
                                              <p:spTgt spid="15"/>
                                            </p:tgtEl>
                                            <p:attrNameLst>
                                              <p:attrName>style.rotation</p:attrName>
                                            </p:attrNameLst>
                                          </p:cBhvr>
                                          <p:tavLst>
                                            <p:tav tm="0">
                                              <p:val>
                                                <p:fltVal val="360"/>
                                              </p:val>
                                            </p:tav>
                                            <p:tav tm="100000">
                                              <p:val>
                                                <p:fltVal val="0"/>
                                              </p:val>
                                            </p:tav>
                                          </p:tavLst>
                                        </p:anim>
                                        <p:animEffect transition="in" filter="fade">
                                          <p:cBhvr>
                                            <p:cTn id="27" dur="500"/>
                                            <p:tgtEl>
                                              <p:spTgt spid="15"/>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 calcmode="lin" valueType="num">
                                          <p:cBhvr>
                                            <p:cTn id="32" dur="500" fill="hold"/>
                                            <p:tgtEl>
                                              <p:spTgt spid="18"/>
                                            </p:tgtEl>
                                            <p:attrNameLst>
                                              <p:attrName>style.rotation</p:attrName>
                                            </p:attrNameLst>
                                          </p:cBhvr>
                                          <p:tavLst>
                                            <p:tav tm="0">
                                              <p:val>
                                                <p:fltVal val="360"/>
                                              </p:val>
                                            </p:tav>
                                            <p:tav tm="100000">
                                              <p:val>
                                                <p:fltVal val="0"/>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childTnLst>
                              </p:cTn>
                            </p:par>
                            <p:par>
                              <p:cTn id="44" fill="hold">
                                <p:stCondLst>
                                  <p:cond delay="3000"/>
                                </p:stCondLst>
                                <p:childTnLst>
                                  <p:par>
                                    <p:cTn id="45" presetID="2" presetClass="entr" presetSubtype="4" fill="hold" nodeType="afterEffect" p14:presetBounceEnd="83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83000">
                                          <p:cBhvr additive="base">
                                            <p:cTn id="47" dur="2000" fill="hold"/>
                                            <p:tgtEl>
                                              <p:spTgt spid="13"/>
                                            </p:tgtEl>
                                            <p:attrNameLst>
                                              <p:attrName>ppt_x</p:attrName>
                                            </p:attrNameLst>
                                          </p:cBhvr>
                                          <p:tavLst>
                                            <p:tav tm="0">
                                              <p:val>
                                                <p:strVal val="#ppt_x"/>
                                              </p:val>
                                            </p:tav>
                                            <p:tav tm="100000">
                                              <p:val>
                                                <p:strVal val="#ppt_x"/>
                                              </p:val>
                                            </p:tav>
                                          </p:tavLst>
                                        </p:anim>
                                        <p:anim calcmode="lin" valueType="num" p14:bounceEnd="83000">
                                          <p:cBhvr additive="base">
                                            <p:cTn id="48"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1000" fill="hold"/>
                                            <p:tgtEl>
                                              <p:spTgt spid="37"/>
                                            </p:tgtEl>
                                            <p:attrNameLst>
                                              <p:attrName>ppt_x</p:attrName>
                                            </p:attrNameLst>
                                          </p:cBhvr>
                                          <p:tavLst>
                                            <p:tav tm="0">
                                              <p:val>
                                                <p:strVal val="0-#ppt_w/2"/>
                                              </p:val>
                                            </p:tav>
                                            <p:tav tm="100000">
                                              <p:val>
                                                <p:strVal val="#ppt_x"/>
                                              </p:val>
                                            </p:tav>
                                          </p:tavLst>
                                        </p:anim>
                                        <p:anim calcmode="lin" valueType="num">
                                          <p:cBhvr additive="base">
                                            <p:cTn id="14" dur="10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9" presetClass="entr" presetSubtype="0" decel="1000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style.rotation</p:attrName>
                                            </p:attrNameLst>
                                          </p:cBhvr>
                                          <p:tavLst>
                                            <p:tav tm="0">
                                              <p:val>
                                                <p:fltVal val="360"/>
                                              </p:val>
                                            </p:tav>
                                            <p:tav tm="100000">
                                              <p:val>
                                                <p:fltVal val="0"/>
                                              </p:val>
                                            </p:tav>
                                          </p:tavLst>
                                        </p:anim>
                                        <p:animEffect transition="in" filter="fade">
                                          <p:cBhvr>
                                            <p:cTn id="21" dur="500"/>
                                            <p:tgtEl>
                                              <p:spTgt spid="10"/>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 calcmode="lin" valueType="num">
                                          <p:cBhvr>
                                            <p:cTn id="26" dur="500" fill="hold"/>
                                            <p:tgtEl>
                                              <p:spTgt spid="15"/>
                                            </p:tgtEl>
                                            <p:attrNameLst>
                                              <p:attrName>style.rotation</p:attrName>
                                            </p:attrNameLst>
                                          </p:cBhvr>
                                          <p:tavLst>
                                            <p:tav tm="0">
                                              <p:val>
                                                <p:fltVal val="360"/>
                                              </p:val>
                                            </p:tav>
                                            <p:tav tm="100000">
                                              <p:val>
                                                <p:fltVal val="0"/>
                                              </p:val>
                                            </p:tav>
                                          </p:tavLst>
                                        </p:anim>
                                        <p:animEffect transition="in" filter="fade">
                                          <p:cBhvr>
                                            <p:cTn id="27" dur="500"/>
                                            <p:tgtEl>
                                              <p:spTgt spid="15"/>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 calcmode="lin" valueType="num">
                                          <p:cBhvr>
                                            <p:cTn id="32" dur="500" fill="hold"/>
                                            <p:tgtEl>
                                              <p:spTgt spid="18"/>
                                            </p:tgtEl>
                                            <p:attrNameLst>
                                              <p:attrName>style.rotation</p:attrName>
                                            </p:attrNameLst>
                                          </p:cBhvr>
                                          <p:tavLst>
                                            <p:tav tm="0">
                                              <p:val>
                                                <p:fltVal val="360"/>
                                              </p:val>
                                            </p:tav>
                                            <p:tav tm="100000">
                                              <p:val>
                                                <p:fltVal val="0"/>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2000" fill="hold"/>
                                            <p:tgtEl>
                                              <p:spTgt spid="13"/>
                                            </p:tgtEl>
                                            <p:attrNameLst>
                                              <p:attrName>ppt_x</p:attrName>
                                            </p:attrNameLst>
                                          </p:cBhvr>
                                          <p:tavLst>
                                            <p:tav tm="0">
                                              <p:val>
                                                <p:strVal val="#ppt_x"/>
                                              </p:val>
                                            </p:tav>
                                            <p:tav tm="100000">
                                              <p:val>
                                                <p:strVal val="#ppt_x"/>
                                              </p:val>
                                            </p:tav>
                                          </p:tavLst>
                                        </p:anim>
                                        <p:anim calcmode="lin" valueType="num">
                                          <p:cBhvr additive="base">
                                            <p:cTn id="48"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11"/>
          <p:cNvPicPr>
            <a:picLocks noChangeAspect="1"/>
          </p:cNvPicPr>
          <p:nvPr/>
        </p:nvPicPr>
        <p:blipFill>
          <a:blip r:embed="rId1" cstate="screen"/>
          <a:srcRect/>
          <a:stretch>
            <a:fillRect/>
          </a:stretch>
        </p:blipFill>
        <p:spPr>
          <a:xfrm>
            <a:off x="3072768" y="1878067"/>
            <a:ext cx="1997075" cy="1978025"/>
          </a:xfrm>
          <a:custGeom>
            <a:avLst/>
            <a:gdLst>
              <a:gd name="connsiteX0" fmla="*/ 1042076 w 1997261"/>
              <a:gd name="connsiteY0" fmla="*/ 10 h 1977847"/>
              <a:gd name="connsiteX1" fmla="*/ 1141564 w 1997261"/>
              <a:gd name="connsiteY1" fmla="*/ 1756 h 1977847"/>
              <a:gd name="connsiteX2" fmla="*/ 1401156 w 1997261"/>
              <a:gd name="connsiteY2" fmla="*/ 52233 h 1977847"/>
              <a:gd name="connsiteX3" fmla="*/ 1667959 w 1997261"/>
              <a:gd name="connsiteY3" fmla="*/ 218083 h 1977847"/>
              <a:gd name="connsiteX4" fmla="*/ 1826599 w 1997261"/>
              <a:gd name="connsiteY4" fmla="*/ 434410 h 1977847"/>
              <a:gd name="connsiteX5" fmla="*/ 1985239 w 1997261"/>
              <a:gd name="connsiteY5" fmla="*/ 751689 h 1977847"/>
              <a:gd name="connsiteX6" fmla="*/ 1985239 w 1997261"/>
              <a:gd name="connsiteY6" fmla="*/ 1169921 h 1977847"/>
              <a:gd name="connsiteX7" fmla="*/ 1978028 w 1997261"/>
              <a:gd name="connsiteY7" fmla="*/ 1429513 h 1977847"/>
              <a:gd name="connsiteX8" fmla="*/ 1812177 w 1997261"/>
              <a:gd name="connsiteY8" fmla="*/ 1631418 h 1977847"/>
              <a:gd name="connsiteX9" fmla="*/ 1588639 w 1997261"/>
              <a:gd name="connsiteY9" fmla="*/ 1840534 h 1977847"/>
              <a:gd name="connsiteX10" fmla="*/ 1091088 w 1997261"/>
              <a:gd name="connsiteY10" fmla="*/ 1970330 h 1977847"/>
              <a:gd name="connsiteX11" fmla="*/ 571904 w 1997261"/>
              <a:gd name="connsiteY11" fmla="*/ 1934276 h 1977847"/>
              <a:gd name="connsiteX12" fmla="*/ 319522 w 1997261"/>
              <a:gd name="connsiteY12" fmla="*/ 1703527 h 1977847"/>
              <a:gd name="connsiteX13" fmla="*/ 160883 w 1997261"/>
              <a:gd name="connsiteY13" fmla="*/ 1479990 h 1977847"/>
              <a:gd name="connsiteX14" fmla="*/ 9454 w 1997261"/>
              <a:gd name="connsiteY14" fmla="*/ 1155499 h 1977847"/>
              <a:gd name="connsiteX15" fmla="*/ 23876 w 1997261"/>
              <a:gd name="connsiteY15" fmla="*/ 773322 h 1977847"/>
              <a:gd name="connsiteX16" fmla="*/ 88774 w 1997261"/>
              <a:gd name="connsiteY16" fmla="*/ 470464 h 1977847"/>
              <a:gd name="connsiteX17" fmla="*/ 254624 w 1997261"/>
              <a:gd name="connsiteY17" fmla="*/ 311825 h 1977847"/>
              <a:gd name="connsiteX18" fmla="*/ 355577 w 1997261"/>
              <a:gd name="connsiteY18" fmla="*/ 203661 h 1977847"/>
              <a:gd name="connsiteX19" fmla="*/ 701700 w 1997261"/>
              <a:gd name="connsiteY19" fmla="*/ 30600 h 1977847"/>
              <a:gd name="connsiteX20" fmla="*/ 1042076 w 1997261"/>
              <a:gd name="connsiteY20" fmla="*/ 10 h 197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97261" h="1977847">
                <a:moveTo>
                  <a:pt x="1042076" y="10"/>
                </a:moveTo>
                <a:cubicBezTo>
                  <a:pt x="1078544" y="104"/>
                  <a:pt x="1112420" y="855"/>
                  <a:pt x="1141564" y="1756"/>
                </a:cubicBezTo>
                <a:cubicBezTo>
                  <a:pt x="1258140" y="5362"/>
                  <a:pt x="1313423" y="16178"/>
                  <a:pt x="1401156" y="52233"/>
                </a:cubicBezTo>
                <a:cubicBezTo>
                  <a:pt x="1488889" y="88287"/>
                  <a:pt x="1597052" y="154387"/>
                  <a:pt x="1667959" y="218083"/>
                </a:cubicBezTo>
                <a:cubicBezTo>
                  <a:pt x="1738866" y="281779"/>
                  <a:pt x="1773719" y="345476"/>
                  <a:pt x="1826599" y="434410"/>
                </a:cubicBezTo>
                <a:cubicBezTo>
                  <a:pt x="1879479" y="523344"/>
                  <a:pt x="1958799" y="629104"/>
                  <a:pt x="1985239" y="751689"/>
                </a:cubicBezTo>
                <a:cubicBezTo>
                  <a:pt x="2011679" y="874274"/>
                  <a:pt x="1986441" y="1056950"/>
                  <a:pt x="1985239" y="1169921"/>
                </a:cubicBezTo>
                <a:cubicBezTo>
                  <a:pt x="1984037" y="1282892"/>
                  <a:pt x="2006871" y="1352597"/>
                  <a:pt x="1978028" y="1429513"/>
                </a:cubicBezTo>
                <a:cubicBezTo>
                  <a:pt x="1949184" y="1506430"/>
                  <a:pt x="1877075" y="1562915"/>
                  <a:pt x="1812177" y="1631418"/>
                </a:cubicBezTo>
                <a:cubicBezTo>
                  <a:pt x="1747279" y="1699922"/>
                  <a:pt x="1708821" y="1784049"/>
                  <a:pt x="1588639" y="1840534"/>
                </a:cubicBezTo>
                <a:cubicBezTo>
                  <a:pt x="1468458" y="1897019"/>
                  <a:pt x="1260544" y="1954706"/>
                  <a:pt x="1091088" y="1970330"/>
                </a:cubicBezTo>
                <a:cubicBezTo>
                  <a:pt x="921632" y="1985954"/>
                  <a:pt x="700498" y="1978743"/>
                  <a:pt x="571904" y="1934276"/>
                </a:cubicBezTo>
                <a:cubicBezTo>
                  <a:pt x="443310" y="1889808"/>
                  <a:pt x="388026" y="1779242"/>
                  <a:pt x="319522" y="1703527"/>
                </a:cubicBezTo>
                <a:cubicBezTo>
                  <a:pt x="251019" y="1627813"/>
                  <a:pt x="212561" y="1571328"/>
                  <a:pt x="160883" y="1479990"/>
                </a:cubicBezTo>
                <a:cubicBezTo>
                  <a:pt x="109204" y="1388651"/>
                  <a:pt x="32289" y="1273277"/>
                  <a:pt x="9454" y="1155499"/>
                </a:cubicBezTo>
                <a:cubicBezTo>
                  <a:pt x="-13381" y="1037722"/>
                  <a:pt x="10656" y="887494"/>
                  <a:pt x="23876" y="773322"/>
                </a:cubicBezTo>
                <a:cubicBezTo>
                  <a:pt x="37095" y="659150"/>
                  <a:pt x="50316" y="547381"/>
                  <a:pt x="88774" y="470464"/>
                </a:cubicBezTo>
                <a:cubicBezTo>
                  <a:pt x="127232" y="393548"/>
                  <a:pt x="213762" y="353888"/>
                  <a:pt x="254624" y="311825"/>
                </a:cubicBezTo>
                <a:cubicBezTo>
                  <a:pt x="295486" y="269761"/>
                  <a:pt x="281064" y="250532"/>
                  <a:pt x="355577" y="203661"/>
                </a:cubicBezTo>
                <a:cubicBezTo>
                  <a:pt x="430089" y="156791"/>
                  <a:pt x="570702" y="64251"/>
                  <a:pt x="701700" y="30600"/>
                </a:cubicBezTo>
                <a:cubicBezTo>
                  <a:pt x="799948" y="5362"/>
                  <a:pt x="932674" y="-272"/>
                  <a:pt x="1042076" y="10"/>
                </a:cubicBezTo>
                <a:close/>
              </a:path>
            </a:pathLst>
          </a:custGeom>
          <a:solidFill>
            <a:sysClr val="window" lastClr="FFFFFF">
              <a:lumMod val="85000"/>
            </a:sysClr>
          </a:solidFill>
          <a:ln w="38100">
            <a:solidFill>
              <a:sysClr val="window" lastClr="FFFFFF"/>
            </a:solidFill>
          </a:ln>
        </p:spPr>
      </p:pic>
      <p:pic>
        <p:nvPicPr>
          <p:cNvPr id="35" name="图片占位符 10"/>
          <p:cNvPicPr>
            <a:picLocks noChangeAspect="1"/>
          </p:cNvPicPr>
          <p:nvPr/>
        </p:nvPicPr>
        <p:blipFill>
          <a:blip r:embed="rId2" cstate="screen"/>
          <a:srcRect/>
          <a:stretch>
            <a:fillRect/>
          </a:stretch>
        </p:blipFill>
        <p:spPr>
          <a:xfrm>
            <a:off x="5414577" y="1869020"/>
            <a:ext cx="2436812" cy="2413000"/>
          </a:xfrm>
          <a:custGeom>
            <a:avLst/>
            <a:gdLst>
              <a:gd name="connsiteX0" fmla="*/ 1271347 w 2436685"/>
              <a:gd name="connsiteY0" fmla="*/ 13 h 2413001"/>
              <a:gd name="connsiteX1" fmla="*/ 1392723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7 w 2436685"/>
              <a:gd name="connsiteY5" fmla="*/ 917072 h 2413001"/>
              <a:gd name="connsiteX6" fmla="*/ 2422017 w 2436685"/>
              <a:gd name="connsiteY6" fmla="*/ 1427320 h 2413001"/>
              <a:gd name="connsiteX7" fmla="*/ 2413220 w 2436685"/>
              <a:gd name="connsiteY7" fmla="*/ 1744026 h 2413001"/>
              <a:gd name="connsiteX8" fmla="*/ 2210880 w 2436685"/>
              <a:gd name="connsiteY8" fmla="*/ 1990353 h 2413001"/>
              <a:gd name="connsiteX9" fmla="*/ 1938161 w 2436685"/>
              <a:gd name="connsiteY9" fmla="*/ 2245477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8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3" y="2144"/>
                </a:cubicBezTo>
                <a:cubicBezTo>
                  <a:pt x="1534948" y="6542"/>
                  <a:pt x="1602394" y="19738"/>
                  <a:pt x="1709429" y="63725"/>
                </a:cubicBezTo>
                <a:cubicBezTo>
                  <a:pt x="1816464" y="107712"/>
                  <a:pt x="1948425" y="188355"/>
                  <a:pt x="2034933" y="266065"/>
                </a:cubicBezTo>
                <a:cubicBezTo>
                  <a:pt x="2121440" y="343775"/>
                  <a:pt x="2163961" y="421486"/>
                  <a:pt x="2228475" y="529987"/>
                </a:cubicBezTo>
                <a:cubicBezTo>
                  <a:pt x="2292989" y="638488"/>
                  <a:pt x="2389760" y="767516"/>
                  <a:pt x="2422017" y="917072"/>
                </a:cubicBezTo>
                <a:cubicBezTo>
                  <a:pt x="2454275" y="1066628"/>
                  <a:pt x="2423484" y="1289494"/>
                  <a:pt x="2422017" y="1427320"/>
                </a:cubicBezTo>
                <a:cubicBezTo>
                  <a:pt x="2420551" y="1565146"/>
                  <a:pt x="2448410" y="1650187"/>
                  <a:pt x="2413220" y="1744026"/>
                </a:cubicBezTo>
                <a:cubicBezTo>
                  <a:pt x="2378031" y="1837865"/>
                  <a:pt x="2290057" y="1906778"/>
                  <a:pt x="2210880" y="1990353"/>
                </a:cubicBezTo>
                <a:cubicBezTo>
                  <a:pt x="2131704" y="2073928"/>
                  <a:pt x="2084785" y="2176565"/>
                  <a:pt x="1938161" y="2245477"/>
                </a:cubicBezTo>
                <a:cubicBezTo>
                  <a:pt x="1791538" y="2314390"/>
                  <a:pt x="1537880" y="2384769"/>
                  <a:pt x="1331142" y="2403830"/>
                </a:cubicBezTo>
                <a:cubicBezTo>
                  <a:pt x="1124403" y="2422892"/>
                  <a:pt x="854616" y="2414094"/>
                  <a:pt x="697730" y="2359843"/>
                </a:cubicBezTo>
                <a:cubicBezTo>
                  <a:pt x="540843" y="2305593"/>
                  <a:pt x="473396" y="2170700"/>
                  <a:pt x="389821" y="2078327"/>
                </a:cubicBezTo>
                <a:cubicBezTo>
                  <a:pt x="306246" y="1985955"/>
                  <a:pt x="259327" y="1917042"/>
                  <a:pt x="196279" y="1805608"/>
                </a:cubicBezTo>
                <a:cubicBezTo>
                  <a:pt x="133231" y="1694174"/>
                  <a:pt x="39392" y="1553416"/>
                  <a:pt x="11534" y="1409726"/>
                </a:cubicBezTo>
                <a:cubicBezTo>
                  <a:pt x="-16325" y="1266035"/>
                  <a:pt x="13000" y="1082756"/>
                  <a:pt x="29128" y="943464"/>
                </a:cubicBezTo>
                <a:cubicBezTo>
                  <a:pt x="45257" y="804172"/>
                  <a:pt x="61386" y="667813"/>
                  <a:pt x="108305" y="573974"/>
                </a:cubicBezTo>
                <a:cubicBezTo>
                  <a:pt x="155224" y="480135"/>
                  <a:pt x="260793" y="431749"/>
                  <a:pt x="310645" y="380431"/>
                </a:cubicBezTo>
                <a:cubicBezTo>
                  <a:pt x="360497" y="329114"/>
                  <a:pt x="342902" y="305653"/>
                  <a:pt x="433808" y="248470"/>
                </a:cubicBezTo>
                <a:cubicBezTo>
                  <a:pt x="524714" y="191287"/>
                  <a:pt x="696263" y="78388"/>
                  <a:pt x="856083" y="37333"/>
                </a:cubicBezTo>
                <a:cubicBezTo>
                  <a:pt x="975947" y="6542"/>
                  <a:pt x="1137874" y="-331"/>
                  <a:pt x="1271347" y="13"/>
                </a:cubicBezTo>
                <a:close/>
              </a:path>
            </a:pathLst>
          </a:custGeom>
          <a:solidFill>
            <a:sysClr val="window" lastClr="FFFFFF">
              <a:lumMod val="85000"/>
            </a:sysClr>
          </a:solidFill>
          <a:ln w="38100">
            <a:solidFill>
              <a:sysClr val="window" lastClr="FFFFFF"/>
            </a:solidFill>
          </a:ln>
        </p:spPr>
      </p:pic>
      <p:pic>
        <p:nvPicPr>
          <p:cNvPr id="36" name="图片占位符 6"/>
          <p:cNvPicPr>
            <a:picLocks noChangeAspect="1"/>
          </p:cNvPicPr>
          <p:nvPr/>
        </p:nvPicPr>
        <p:blipFill>
          <a:blip r:embed="rId3" cstate="screen"/>
          <a:srcRect/>
          <a:stretch>
            <a:fillRect/>
          </a:stretch>
        </p:blipFill>
        <p:spPr>
          <a:xfrm>
            <a:off x="1139764" y="3708715"/>
            <a:ext cx="2435225" cy="2413000"/>
          </a:xfrm>
          <a:custGeom>
            <a:avLst/>
            <a:gdLst>
              <a:gd name="connsiteX0" fmla="*/ 1271347 w 2436685"/>
              <a:gd name="connsiteY0" fmla="*/ 13 h 2413001"/>
              <a:gd name="connsiteX1" fmla="*/ 1392724 w 2436685"/>
              <a:gd name="connsiteY1" fmla="*/ 2144 h 2413001"/>
              <a:gd name="connsiteX2" fmla="*/ 1709430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6 h 2413001"/>
              <a:gd name="connsiteX8" fmla="*/ 2210881 w 2436685"/>
              <a:gd name="connsiteY8" fmla="*/ 1990353 h 2413001"/>
              <a:gd name="connsiteX9" fmla="*/ 1938162 w 2436685"/>
              <a:gd name="connsiteY9" fmla="*/ 2245477 h 2413001"/>
              <a:gd name="connsiteX10" fmla="*/ 1331142 w 2436685"/>
              <a:gd name="connsiteY10" fmla="*/ 2403830 h 2413001"/>
              <a:gd name="connsiteX11" fmla="*/ 697730 w 2436685"/>
              <a:gd name="connsiteY11" fmla="*/ 2359843 h 2413001"/>
              <a:gd name="connsiteX12" fmla="*/ 389822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8" y="1044"/>
                  <a:pt x="1392724" y="2144"/>
                </a:cubicBezTo>
                <a:cubicBezTo>
                  <a:pt x="1534948" y="6542"/>
                  <a:pt x="1602394" y="19738"/>
                  <a:pt x="1709430" y="63725"/>
                </a:cubicBezTo>
                <a:cubicBezTo>
                  <a:pt x="1816465" y="107712"/>
                  <a:pt x="1948425" y="188355"/>
                  <a:pt x="2034933" y="266065"/>
                </a:cubicBezTo>
                <a:cubicBezTo>
                  <a:pt x="2121440" y="343775"/>
                  <a:pt x="2163962" y="421486"/>
                  <a:pt x="2228475" y="529987"/>
                </a:cubicBezTo>
                <a:cubicBezTo>
                  <a:pt x="2292989" y="638488"/>
                  <a:pt x="2389761" y="767516"/>
                  <a:pt x="2422018" y="917072"/>
                </a:cubicBezTo>
                <a:cubicBezTo>
                  <a:pt x="2454275" y="1066628"/>
                  <a:pt x="2423484" y="1289494"/>
                  <a:pt x="2422018" y="1427320"/>
                </a:cubicBezTo>
                <a:cubicBezTo>
                  <a:pt x="2420552" y="1565146"/>
                  <a:pt x="2448410" y="1650187"/>
                  <a:pt x="2413220" y="1744026"/>
                </a:cubicBezTo>
                <a:cubicBezTo>
                  <a:pt x="2378031" y="1837865"/>
                  <a:pt x="2290057" y="1906778"/>
                  <a:pt x="2210881" y="1990353"/>
                </a:cubicBezTo>
                <a:cubicBezTo>
                  <a:pt x="2131704" y="2073929"/>
                  <a:pt x="2084785" y="2176565"/>
                  <a:pt x="1938162" y="2245477"/>
                </a:cubicBezTo>
                <a:cubicBezTo>
                  <a:pt x="1791538" y="2314390"/>
                  <a:pt x="1537880" y="2384769"/>
                  <a:pt x="1331142" y="2403830"/>
                </a:cubicBezTo>
                <a:cubicBezTo>
                  <a:pt x="1124403" y="2422892"/>
                  <a:pt x="854617" y="2414094"/>
                  <a:pt x="697730" y="2359843"/>
                </a:cubicBezTo>
                <a:cubicBezTo>
                  <a:pt x="540844" y="2305593"/>
                  <a:pt x="473397" y="2170700"/>
                  <a:pt x="389822"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4"/>
                  <a:pt x="433808" y="248470"/>
                </a:cubicBezTo>
                <a:cubicBezTo>
                  <a:pt x="524715" y="191287"/>
                  <a:pt x="696264" y="78388"/>
                  <a:pt x="856083" y="37333"/>
                </a:cubicBezTo>
                <a:cubicBezTo>
                  <a:pt x="975948" y="6542"/>
                  <a:pt x="1137874" y="-331"/>
                  <a:pt x="1271347" y="13"/>
                </a:cubicBezTo>
                <a:close/>
              </a:path>
            </a:pathLst>
          </a:custGeom>
          <a:solidFill>
            <a:sysClr val="window" lastClr="FFFFFF">
              <a:lumMod val="85000"/>
            </a:sysClr>
          </a:solidFill>
          <a:ln w="38100">
            <a:solidFill>
              <a:sysClr val="window" lastClr="FFFFFF"/>
            </a:solidFill>
          </a:ln>
        </p:spPr>
      </p:pic>
      <p:pic>
        <p:nvPicPr>
          <p:cNvPr id="41" name="图片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2038" y="3962715"/>
            <a:ext cx="1292960" cy="2159000"/>
          </a:xfrm>
          <a:prstGeom prst="rect">
            <a:avLst/>
          </a:prstGeom>
        </p:spPr>
      </p:pic>
      <p:pic>
        <p:nvPicPr>
          <p:cNvPr id="29" name="图形 28"/>
          <p:cNvPicPr>
            <a:picLocks noChangeAspect="1"/>
          </p:cNvPicPr>
          <p:nvPr/>
        </p:nvPicPr>
        <p:blipFill>
          <a:blip r:embed="rId5" cstate="screen"/>
          <a:stretch>
            <a:fillRect/>
          </a:stretch>
        </p:blipFill>
        <p:spPr>
          <a:xfrm>
            <a:off x="10382010" y="325885"/>
            <a:ext cx="1041400" cy="1054100"/>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6"/>
            <a:stretch>
              <a:fillRect/>
            </a:stretch>
          </p:blipFill>
          <p:spPr>
            <a:xfrm>
              <a:off x="3417502" y="-160422"/>
              <a:ext cx="5557520" cy="2193758"/>
            </a:xfrm>
            <a:prstGeom prst="rect">
              <a:avLst/>
            </a:prstGeom>
          </p:spPr>
        </p:pic>
        <p:sp>
          <p:nvSpPr>
            <p:cNvPr id="40" name="文本框 39"/>
            <p:cNvSpPr txBox="1"/>
            <p:nvPr/>
          </p:nvSpPr>
          <p:spPr>
            <a:xfrm>
              <a:off x="5050756" y="338032"/>
              <a:ext cx="2291012" cy="707886"/>
            </a:xfrm>
            <a:prstGeom prst="rect">
              <a:avLst/>
            </a:prstGeom>
            <a:noFill/>
          </p:spPr>
          <p:txBody>
            <a:bodyPr vert="horz" wrap="none" rtlCol="0">
              <a:spAutoFit/>
            </a:bodyPr>
            <a:lstStyle/>
            <a:p>
              <a:pPr algn="ctr"/>
              <a:r>
                <a:rPr lang="zh-CN" altLang="en-US" sz="4000" spc="-300" dirty="0">
                  <a:cs typeface="+mn-ea"/>
                  <a:sym typeface="+mn-lt"/>
                </a:rPr>
                <a:t>学   习   篇</a:t>
              </a:r>
              <a:endParaRPr lang="zh-CN" altLang="en-US" sz="4000" spc="-300" dirty="0">
                <a:cs typeface="+mn-ea"/>
                <a:sym typeface="+mn-lt"/>
              </a:endParaRPr>
            </a:p>
          </p:txBody>
        </p:sp>
      </p:grpSp>
      <p:pic>
        <p:nvPicPr>
          <p:cNvPr id="9" name="图片 8"/>
          <p:cNvPicPr>
            <a:picLocks noChangeAspect="1"/>
          </p:cNvPicPr>
          <p:nvPr/>
        </p:nvPicPr>
        <p:blipFill>
          <a:blip r:embed="rId7" cstate="screen"/>
          <a:stretch>
            <a:fillRect/>
          </a:stretch>
        </p:blipFill>
        <p:spPr>
          <a:xfrm>
            <a:off x="7112000" y="3802327"/>
            <a:ext cx="5055972" cy="2952583"/>
          </a:xfrm>
          <a:prstGeom prst="rect">
            <a:avLst/>
          </a:prstGeom>
        </p:spPr>
      </p:pic>
      <p:sp>
        <p:nvSpPr>
          <p:cNvPr id="43" name="文本框 42"/>
          <p:cNvSpPr txBox="1"/>
          <p:nvPr/>
        </p:nvSpPr>
        <p:spPr>
          <a:xfrm>
            <a:off x="873936" y="2350653"/>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4" name="文本框 43"/>
          <p:cNvSpPr txBox="1"/>
          <p:nvPr/>
        </p:nvSpPr>
        <p:spPr>
          <a:xfrm>
            <a:off x="792707" y="2712909"/>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45" name="文本框 44"/>
          <p:cNvSpPr txBox="1"/>
          <p:nvPr/>
        </p:nvSpPr>
        <p:spPr>
          <a:xfrm>
            <a:off x="4108481" y="4457408"/>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6" name="文本框 45"/>
          <p:cNvSpPr txBox="1"/>
          <p:nvPr/>
        </p:nvSpPr>
        <p:spPr>
          <a:xfrm>
            <a:off x="4027252" y="4819664"/>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47" name="文本框 46"/>
          <p:cNvSpPr txBox="1"/>
          <p:nvPr/>
        </p:nvSpPr>
        <p:spPr>
          <a:xfrm>
            <a:off x="8277352" y="2278167"/>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8" name="文本框 47"/>
          <p:cNvSpPr txBox="1"/>
          <p:nvPr/>
        </p:nvSpPr>
        <p:spPr>
          <a:xfrm>
            <a:off x="8196123" y="2640423"/>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pic>
        <p:nvPicPr>
          <p:cNvPr id="50" name="图形 49"/>
          <p:cNvPicPr>
            <a:picLocks noChangeAspect="1"/>
          </p:cNvPicPr>
          <p:nvPr/>
        </p:nvPicPr>
        <p:blipFill>
          <a:blip r:embed="rId8" cstate="screen"/>
          <a:stretch>
            <a:fillRect/>
          </a:stretch>
        </p:blipFill>
        <p:spPr>
          <a:xfrm>
            <a:off x="554590" y="692411"/>
            <a:ext cx="2073216" cy="4670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ageCurlDouble"/>
      </p:transition>
    </mc:Choice>
    <mc:Fallback>
      <p:transition spd="slow"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 calcmode="lin" valueType="num">
                                      <p:cBhvr>
                                        <p:cTn id="20" dur="500" fill="hold"/>
                                        <p:tgtEl>
                                          <p:spTgt spid="36"/>
                                        </p:tgtEl>
                                        <p:attrNameLst>
                                          <p:attrName>style.rotation</p:attrName>
                                        </p:attrNameLst>
                                      </p:cBhvr>
                                      <p:tavLst>
                                        <p:tav tm="0">
                                          <p:val>
                                            <p:fltVal val="360"/>
                                          </p:val>
                                        </p:tav>
                                        <p:tav tm="100000">
                                          <p:val>
                                            <p:fltVal val="0"/>
                                          </p:val>
                                        </p:tav>
                                      </p:tavLst>
                                    </p:anim>
                                    <p:animEffect transition="in" filter="fade">
                                      <p:cBhvr>
                                        <p:cTn id="21" dur="500"/>
                                        <p:tgtEl>
                                          <p:spTgt spid="36"/>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 calcmode="lin" valueType="num">
                                      <p:cBhvr>
                                        <p:cTn id="27" dur="500" fill="hold"/>
                                        <p:tgtEl>
                                          <p:spTgt spid="34"/>
                                        </p:tgtEl>
                                        <p:attrNameLst>
                                          <p:attrName>style.rotation</p:attrName>
                                        </p:attrNameLst>
                                      </p:cBhvr>
                                      <p:tavLst>
                                        <p:tav tm="0">
                                          <p:val>
                                            <p:fltVal val="360"/>
                                          </p:val>
                                        </p:tav>
                                        <p:tav tm="100000">
                                          <p:val>
                                            <p:fltVal val="0"/>
                                          </p:val>
                                        </p:tav>
                                      </p:tavLst>
                                    </p:anim>
                                    <p:animEffect transition="in" filter="fade">
                                      <p:cBhvr>
                                        <p:cTn id="28" dur="500"/>
                                        <p:tgtEl>
                                          <p:spTgt spid="34"/>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 calcmode="lin" valueType="num">
                                      <p:cBhvr>
                                        <p:cTn id="34" dur="500" fill="hold"/>
                                        <p:tgtEl>
                                          <p:spTgt spid="35"/>
                                        </p:tgtEl>
                                        <p:attrNameLst>
                                          <p:attrName>style.rotation</p:attrName>
                                        </p:attrNameLst>
                                      </p:cBhvr>
                                      <p:tavLst>
                                        <p:tav tm="0">
                                          <p:val>
                                            <p:fltVal val="360"/>
                                          </p:val>
                                        </p:tav>
                                        <p:tav tm="100000">
                                          <p:val>
                                            <p:fltVal val="0"/>
                                          </p:val>
                                        </p:tav>
                                      </p:tavLst>
                                    </p:anim>
                                    <p:animEffect transition="in" filter="fade">
                                      <p:cBhvr>
                                        <p:cTn id="35" dur="500"/>
                                        <p:tgtEl>
                                          <p:spTgt spid="35"/>
                                        </p:tgtEl>
                                      </p:cBhvr>
                                    </p:animEffect>
                                  </p:childTnLst>
                                </p:cTn>
                              </p:par>
                              <p:par>
                                <p:cTn id="36" presetID="42"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childTnLst>
                          </p:cTn>
                        </p:par>
                        <p:par>
                          <p:cTn id="45" fill="hold">
                            <p:stCondLst>
                              <p:cond delay="3000"/>
                            </p:stCondLst>
                            <p:childTnLst>
                              <p:par>
                                <p:cTn id="46" presetID="10" presetClass="entr" presetSubtype="0" fill="hold" grpId="0" nodeType="afterEffect">
                                  <p:stCondLst>
                                    <p:cond delay="0"/>
                                  </p:stCondLst>
                                  <p:iterate type="lt">
                                    <p:tmPct val="10000"/>
                                  </p:iterate>
                                  <p:childTnLst>
                                    <p:set>
                                      <p:cBhvr>
                                        <p:cTn id="47" dur="1" fill="hold">
                                          <p:stCondLst>
                                            <p:cond delay="0"/>
                                          </p:stCondLst>
                                        </p:cTn>
                                        <p:tgtEl>
                                          <p:spTgt spid="44"/>
                                        </p:tgtEl>
                                        <p:attrNameLst>
                                          <p:attrName>style.visibility</p:attrName>
                                        </p:attrNameLst>
                                      </p:cBhvr>
                                      <p:to>
                                        <p:strVal val="visible"/>
                                      </p:to>
                                    </p:set>
                                    <p:animEffect transition="in" filter="fade">
                                      <p:cBhvr>
                                        <p:cTn id="48" dur="250"/>
                                        <p:tgtEl>
                                          <p:spTgt spid="44"/>
                                        </p:tgtEl>
                                      </p:cBhvr>
                                    </p:animEffect>
                                  </p:childTnLst>
                                </p:cTn>
                              </p:par>
                            </p:childTnLst>
                          </p:cTn>
                        </p:par>
                        <p:par>
                          <p:cTn id="49" fill="hold">
                            <p:stCondLst>
                              <p:cond delay="3424"/>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childTnLst>
                          </p:cTn>
                        </p:par>
                        <p:par>
                          <p:cTn id="53" fill="hold">
                            <p:stCondLst>
                              <p:cond delay="3924"/>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46"/>
                                        </p:tgtEl>
                                        <p:attrNameLst>
                                          <p:attrName>style.visibility</p:attrName>
                                        </p:attrNameLst>
                                      </p:cBhvr>
                                      <p:to>
                                        <p:strVal val="visible"/>
                                      </p:to>
                                    </p:set>
                                    <p:animEffect transition="in" filter="fade">
                                      <p:cBhvr>
                                        <p:cTn id="56" dur="250"/>
                                        <p:tgtEl>
                                          <p:spTgt spid="46"/>
                                        </p:tgtEl>
                                      </p:cBhvr>
                                    </p:animEffect>
                                  </p:childTnLst>
                                </p:cTn>
                              </p:par>
                            </p:childTnLst>
                          </p:cTn>
                        </p:par>
                        <p:par>
                          <p:cTn id="57" fill="hold">
                            <p:stCondLst>
                              <p:cond delay="4849"/>
                            </p:stCondLst>
                            <p:childTnLst>
                              <p:par>
                                <p:cTn id="58" presetID="22" presetClass="entr" presetSubtype="8"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5349"/>
                            </p:stCondLst>
                            <p:childTnLst>
                              <p:par>
                                <p:cTn id="62" presetID="10" presetClass="entr" presetSubtype="0" fill="hold" grpId="0" nodeType="afterEffect">
                                  <p:stCondLst>
                                    <p:cond delay="0"/>
                                  </p:stCondLst>
                                  <p:iterate type="lt">
                                    <p:tmPct val="10000"/>
                                  </p:iterate>
                                  <p:childTnLst>
                                    <p:set>
                                      <p:cBhvr>
                                        <p:cTn id="63" dur="1" fill="hold">
                                          <p:stCondLst>
                                            <p:cond delay="0"/>
                                          </p:stCondLst>
                                        </p:cTn>
                                        <p:tgtEl>
                                          <p:spTgt spid="48"/>
                                        </p:tgtEl>
                                        <p:attrNameLst>
                                          <p:attrName>style.visibility</p:attrName>
                                        </p:attrNameLst>
                                      </p:cBhvr>
                                      <p:to>
                                        <p:strVal val="visible"/>
                                      </p:to>
                                    </p:set>
                                    <p:animEffect transition="in" filter="fade">
                                      <p:cBhvr>
                                        <p:cTn id="64" dur="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screen"/>
          <a:stretch>
            <a:fillRect/>
          </a:stretch>
        </p:blipFill>
        <p:spPr>
          <a:xfrm>
            <a:off x="768590" y="-268608"/>
            <a:ext cx="9148887" cy="6858000"/>
          </a:xfrm>
          <a:prstGeom prst="rect">
            <a:avLst/>
          </a:prstGeom>
        </p:spPr>
      </p:pic>
      <p:pic>
        <p:nvPicPr>
          <p:cNvPr id="10" name="PA_图片 4"/>
          <p:cNvPicPr>
            <a:picLocks noChangeAspect="1"/>
          </p:cNvPicPr>
          <p:nvPr>
            <p:custDataLst>
              <p:tags r:id="rId2"/>
            </p:custDataLst>
          </p:nvPr>
        </p:nvPicPr>
        <p:blipFill>
          <a:blip r:embed="rId3" cstate="screen"/>
          <a:stretch>
            <a:fillRect/>
          </a:stretch>
        </p:blipFill>
        <p:spPr>
          <a:xfrm>
            <a:off x="7891624" y="4491503"/>
            <a:ext cx="3999197" cy="2366497"/>
          </a:xfrm>
          <a:prstGeom prst="rect">
            <a:avLst/>
          </a:prstGeom>
        </p:spPr>
      </p:pic>
      <p:sp>
        <p:nvSpPr>
          <p:cNvPr id="12" name="文本框 11"/>
          <p:cNvSpPr txBox="1"/>
          <p:nvPr/>
        </p:nvSpPr>
        <p:spPr>
          <a:xfrm>
            <a:off x="2234114" y="3441244"/>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13" name="文本框 12"/>
          <p:cNvSpPr txBox="1"/>
          <p:nvPr/>
        </p:nvSpPr>
        <p:spPr>
          <a:xfrm>
            <a:off x="2152885" y="3966849"/>
            <a:ext cx="2016556" cy="1169551"/>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r>
              <a:rPr lang="en-US" altLang="zh-CN" sz="1400" spc="300" dirty="0" err="1">
                <a:cs typeface="+mn-ea"/>
                <a:sym typeface="+mn-lt"/>
              </a:rPr>
              <a:t>consectetur</a:t>
            </a:r>
            <a:r>
              <a:rPr lang="en-US" altLang="zh-CN" sz="1400" spc="300" dirty="0">
                <a:cs typeface="+mn-ea"/>
                <a:sym typeface="+mn-lt"/>
              </a:rPr>
              <a:t> </a:t>
            </a:r>
            <a:r>
              <a:rPr lang="en-US" altLang="zh-CN" sz="1400" spc="300" dirty="0" err="1">
                <a:cs typeface="+mn-ea"/>
                <a:sym typeface="+mn-lt"/>
              </a:rPr>
              <a:t>adipisicing</a:t>
            </a:r>
            <a:r>
              <a:rPr lang="en-US" altLang="zh-CN" sz="1400" spc="300" dirty="0">
                <a:cs typeface="+mn-ea"/>
                <a:sym typeface="+mn-lt"/>
              </a:rPr>
              <a:t> </a:t>
            </a:r>
            <a:r>
              <a:rPr lang="en-US" altLang="zh-CN" sz="1400" spc="300" dirty="0" err="1">
                <a:cs typeface="+mn-ea"/>
                <a:sym typeface="+mn-lt"/>
              </a:rPr>
              <a:t>elit</a:t>
            </a:r>
            <a:r>
              <a:rPr lang="en-US" altLang="zh-CN" sz="1400" spc="300" dirty="0">
                <a:cs typeface="+mn-ea"/>
                <a:sym typeface="+mn-lt"/>
              </a:rPr>
              <a:t>,</a:t>
            </a:r>
            <a:endParaRPr lang="zh-CN" altLang="en-US" sz="1400" spc="300" dirty="0">
              <a:cs typeface="+mn-ea"/>
              <a:sym typeface="+mn-lt"/>
            </a:endParaRPr>
          </a:p>
        </p:txBody>
      </p:sp>
      <p:sp>
        <p:nvSpPr>
          <p:cNvPr id="14" name="文本框 13"/>
          <p:cNvSpPr txBox="1"/>
          <p:nvPr/>
        </p:nvSpPr>
        <p:spPr>
          <a:xfrm>
            <a:off x="4583804" y="3441244"/>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15" name="文本框 14"/>
          <p:cNvSpPr txBox="1"/>
          <p:nvPr/>
        </p:nvSpPr>
        <p:spPr>
          <a:xfrm>
            <a:off x="4502575" y="3966849"/>
            <a:ext cx="2016556" cy="1169551"/>
          </a:xfrm>
          <a:prstGeom prst="rect">
            <a:avLst/>
          </a:prstGeom>
          <a:noFill/>
        </p:spPr>
        <p:txBody>
          <a:bodyPr wrap="square" rtlCol="0">
            <a:spAutoFit/>
          </a:bodyPr>
          <a:lstStyle/>
          <a:p>
            <a:pPr algn="ctr"/>
            <a:r>
              <a:rPr lang="en-US" altLang="zh-CN" sz="1400" spc="300">
                <a:cs typeface="+mn-ea"/>
                <a:sym typeface="+mn-lt"/>
              </a:rPr>
              <a:t>Lorem ipsum dolor sit amet, consectetur adipisicing elit,</a:t>
            </a:r>
            <a:endParaRPr lang="zh-CN" altLang="en-US" sz="1400" spc="300" dirty="0">
              <a:cs typeface="+mn-ea"/>
              <a:sym typeface="+mn-lt"/>
            </a:endParaRPr>
          </a:p>
        </p:txBody>
      </p:sp>
      <p:sp>
        <p:nvSpPr>
          <p:cNvPr id="16" name="文本框 15"/>
          <p:cNvSpPr txBox="1"/>
          <p:nvPr/>
        </p:nvSpPr>
        <p:spPr>
          <a:xfrm>
            <a:off x="6966288" y="3046794"/>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17" name="文本框 16"/>
          <p:cNvSpPr txBox="1"/>
          <p:nvPr/>
        </p:nvSpPr>
        <p:spPr>
          <a:xfrm>
            <a:off x="6885059" y="3572399"/>
            <a:ext cx="2016556" cy="1169551"/>
          </a:xfrm>
          <a:prstGeom prst="rect">
            <a:avLst/>
          </a:prstGeom>
          <a:noFill/>
        </p:spPr>
        <p:txBody>
          <a:bodyPr wrap="square" rtlCol="0">
            <a:spAutoFit/>
          </a:bodyPr>
          <a:lstStyle/>
          <a:p>
            <a:pPr algn="ctr"/>
            <a:r>
              <a:rPr lang="en-US" altLang="zh-CN" sz="1400" spc="300">
                <a:cs typeface="+mn-ea"/>
                <a:sym typeface="+mn-lt"/>
              </a:rPr>
              <a:t>Lorem ipsum dolor sit amet, consectetur adipisicing elit,</a:t>
            </a:r>
            <a:endParaRPr lang="zh-CN" altLang="en-US" sz="1400" spc="300" dirty="0">
              <a:cs typeface="+mn-ea"/>
              <a:sym typeface="+mn-lt"/>
            </a:endParaRPr>
          </a:p>
        </p:txBody>
      </p:sp>
      <p:pic>
        <p:nvPicPr>
          <p:cNvPr id="37" name="图片 36"/>
          <p:cNvPicPr>
            <a:picLocks noChangeAspect="1"/>
          </p:cNvPicPr>
          <p:nvPr/>
        </p:nvPicPr>
        <p:blipFill>
          <a:blip r:embed="rId4" cstate="screen"/>
          <a:stretch>
            <a:fillRect/>
          </a:stretch>
        </p:blipFill>
        <p:spPr>
          <a:xfrm>
            <a:off x="10195138" y="1588771"/>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5"/>
            <a:stretch>
              <a:fillRect/>
            </a:stretch>
          </p:blipFill>
          <p:spPr>
            <a:xfrm>
              <a:off x="3417502" y="-160422"/>
              <a:ext cx="5557520" cy="2193758"/>
            </a:xfrm>
            <a:prstGeom prst="rect">
              <a:avLst/>
            </a:prstGeom>
          </p:spPr>
        </p:pic>
        <p:sp>
          <p:nvSpPr>
            <p:cNvPr id="40" name="文本框 39"/>
            <p:cNvSpPr txBox="1"/>
            <p:nvPr/>
          </p:nvSpPr>
          <p:spPr>
            <a:xfrm>
              <a:off x="5050756" y="338032"/>
              <a:ext cx="2291012" cy="707886"/>
            </a:xfrm>
            <a:prstGeom prst="rect">
              <a:avLst/>
            </a:prstGeom>
            <a:noFill/>
          </p:spPr>
          <p:txBody>
            <a:bodyPr vert="horz" wrap="none" rtlCol="0">
              <a:spAutoFit/>
            </a:bodyPr>
            <a:lstStyle/>
            <a:p>
              <a:pPr algn="ctr"/>
              <a:r>
                <a:rPr lang="zh-CN" altLang="en-US" sz="4000" spc="-300" dirty="0">
                  <a:cs typeface="+mn-ea"/>
                  <a:sym typeface="+mn-lt"/>
                </a:rPr>
                <a:t>学   习   篇</a:t>
              </a:r>
              <a:endParaRPr lang="zh-CN" altLang="en-US" sz="4000" spc="-300" dirty="0">
                <a:cs typeface="+mn-ea"/>
                <a:sym typeface="+mn-lt"/>
              </a:endParaRPr>
            </a:p>
          </p:txBody>
        </p:sp>
      </p:grpSp>
      <p:pic>
        <p:nvPicPr>
          <p:cNvPr id="18" name="图片 17"/>
          <p:cNvPicPr>
            <a:picLocks noChangeAspect="1"/>
          </p:cNvPicPr>
          <p:nvPr/>
        </p:nvPicPr>
        <p:blipFill>
          <a:blip r:embed="rId6" cstate="screen"/>
          <a:stretch>
            <a:fillRect/>
          </a:stretch>
        </p:blipFill>
        <p:spPr>
          <a:xfrm>
            <a:off x="386143" y="385518"/>
            <a:ext cx="1609724" cy="1320799"/>
          </a:xfrm>
          <a:prstGeom prst="rect">
            <a:avLst/>
          </a:prstGeom>
        </p:spPr>
      </p:pic>
      <p:pic>
        <p:nvPicPr>
          <p:cNvPr id="20" name="图片 19"/>
          <p:cNvPicPr>
            <a:picLocks noChangeAspect="1"/>
          </p:cNvPicPr>
          <p:nvPr/>
        </p:nvPicPr>
        <p:blipFill>
          <a:blip r:embed="rId7" cstate="screen"/>
          <a:stretch>
            <a:fillRect/>
          </a:stretch>
        </p:blipFill>
        <p:spPr>
          <a:xfrm>
            <a:off x="10330562" y="263652"/>
            <a:ext cx="1475295" cy="14752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5500">
        <p15:prstTrans prst="crush"/>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1+#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14:presetBounceEnd="83000">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14:bounceEnd="83000">
                                          <p:cBhvr additive="base">
                                            <p:cTn id="34" dur="1250" fill="hold"/>
                                            <p:tgtEl>
                                              <p:spTgt spid="10"/>
                                            </p:tgtEl>
                                            <p:attrNameLst>
                                              <p:attrName>ppt_x</p:attrName>
                                            </p:attrNameLst>
                                          </p:cBhvr>
                                          <p:tavLst>
                                            <p:tav tm="0">
                                              <p:val>
                                                <p:strVal val="1+#ppt_w/2"/>
                                              </p:val>
                                            </p:tav>
                                            <p:tav tm="100000">
                                              <p:val>
                                                <p:strVal val="#ppt_x"/>
                                              </p:val>
                                            </p:tav>
                                          </p:tavLst>
                                        </p:anim>
                                        <p:anim calcmode="lin" valueType="num" p14:bounceEnd="83000">
                                          <p:cBhvr additive="base">
                                            <p:cTn id="35" dur="125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300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Effect transition="in" filter="fade">
                                          <p:cBhvr>
                                            <p:cTn id="43" dur="250"/>
                                            <p:tgtEl>
                                              <p:spTgt spid="13"/>
                                            </p:tgtEl>
                                          </p:cBhvr>
                                        </p:animEffect>
                                      </p:childTnLst>
                                    </p:cTn>
                                  </p:par>
                                </p:childTnLst>
                              </p:cTn>
                            </p:par>
                            <p:par>
                              <p:cTn id="44" fill="hold">
                                <p:stCondLst>
                                  <p:cond delay="39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15"/>
                                            </p:tgtEl>
                                            <p:attrNameLst>
                                              <p:attrName>style.visibility</p:attrName>
                                            </p:attrNameLst>
                                          </p:cBhvr>
                                          <p:to>
                                            <p:strVal val="visible"/>
                                          </p:to>
                                        </p:set>
                                        <p:animEffect transition="in" filter="fade">
                                          <p:cBhvr>
                                            <p:cTn id="51" dur="250"/>
                                            <p:tgtEl>
                                              <p:spTgt spid="15"/>
                                            </p:tgtEl>
                                          </p:cBhvr>
                                        </p:animEffect>
                                      </p:childTnLst>
                                    </p:cTn>
                                  </p:par>
                                </p:childTnLst>
                              </p:cTn>
                            </p:par>
                            <p:par>
                              <p:cTn id="52" fill="hold">
                                <p:stCondLst>
                                  <p:cond delay="605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6550"/>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1+#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250" fill="hold"/>
                                            <p:tgtEl>
                                              <p:spTgt spid="10"/>
                                            </p:tgtEl>
                                            <p:attrNameLst>
                                              <p:attrName>ppt_x</p:attrName>
                                            </p:attrNameLst>
                                          </p:cBhvr>
                                          <p:tavLst>
                                            <p:tav tm="0">
                                              <p:val>
                                                <p:strVal val="1+#ppt_w/2"/>
                                              </p:val>
                                            </p:tav>
                                            <p:tav tm="100000">
                                              <p:val>
                                                <p:strVal val="#ppt_x"/>
                                              </p:val>
                                            </p:tav>
                                          </p:tavLst>
                                        </p:anim>
                                        <p:anim calcmode="lin" valueType="num">
                                          <p:cBhvr additive="base">
                                            <p:cTn id="35" dur="125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300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Effect transition="in" filter="fade">
                                          <p:cBhvr>
                                            <p:cTn id="43" dur="250"/>
                                            <p:tgtEl>
                                              <p:spTgt spid="13"/>
                                            </p:tgtEl>
                                          </p:cBhvr>
                                        </p:animEffect>
                                      </p:childTnLst>
                                    </p:cTn>
                                  </p:par>
                                </p:childTnLst>
                              </p:cTn>
                            </p:par>
                            <p:par>
                              <p:cTn id="44" fill="hold">
                                <p:stCondLst>
                                  <p:cond delay="39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15"/>
                                            </p:tgtEl>
                                            <p:attrNameLst>
                                              <p:attrName>style.visibility</p:attrName>
                                            </p:attrNameLst>
                                          </p:cBhvr>
                                          <p:to>
                                            <p:strVal val="visible"/>
                                          </p:to>
                                        </p:set>
                                        <p:animEffect transition="in" filter="fade">
                                          <p:cBhvr>
                                            <p:cTn id="51" dur="250"/>
                                            <p:tgtEl>
                                              <p:spTgt spid="15"/>
                                            </p:tgtEl>
                                          </p:cBhvr>
                                        </p:animEffect>
                                      </p:childTnLst>
                                    </p:cTn>
                                  </p:par>
                                </p:childTnLst>
                              </p:cTn>
                            </p:par>
                            <p:par>
                              <p:cTn id="52" fill="hold">
                                <p:stCondLst>
                                  <p:cond delay="605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6550"/>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3589076" y="3638127"/>
            <a:ext cx="1451038" cy="1323439"/>
          </a:xfrm>
          <a:prstGeom prst="rect">
            <a:avLst/>
          </a:prstGeom>
        </p:spPr>
        <p:txBody>
          <a:bodyPr wrap="none">
            <a:spAutoFit/>
          </a:bodyPr>
          <a:lstStyle/>
          <a:p>
            <a:pPr algn="ctr"/>
            <a:r>
              <a:rPr lang="en-US" altLang="zh-CN" sz="8000" b="1" dirty="0">
                <a:solidFill>
                  <a:schemeClr val="bg1"/>
                </a:solidFill>
                <a:cs typeface="+mn-ea"/>
                <a:sym typeface="+mn-lt"/>
              </a:rPr>
              <a:t>03</a:t>
            </a:r>
            <a:endParaRPr lang="zh-CN" altLang="en-US" sz="8000" dirty="0">
              <a:solidFill>
                <a:schemeClr val="bg1"/>
              </a:solidFill>
              <a:cs typeface="+mn-ea"/>
              <a:sym typeface="+mn-lt"/>
            </a:endParaRPr>
          </a:p>
        </p:txBody>
      </p:sp>
      <p:sp>
        <p:nvSpPr>
          <p:cNvPr id="37" name="Rectangle 1"/>
          <p:cNvSpPr>
            <a:spLocks noChangeArrowheads="1"/>
          </p:cNvSpPr>
          <p:nvPr/>
        </p:nvSpPr>
        <p:spPr bwMode="auto">
          <a:xfrm>
            <a:off x="2680975" y="4981596"/>
            <a:ext cx="326724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8000" b="1" dirty="0">
                <a:solidFill>
                  <a:schemeClr val="bg1"/>
                </a:solidFill>
                <a:latin typeface="+mn-lt"/>
                <a:ea typeface="+mn-ea"/>
                <a:cs typeface="+mn-ea"/>
                <a:sym typeface="+mn-lt"/>
              </a:rPr>
              <a:t>娱乐篇</a:t>
            </a:r>
            <a:endParaRPr lang="zh-CN" altLang="en-US" sz="8000" b="1" dirty="0">
              <a:solidFill>
                <a:schemeClr val="bg1"/>
              </a:solidFill>
              <a:latin typeface="+mn-lt"/>
              <a:ea typeface="+mn-ea"/>
              <a:cs typeface="+mn-ea"/>
              <a:sym typeface="+mn-lt"/>
            </a:endParaRPr>
          </a:p>
        </p:txBody>
      </p:sp>
      <p:sp>
        <p:nvSpPr>
          <p:cNvPr id="39" name="Rectangle 1"/>
          <p:cNvSpPr>
            <a:spLocks noChangeArrowheads="1"/>
          </p:cNvSpPr>
          <p:nvPr/>
        </p:nvSpPr>
        <p:spPr bwMode="auto">
          <a:xfrm>
            <a:off x="3579716" y="6148003"/>
            <a:ext cx="1469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chemeClr val="bg1"/>
                </a:solidFill>
                <a:latin typeface="+mn-lt"/>
                <a:ea typeface="+mn-ea"/>
                <a:cs typeface="+mn-ea"/>
                <a:sym typeface="+mn-lt"/>
              </a:rPr>
              <a:t>Part three</a:t>
            </a:r>
            <a:endParaRPr lang="zh-CN" altLang="en-US" sz="20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1000" fill="hold"/>
                                        <p:tgtEl>
                                          <p:spTgt spid="37"/>
                                        </p:tgtEl>
                                        <p:attrNameLst>
                                          <p:attrName>ppt_w</p:attrName>
                                        </p:attrNameLst>
                                      </p:cBhvr>
                                      <p:tavLst>
                                        <p:tav tm="0">
                                          <p:val>
                                            <p:strVal val="#ppt_w*0.70"/>
                                          </p:val>
                                        </p:tav>
                                        <p:tav tm="100000">
                                          <p:val>
                                            <p:strVal val="#ppt_w"/>
                                          </p:val>
                                        </p:tav>
                                      </p:tavLst>
                                    </p:anim>
                                    <p:anim calcmode="lin" valueType="num">
                                      <p:cBhvr>
                                        <p:cTn id="15" dur="1000" fill="hold"/>
                                        <p:tgtEl>
                                          <p:spTgt spid="37"/>
                                        </p:tgtEl>
                                        <p:attrNameLst>
                                          <p:attrName>ppt_h</p:attrName>
                                        </p:attrNameLst>
                                      </p:cBhvr>
                                      <p:tavLst>
                                        <p:tav tm="0">
                                          <p:val>
                                            <p:strVal val="#ppt_h"/>
                                          </p:val>
                                        </p:tav>
                                        <p:tav tm="100000">
                                          <p:val>
                                            <p:strVal val="#ppt_h"/>
                                          </p:val>
                                        </p:tav>
                                      </p:tavLst>
                                    </p:anim>
                                    <p:animEffect transition="in" filter="fade">
                                      <p:cBhvr>
                                        <p:cTn id="16" dur="1000"/>
                                        <p:tgtEl>
                                          <p:spTgt spid="37"/>
                                        </p:tgtEl>
                                      </p:cBhvr>
                                    </p:animEffect>
                                  </p:childTnLst>
                                </p:cTn>
                              </p:par>
                            </p:childTnLst>
                          </p:cTn>
                        </p:par>
                        <p:par>
                          <p:cTn id="17" fill="hold">
                            <p:stCondLst>
                              <p:cond delay="1500"/>
                            </p:stCondLst>
                            <p:childTnLst>
                              <p:par>
                                <p:cTn id="18" presetID="2" presetClass="entr" presetSubtype="12" fill="hold" grpId="0" nodeType="afterEffect">
                                  <p:stCondLst>
                                    <p:cond delay="0"/>
                                  </p:stCondLst>
                                  <p:iterate type="lt">
                                    <p:tmPct val="10000"/>
                                  </p:iterate>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6" presetClass="emph" presetSubtype="0" fill="hold" grpId="1" nodeType="withEffect">
                                  <p:stCondLst>
                                    <p:cond delay="2100"/>
                                  </p:stCondLst>
                                  <p:iterate type="lt">
                                    <p:tmPct val="10000"/>
                                  </p:iterate>
                                  <p:childTnLst>
                                    <p:animEffect transition="out" filter="fade">
                                      <p:cBhvr>
                                        <p:cTn id="23" dur="500" tmFilter="0, 0; .2, .5; .8, .5; 1, 0"/>
                                        <p:tgtEl>
                                          <p:spTgt spid="39"/>
                                        </p:tgtEl>
                                      </p:cBhvr>
                                    </p:animEffect>
                                    <p:animScale>
                                      <p:cBhvr>
                                        <p:cTn id="24"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3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srcRect t="11971" b="5976"/>
          <a:stretch>
            <a:fillRect/>
          </a:stretch>
        </p:blipFill>
        <p:spPr>
          <a:xfrm>
            <a:off x="0" y="-72521"/>
            <a:ext cx="8446416" cy="6930521"/>
          </a:xfrm>
          <a:prstGeom prst="rect">
            <a:avLst/>
          </a:prstGeom>
        </p:spPr>
      </p:pic>
      <p:grpSp>
        <p:nvGrpSpPr>
          <p:cNvPr id="17" name="组合 16"/>
          <p:cNvGrpSpPr/>
          <p:nvPr/>
        </p:nvGrpSpPr>
        <p:grpSpPr>
          <a:xfrm>
            <a:off x="3417502" y="-160422"/>
            <a:ext cx="5557520" cy="2193758"/>
            <a:chOff x="3417502" y="-160422"/>
            <a:chExt cx="5557520" cy="2193758"/>
          </a:xfrm>
        </p:grpSpPr>
        <p:pic>
          <p:nvPicPr>
            <p:cNvPr id="18" name="图片 17"/>
            <p:cNvPicPr>
              <a:picLocks noChangeAspect="1"/>
            </p:cNvPicPr>
            <p:nvPr/>
          </p:nvPicPr>
          <p:blipFill>
            <a:blip r:embed="rId2"/>
            <a:stretch>
              <a:fillRect/>
            </a:stretch>
          </p:blipFill>
          <p:spPr>
            <a:xfrm>
              <a:off x="3417502" y="-160422"/>
              <a:ext cx="5557520" cy="2193758"/>
            </a:xfrm>
            <a:prstGeom prst="rect">
              <a:avLst/>
            </a:prstGeom>
          </p:spPr>
        </p:pic>
        <p:sp>
          <p:nvSpPr>
            <p:cNvPr id="22" name="文本框 21"/>
            <p:cNvSpPr txBox="1"/>
            <p:nvPr/>
          </p:nvSpPr>
          <p:spPr>
            <a:xfrm>
              <a:off x="4993847" y="338032"/>
              <a:ext cx="2404826" cy="707886"/>
            </a:xfrm>
            <a:prstGeom prst="rect">
              <a:avLst/>
            </a:prstGeom>
            <a:noFill/>
          </p:spPr>
          <p:txBody>
            <a:bodyPr vert="horz" wrap="none" rtlCol="0">
              <a:spAutoFit/>
            </a:bodyPr>
            <a:lstStyle/>
            <a:p>
              <a:pPr algn="ctr"/>
              <a:r>
                <a:rPr lang="zh-CN" altLang="en-US" sz="4000" spc="-300" dirty="0">
                  <a:cs typeface="+mn-ea"/>
                  <a:sym typeface="+mn-lt"/>
                </a:rPr>
                <a:t>娱    乐   篇</a:t>
              </a:r>
              <a:endParaRPr lang="zh-CN" altLang="en-US" sz="4000" spc="-300" dirty="0">
                <a:cs typeface="+mn-ea"/>
                <a:sym typeface="+mn-lt"/>
              </a:endParaRPr>
            </a:p>
          </p:txBody>
        </p:sp>
      </p:grpSp>
      <p:grpSp>
        <p:nvGrpSpPr>
          <p:cNvPr id="13" name="Group 44"/>
          <p:cNvGrpSpPr/>
          <p:nvPr/>
        </p:nvGrpSpPr>
        <p:grpSpPr>
          <a:xfrm>
            <a:off x="6200676" y="2443889"/>
            <a:ext cx="657509" cy="738492"/>
            <a:chOff x="0" y="0"/>
            <a:chExt cx="807366" cy="906807"/>
          </a:xfrm>
          <a:solidFill>
            <a:schemeClr val="bg1"/>
          </a:solidFill>
        </p:grpSpPr>
        <p:sp>
          <p:nvSpPr>
            <p:cNvPr id="14"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dirty="0">
                <a:cs typeface="+mn-ea"/>
                <a:sym typeface="+mn-lt"/>
              </a:endParaRPr>
            </a:p>
          </p:txBody>
        </p:sp>
        <p:sp>
          <p:nvSpPr>
            <p:cNvPr id="15"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dirty="0">
                <a:cs typeface="+mn-ea"/>
                <a:sym typeface="+mn-lt"/>
              </a:endParaRPr>
            </a:p>
          </p:txBody>
        </p:sp>
      </p:grpSp>
      <p:grpSp>
        <p:nvGrpSpPr>
          <p:cNvPr id="16" name="Group 44"/>
          <p:cNvGrpSpPr/>
          <p:nvPr/>
        </p:nvGrpSpPr>
        <p:grpSpPr>
          <a:xfrm>
            <a:off x="6186132" y="3795697"/>
            <a:ext cx="657509" cy="738492"/>
            <a:chOff x="0" y="0"/>
            <a:chExt cx="807366" cy="906807"/>
          </a:xfrm>
          <a:solidFill>
            <a:schemeClr val="bg1"/>
          </a:solidFill>
        </p:grpSpPr>
        <p:sp>
          <p:nvSpPr>
            <p:cNvPr id="20"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dirty="0">
                <a:cs typeface="+mn-ea"/>
                <a:sym typeface="+mn-lt"/>
              </a:endParaRPr>
            </a:p>
          </p:txBody>
        </p:sp>
        <p:sp>
          <p:nvSpPr>
            <p:cNvPr id="21"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dirty="0">
                <a:cs typeface="+mn-ea"/>
                <a:sym typeface="+mn-lt"/>
              </a:endParaRPr>
            </a:p>
          </p:txBody>
        </p:sp>
      </p:grpSp>
      <p:grpSp>
        <p:nvGrpSpPr>
          <p:cNvPr id="23" name="Group 44"/>
          <p:cNvGrpSpPr/>
          <p:nvPr/>
        </p:nvGrpSpPr>
        <p:grpSpPr>
          <a:xfrm>
            <a:off x="6171588" y="5147505"/>
            <a:ext cx="657509" cy="738492"/>
            <a:chOff x="0" y="0"/>
            <a:chExt cx="807366" cy="906807"/>
          </a:xfrm>
          <a:solidFill>
            <a:schemeClr val="bg1"/>
          </a:solidFill>
        </p:grpSpPr>
        <p:sp>
          <p:nvSpPr>
            <p:cNvPr id="24"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dirty="0">
                <a:cs typeface="+mn-ea"/>
                <a:sym typeface="+mn-lt"/>
              </a:endParaRPr>
            </a:p>
          </p:txBody>
        </p:sp>
        <p:sp>
          <p:nvSpPr>
            <p:cNvPr id="25"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dirty="0">
                <a:cs typeface="+mn-ea"/>
                <a:sym typeface="+mn-lt"/>
              </a:endParaRPr>
            </a:p>
          </p:txBody>
        </p:sp>
      </p:grpSp>
      <p:sp>
        <p:nvSpPr>
          <p:cNvPr id="26" name="文本框 25"/>
          <p:cNvSpPr txBox="1"/>
          <p:nvPr/>
        </p:nvSpPr>
        <p:spPr>
          <a:xfrm>
            <a:off x="7128485" y="2500563"/>
            <a:ext cx="4115476" cy="678391"/>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mn-lt"/>
                <a:ea typeface="+mn-ea"/>
                <a:cs typeface="+mn-ea"/>
                <a:sym typeface="+mn-lt"/>
              </a:rPr>
              <a:t>请在这里输入文字请在这里输入文字请在这里输入文字请在这里输入文字</a:t>
            </a:r>
            <a:endParaRPr lang="zh-CN" altLang="en-US" dirty="0">
              <a:solidFill>
                <a:schemeClr val="tx1">
                  <a:lumMod val="85000"/>
                  <a:lumOff val="15000"/>
                </a:schemeClr>
              </a:solidFill>
              <a:latin typeface="+mn-lt"/>
              <a:ea typeface="+mn-ea"/>
              <a:cs typeface="+mn-ea"/>
              <a:sym typeface="+mn-lt"/>
            </a:endParaRPr>
          </a:p>
        </p:txBody>
      </p:sp>
      <p:sp>
        <p:nvSpPr>
          <p:cNvPr id="27" name="文本框 26"/>
          <p:cNvSpPr txBox="1"/>
          <p:nvPr/>
        </p:nvSpPr>
        <p:spPr>
          <a:xfrm>
            <a:off x="7134375" y="3826304"/>
            <a:ext cx="4115476" cy="678391"/>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mn-lt"/>
                <a:ea typeface="+mn-ea"/>
                <a:cs typeface="+mn-ea"/>
                <a:sym typeface="+mn-lt"/>
              </a:rPr>
              <a:t>请在这里输入文字请在这里输入文字请在这里输入文字请在这里输入文字</a:t>
            </a:r>
            <a:endParaRPr lang="zh-CN" altLang="en-US" dirty="0">
              <a:solidFill>
                <a:schemeClr val="tx1">
                  <a:lumMod val="85000"/>
                  <a:lumOff val="15000"/>
                </a:schemeClr>
              </a:solidFill>
              <a:latin typeface="+mn-lt"/>
              <a:ea typeface="+mn-ea"/>
              <a:cs typeface="+mn-ea"/>
              <a:sym typeface="+mn-lt"/>
            </a:endParaRPr>
          </a:p>
        </p:txBody>
      </p:sp>
      <p:sp>
        <p:nvSpPr>
          <p:cNvPr id="28" name="文本框 27"/>
          <p:cNvSpPr txBox="1"/>
          <p:nvPr/>
        </p:nvSpPr>
        <p:spPr>
          <a:xfrm>
            <a:off x="7128485" y="5146808"/>
            <a:ext cx="4115476" cy="678391"/>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mn-lt"/>
                <a:ea typeface="+mn-ea"/>
                <a:cs typeface="+mn-ea"/>
                <a:sym typeface="+mn-lt"/>
              </a:rPr>
              <a:t>请在这里输入文字请在这里输入文字请在这里输入文字请在这里输入文字</a:t>
            </a:r>
            <a:endParaRPr lang="zh-CN" altLang="en-US" dirty="0">
              <a:solidFill>
                <a:schemeClr val="tx1">
                  <a:lumMod val="85000"/>
                  <a:lumOff val="15000"/>
                </a:schemeClr>
              </a:solidFill>
              <a:latin typeface="+mn-lt"/>
              <a:ea typeface="+mn-ea"/>
              <a:cs typeface="+mn-ea"/>
              <a:sym typeface="+mn-lt"/>
            </a:endParaRPr>
          </a:p>
        </p:txBody>
      </p:sp>
      <p:pic>
        <p:nvPicPr>
          <p:cNvPr id="29" name="Picture 158" descr="200712419435657_1"/>
          <p:cNvPicPr>
            <a:picLocks noChangeAspect="1" noChangeArrowheads="1" noCrop="1"/>
          </p:cNvPicPr>
          <p:nvPr/>
        </p:nvPicPr>
        <p:blipFill>
          <a:blip r:embed="rId3" cstate="screen"/>
          <a:srcRect/>
          <a:stretch>
            <a:fillRect/>
          </a:stretch>
        </p:blipFill>
        <p:spPr bwMode="auto">
          <a:xfrm>
            <a:off x="-1392767" y="4650318"/>
            <a:ext cx="673100" cy="6731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59" descr="10004015438746072987"/>
          <p:cNvPicPr>
            <a:picLocks noChangeAspect="1" noChangeArrowheads="1" noCrop="1"/>
          </p:cNvPicPr>
          <p:nvPr/>
        </p:nvPicPr>
        <p:blipFill>
          <a:blip r:embed="rId4"/>
          <a:srcRect/>
          <a:stretch>
            <a:fillRect/>
          </a:stretch>
        </p:blipFill>
        <p:spPr bwMode="auto">
          <a:xfrm rot="21401862" flipH="1">
            <a:off x="12496801" y="5925278"/>
            <a:ext cx="1322916" cy="13229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42" presetClass="entr" presetSubtype="0"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anim calcmode="lin" valueType="num">
                                      <p:cBhvr>
                                        <p:cTn id="27" dur="500" fill="hold"/>
                                        <p:tgtEl>
                                          <p:spTgt spid="23"/>
                                        </p:tgtEl>
                                        <p:attrNameLst>
                                          <p:attrName>ppt_x</p:attrName>
                                        </p:attrNameLst>
                                      </p:cBhvr>
                                      <p:tavLst>
                                        <p:tav tm="0">
                                          <p:val>
                                            <p:strVal val="#ppt_x"/>
                                          </p:val>
                                        </p:tav>
                                        <p:tav tm="100000">
                                          <p:val>
                                            <p:strVal val="#ppt_x"/>
                                          </p:val>
                                        </p:tav>
                                      </p:tavLst>
                                    </p:anim>
                                    <p:anim calcmode="lin" valueType="num">
                                      <p:cBhvr>
                                        <p:cTn id="28" dur="500" fill="hold"/>
                                        <p:tgtEl>
                                          <p:spTgt spid="23"/>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randombar(horizontal)">
                                      <p:cBhvr>
                                        <p:cTn id="36" dur="500"/>
                                        <p:tgtEl>
                                          <p:spTgt spid="27"/>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randombar(horizontal)">
                                      <p:cBhvr>
                                        <p:cTn id="40" dur="500"/>
                                        <p:tgtEl>
                                          <p:spTgt spid="28"/>
                                        </p:tgtEl>
                                      </p:cBhvr>
                                    </p:animEffect>
                                  </p:childTnLst>
                                </p:cTn>
                              </p:par>
                              <p:par>
                                <p:cTn id="41" presetID="0" presetClass="path" presetSubtype="0" accel="50000" decel="50000" fill="hold" nodeType="withEffect">
                                  <p:stCondLst>
                                    <p:cond delay="0"/>
                                  </p:stCondLst>
                                  <p:childTnLst>
                                    <p:animMotion origin="layout" path="M 1.94444E-6 -4.93827E-7 C 0.04479 -0.0216 0.08246 -0.08704 0.13055 -0.10772 C 0.17951 -0.12778 0.22535 -0.12562 0.29219 -0.12346 C 0.35937 -0.1213 0.45139 -0.08611 0.53246 -0.09506 C 0.61389 -0.10401 0.71076 -0.12685 0.77899 -0.17716 C 0.84722 -0.22747 0.89253 -0.29475 0.94219 -0.3963 C 0.99184 -0.49784 1.04861 -0.70525 1.07656 -0.78642 " pathEditMode="relative" rAng="0" ptsTypes="aaaaaaa">
                                      <p:cBhvr>
                                        <p:cTn id="42" dur="5000" fill="hold"/>
                                        <p:tgtEl>
                                          <p:spTgt spid="29"/>
                                        </p:tgtEl>
                                        <p:attrNameLst>
                                          <p:attrName>ppt_x</p:attrName>
                                          <p:attrName>ppt_y</p:attrName>
                                        </p:attrNameLst>
                                      </p:cBhvr>
                                      <p:rCtr x="53819" y="-39321"/>
                                    </p:animMotion>
                                  </p:childTnLst>
                                </p:cTn>
                              </p:par>
                              <p:par>
                                <p:cTn id="43" presetID="0" presetClass="path" presetSubtype="0" accel="50000" decel="50000" fill="hold" nodeType="withEffect">
                                  <p:stCondLst>
                                    <p:cond delay="0"/>
                                  </p:stCondLst>
                                  <p:childTnLst>
                                    <p:animMotion origin="layout" path="M 3.33333E-6 4.81481E-6 C -0.02066 -0.00093 -0.08525 -0.00031 -0.12361 -0.00463 C -0.16198 -0.00896 -0.16268 0.02283 -0.23073 -0.02624 C -0.29879 -0.07531 -0.4375 -0.19538 -0.53229 -0.29908 C -0.62726 -0.40278 -0.72934 -0.52717 -0.80104 -0.64908 C -0.87275 -0.77099 -0.92882 -0.95124 -0.9625 -1.03056 " pathEditMode="relative" rAng="0" ptsTypes="aaaaaa">
                                      <p:cBhvr>
                                        <p:cTn id="44" dur="6000" fill="hold"/>
                                        <p:tgtEl>
                                          <p:spTgt spid="30"/>
                                        </p:tgtEl>
                                        <p:attrNameLst>
                                          <p:attrName>ppt_x</p:attrName>
                                          <p:attrName>ppt_y</p:attrName>
                                        </p:attrNameLst>
                                      </p:cBhvr>
                                      <p:rCtr x="-48125" y="-504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417502" y="-160422"/>
            <a:ext cx="5557520" cy="2193758"/>
            <a:chOff x="3417502" y="-160422"/>
            <a:chExt cx="5557520" cy="2193758"/>
          </a:xfrm>
        </p:grpSpPr>
        <p:pic>
          <p:nvPicPr>
            <p:cNvPr id="18" name="图片 17"/>
            <p:cNvPicPr>
              <a:picLocks noChangeAspect="1"/>
            </p:cNvPicPr>
            <p:nvPr/>
          </p:nvPicPr>
          <p:blipFill>
            <a:blip r:embed="rId1"/>
            <a:stretch>
              <a:fillRect/>
            </a:stretch>
          </p:blipFill>
          <p:spPr>
            <a:xfrm>
              <a:off x="3417502" y="-160422"/>
              <a:ext cx="5557520" cy="2193758"/>
            </a:xfrm>
            <a:prstGeom prst="rect">
              <a:avLst/>
            </a:prstGeom>
          </p:spPr>
        </p:pic>
        <p:sp>
          <p:nvSpPr>
            <p:cNvPr id="22" name="文本框 21"/>
            <p:cNvSpPr txBox="1"/>
            <p:nvPr/>
          </p:nvSpPr>
          <p:spPr>
            <a:xfrm>
              <a:off x="4993847" y="338032"/>
              <a:ext cx="2404826" cy="707886"/>
            </a:xfrm>
            <a:prstGeom prst="rect">
              <a:avLst/>
            </a:prstGeom>
            <a:noFill/>
          </p:spPr>
          <p:txBody>
            <a:bodyPr vert="horz" wrap="none" rtlCol="0">
              <a:spAutoFit/>
            </a:bodyPr>
            <a:lstStyle/>
            <a:p>
              <a:pPr algn="ctr"/>
              <a:r>
                <a:rPr lang="zh-CN" altLang="en-US" sz="4000" spc="-300" dirty="0">
                  <a:cs typeface="+mn-ea"/>
                  <a:sym typeface="+mn-lt"/>
                </a:rPr>
                <a:t>娱    乐   篇</a:t>
              </a:r>
              <a:endParaRPr lang="zh-CN" altLang="en-US" sz="4000" spc="-300" dirty="0">
                <a:cs typeface="+mn-ea"/>
                <a:sym typeface="+mn-lt"/>
              </a:endParaRPr>
            </a:p>
          </p:txBody>
        </p:sp>
      </p:grpSp>
      <p:pic>
        <p:nvPicPr>
          <p:cNvPr id="7" name="图片占位符 4"/>
          <p:cNvPicPr>
            <a:picLocks noChangeAspect="1"/>
          </p:cNvPicPr>
          <p:nvPr/>
        </p:nvPicPr>
        <p:blipFill>
          <a:blip r:embed="rId2" cstate="screen"/>
          <a:srcRect/>
          <a:stretch>
            <a:fillRect/>
          </a:stretch>
        </p:blipFill>
        <p:spPr>
          <a:xfrm>
            <a:off x="4297047" y="3874088"/>
            <a:ext cx="2822575" cy="2794000"/>
          </a:xfrm>
          <a:custGeom>
            <a:avLst/>
            <a:gdLst>
              <a:gd name="connsiteX0" fmla="*/ 1472035 w 2821327"/>
              <a:gd name="connsiteY0" fmla="*/ 14 h 2793903"/>
              <a:gd name="connsiteX1" fmla="*/ 1612572 w 2821327"/>
              <a:gd name="connsiteY1" fmla="*/ 2481 h 2793903"/>
              <a:gd name="connsiteX2" fmla="*/ 1979271 w 2821327"/>
              <a:gd name="connsiteY2" fmla="*/ 73784 h 2793903"/>
              <a:gd name="connsiteX3" fmla="*/ 2356156 w 2821327"/>
              <a:gd name="connsiteY3" fmla="*/ 308064 h 2793903"/>
              <a:gd name="connsiteX4" fmla="*/ 2580250 w 2821327"/>
              <a:gd name="connsiteY4" fmla="*/ 613646 h 2793903"/>
              <a:gd name="connsiteX5" fmla="*/ 2804344 w 2821327"/>
              <a:gd name="connsiteY5" fmla="*/ 1061835 h 2793903"/>
              <a:gd name="connsiteX6" fmla="*/ 2804344 w 2821327"/>
              <a:gd name="connsiteY6" fmla="*/ 1652628 h 2793903"/>
              <a:gd name="connsiteX7" fmla="*/ 2794158 w 2821327"/>
              <a:gd name="connsiteY7" fmla="*/ 2019327 h 2793903"/>
              <a:gd name="connsiteX8" fmla="*/ 2559878 w 2821327"/>
              <a:gd name="connsiteY8" fmla="*/ 2304537 h 2793903"/>
              <a:gd name="connsiteX9" fmla="*/ 2244109 w 2821327"/>
              <a:gd name="connsiteY9" fmla="*/ 2599934 h 2793903"/>
              <a:gd name="connsiteX10" fmla="*/ 1541269 w 2821327"/>
              <a:gd name="connsiteY10" fmla="*/ 2783284 h 2793903"/>
              <a:gd name="connsiteX11" fmla="*/ 807870 w 2821327"/>
              <a:gd name="connsiteY11" fmla="*/ 2732353 h 2793903"/>
              <a:gd name="connsiteX12" fmla="*/ 451357 w 2821327"/>
              <a:gd name="connsiteY12" fmla="*/ 2406398 h 2793903"/>
              <a:gd name="connsiteX13" fmla="*/ 227263 w 2821327"/>
              <a:gd name="connsiteY13" fmla="*/ 2090630 h 2793903"/>
              <a:gd name="connsiteX14" fmla="*/ 13355 w 2821327"/>
              <a:gd name="connsiteY14" fmla="*/ 1632256 h 2793903"/>
              <a:gd name="connsiteX15" fmla="*/ 33728 w 2821327"/>
              <a:gd name="connsiteY15" fmla="*/ 1092393 h 2793903"/>
              <a:gd name="connsiteX16" fmla="*/ 125402 w 2821327"/>
              <a:gd name="connsiteY16" fmla="*/ 664577 h 2793903"/>
              <a:gd name="connsiteX17" fmla="*/ 359682 w 2821327"/>
              <a:gd name="connsiteY17" fmla="*/ 440483 h 2793903"/>
              <a:gd name="connsiteX18" fmla="*/ 502288 w 2821327"/>
              <a:gd name="connsiteY18" fmla="*/ 287691 h 2793903"/>
              <a:gd name="connsiteX19" fmla="*/ 991220 w 2821327"/>
              <a:gd name="connsiteY19" fmla="*/ 43225 h 2793903"/>
              <a:gd name="connsiteX20" fmla="*/ 1472035 w 2821327"/>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7" h="2793903">
                <a:moveTo>
                  <a:pt x="1472035" y="14"/>
                </a:moveTo>
                <a:cubicBezTo>
                  <a:pt x="1523550" y="147"/>
                  <a:pt x="1571403" y="1208"/>
                  <a:pt x="1612572" y="2481"/>
                </a:cubicBezTo>
                <a:cubicBezTo>
                  <a:pt x="1777247" y="7574"/>
                  <a:pt x="1855340" y="22853"/>
                  <a:pt x="1979271" y="73784"/>
                </a:cubicBezTo>
                <a:cubicBezTo>
                  <a:pt x="2103202" y="124714"/>
                  <a:pt x="2255993" y="218087"/>
                  <a:pt x="2356156" y="308064"/>
                </a:cubicBezTo>
                <a:cubicBezTo>
                  <a:pt x="2456319" y="398041"/>
                  <a:pt x="2505552" y="488018"/>
                  <a:pt x="2580250" y="613646"/>
                </a:cubicBezTo>
                <a:cubicBezTo>
                  <a:pt x="2654948" y="739275"/>
                  <a:pt x="2766995" y="888671"/>
                  <a:pt x="2804344" y="1061835"/>
                </a:cubicBezTo>
                <a:cubicBezTo>
                  <a:pt x="2841694" y="1234998"/>
                  <a:pt x="2806042" y="1493045"/>
                  <a:pt x="2804344" y="1652628"/>
                </a:cubicBezTo>
                <a:cubicBezTo>
                  <a:pt x="2802646" y="1812210"/>
                  <a:pt x="2834902" y="1910675"/>
                  <a:pt x="2794158" y="2019327"/>
                </a:cubicBezTo>
                <a:cubicBezTo>
                  <a:pt x="2753414" y="2127979"/>
                  <a:pt x="2651553" y="2207770"/>
                  <a:pt x="2559878" y="2304537"/>
                </a:cubicBezTo>
                <a:cubicBezTo>
                  <a:pt x="2468203" y="2401305"/>
                  <a:pt x="2413878" y="2520143"/>
                  <a:pt x="2244109" y="2599934"/>
                </a:cubicBezTo>
                <a:cubicBezTo>
                  <a:pt x="2074341" y="2679725"/>
                  <a:pt x="1780642" y="2761214"/>
                  <a:pt x="1541269" y="2783284"/>
                </a:cubicBezTo>
                <a:cubicBezTo>
                  <a:pt x="1301896" y="2805354"/>
                  <a:pt x="989522" y="2795168"/>
                  <a:pt x="807870" y="2732353"/>
                </a:cubicBezTo>
                <a:cubicBezTo>
                  <a:pt x="626219" y="2669539"/>
                  <a:pt x="548125" y="2513352"/>
                  <a:pt x="451357" y="2406398"/>
                </a:cubicBezTo>
                <a:cubicBezTo>
                  <a:pt x="354589" y="2299444"/>
                  <a:pt x="300264" y="2219654"/>
                  <a:pt x="227263" y="2090630"/>
                </a:cubicBezTo>
                <a:cubicBezTo>
                  <a:pt x="154263" y="1961606"/>
                  <a:pt x="45612" y="1798628"/>
                  <a:pt x="13355" y="1632256"/>
                </a:cubicBezTo>
                <a:cubicBezTo>
                  <a:pt x="-18901" y="1465883"/>
                  <a:pt x="15053" y="1253672"/>
                  <a:pt x="33728" y="1092393"/>
                </a:cubicBezTo>
                <a:cubicBezTo>
                  <a:pt x="52402" y="931113"/>
                  <a:pt x="71077" y="773229"/>
                  <a:pt x="125402" y="664577"/>
                </a:cubicBezTo>
                <a:cubicBezTo>
                  <a:pt x="179728" y="555925"/>
                  <a:pt x="301961" y="499901"/>
                  <a:pt x="359682" y="440483"/>
                </a:cubicBezTo>
                <a:cubicBezTo>
                  <a:pt x="417404" y="381064"/>
                  <a:pt x="397032" y="353901"/>
                  <a:pt x="502288" y="287691"/>
                </a:cubicBezTo>
                <a:cubicBezTo>
                  <a:pt x="607544" y="221482"/>
                  <a:pt x="806172" y="90761"/>
                  <a:pt x="991220" y="43225"/>
                </a:cubicBezTo>
                <a:cubicBezTo>
                  <a:pt x="1130006" y="7574"/>
                  <a:pt x="1317493" y="-384"/>
                  <a:pt x="1472035" y="14"/>
                </a:cubicBezTo>
                <a:close/>
              </a:path>
            </a:pathLst>
          </a:custGeom>
          <a:solidFill>
            <a:sysClr val="window" lastClr="FFFFFF">
              <a:lumMod val="85000"/>
            </a:sysClr>
          </a:solidFill>
          <a:ln w="38100">
            <a:solidFill>
              <a:srgbClr val="FFD9D9"/>
            </a:solidFill>
          </a:ln>
        </p:spPr>
      </p:pic>
      <p:sp>
        <p:nvSpPr>
          <p:cNvPr id="8" name="文本框 7"/>
          <p:cNvSpPr txBox="1"/>
          <p:nvPr/>
        </p:nvSpPr>
        <p:spPr>
          <a:xfrm>
            <a:off x="1343585" y="4998126"/>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prstClr val="black"/>
                </a:solidFill>
                <a:latin typeface="+mn-lt"/>
                <a:ea typeface="+mn-ea"/>
                <a:cs typeface="+mn-ea"/>
                <a:sym typeface="+mn-lt"/>
              </a:rPr>
              <a:t>卡通可爱</a:t>
            </a:r>
            <a:endParaRPr lang="zh-CN" altLang="en-US" sz="2400" dirty="0">
              <a:solidFill>
                <a:prstClr val="black"/>
              </a:solidFill>
              <a:latin typeface="+mn-lt"/>
              <a:ea typeface="+mn-ea"/>
              <a:cs typeface="+mn-ea"/>
              <a:sym typeface="+mn-lt"/>
            </a:endParaRPr>
          </a:p>
        </p:txBody>
      </p:sp>
      <p:sp>
        <p:nvSpPr>
          <p:cNvPr id="9" name="文本框 8"/>
          <p:cNvSpPr txBox="1"/>
          <p:nvPr/>
        </p:nvSpPr>
        <p:spPr>
          <a:xfrm>
            <a:off x="1262356" y="5523731"/>
            <a:ext cx="2016556" cy="1169551"/>
          </a:xfrm>
          <a:prstGeom prst="rect">
            <a:avLst/>
          </a:prstGeom>
          <a:noFill/>
        </p:spPr>
        <p:txBody>
          <a:bodyPr wrap="square" rtlCol="0">
            <a:spAutoFit/>
          </a:bodyPr>
          <a:lstStyle/>
          <a:p>
            <a:pPr algn="ctr"/>
            <a:r>
              <a:rPr lang="en-US" altLang="zh-CN" sz="1400" spc="300">
                <a:solidFill>
                  <a:prstClr val="black"/>
                </a:solidFill>
                <a:cs typeface="+mn-ea"/>
                <a:sym typeface="+mn-lt"/>
              </a:rPr>
              <a:t>Lorem ipsum dolor sit amet, consectetur adipisicing elit,</a:t>
            </a:r>
            <a:endParaRPr lang="zh-CN" altLang="en-US" sz="1400" spc="300" dirty="0">
              <a:solidFill>
                <a:prstClr val="black"/>
              </a:solidFill>
              <a:cs typeface="+mn-ea"/>
              <a:sym typeface="+mn-lt"/>
            </a:endParaRPr>
          </a:p>
        </p:txBody>
      </p:sp>
      <p:pic>
        <p:nvPicPr>
          <p:cNvPr id="10" name="图片占位符 4"/>
          <p:cNvPicPr>
            <a:picLocks noChangeAspect="1"/>
          </p:cNvPicPr>
          <p:nvPr/>
        </p:nvPicPr>
        <p:blipFill>
          <a:blip r:embed="rId2" cstate="screen"/>
          <a:srcRect/>
          <a:stretch>
            <a:fillRect/>
          </a:stretch>
        </p:blipFill>
        <p:spPr>
          <a:xfrm>
            <a:off x="862501" y="1633204"/>
            <a:ext cx="2822575" cy="2794000"/>
          </a:xfrm>
          <a:custGeom>
            <a:avLst/>
            <a:gdLst>
              <a:gd name="connsiteX0" fmla="*/ 1472035 w 2821327"/>
              <a:gd name="connsiteY0" fmla="*/ 14 h 2793903"/>
              <a:gd name="connsiteX1" fmla="*/ 1612572 w 2821327"/>
              <a:gd name="connsiteY1" fmla="*/ 2481 h 2793903"/>
              <a:gd name="connsiteX2" fmla="*/ 1979271 w 2821327"/>
              <a:gd name="connsiteY2" fmla="*/ 73784 h 2793903"/>
              <a:gd name="connsiteX3" fmla="*/ 2356156 w 2821327"/>
              <a:gd name="connsiteY3" fmla="*/ 308064 h 2793903"/>
              <a:gd name="connsiteX4" fmla="*/ 2580250 w 2821327"/>
              <a:gd name="connsiteY4" fmla="*/ 613646 h 2793903"/>
              <a:gd name="connsiteX5" fmla="*/ 2804344 w 2821327"/>
              <a:gd name="connsiteY5" fmla="*/ 1061835 h 2793903"/>
              <a:gd name="connsiteX6" fmla="*/ 2804344 w 2821327"/>
              <a:gd name="connsiteY6" fmla="*/ 1652628 h 2793903"/>
              <a:gd name="connsiteX7" fmla="*/ 2794158 w 2821327"/>
              <a:gd name="connsiteY7" fmla="*/ 2019327 h 2793903"/>
              <a:gd name="connsiteX8" fmla="*/ 2559878 w 2821327"/>
              <a:gd name="connsiteY8" fmla="*/ 2304537 h 2793903"/>
              <a:gd name="connsiteX9" fmla="*/ 2244109 w 2821327"/>
              <a:gd name="connsiteY9" fmla="*/ 2599934 h 2793903"/>
              <a:gd name="connsiteX10" fmla="*/ 1541269 w 2821327"/>
              <a:gd name="connsiteY10" fmla="*/ 2783284 h 2793903"/>
              <a:gd name="connsiteX11" fmla="*/ 807870 w 2821327"/>
              <a:gd name="connsiteY11" fmla="*/ 2732353 h 2793903"/>
              <a:gd name="connsiteX12" fmla="*/ 451357 w 2821327"/>
              <a:gd name="connsiteY12" fmla="*/ 2406398 h 2793903"/>
              <a:gd name="connsiteX13" fmla="*/ 227263 w 2821327"/>
              <a:gd name="connsiteY13" fmla="*/ 2090630 h 2793903"/>
              <a:gd name="connsiteX14" fmla="*/ 13355 w 2821327"/>
              <a:gd name="connsiteY14" fmla="*/ 1632256 h 2793903"/>
              <a:gd name="connsiteX15" fmla="*/ 33728 w 2821327"/>
              <a:gd name="connsiteY15" fmla="*/ 1092393 h 2793903"/>
              <a:gd name="connsiteX16" fmla="*/ 125402 w 2821327"/>
              <a:gd name="connsiteY16" fmla="*/ 664577 h 2793903"/>
              <a:gd name="connsiteX17" fmla="*/ 359682 w 2821327"/>
              <a:gd name="connsiteY17" fmla="*/ 440483 h 2793903"/>
              <a:gd name="connsiteX18" fmla="*/ 502288 w 2821327"/>
              <a:gd name="connsiteY18" fmla="*/ 287691 h 2793903"/>
              <a:gd name="connsiteX19" fmla="*/ 991220 w 2821327"/>
              <a:gd name="connsiteY19" fmla="*/ 43225 h 2793903"/>
              <a:gd name="connsiteX20" fmla="*/ 1472035 w 2821327"/>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7" h="2793903">
                <a:moveTo>
                  <a:pt x="1472035" y="14"/>
                </a:moveTo>
                <a:cubicBezTo>
                  <a:pt x="1523550" y="147"/>
                  <a:pt x="1571403" y="1208"/>
                  <a:pt x="1612572" y="2481"/>
                </a:cubicBezTo>
                <a:cubicBezTo>
                  <a:pt x="1777247" y="7574"/>
                  <a:pt x="1855340" y="22853"/>
                  <a:pt x="1979271" y="73784"/>
                </a:cubicBezTo>
                <a:cubicBezTo>
                  <a:pt x="2103202" y="124714"/>
                  <a:pt x="2255993" y="218087"/>
                  <a:pt x="2356156" y="308064"/>
                </a:cubicBezTo>
                <a:cubicBezTo>
                  <a:pt x="2456319" y="398041"/>
                  <a:pt x="2505552" y="488018"/>
                  <a:pt x="2580250" y="613646"/>
                </a:cubicBezTo>
                <a:cubicBezTo>
                  <a:pt x="2654948" y="739275"/>
                  <a:pt x="2766995" y="888671"/>
                  <a:pt x="2804344" y="1061835"/>
                </a:cubicBezTo>
                <a:cubicBezTo>
                  <a:pt x="2841694" y="1234998"/>
                  <a:pt x="2806042" y="1493045"/>
                  <a:pt x="2804344" y="1652628"/>
                </a:cubicBezTo>
                <a:cubicBezTo>
                  <a:pt x="2802646" y="1812210"/>
                  <a:pt x="2834902" y="1910675"/>
                  <a:pt x="2794158" y="2019327"/>
                </a:cubicBezTo>
                <a:cubicBezTo>
                  <a:pt x="2753414" y="2127979"/>
                  <a:pt x="2651553" y="2207770"/>
                  <a:pt x="2559878" y="2304537"/>
                </a:cubicBezTo>
                <a:cubicBezTo>
                  <a:pt x="2468203" y="2401305"/>
                  <a:pt x="2413878" y="2520143"/>
                  <a:pt x="2244109" y="2599934"/>
                </a:cubicBezTo>
                <a:cubicBezTo>
                  <a:pt x="2074341" y="2679725"/>
                  <a:pt x="1780642" y="2761214"/>
                  <a:pt x="1541269" y="2783284"/>
                </a:cubicBezTo>
                <a:cubicBezTo>
                  <a:pt x="1301896" y="2805354"/>
                  <a:pt x="989522" y="2795168"/>
                  <a:pt x="807870" y="2732353"/>
                </a:cubicBezTo>
                <a:cubicBezTo>
                  <a:pt x="626219" y="2669539"/>
                  <a:pt x="548125" y="2513352"/>
                  <a:pt x="451357" y="2406398"/>
                </a:cubicBezTo>
                <a:cubicBezTo>
                  <a:pt x="354589" y="2299444"/>
                  <a:pt x="300264" y="2219654"/>
                  <a:pt x="227263" y="2090630"/>
                </a:cubicBezTo>
                <a:cubicBezTo>
                  <a:pt x="154263" y="1961606"/>
                  <a:pt x="45612" y="1798628"/>
                  <a:pt x="13355" y="1632256"/>
                </a:cubicBezTo>
                <a:cubicBezTo>
                  <a:pt x="-18901" y="1465883"/>
                  <a:pt x="15053" y="1253672"/>
                  <a:pt x="33728" y="1092393"/>
                </a:cubicBezTo>
                <a:cubicBezTo>
                  <a:pt x="52402" y="931113"/>
                  <a:pt x="71077" y="773229"/>
                  <a:pt x="125402" y="664577"/>
                </a:cubicBezTo>
                <a:cubicBezTo>
                  <a:pt x="179728" y="555925"/>
                  <a:pt x="301961" y="499901"/>
                  <a:pt x="359682" y="440483"/>
                </a:cubicBezTo>
                <a:cubicBezTo>
                  <a:pt x="417404" y="381064"/>
                  <a:pt x="397032" y="353901"/>
                  <a:pt x="502288" y="287691"/>
                </a:cubicBezTo>
                <a:cubicBezTo>
                  <a:pt x="607544" y="221482"/>
                  <a:pt x="806172" y="90761"/>
                  <a:pt x="991220" y="43225"/>
                </a:cubicBezTo>
                <a:cubicBezTo>
                  <a:pt x="1130006" y="7574"/>
                  <a:pt x="1317493" y="-384"/>
                  <a:pt x="1472035" y="14"/>
                </a:cubicBezTo>
                <a:close/>
              </a:path>
            </a:pathLst>
          </a:custGeom>
          <a:solidFill>
            <a:sysClr val="window" lastClr="FFFFFF">
              <a:lumMod val="85000"/>
            </a:sysClr>
          </a:solidFill>
          <a:ln w="38100">
            <a:solidFill>
              <a:srgbClr val="FFD9D9"/>
            </a:solidFill>
          </a:ln>
        </p:spPr>
      </p:pic>
      <p:sp>
        <p:nvSpPr>
          <p:cNvPr id="11" name="文本框 10"/>
          <p:cNvSpPr txBox="1"/>
          <p:nvPr/>
        </p:nvSpPr>
        <p:spPr>
          <a:xfrm>
            <a:off x="4825415" y="2142811"/>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prstClr val="black"/>
                </a:solidFill>
                <a:latin typeface="+mn-lt"/>
                <a:ea typeface="+mn-ea"/>
                <a:cs typeface="+mn-ea"/>
                <a:sym typeface="+mn-lt"/>
              </a:rPr>
              <a:t>卡通可爱</a:t>
            </a:r>
            <a:endParaRPr lang="zh-CN" altLang="en-US" sz="2400" dirty="0">
              <a:solidFill>
                <a:prstClr val="black"/>
              </a:solidFill>
              <a:latin typeface="+mn-lt"/>
              <a:ea typeface="+mn-ea"/>
              <a:cs typeface="+mn-ea"/>
              <a:sym typeface="+mn-lt"/>
            </a:endParaRPr>
          </a:p>
        </p:txBody>
      </p:sp>
      <p:sp>
        <p:nvSpPr>
          <p:cNvPr id="12" name="文本框 11"/>
          <p:cNvSpPr txBox="1"/>
          <p:nvPr/>
        </p:nvSpPr>
        <p:spPr>
          <a:xfrm>
            <a:off x="4744186" y="2668416"/>
            <a:ext cx="2016556" cy="1169551"/>
          </a:xfrm>
          <a:prstGeom prst="rect">
            <a:avLst/>
          </a:prstGeom>
          <a:noFill/>
        </p:spPr>
        <p:txBody>
          <a:bodyPr wrap="square" rtlCol="0">
            <a:spAutoFit/>
          </a:bodyPr>
          <a:lstStyle/>
          <a:p>
            <a:pPr algn="ctr"/>
            <a:r>
              <a:rPr lang="en-US" altLang="zh-CN" sz="1400" spc="300">
                <a:solidFill>
                  <a:prstClr val="black"/>
                </a:solidFill>
                <a:cs typeface="+mn-ea"/>
                <a:sym typeface="+mn-lt"/>
              </a:rPr>
              <a:t>Lorem ipsum dolor sit amet, consectetur adipisicing elit,</a:t>
            </a:r>
            <a:endParaRPr lang="zh-CN" altLang="en-US" sz="1400" spc="300" dirty="0">
              <a:solidFill>
                <a:prstClr val="black"/>
              </a:solidFill>
              <a:cs typeface="+mn-ea"/>
              <a:sym typeface="+mn-lt"/>
            </a:endParaRPr>
          </a:p>
        </p:txBody>
      </p:sp>
      <p:pic>
        <p:nvPicPr>
          <p:cNvPr id="14" name="图片 13"/>
          <p:cNvPicPr>
            <a:picLocks noChangeAspect="1"/>
          </p:cNvPicPr>
          <p:nvPr/>
        </p:nvPicPr>
        <p:blipFill>
          <a:blip r:embed="rId3"/>
          <a:stretch>
            <a:fillRect/>
          </a:stretch>
        </p:blipFill>
        <p:spPr>
          <a:xfrm>
            <a:off x="7038393" y="2418701"/>
            <a:ext cx="4881134" cy="4101267"/>
          </a:xfrm>
          <a:prstGeom prst="rect">
            <a:avLst/>
          </a:prstGeom>
        </p:spPr>
      </p:pic>
      <p:pic>
        <p:nvPicPr>
          <p:cNvPr id="13" name="图片 12"/>
          <p:cNvPicPr>
            <a:picLocks noChangeAspect="1"/>
          </p:cNvPicPr>
          <p:nvPr/>
        </p:nvPicPr>
        <p:blipFill>
          <a:blip r:embed="rId4" cstate="screen"/>
          <a:stretch>
            <a:fillRect/>
          </a:stretch>
        </p:blipFill>
        <p:spPr>
          <a:xfrm>
            <a:off x="10195138" y="1588771"/>
            <a:ext cx="1727788" cy="1727788"/>
          </a:xfrm>
          <a:prstGeom prst="rect">
            <a:avLst/>
          </a:prstGeom>
        </p:spPr>
      </p:pic>
      <p:pic>
        <p:nvPicPr>
          <p:cNvPr id="15" name="图片 14"/>
          <p:cNvPicPr>
            <a:picLocks noChangeAspect="1"/>
          </p:cNvPicPr>
          <p:nvPr/>
        </p:nvPicPr>
        <p:blipFill>
          <a:blip r:embed="rId5" cstate="screen"/>
          <a:stretch>
            <a:fillRect/>
          </a:stretch>
        </p:blipFill>
        <p:spPr>
          <a:xfrm>
            <a:off x="386143" y="385518"/>
            <a:ext cx="1609724" cy="1320799"/>
          </a:xfrm>
          <a:prstGeom prst="rect">
            <a:avLst/>
          </a:prstGeom>
        </p:spPr>
      </p:pic>
      <p:pic>
        <p:nvPicPr>
          <p:cNvPr id="16" name="图片 15"/>
          <p:cNvPicPr>
            <a:picLocks noChangeAspect="1"/>
          </p:cNvPicPr>
          <p:nvPr/>
        </p:nvPicPr>
        <p:blipFill>
          <a:blip r:embed="rId6" cstate="screen"/>
          <a:stretch>
            <a:fillRect/>
          </a:stretch>
        </p:blipFill>
        <p:spPr>
          <a:xfrm>
            <a:off x="10330562" y="263652"/>
            <a:ext cx="1475295" cy="14752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 calcmode="lin" valueType="num">
                                      <p:cBhvr>
                                        <p:cTn id="20" dur="500" fill="hold"/>
                                        <p:tgtEl>
                                          <p:spTgt spid="16"/>
                                        </p:tgtEl>
                                        <p:attrNameLst>
                                          <p:attrName>style.rotation</p:attrName>
                                        </p:attrNameLst>
                                      </p:cBhvr>
                                      <p:tavLst>
                                        <p:tav tm="0">
                                          <p:val>
                                            <p:fltVal val="360"/>
                                          </p:val>
                                        </p:tav>
                                        <p:tav tm="100000">
                                          <p:val>
                                            <p:fltVal val="0"/>
                                          </p:val>
                                        </p:tav>
                                      </p:tavLst>
                                    </p:anim>
                                    <p:animEffect transition="in" filter="fade">
                                      <p:cBhvr>
                                        <p:cTn id="21" dur="500"/>
                                        <p:tgtEl>
                                          <p:spTgt spid="16"/>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1+#ppt_w/2"/>
                                          </p:val>
                                        </p:tav>
                                        <p:tav tm="100000">
                                          <p:val>
                                            <p:strVal val="#ppt_x"/>
                                          </p:val>
                                        </p:tav>
                                      </p:tavLst>
                                    </p:anim>
                                    <p:anim calcmode="lin" valueType="num">
                                      <p:cBhvr additive="base">
                                        <p:cTn id="26" dur="1000" fill="hold"/>
                                        <p:tgtEl>
                                          <p:spTgt spid="13"/>
                                        </p:tgtEl>
                                        <p:attrNameLst>
                                          <p:attrName>ppt_y</p:attrName>
                                        </p:attrNameLst>
                                      </p:cBhvr>
                                      <p:tavLst>
                                        <p:tav tm="0">
                                          <p:val>
                                            <p:strVal val="#ppt_y"/>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9" presetClass="entr" presetSubtype="0" decel="10000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cTn>
                              </p:par>
                            </p:childTnLst>
                          </p:cTn>
                        </p:par>
                        <p:par>
                          <p:cTn id="39" fill="hold">
                            <p:stCondLst>
                              <p:cond delay="3000"/>
                            </p:stCondLst>
                            <p:childTnLst>
                              <p:par>
                                <p:cTn id="40" presetID="49" presetClass="entr" presetSubtype="0" decel="10000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style.rotation</p:attrName>
                                        </p:attrNameLst>
                                      </p:cBhvr>
                                      <p:tavLst>
                                        <p:tav tm="0">
                                          <p:val>
                                            <p:fltVal val="360"/>
                                          </p:val>
                                        </p:tav>
                                        <p:tav tm="100000">
                                          <p:val>
                                            <p:fltVal val="0"/>
                                          </p:val>
                                        </p:tav>
                                      </p:tavLst>
                                    </p:anim>
                                    <p:animEffect transition="in" filter="fade">
                                      <p:cBhvr>
                                        <p:cTn id="45" dur="500"/>
                                        <p:tgtEl>
                                          <p:spTgt spid="7"/>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4000"/>
                            </p:stCondLst>
                            <p:childTnLst>
                              <p:par>
                                <p:cTn id="51" presetID="10" presetClass="entr" presetSubtype="0" fill="hold" grpId="0" nodeType="afterEffect">
                                  <p:stCondLst>
                                    <p:cond delay="0"/>
                                  </p:stCondLst>
                                  <p:iterate type="lt">
                                    <p:tmPct val="10000"/>
                                  </p:iterate>
                                  <p:childTnLst>
                                    <p:set>
                                      <p:cBhvr>
                                        <p:cTn id="52" dur="1" fill="hold">
                                          <p:stCondLst>
                                            <p:cond delay="0"/>
                                          </p:stCondLst>
                                        </p:cTn>
                                        <p:tgtEl>
                                          <p:spTgt spid="9"/>
                                        </p:tgtEl>
                                        <p:attrNameLst>
                                          <p:attrName>style.visibility</p:attrName>
                                        </p:attrNameLst>
                                      </p:cBhvr>
                                      <p:to>
                                        <p:strVal val="visible"/>
                                      </p:to>
                                    </p:set>
                                    <p:animEffect transition="in" filter="fade">
                                      <p:cBhvr>
                                        <p:cTn id="53" dur="250"/>
                                        <p:tgtEl>
                                          <p:spTgt spid="9"/>
                                        </p:tgtEl>
                                      </p:cBhvr>
                                    </p:animEffect>
                                  </p:childTnLst>
                                </p:cTn>
                              </p:par>
                            </p:childTnLst>
                          </p:cTn>
                        </p:par>
                        <p:par>
                          <p:cTn id="54" fill="hold">
                            <p:stCondLst>
                              <p:cond delay="465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par>
                          <p:cTn id="58" fill="hold">
                            <p:stCondLst>
                              <p:cond delay="5150"/>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12"/>
                                        </p:tgtEl>
                                        <p:attrNameLst>
                                          <p:attrName>style.visibility</p:attrName>
                                        </p:attrNameLst>
                                      </p:cBhvr>
                                      <p:to>
                                        <p:strVal val="visible"/>
                                      </p:to>
                                    </p:set>
                                    <p:animEffect transition="in" filter="fade">
                                      <p:cBhvr>
                                        <p:cTn id="61"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形 28"/>
          <p:cNvPicPr>
            <a:picLocks noChangeAspect="1"/>
          </p:cNvPicPr>
          <p:nvPr/>
        </p:nvPicPr>
        <p:blipFill>
          <a:blip r:embed="rId1" cstate="screen"/>
          <a:stretch>
            <a:fillRect/>
          </a:stretch>
        </p:blipFill>
        <p:spPr>
          <a:xfrm>
            <a:off x="10382010" y="325885"/>
            <a:ext cx="1041400" cy="1054100"/>
          </a:xfrm>
          <a:prstGeom prst="rect">
            <a:avLst/>
          </a:prstGeom>
        </p:spPr>
      </p:pic>
      <p:pic>
        <p:nvPicPr>
          <p:cNvPr id="30" name="图形 29"/>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rot="20797269">
            <a:off x="10500965" y="5943158"/>
            <a:ext cx="2281552" cy="1829685"/>
          </a:xfrm>
          <a:prstGeom prst="rect">
            <a:avLst/>
          </a:prstGeom>
        </p:spPr>
      </p:pic>
      <p:pic>
        <p:nvPicPr>
          <p:cNvPr id="31" name="图形 30"/>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rot="2796234">
            <a:off x="10771820" y="5378006"/>
            <a:ext cx="2281552" cy="1829685"/>
          </a:xfrm>
          <a:prstGeom prst="rect">
            <a:avLst/>
          </a:prstGeom>
        </p:spPr>
      </p:pic>
      <p:pic>
        <p:nvPicPr>
          <p:cNvPr id="32" name="图形 31"/>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306029" y="5658492"/>
            <a:ext cx="889000" cy="1130300"/>
          </a:xfrm>
          <a:prstGeom prst="rect">
            <a:avLst/>
          </a:prstGeom>
        </p:spPr>
      </p:pic>
      <p:pic>
        <p:nvPicPr>
          <p:cNvPr id="33" name="图形 32"/>
          <p:cNvPicPr>
            <a:picLocks noChangeAspect="1"/>
          </p:cNvPicPr>
          <p:nvPr/>
        </p:nvPicPr>
        <p:blipFill>
          <a:blip r:embed="rId6" cstate="screen"/>
          <a:stretch>
            <a:fillRect/>
          </a:stretch>
        </p:blipFill>
        <p:spPr>
          <a:xfrm>
            <a:off x="554590" y="692411"/>
            <a:ext cx="2073216" cy="467088"/>
          </a:xfrm>
          <a:prstGeom prst="rect">
            <a:avLst/>
          </a:prstGeom>
        </p:spPr>
      </p:pic>
      <p:pic>
        <p:nvPicPr>
          <p:cNvPr id="37" name="图片 36"/>
          <p:cNvPicPr>
            <a:picLocks noChangeAspect="1"/>
          </p:cNvPicPr>
          <p:nvPr/>
        </p:nvPicPr>
        <p:blipFill>
          <a:blip r:embed="rId7" cstate="screen"/>
          <a:stretch>
            <a:fillRect/>
          </a:stretch>
        </p:blipFill>
        <p:spPr>
          <a:xfrm>
            <a:off x="1659985" y="1007415"/>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8"/>
            <a:stretch>
              <a:fillRect/>
            </a:stretch>
          </p:blipFill>
          <p:spPr>
            <a:xfrm>
              <a:off x="3417502" y="-160422"/>
              <a:ext cx="5557520" cy="2193758"/>
            </a:xfrm>
            <a:prstGeom prst="rect">
              <a:avLst/>
            </a:prstGeom>
          </p:spPr>
        </p:pic>
        <p:sp>
          <p:nvSpPr>
            <p:cNvPr id="40" name="文本框 39"/>
            <p:cNvSpPr txBox="1"/>
            <p:nvPr/>
          </p:nvSpPr>
          <p:spPr>
            <a:xfrm>
              <a:off x="4993849" y="338032"/>
              <a:ext cx="2404826" cy="707886"/>
            </a:xfrm>
            <a:prstGeom prst="rect">
              <a:avLst/>
            </a:prstGeom>
            <a:noFill/>
          </p:spPr>
          <p:txBody>
            <a:bodyPr vert="horz" wrap="none" rtlCol="0">
              <a:spAutoFit/>
            </a:bodyPr>
            <a:lstStyle/>
            <a:p>
              <a:pPr algn="ctr"/>
              <a:r>
                <a:rPr lang="zh-CN" altLang="en-US" sz="4000" spc="-300" dirty="0">
                  <a:cs typeface="+mn-ea"/>
                  <a:sym typeface="+mn-lt"/>
                </a:rPr>
                <a:t>娱    乐   篇</a:t>
              </a:r>
              <a:endParaRPr lang="zh-CN" altLang="en-US" sz="4000" spc="-300" dirty="0">
                <a:cs typeface="+mn-ea"/>
                <a:sym typeface="+mn-lt"/>
              </a:endParaRPr>
            </a:p>
          </p:txBody>
        </p:sp>
      </p:grpSp>
      <p:sp>
        <p:nvSpPr>
          <p:cNvPr id="13" name="MH_Other_1"/>
          <p:cNvSpPr/>
          <p:nvPr>
            <p:custDataLst>
              <p:tags r:id="rId9"/>
            </p:custDataLst>
          </p:nvPr>
        </p:nvSpPr>
        <p:spPr>
          <a:xfrm rot="21215874">
            <a:off x="5117667" y="2675528"/>
            <a:ext cx="2017058" cy="2144481"/>
          </a:xfrm>
          <a:prstGeom prst="rect">
            <a:avLst/>
          </a:prstGeom>
          <a:solidFill>
            <a:srgbClr val="FFFFFF"/>
          </a:solidFill>
          <a:ln w="3175">
            <a:solidFill>
              <a:schemeClr val="bg1">
                <a:lumMod val="85000"/>
              </a:schemeClr>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MH_Other_3"/>
          <p:cNvSpPr/>
          <p:nvPr>
            <p:custDataLst>
              <p:tags r:id="rId10"/>
            </p:custDataLst>
          </p:nvPr>
        </p:nvSpPr>
        <p:spPr>
          <a:xfrm rot="21215874">
            <a:off x="8434957" y="2675528"/>
            <a:ext cx="2017058" cy="2144481"/>
          </a:xfrm>
          <a:prstGeom prst="rect">
            <a:avLst/>
          </a:prstGeom>
          <a:solidFill>
            <a:srgbClr val="FFFFFF"/>
          </a:solidFill>
          <a:ln w="3175">
            <a:solidFill>
              <a:schemeClr val="bg1">
                <a:lumMod val="85000"/>
              </a:schemeClr>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MH_Other_5"/>
          <p:cNvSpPr/>
          <p:nvPr>
            <p:custDataLst>
              <p:tags r:id="rId11"/>
            </p:custDataLst>
          </p:nvPr>
        </p:nvSpPr>
        <p:spPr>
          <a:xfrm rot="21215874">
            <a:off x="1773255" y="2675528"/>
            <a:ext cx="2017058" cy="2144481"/>
          </a:xfrm>
          <a:prstGeom prst="rect">
            <a:avLst/>
          </a:prstGeom>
          <a:solidFill>
            <a:srgbClr val="FFFFFF"/>
          </a:solidFill>
          <a:ln w="3175">
            <a:solidFill>
              <a:schemeClr val="bg1">
                <a:lumMod val="85000"/>
              </a:schemeClr>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p:cNvGrpSpPr/>
          <p:nvPr/>
        </p:nvGrpSpPr>
        <p:grpSpPr>
          <a:xfrm>
            <a:off x="5148183" y="2679037"/>
            <a:ext cx="2017058" cy="2144481"/>
            <a:chOff x="4024721" y="2267313"/>
            <a:chExt cx="1090749" cy="1201783"/>
          </a:xfrm>
        </p:grpSpPr>
        <p:sp>
          <p:nvSpPr>
            <p:cNvPr id="20" name="MH_Other_2"/>
            <p:cNvSpPr/>
            <p:nvPr>
              <p:custDataLst>
                <p:tags r:id="rId12"/>
              </p:custDataLst>
            </p:nvPr>
          </p:nvSpPr>
          <p:spPr>
            <a:xfrm>
              <a:off x="4024721" y="2267313"/>
              <a:ext cx="1090749" cy="1201783"/>
            </a:xfrm>
            <a:prstGeom prst="rect">
              <a:avLst/>
            </a:prstGeom>
            <a:solidFill>
              <a:srgbClr val="FFFFFF"/>
            </a:solidFill>
            <a:ln w="3175">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MH_Picture_2"/>
            <p:cNvSpPr/>
            <p:nvPr>
              <p:custDataLst>
                <p:tags r:id="rId13"/>
              </p:custDataLst>
            </p:nvPr>
          </p:nvSpPr>
          <p:spPr>
            <a:xfrm>
              <a:off x="4070084" y="2312963"/>
              <a:ext cx="1000023" cy="1110482"/>
            </a:xfrm>
            <a:prstGeom prst="rect">
              <a:avLst/>
            </a:prstGeom>
            <a:blipFill dpi="0" rotWithShape="1">
              <a:blip r:embed="rId1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8465473" y="2679037"/>
            <a:ext cx="2017058" cy="2144481"/>
            <a:chOff x="5891621" y="2267313"/>
            <a:chExt cx="1090749" cy="1201783"/>
          </a:xfrm>
        </p:grpSpPr>
        <p:sp>
          <p:nvSpPr>
            <p:cNvPr id="23" name="MH_Other_4"/>
            <p:cNvSpPr/>
            <p:nvPr>
              <p:custDataLst>
                <p:tags r:id="rId15"/>
              </p:custDataLst>
            </p:nvPr>
          </p:nvSpPr>
          <p:spPr>
            <a:xfrm>
              <a:off x="5891621" y="2267313"/>
              <a:ext cx="1090749" cy="1201783"/>
            </a:xfrm>
            <a:prstGeom prst="rect">
              <a:avLst/>
            </a:prstGeom>
            <a:solidFill>
              <a:srgbClr val="FFFFFF"/>
            </a:solidFill>
            <a:ln w="3175">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MH_Picture_3"/>
            <p:cNvSpPr/>
            <p:nvPr>
              <p:custDataLst>
                <p:tags r:id="rId16"/>
              </p:custDataLst>
            </p:nvPr>
          </p:nvSpPr>
          <p:spPr>
            <a:xfrm>
              <a:off x="5936984" y="2312963"/>
              <a:ext cx="1000023" cy="1110482"/>
            </a:xfrm>
            <a:prstGeom prst="rect">
              <a:avLst/>
            </a:prstGeom>
            <a:blipFill dpi="0" rotWithShape="1">
              <a:blip r:embed="rId1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1803771" y="2679037"/>
            <a:ext cx="2017058" cy="2144481"/>
            <a:chOff x="2157821" y="2267313"/>
            <a:chExt cx="1090749" cy="1201783"/>
          </a:xfrm>
        </p:grpSpPr>
        <p:sp>
          <p:nvSpPr>
            <p:cNvPr id="26" name="MH_Other_6"/>
            <p:cNvSpPr/>
            <p:nvPr>
              <p:custDataLst>
                <p:tags r:id="rId18"/>
              </p:custDataLst>
            </p:nvPr>
          </p:nvSpPr>
          <p:spPr>
            <a:xfrm>
              <a:off x="2157821" y="2267313"/>
              <a:ext cx="1090749" cy="1201783"/>
            </a:xfrm>
            <a:prstGeom prst="rect">
              <a:avLst/>
            </a:prstGeom>
            <a:solidFill>
              <a:srgbClr val="FFFFFF"/>
            </a:solidFill>
            <a:ln w="3175">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MH_Picture_1"/>
            <p:cNvSpPr/>
            <p:nvPr>
              <p:custDataLst>
                <p:tags r:id="rId19"/>
              </p:custDataLst>
            </p:nvPr>
          </p:nvSpPr>
          <p:spPr>
            <a:xfrm>
              <a:off x="2203184" y="2312963"/>
              <a:ext cx="1000023" cy="1110482"/>
            </a:xfrm>
            <a:prstGeom prst="rect">
              <a:avLst/>
            </a:prstGeom>
            <a:blipFill dpi="0" rotWithShape="1">
              <a:blip r:embed="rId2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文本框 35"/>
          <p:cNvSpPr txBox="1"/>
          <p:nvPr/>
        </p:nvSpPr>
        <p:spPr>
          <a:xfrm>
            <a:off x="1966731" y="5196827"/>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2" name="文本框 41"/>
          <p:cNvSpPr txBox="1"/>
          <p:nvPr/>
        </p:nvSpPr>
        <p:spPr>
          <a:xfrm>
            <a:off x="1885502" y="5559083"/>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43" name="文本框 42"/>
          <p:cNvSpPr txBox="1"/>
          <p:nvPr/>
        </p:nvSpPr>
        <p:spPr>
          <a:xfrm>
            <a:off x="5288364" y="5196827"/>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4" name="文本框 43"/>
          <p:cNvSpPr txBox="1"/>
          <p:nvPr/>
        </p:nvSpPr>
        <p:spPr>
          <a:xfrm>
            <a:off x="5207135" y="5559083"/>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45" name="文本框 44"/>
          <p:cNvSpPr txBox="1"/>
          <p:nvPr/>
        </p:nvSpPr>
        <p:spPr>
          <a:xfrm>
            <a:off x="8693441" y="5196827"/>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46" name="文本框 45"/>
          <p:cNvSpPr txBox="1"/>
          <p:nvPr/>
        </p:nvSpPr>
        <p:spPr>
          <a:xfrm>
            <a:off x="8612212" y="5559083"/>
            <a:ext cx="2016556" cy="523220"/>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endParaRPr lang="zh-CN" altLang="en-US" sz="1400" spc="300" dirty="0">
              <a:cs typeface="+mn-ea"/>
              <a:sym typeface="+mn-lt"/>
            </a:endParaRPr>
          </a:p>
        </p:txBody>
      </p:sp>
      <p:sp>
        <p:nvSpPr>
          <p:cNvPr id="34" name="TextBox 33"/>
          <p:cNvSpPr txBox="1"/>
          <p:nvPr/>
        </p:nvSpPr>
        <p:spPr>
          <a:xfrm>
            <a:off x="2314105" y="6662239"/>
            <a:ext cx="1800200" cy="123111"/>
          </a:xfrm>
          <a:prstGeom prst="rect">
            <a:avLst/>
          </a:prstGeom>
          <a:noFill/>
        </p:spPr>
        <p:txBody>
          <a:bodyPr wrap="square" rtlCol="0">
            <a:spAutoFit/>
          </a:bodyPr>
          <a:lstStyle/>
          <a:p>
            <a:pPr>
              <a:lnSpc>
                <a:spcPct val="200000"/>
              </a:lnSpc>
            </a:pPr>
            <a:r>
              <a:rPr lang="en-US" altLang="zh-CN" sz="100" dirty="0" smtClean="0">
                <a:solidFill>
                  <a:schemeClr val="bg1"/>
                </a:solidFill>
                <a:ea typeface="微软雅黑" panose="020B0503020204020204" pitchFamily="34" charset="-122"/>
              </a:rPr>
              <a:t>PPT</a:t>
            </a:r>
            <a:r>
              <a:rPr lang="zh-CN" altLang="en-US" sz="100" dirty="0" smtClean="0">
                <a:solidFill>
                  <a:schemeClr val="bg1"/>
                </a:solidFill>
                <a:ea typeface="微软雅黑" panose="020B0503020204020204" pitchFamily="34" charset="-122"/>
              </a:rPr>
              <a:t>模板 </a:t>
            </a:r>
            <a:r>
              <a:rPr lang="en-US" altLang="zh-CN" sz="100" dirty="0">
                <a:solidFill>
                  <a:schemeClr val="bg1"/>
                </a:solidFill>
                <a:ea typeface="微软雅黑" panose="020B0503020204020204" pitchFamily="34" charset="-122"/>
              </a:rPr>
              <a:t>http://www.1ppt.com/moban/</a:t>
            </a:r>
            <a:r>
              <a:rPr lang="zh-CN" altLang="en-US" sz="100" dirty="0" smtClean="0">
                <a:solidFill>
                  <a:schemeClr val="bg1"/>
                </a:solidFill>
                <a:ea typeface="微软雅黑" panose="020B0503020204020204" pitchFamily="34" charset="-122"/>
              </a:rPr>
              <a:t> </a:t>
            </a:r>
            <a:endParaRPr lang="en-US" altLang="zh-CN" sz="100" dirty="0" smtClean="0">
              <a:solidFill>
                <a:schemeClr val="bg1"/>
              </a:solidFill>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eelOff"/>
      </p:transition>
    </mc:Choice>
    <mc:Fallback>
      <p:transition spd="slow"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1000" fill="hold"/>
                                        <p:tgtEl>
                                          <p:spTgt spid="37"/>
                                        </p:tgtEl>
                                        <p:attrNameLst>
                                          <p:attrName>ppt_x</p:attrName>
                                        </p:attrNameLst>
                                      </p:cBhvr>
                                      <p:tavLst>
                                        <p:tav tm="0">
                                          <p:val>
                                            <p:strVal val="0-#ppt_w/2"/>
                                          </p:val>
                                        </p:tav>
                                        <p:tav tm="100000">
                                          <p:val>
                                            <p:strVal val="#ppt_x"/>
                                          </p:val>
                                        </p:tav>
                                      </p:tavLst>
                                    </p:anim>
                                    <p:anim calcmode="lin" valueType="num">
                                      <p:cBhvr additive="base">
                                        <p:cTn id="14" dur="1000" fill="hold"/>
                                        <p:tgtEl>
                                          <p:spTgt spid="37"/>
                                        </p:tgtEl>
                                        <p:attrNameLst>
                                          <p:attrName>ppt_y</p:attrName>
                                        </p:attrNameLst>
                                      </p:cBhvr>
                                      <p:tavLst>
                                        <p:tav tm="0">
                                          <p:val>
                                            <p:strVal val="#ppt_y"/>
                                          </p:val>
                                        </p:tav>
                                        <p:tav tm="100000">
                                          <p:val>
                                            <p:strVal val="#ppt_y"/>
                                          </p:val>
                                        </p:tav>
                                      </p:tavLst>
                                    </p:anim>
                                  </p:childTnLst>
                                </p:cTn>
                              </p:par>
                              <p:par>
                                <p:cTn id="15" presetID="49" presetClass="entr" presetSubtype="0" decel="10000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 calcmode="lin" valueType="num">
                                      <p:cBhvr>
                                        <p:cTn id="19" dur="500" fill="hold"/>
                                        <p:tgtEl>
                                          <p:spTgt spid="32"/>
                                        </p:tgtEl>
                                        <p:attrNameLst>
                                          <p:attrName>style.rotation</p:attrName>
                                        </p:attrNameLst>
                                      </p:cBhvr>
                                      <p:tavLst>
                                        <p:tav tm="0">
                                          <p:val>
                                            <p:fltVal val="360"/>
                                          </p:val>
                                        </p:tav>
                                        <p:tav tm="100000">
                                          <p:val>
                                            <p:fltVal val="0"/>
                                          </p:val>
                                        </p:tav>
                                      </p:tavLst>
                                    </p:anim>
                                    <p:animEffect transition="in" filter="fade">
                                      <p:cBhvr>
                                        <p:cTn id="20" dur="500"/>
                                        <p:tgtEl>
                                          <p:spTgt spid="32"/>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0-#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3000"/>
                            </p:stCondLst>
                            <p:childTnLst>
                              <p:par>
                                <p:cTn id="51" presetID="10" presetClass="entr" presetSubtype="0" fill="hold" grpId="0" nodeType="afterEffect">
                                  <p:stCondLst>
                                    <p:cond delay="0"/>
                                  </p:stCondLst>
                                  <p:iterate type="lt">
                                    <p:tmPct val="10000"/>
                                  </p:iterate>
                                  <p:childTnLst>
                                    <p:set>
                                      <p:cBhvr>
                                        <p:cTn id="52" dur="1" fill="hold">
                                          <p:stCondLst>
                                            <p:cond delay="0"/>
                                          </p:stCondLst>
                                        </p:cTn>
                                        <p:tgtEl>
                                          <p:spTgt spid="42"/>
                                        </p:tgtEl>
                                        <p:attrNameLst>
                                          <p:attrName>style.visibility</p:attrName>
                                        </p:attrNameLst>
                                      </p:cBhvr>
                                      <p:to>
                                        <p:strVal val="visible"/>
                                      </p:to>
                                    </p:set>
                                    <p:animEffect transition="in" filter="fade">
                                      <p:cBhvr>
                                        <p:cTn id="53" dur="250"/>
                                        <p:tgtEl>
                                          <p:spTgt spid="42"/>
                                        </p:tgtEl>
                                      </p:cBhvr>
                                    </p:animEffect>
                                  </p:childTnLst>
                                </p:cTn>
                              </p:par>
                            </p:childTnLst>
                          </p:cTn>
                        </p:par>
                        <p:par>
                          <p:cTn id="54" fill="hold">
                            <p:stCondLst>
                              <p:cond delay="2924"/>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p:stCondLst>
                              <p:cond delay="3424"/>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44"/>
                                        </p:tgtEl>
                                        <p:attrNameLst>
                                          <p:attrName>style.visibility</p:attrName>
                                        </p:attrNameLst>
                                      </p:cBhvr>
                                      <p:to>
                                        <p:strVal val="visible"/>
                                      </p:to>
                                    </p:set>
                                    <p:animEffect transition="in" filter="fade">
                                      <p:cBhvr>
                                        <p:cTn id="61" dur="250"/>
                                        <p:tgtEl>
                                          <p:spTgt spid="44"/>
                                        </p:tgtEl>
                                      </p:cBhvr>
                                    </p:animEffect>
                                  </p:childTnLst>
                                </p:cTn>
                              </p:par>
                            </p:childTnLst>
                          </p:cTn>
                        </p:par>
                        <p:par>
                          <p:cTn id="62" fill="hold">
                            <p:stCondLst>
                              <p:cond delay="4349"/>
                            </p:stCondLst>
                            <p:childTnLst>
                              <p:par>
                                <p:cTn id="63" presetID="2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4849"/>
                            </p:stCondLst>
                            <p:childTnLst>
                              <p:par>
                                <p:cTn id="67" presetID="10" presetClass="entr" presetSubtype="0" fill="hold" grpId="0" nodeType="afterEffect">
                                  <p:stCondLst>
                                    <p:cond delay="0"/>
                                  </p:stCondLst>
                                  <p:iterate type="lt">
                                    <p:tmPct val="10000"/>
                                  </p:iterate>
                                  <p:childTnLst>
                                    <p:set>
                                      <p:cBhvr>
                                        <p:cTn id="68" dur="1" fill="hold">
                                          <p:stCondLst>
                                            <p:cond delay="0"/>
                                          </p:stCondLst>
                                        </p:cTn>
                                        <p:tgtEl>
                                          <p:spTgt spid="46"/>
                                        </p:tgtEl>
                                        <p:attrNameLst>
                                          <p:attrName>style.visibility</p:attrName>
                                        </p:attrNameLst>
                                      </p:cBhvr>
                                      <p:to>
                                        <p:strVal val="visible"/>
                                      </p:to>
                                    </p:set>
                                    <p:animEffect transition="in" filter="fade">
                                      <p:cBhvr>
                                        <p:cTn id="69"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36" grpId="0"/>
      <p:bldP spid="42" grpId="0"/>
      <p:bldP spid="43" grpId="0"/>
      <p:bldP spid="44" grpId="0"/>
      <p:bldP spid="4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A_库_图片 11" descr="500493768"/>
          <p:cNvPicPr>
            <a:picLocks noChangeAspect="1"/>
          </p:cNvPicPr>
          <p:nvPr>
            <p:custDataLst>
              <p:tags r:id="rId1"/>
            </p:custDataLst>
          </p:nvPr>
        </p:nvPicPr>
        <p:blipFill rotWithShape="1">
          <a:blip r:embed="rId2" cstate="screen"/>
          <a:srcRect/>
          <a:stretch>
            <a:fillRect/>
          </a:stretch>
        </p:blipFill>
        <p:spPr>
          <a:xfrm rot="2299284">
            <a:off x="7642264" y="1922294"/>
            <a:ext cx="3780000" cy="252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3" name="图片 52"/>
          <p:cNvPicPr>
            <a:picLocks noChangeAspect="1"/>
          </p:cNvPicPr>
          <p:nvPr/>
        </p:nvPicPr>
        <p:blipFill>
          <a:blip r:embed="rId3"/>
          <a:stretch>
            <a:fillRect/>
          </a:stretch>
        </p:blipFill>
        <p:spPr>
          <a:xfrm flipH="1">
            <a:off x="5428755" y="391447"/>
            <a:ext cx="717597" cy="716897"/>
          </a:xfrm>
          <a:prstGeom prst="rect">
            <a:avLst/>
          </a:prstGeom>
        </p:spPr>
      </p:pic>
      <p:pic>
        <p:nvPicPr>
          <p:cNvPr id="54" name="图片 53"/>
          <p:cNvPicPr>
            <a:picLocks noChangeAspect="1"/>
          </p:cNvPicPr>
          <p:nvPr/>
        </p:nvPicPr>
        <p:blipFill>
          <a:blip r:embed="rId3"/>
          <a:stretch>
            <a:fillRect/>
          </a:stretch>
        </p:blipFill>
        <p:spPr>
          <a:xfrm>
            <a:off x="3920584" y="440088"/>
            <a:ext cx="799500" cy="798720"/>
          </a:xfrm>
          <a:prstGeom prst="rect">
            <a:avLst/>
          </a:prstGeom>
        </p:spPr>
      </p:pic>
      <p:pic>
        <p:nvPicPr>
          <p:cNvPr id="55" name="图片 54"/>
          <p:cNvPicPr>
            <a:picLocks noChangeAspect="1"/>
          </p:cNvPicPr>
          <p:nvPr/>
        </p:nvPicPr>
        <p:blipFill>
          <a:blip r:embed="rId3" cstate="screen"/>
          <a:stretch>
            <a:fillRect/>
          </a:stretch>
        </p:blipFill>
        <p:spPr>
          <a:xfrm flipH="1">
            <a:off x="3767459" y="0"/>
            <a:ext cx="424180" cy="423766"/>
          </a:xfrm>
          <a:prstGeom prst="rect">
            <a:avLst/>
          </a:prstGeom>
        </p:spPr>
      </p:pic>
      <p:pic>
        <p:nvPicPr>
          <p:cNvPr id="56" name="图片 55"/>
          <p:cNvPicPr>
            <a:picLocks noChangeAspect="1"/>
          </p:cNvPicPr>
          <p:nvPr/>
        </p:nvPicPr>
        <p:blipFill rotWithShape="1">
          <a:blip r:embed="rId4" cstate="screen"/>
          <a:srcRect/>
          <a:stretch>
            <a:fillRect/>
          </a:stretch>
        </p:blipFill>
        <p:spPr>
          <a:xfrm rot="20875537">
            <a:off x="762970" y="3427635"/>
            <a:ext cx="2435576" cy="3014807"/>
          </a:xfrm>
          <a:prstGeom prst="rect">
            <a:avLst/>
          </a:prstGeom>
          <a:ln w="63500">
            <a:solidFill>
              <a:sysClr val="window" lastClr="FFFFFF"/>
            </a:solidFill>
          </a:ln>
          <a:effectLst>
            <a:outerShdw blurRad="317500" dist="38100" dir="2700000" algn="tl" rotWithShape="0">
              <a:prstClr val="black">
                <a:alpha val="40000"/>
              </a:prstClr>
            </a:outerShdw>
          </a:effectLst>
        </p:spPr>
      </p:pic>
      <p:pic>
        <p:nvPicPr>
          <p:cNvPr id="57" name="图片 56"/>
          <p:cNvPicPr>
            <a:picLocks noChangeAspect="1"/>
          </p:cNvPicPr>
          <p:nvPr/>
        </p:nvPicPr>
        <p:blipFill>
          <a:blip r:embed="rId5" cstate="screen"/>
          <a:stretch>
            <a:fillRect/>
          </a:stretch>
        </p:blipFill>
        <p:spPr>
          <a:xfrm rot="288972">
            <a:off x="4043018" y="2793274"/>
            <a:ext cx="3023240" cy="2016669"/>
          </a:xfrm>
          <a:prstGeom prst="rect">
            <a:avLst/>
          </a:prstGeom>
          <a:ln w="63500">
            <a:solidFill>
              <a:sysClr val="window" lastClr="FFFFFF"/>
            </a:solidFill>
          </a:ln>
          <a:effectLst>
            <a:outerShdw blurRad="317500" dist="38100" dir="2700000" algn="tl" rotWithShape="0">
              <a:prstClr val="black">
                <a:alpha val="40000"/>
              </a:prstClr>
            </a:outerShdw>
          </a:effectLst>
        </p:spPr>
      </p:pic>
      <p:pic>
        <p:nvPicPr>
          <p:cNvPr id="61" name="图片 60"/>
          <p:cNvPicPr>
            <a:picLocks noChangeAspect="1"/>
          </p:cNvPicPr>
          <p:nvPr/>
        </p:nvPicPr>
        <p:blipFill>
          <a:blip r:embed="rId6" cstate="screen"/>
          <a:stretch>
            <a:fillRect/>
          </a:stretch>
        </p:blipFill>
        <p:spPr>
          <a:xfrm>
            <a:off x="10605974" y="528792"/>
            <a:ext cx="1131464" cy="1512990"/>
          </a:xfrm>
          <a:prstGeom prst="rect">
            <a:avLst/>
          </a:prstGeom>
        </p:spPr>
      </p:pic>
      <p:pic>
        <p:nvPicPr>
          <p:cNvPr id="63" name="图片 62"/>
          <p:cNvPicPr>
            <a:picLocks noChangeAspect="1" noChangeArrowheads="1"/>
          </p:cNvPicPr>
          <p:nvPr/>
        </p:nvPicPr>
        <p:blipFill rotWithShape="1">
          <a:blip r:embed="rId7" cstate="screen"/>
          <a:srcRect/>
          <a:stretch>
            <a:fillRect/>
          </a:stretch>
        </p:blipFill>
        <p:spPr bwMode="auto">
          <a:xfrm>
            <a:off x="0" y="0"/>
            <a:ext cx="10382010" cy="402167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形 32"/>
          <p:cNvPicPr>
            <a:picLocks noChangeAspect="1"/>
          </p:cNvPicPr>
          <p:nvPr/>
        </p:nvPicPr>
        <p:blipFill>
          <a:blip r:embed="rId8" cstate="screen"/>
          <a:stretch>
            <a:fillRect/>
          </a:stretch>
        </p:blipFill>
        <p:spPr>
          <a:xfrm>
            <a:off x="554590" y="692411"/>
            <a:ext cx="2073216" cy="467088"/>
          </a:xfrm>
          <a:prstGeom prst="rect">
            <a:avLst/>
          </a:prstGeom>
        </p:spPr>
      </p:pic>
      <p:pic>
        <p:nvPicPr>
          <p:cNvPr id="37" name="图片 36"/>
          <p:cNvPicPr>
            <a:picLocks noChangeAspect="1"/>
          </p:cNvPicPr>
          <p:nvPr/>
        </p:nvPicPr>
        <p:blipFill>
          <a:blip r:embed="rId9" cstate="screen"/>
          <a:stretch>
            <a:fillRect/>
          </a:stretch>
        </p:blipFill>
        <p:spPr>
          <a:xfrm>
            <a:off x="1689714" y="1033094"/>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10"/>
            <a:stretch>
              <a:fillRect/>
            </a:stretch>
          </p:blipFill>
          <p:spPr>
            <a:xfrm>
              <a:off x="3417502" y="-160422"/>
              <a:ext cx="5557520" cy="2193758"/>
            </a:xfrm>
            <a:prstGeom prst="rect">
              <a:avLst/>
            </a:prstGeom>
          </p:spPr>
        </p:pic>
        <p:sp>
          <p:nvSpPr>
            <p:cNvPr id="40" name="文本框 39"/>
            <p:cNvSpPr txBox="1"/>
            <p:nvPr/>
          </p:nvSpPr>
          <p:spPr>
            <a:xfrm>
              <a:off x="4993849" y="338032"/>
              <a:ext cx="2404826" cy="707886"/>
            </a:xfrm>
            <a:prstGeom prst="rect">
              <a:avLst/>
            </a:prstGeom>
            <a:noFill/>
          </p:spPr>
          <p:txBody>
            <a:bodyPr vert="horz" wrap="none" rtlCol="0">
              <a:spAutoFit/>
            </a:bodyPr>
            <a:lstStyle/>
            <a:p>
              <a:pPr algn="ctr"/>
              <a:r>
                <a:rPr lang="zh-CN" altLang="en-US" sz="4000" spc="-300" dirty="0">
                  <a:cs typeface="+mn-ea"/>
                  <a:sym typeface="+mn-lt"/>
                </a:rPr>
                <a:t>娱    乐   篇</a:t>
              </a:r>
              <a:endParaRPr lang="zh-CN" altLang="en-US" sz="4000" spc="-300" dirty="0">
                <a:cs typeface="+mn-ea"/>
                <a:sym typeface="+mn-lt"/>
              </a:endParaRPr>
            </a:p>
          </p:txBody>
        </p:sp>
      </p:grpSp>
      <p:sp>
        <p:nvSpPr>
          <p:cNvPr id="66" name="文本框 65"/>
          <p:cNvSpPr txBox="1"/>
          <p:nvPr/>
        </p:nvSpPr>
        <p:spPr>
          <a:xfrm>
            <a:off x="7426402" y="5111924"/>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67" name="文本框 66"/>
          <p:cNvSpPr txBox="1"/>
          <p:nvPr/>
        </p:nvSpPr>
        <p:spPr>
          <a:xfrm>
            <a:off x="7345173" y="5637529"/>
            <a:ext cx="2016556" cy="1169551"/>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r>
              <a:rPr lang="en-US" altLang="zh-CN" sz="1400" spc="300" dirty="0" err="1">
                <a:cs typeface="+mn-ea"/>
                <a:sym typeface="+mn-lt"/>
              </a:rPr>
              <a:t>consectetur</a:t>
            </a:r>
            <a:r>
              <a:rPr lang="en-US" altLang="zh-CN" sz="1400" spc="300" dirty="0">
                <a:cs typeface="+mn-ea"/>
                <a:sym typeface="+mn-lt"/>
              </a:rPr>
              <a:t> </a:t>
            </a:r>
            <a:r>
              <a:rPr lang="en-US" altLang="zh-CN" sz="1400" spc="300" dirty="0" err="1">
                <a:cs typeface="+mn-ea"/>
                <a:sym typeface="+mn-lt"/>
              </a:rPr>
              <a:t>adipisicing</a:t>
            </a:r>
            <a:r>
              <a:rPr lang="en-US" altLang="zh-CN" sz="1400" spc="300" dirty="0">
                <a:cs typeface="+mn-ea"/>
                <a:sym typeface="+mn-lt"/>
              </a:rPr>
              <a:t> </a:t>
            </a:r>
            <a:r>
              <a:rPr lang="en-US" altLang="zh-CN" sz="1400" spc="300" dirty="0" err="1">
                <a:cs typeface="+mn-ea"/>
                <a:sym typeface="+mn-lt"/>
              </a:rPr>
              <a:t>elit</a:t>
            </a:r>
            <a:r>
              <a:rPr lang="en-US" altLang="zh-CN" sz="1400" spc="300" dirty="0">
                <a:cs typeface="+mn-ea"/>
                <a:sym typeface="+mn-lt"/>
              </a:rPr>
              <a:t>,</a:t>
            </a:r>
            <a:endParaRPr lang="zh-CN" altLang="en-US" sz="1400" spc="300" dirty="0">
              <a:cs typeface="+mn-ea"/>
              <a:sym typeface="+mn-lt"/>
            </a:endParaRPr>
          </a:p>
        </p:txBody>
      </p:sp>
      <p:sp>
        <p:nvSpPr>
          <p:cNvPr id="72" name="五角星 44"/>
          <p:cNvSpPr/>
          <p:nvPr/>
        </p:nvSpPr>
        <p:spPr>
          <a:xfrm rot="19967404">
            <a:off x="5268645" y="5622192"/>
            <a:ext cx="458393" cy="458393"/>
          </a:xfrm>
          <a:prstGeom prst="star5">
            <a:avLst>
              <a:gd name="adj" fmla="val 23926"/>
              <a:gd name="hf" fmla="val 105146"/>
              <a:gd name="vf" fmla="val 110557"/>
            </a:avLst>
          </a:prstGeom>
          <a:blipFill dpi="0" rotWithShape="1">
            <a:blip r:embed="rId11"/>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五角星 45"/>
          <p:cNvSpPr/>
          <p:nvPr/>
        </p:nvSpPr>
        <p:spPr>
          <a:xfrm>
            <a:off x="4385254" y="6010030"/>
            <a:ext cx="253437" cy="253437"/>
          </a:xfrm>
          <a:prstGeom prst="star5">
            <a:avLst>
              <a:gd name="adj" fmla="val 23926"/>
              <a:gd name="hf" fmla="val 105146"/>
              <a:gd name="vf" fmla="val 110557"/>
            </a:avLst>
          </a:prstGeom>
          <a:blipFill dpi="0" rotWithShape="1">
            <a:blip r:embed="rId12" cstate="screen"/>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五角星 46"/>
          <p:cNvSpPr/>
          <p:nvPr/>
        </p:nvSpPr>
        <p:spPr>
          <a:xfrm>
            <a:off x="6164736" y="6007109"/>
            <a:ext cx="186345" cy="186345"/>
          </a:xfrm>
          <a:prstGeom prst="star5">
            <a:avLst>
              <a:gd name="adj" fmla="val 23926"/>
              <a:gd name="hf" fmla="val 105146"/>
              <a:gd name="vf" fmla="val 110557"/>
            </a:avLst>
          </a:prstGeom>
          <a:blipFill dpi="0" rotWithShape="1">
            <a:blip r:embed="rId13"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五角星 50"/>
          <p:cNvSpPr/>
          <p:nvPr/>
        </p:nvSpPr>
        <p:spPr>
          <a:xfrm rot="19922997">
            <a:off x="6358959" y="5625004"/>
            <a:ext cx="143799" cy="143799"/>
          </a:xfrm>
          <a:prstGeom prst="star5">
            <a:avLst>
              <a:gd name="adj" fmla="val 23926"/>
              <a:gd name="hf" fmla="val 105146"/>
              <a:gd name="vf" fmla="val 110557"/>
            </a:avLst>
          </a:prstGeom>
          <a:blipFill dpi="0" rotWithShape="1">
            <a:blip r:embed="rId14"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ageCurlDouble"/>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anim calcmode="lin" valueType="num">
                                          <p:cBhvr>
                                            <p:cTn id="19" dur="1000" fill="hold"/>
                                            <p:tgtEl>
                                              <p:spTgt spid="63"/>
                                            </p:tgtEl>
                                            <p:attrNameLst>
                                              <p:attrName>ppt_x</p:attrName>
                                            </p:attrNameLst>
                                          </p:cBhvr>
                                          <p:tavLst>
                                            <p:tav tm="0">
                                              <p:val>
                                                <p:strVal val="#ppt_x"/>
                                              </p:val>
                                            </p:tav>
                                            <p:tav tm="100000">
                                              <p:val>
                                                <p:strVal val="#ppt_x"/>
                                              </p:val>
                                            </p:tav>
                                          </p:tavLst>
                                        </p:anim>
                                        <p:anim calcmode="lin" valueType="num">
                                          <p:cBhvr>
                                            <p:cTn id="20" dur="1000" fill="hold"/>
                                            <p:tgtEl>
                                              <p:spTgt spid="6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50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nodeType="withEffect">
                                      <p:stCondLst>
                                        <p:cond delay="50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nodeType="withEffect">
                                      <p:stCondLst>
                                        <p:cond delay="50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1000"/>
                                            <p:tgtEl>
                                              <p:spTgt spid="57"/>
                                            </p:tgtEl>
                                          </p:cBhvr>
                                        </p:animEffect>
                                        <p:anim calcmode="lin" valueType="num">
                                          <p:cBhvr>
                                            <p:cTn id="45" dur="1000" fill="hold"/>
                                            <p:tgtEl>
                                              <p:spTgt spid="57"/>
                                            </p:tgtEl>
                                            <p:attrNameLst>
                                              <p:attrName>ppt_x</p:attrName>
                                            </p:attrNameLst>
                                          </p:cBhvr>
                                          <p:tavLst>
                                            <p:tav tm="0">
                                              <p:val>
                                                <p:strVal val="#ppt_x"/>
                                              </p:val>
                                            </p:tav>
                                            <p:tav tm="100000">
                                              <p:val>
                                                <p:strVal val="#ppt_x"/>
                                              </p:val>
                                            </p:tav>
                                          </p:tavLst>
                                        </p:anim>
                                        <p:anim calcmode="lin" valueType="num">
                                          <p:cBhvr>
                                            <p:cTn id="46" dur="1000" fill="hold"/>
                                            <p:tgtEl>
                                              <p:spTgt spid="57"/>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 presetClass="entr" presetSubtype="8" decel="100000"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additive="base">
                                            <p:cTn id="50" dur="1500" fill="hold"/>
                                            <p:tgtEl>
                                              <p:spTgt spid="65"/>
                                            </p:tgtEl>
                                            <p:attrNameLst>
                                              <p:attrName>ppt_x</p:attrName>
                                            </p:attrNameLst>
                                          </p:cBhvr>
                                          <p:tavLst>
                                            <p:tav tm="0">
                                              <p:val>
                                                <p:strVal val="0-#ppt_w/2"/>
                                              </p:val>
                                            </p:tav>
                                            <p:tav tm="100000">
                                              <p:val>
                                                <p:strVal val="#ppt_x"/>
                                              </p:val>
                                            </p:tav>
                                          </p:tavLst>
                                        </p:anim>
                                        <p:anim calcmode="lin" valueType="num">
                                          <p:cBhvr additive="base">
                                            <p:cTn id="51" dur="1500" fill="hold"/>
                                            <p:tgtEl>
                                              <p:spTgt spid="65"/>
                                            </p:tgtEl>
                                            <p:attrNameLst>
                                              <p:attrName>ppt_y</p:attrName>
                                            </p:attrNameLst>
                                          </p:cBhvr>
                                          <p:tavLst>
                                            <p:tav tm="0">
                                              <p:val>
                                                <p:strVal val="#ppt_y"/>
                                              </p:val>
                                            </p:tav>
                                            <p:tav tm="100000">
                                              <p:val>
                                                <p:strVal val="#ppt_y"/>
                                              </p:val>
                                            </p:tav>
                                          </p:tavLst>
                                        </p:anim>
                                        <p:set>
                                          <p:cBhvr>
                                            <p:cTn id="52" dur="1" fill="hold">
                                              <p:stCondLst>
                                                <p:cond delay="0"/>
                                              </p:stCondLst>
                                            </p:cTn>
                                            <p:tgtEl>
                                              <p:spTgt spid="65"/>
                                            </p:tgtEl>
                                            <p:attrNameLst>
                                              <p:attrName>style.visibility</p:attrName>
                                            </p:attrNameLst>
                                          </p:cBhvr>
                                          <p:to>
                                            <p:strVal val="visible"/>
                                          </p:to>
                                        </p:set>
                                        <p:anim to="" calcmode="lin" valueType="num">
                                          <p:cBhvr>
                                            <p:cTn id="53" dur="1500" fill="hold">
                                              <p:stCondLst>
                                                <p:cond delay="0"/>
                                              </p:stCondLst>
                                            </p:cTn>
                                            <p:tgtEl>
                                              <p:spTgt spid="65"/>
                                            </p:tgtEl>
                                            <p:attrNameLst>
                                              <p:attrName>ppt_w</p:attrName>
                                            </p:attrNameLst>
                                          </p:cBhvr>
                                          <p:tavLst>
                                            <p:tav tm="0">
                                              <p:val>
                                                <p:fltVal val="0"/>
                                              </p:val>
                                            </p:tav>
                                            <p:tav tm="100000">
                                              <p:val>
                                                <p:strVal val="#ppt_w"/>
                                              </p:val>
                                            </p:tav>
                                          </p:tavLst>
                                        </p:anim>
                                        <p:anim to="" calcmode="lin" valueType="num">
                                          <p:cBhvr>
                                            <p:cTn id="54" dur="1500" fill="hold">
                                              <p:stCondLst>
                                                <p:cond delay="0"/>
                                              </p:stCondLst>
                                            </p:cTn>
                                            <p:tgtEl>
                                              <p:spTgt spid="65"/>
                                            </p:tgtEl>
                                            <p:attrNameLst>
                                              <p:attrName>ppt_h</p:attrName>
                                            </p:attrNameLst>
                                          </p:cBhvr>
                                          <p:tavLst>
                                            <p:tav tm="0">
                                              <p:val>
                                                <p:fltVal val="0"/>
                                              </p:val>
                                            </p:tav>
                                            <p:tav tm="100000">
                                              <p:val>
                                                <p:strVal val="#ppt_h"/>
                                              </p:val>
                                            </p:tav>
                                          </p:tavLst>
                                        </p:anim>
                                        <p:animEffect filter="fade">
                                          <p:cBhvr>
                                            <p:cTn id="55" dur="1500">
                                              <p:stCondLst>
                                                <p:cond delay="0"/>
                                              </p:stCondLst>
                                            </p:cTn>
                                            <p:tgtEl>
                                              <p:spTgt spid="65"/>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left)">
                                          <p:cBhvr>
                                            <p:cTn id="59" dur="500"/>
                                            <p:tgtEl>
                                              <p:spTgt spid="66"/>
                                            </p:tgtEl>
                                          </p:cBhvr>
                                        </p:animEffect>
                                      </p:childTnLst>
                                    </p:cTn>
                                  </p:par>
                                </p:childTnLst>
                              </p:cTn>
                            </p:par>
                            <p:par>
                              <p:cTn id="60" fill="hold">
                                <p:stCondLst>
                                  <p:cond delay="700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67"/>
                                            </p:tgtEl>
                                            <p:attrNameLst>
                                              <p:attrName>style.visibility</p:attrName>
                                            </p:attrNameLst>
                                          </p:cBhvr>
                                          <p:to>
                                            <p:strVal val="visible"/>
                                          </p:to>
                                        </p:set>
                                        <p:animEffect transition="in" filter="fade">
                                          <p:cBhvr>
                                            <p:cTn id="63" dur="250"/>
                                            <p:tgtEl>
                                              <p:spTgt spid="67"/>
                                            </p:tgtEl>
                                          </p:cBhvr>
                                        </p:animEffect>
                                      </p:childTnLst>
                                    </p:cTn>
                                  </p:par>
                                  <p:par>
                                    <p:cTn id="64" presetID="2" presetClass="entr" presetSubtype="1" fill="hold" grpId="0" nodeType="withEffect" p14:presetBounceEnd="50000">
                                      <p:stCondLst>
                                        <p:cond delay="0"/>
                                      </p:stCondLst>
                                      <p:childTnLst>
                                        <p:set>
                                          <p:cBhvr>
                                            <p:cTn id="65" dur="1" fill="hold">
                                              <p:stCondLst>
                                                <p:cond delay="0"/>
                                              </p:stCondLst>
                                            </p:cTn>
                                            <p:tgtEl>
                                              <p:spTgt spid="72"/>
                                            </p:tgtEl>
                                            <p:attrNameLst>
                                              <p:attrName>style.visibility</p:attrName>
                                            </p:attrNameLst>
                                          </p:cBhvr>
                                          <p:to>
                                            <p:strVal val="visible"/>
                                          </p:to>
                                        </p:set>
                                        <p:anim calcmode="lin" valueType="num" p14:bounceEnd="50000">
                                          <p:cBhvr additive="base">
                                            <p:cTn id="66" dur="500" fill="hold"/>
                                            <p:tgtEl>
                                              <p:spTgt spid="72"/>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72"/>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14:presetBounceEnd="50000">
                                      <p:stCondLst>
                                        <p:cond delay="250"/>
                                      </p:stCondLst>
                                      <p:childTnLst>
                                        <p:set>
                                          <p:cBhvr>
                                            <p:cTn id="69" dur="1" fill="hold">
                                              <p:stCondLst>
                                                <p:cond delay="0"/>
                                              </p:stCondLst>
                                            </p:cTn>
                                            <p:tgtEl>
                                              <p:spTgt spid="73"/>
                                            </p:tgtEl>
                                            <p:attrNameLst>
                                              <p:attrName>style.visibility</p:attrName>
                                            </p:attrNameLst>
                                          </p:cBhvr>
                                          <p:to>
                                            <p:strVal val="visible"/>
                                          </p:to>
                                        </p:set>
                                        <p:anim calcmode="lin" valueType="num" p14:bounceEnd="50000">
                                          <p:cBhvr additive="base">
                                            <p:cTn id="70" dur="75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71" dur="750" fill="hold"/>
                                            <p:tgtEl>
                                              <p:spTgt spid="73"/>
                                            </p:tgtEl>
                                            <p:attrNameLst>
                                              <p:attrName>ppt_y</p:attrName>
                                            </p:attrNameLst>
                                          </p:cBhvr>
                                          <p:tavLst>
                                            <p:tav tm="0">
                                              <p:val>
                                                <p:strVal val="0-#ppt_h/2"/>
                                              </p:val>
                                            </p:tav>
                                            <p:tav tm="100000">
                                              <p:val>
                                                <p:strVal val="#ppt_y"/>
                                              </p:val>
                                            </p:tav>
                                          </p:tavLst>
                                        </p:anim>
                                      </p:childTnLst>
                                    </p:cTn>
                                  </p:par>
                                  <p:par>
                                    <p:cTn id="72" presetID="2" presetClass="entr" presetSubtype="1" fill="hold" grpId="0" nodeType="withEffect" p14:presetBounceEnd="50000">
                                      <p:stCondLst>
                                        <p:cond delay="0"/>
                                      </p:stCondLst>
                                      <p:childTnLst>
                                        <p:set>
                                          <p:cBhvr>
                                            <p:cTn id="73" dur="1" fill="hold">
                                              <p:stCondLst>
                                                <p:cond delay="0"/>
                                              </p:stCondLst>
                                            </p:cTn>
                                            <p:tgtEl>
                                              <p:spTgt spid="74"/>
                                            </p:tgtEl>
                                            <p:attrNameLst>
                                              <p:attrName>style.visibility</p:attrName>
                                            </p:attrNameLst>
                                          </p:cBhvr>
                                          <p:to>
                                            <p:strVal val="visible"/>
                                          </p:to>
                                        </p:set>
                                        <p:anim calcmode="lin" valueType="num" p14:bounceEnd="50000">
                                          <p:cBhvr additive="base">
                                            <p:cTn id="74" dur="500" fill="hold"/>
                                            <p:tgtEl>
                                              <p:spTgt spid="74"/>
                                            </p:tgtEl>
                                            <p:attrNameLst>
                                              <p:attrName>ppt_x</p:attrName>
                                            </p:attrNameLst>
                                          </p:cBhvr>
                                          <p:tavLst>
                                            <p:tav tm="0">
                                              <p:val>
                                                <p:strVal val="#ppt_x"/>
                                              </p:val>
                                            </p:tav>
                                            <p:tav tm="100000">
                                              <p:val>
                                                <p:strVal val="#ppt_x"/>
                                              </p:val>
                                            </p:tav>
                                          </p:tavLst>
                                        </p:anim>
                                        <p:anim calcmode="lin" valueType="num" p14:bounceEnd="50000">
                                          <p:cBhvr additive="base">
                                            <p:cTn id="75" dur="500" fill="hold"/>
                                            <p:tgtEl>
                                              <p:spTgt spid="74"/>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14:presetBounceEnd="50000">
                                      <p:stCondLst>
                                        <p:cond delay="250"/>
                                      </p:stCondLst>
                                      <p:childTnLst>
                                        <p:set>
                                          <p:cBhvr>
                                            <p:cTn id="77" dur="1" fill="hold">
                                              <p:stCondLst>
                                                <p:cond delay="0"/>
                                              </p:stCondLst>
                                            </p:cTn>
                                            <p:tgtEl>
                                              <p:spTgt spid="75"/>
                                            </p:tgtEl>
                                            <p:attrNameLst>
                                              <p:attrName>style.visibility</p:attrName>
                                            </p:attrNameLst>
                                          </p:cBhvr>
                                          <p:to>
                                            <p:strVal val="visible"/>
                                          </p:to>
                                        </p:set>
                                        <p:anim calcmode="lin" valueType="num" p14:bounceEnd="50000">
                                          <p:cBhvr additive="base">
                                            <p:cTn id="78" dur="500" fill="hold"/>
                                            <p:tgtEl>
                                              <p:spTgt spid="75"/>
                                            </p:tgtEl>
                                            <p:attrNameLst>
                                              <p:attrName>ppt_x</p:attrName>
                                            </p:attrNameLst>
                                          </p:cBhvr>
                                          <p:tavLst>
                                            <p:tav tm="0">
                                              <p:val>
                                                <p:strVal val="#ppt_x"/>
                                              </p:val>
                                            </p:tav>
                                            <p:tav tm="100000">
                                              <p:val>
                                                <p:strVal val="#ppt_x"/>
                                              </p:val>
                                            </p:tav>
                                          </p:tavLst>
                                        </p:anim>
                                        <p:anim calcmode="lin" valueType="num" p14:bounceEnd="50000">
                                          <p:cBhvr additive="base">
                                            <p:cTn id="79" dur="500" fill="hold"/>
                                            <p:tgtEl>
                                              <p:spTgt spid="75"/>
                                            </p:tgtEl>
                                            <p:attrNameLst>
                                              <p:attrName>ppt_y</p:attrName>
                                            </p:attrNameLst>
                                          </p:cBhvr>
                                          <p:tavLst>
                                            <p:tav tm="0">
                                              <p:val>
                                                <p:strVal val="0-#ppt_h/2"/>
                                              </p:val>
                                            </p:tav>
                                            <p:tav tm="100000">
                                              <p:val>
                                                <p:strVal val="#ppt_y"/>
                                              </p:val>
                                            </p:tav>
                                          </p:tavLst>
                                        </p:anim>
                                      </p:childTnLst>
                                    </p:cTn>
                                  </p:par>
                                  <p:par>
                                    <p:cTn id="80" presetID="8" presetClass="emph" presetSubtype="0" repeatCount="2000" fill="hold" grpId="1" nodeType="withEffect">
                                      <p:stCondLst>
                                        <p:cond delay="0"/>
                                      </p:stCondLst>
                                      <p:childTnLst>
                                        <p:animRot by="21600000">
                                          <p:cBhvr>
                                            <p:cTn id="81" dur="3500" fill="hold"/>
                                            <p:tgtEl>
                                              <p:spTgt spid="72"/>
                                            </p:tgtEl>
                                            <p:attrNameLst>
                                              <p:attrName>r</p:attrName>
                                            </p:attrNameLst>
                                          </p:cBhvr>
                                        </p:animRot>
                                      </p:childTnLst>
                                    </p:cTn>
                                  </p:par>
                                  <p:par>
                                    <p:cTn id="82" presetID="8" presetClass="emph" presetSubtype="0" repeatCount="2000" fill="hold" grpId="1" nodeType="withEffect">
                                      <p:stCondLst>
                                        <p:cond delay="0"/>
                                      </p:stCondLst>
                                      <p:childTnLst>
                                        <p:animRot by="-21600000">
                                          <p:cBhvr>
                                            <p:cTn id="83" dur="3500" fill="hold"/>
                                            <p:tgtEl>
                                              <p:spTgt spid="74"/>
                                            </p:tgtEl>
                                            <p:attrNameLst>
                                              <p:attrName>r</p:attrName>
                                            </p:attrNameLst>
                                          </p:cBhvr>
                                        </p:animRot>
                                      </p:childTnLst>
                                    </p:cTn>
                                  </p:par>
                                  <p:par>
                                    <p:cTn id="84" presetID="6" presetClass="emph" presetSubtype="0" repeatCount="2000" autoRev="1" fill="hold" grpId="1" nodeType="withEffect">
                                      <p:stCondLst>
                                        <p:cond delay="0"/>
                                      </p:stCondLst>
                                      <p:childTnLst>
                                        <p:animScale>
                                          <p:cBhvr>
                                            <p:cTn id="85" dur="2000" fill="hold"/>
                                            <p:tgtEl>
                                              <p:spTgt spid="7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72" grpId="0" animBg="1"/>
          <p:bldP spid="72" grpId="1" animBg="1"/>
          <p:bldP spid="73" grpId="0" animBg="1"/>
          <p:bldP spid="74" grpId="0" animBg="1"/>
          <p:bldP spid="74" grpId="1" animBg="1"/>
          <p:bldP spid="75" grpId="0" animBg="1"/>
          <p:bldP spid="75"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anim calcmode="lin" valueType="num">
                                          <p:cBhvr>
                                            <p:cTn id="19" dur="1000" fill="hold"/>
                                            <p:tgtEl>
                                              <p:spTgt spid="63"/>
                                            </p:tgtEl>
                                            <p:attrNameLst>
                                              <p:attrName>ppt_x</p:attrName>
                                            </p:attrNameLst>
                                          </p:cBhvr>
                                          <p:tavLst>
                                            <p:tav tm="0">
                                              <p:val>
                                                <p:strVal val="#ppt_x"/>
                                              </p:val>
                                            </p:tav>
                                            <p:tav tm="100000">
                                              <p:val>
                                                <p:strVal val="#ppt_x"/>
                                              </p:val>
                                            </p:tav>
                                          </p:tavLst>
                                        </p:anim>
                                        <p:anim calcmode="lin" valueType="num">
                                          <p:cBhvr>
                                            <p:cTn id="20" dur="1000" fill="hold"/>
                                            <p:tgtEl>
                                              <p:spTgt spid="6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50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nodeType="withEffect">
                                      <p:stCondLst>
                                        <p:cond delay="50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nodeType="withEffect">
                                      <p:stCondLst>
                                        <p:cond delay="50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1000"/>
                                            <p:tgtEl>
                                              <p:spTgt spid="57"/>
                                            </p:tgtEl>
                                          </p:cBhvr>
                                        </p:animEffect>
                                        <p:anim calcmode="lin" valueType="num">
                                          <p:cBhvr>
                                            <p:cTn id="45" dur="1000" fill="hold"/>
                                            <p:tgtEl>
                                              <p:spTgt spid="57"/>
                                            </p:tgtEl>
                                            <p:attrNameLst>
                                              <p:attrName>ppt_x</p:attrName>
                                            </p:attrNameLst>
                                          </p:cBhvr>
                                          <p:tavLst>
                                            <p:tav tm="0">
                                              <p:val>
                                                <p:strVal val="#ppt_x"/>
                                              </p:val>
                                            </p:tav>
                                            <p:tav tm="100000">
                                              <p:val>
                                                <p:strVal val="#ppt_x"/>
                                              </p:val>
                                            </p:tav>
                                          </p:tavLst>
                                        </p:anim>
                                        <p:anim calcmode="lin" valueType="num">
                                          <p:cBhvr>
                                            <p:cTn id="46" dur="1000" fill="hold"/>
                                            <p:tgtEl>
                                              <p:spTgt spid="57"/>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 presetClass="entr" presetSubtype="8" decel="100000"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additive="base">
                                            <p:cTn id="50" dur="1500" fill="hold"/>
                                            <p:tgtEl>
                                              <p:spTgt spid="65"/>
                                            </p:tgtEl>
                                            <p:attrNameLst>
                                              <p:attrName>ppt_x</p:attrName>
                                            </p:attrNameLst>
                                          </p:cBhvr>
                                          <p:tavLst>
                                            <p:tav tm="0">
                                              <p:val>
                                                <p:strVal val="0-#ppt_w/2"/>
                                              </p:val>
                                            </p:tav>
                                            <p:tav tm="100000">
                                              <p:val>
                                                <p:strVal val="#ppt_x"/>
                                              </p:val>
                                            </p:tav>
                                          </p:tavLst>
                                        </p:anim>
                                        <p:anim calcmode="lin" valueType="num">
                                          <p:cBhvr additive="base">
                                            <p:cTn id="51" dur="1500" fill="hold"/>
                                            <p:tgtEl>
                                              <p:spTgt spid="65"/>
                                            </p:tgtEl>
                                            <p:attrNameLst>
                                              <p:attrName>ppt_y</p:attrName>
                                            </p:attrNameLst>
                                          </p:cBhvr>
                                          <p:tavLst>
                                            <p:tav tm="0">
                                              <p:val>
                                                <p:strVal val="#ppt_y"/>
                                              </p:val>
                                            </p:tav>
                                            <p:tav tm="100000">
                                              <p:val>
                                                <p:strVal val="#ppt_y"/>
                                              </p:val>
                                            </p:tav>
                                          </p:tavLst>
                                        </p:anim>
                                        <p:set>
                                          <p:cBhvr>
                                            <p:cTn id="52" dur="1" fill="hold">
                                              <p:stCondLst>
                                                <p:cond delay="0"/>
                                              </p:stCondLst>
                                            </p:cTn>
                                            <p:tgtEl>
                                              <p:spTgt spid="65"/>
                                            </p:tgtEl>
                                            <p:attrNameLst>
                                              <p:attrName>style.visibility</p:attrName>
                                            </p:attrNameLst>
                                          </p:cBhvr>
                                          <p:to>
                                            <p:strVal val="visible"/>
                                          </p:to>
                                        </p:set>
                                        <p:anim to="" calcmode="lin" valueType="num">
                                          <p:cBhvr>
                                            <p:cTn id="53" dur="1500" fill="hold">
                                              <p:stCondLst>
                                                <p:cond delay="0"/>
                                              </p:stCondLst>
                                            </p:cTn>
                                            <p:tgtEl>
                                              <p:spTgt spid="65"/>
                                            </p:tgtEl>
                                            <p:attrNameLst>
                                              <p:attrName>ppt_w</p:attrName>
                                            </p:attrNameLst>
                                          </p:cBhvr>
                                          <p:tavLst>
                                            <p:tav tm="0">
                                              <p:val>
                                                <p:fltVal val="0"/>
                                              </p:val>
                                            </p:tav>
                                            <p:tav tm="100000">
                                              <p:val>
                                                <p:strVal val="#ppt_w"/>
                                              </p:val>
                                            </p:tav>
                                          </p:tavLst>
                                        </p:anim>
                                        <p:anim to="" calcmode="lin" valueType="num">
                                          <p:cBhvr>
                                            <p:cTn id="54" dur="1500" fill="hold">
                                              <p:stCondLst>
                                                <p:cond delay="0"/>
                                              </p:stCondLst>
                                            </p:cTn>
                                            <p:tgtEl>
                                              <p:spTgt spid="65"/>
                                            </p:tgtEl>
                                            <p:attrNameLst>
                                              <p:attrName>ppt_h</p:attrName>
                                            </p:attrNameLst>
                                          </p:cBhvr>
                                          <p:tavLst>
                                            <p:tav tm="0">
                                              <p:val>
                                                <p:fltVal val="0"/>
                                              </p:val>
                                            </p:tav>
                                            <p:tav tm="100000">
                                              <p:val>
                                                <p:strVal val="#ppt_h"/>
                                              </p:val>
                                            </p:tav>
                                          </p:tavLst>
                                        </p:anim>
                                        <p:animEffect filter="fade">
                                          <p:cBhvr>
                                            <p:cTn id="55" dur="1500">
                                              <p:stCondLst>
                                                <p:cond delay="0"/>
                                              </p:stCondLst>
                                            </p:cTn>
                                            <p:tgtEl>
                                              <p:spTgt spid="65"/>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left)">
                                          <p:cBhvr>
                                            <p:cTn id="59" dur="500"/>
                                            <p:tgtEl>
                                              <p:spTgt spid="66"/>
                                            </p:tgtEl>
                                          </p:cBhvr>
                                        </p:animEffect>
                                      </p:childTnLst>
                                    </p:cTn>
                                  </p:par>
                                </p:childTnLst>
                              </p:cTn>
                            </p:par>
                            <p:par>
                              <p:cTn id="60" fill="hold">
                                <p:stCondLst>
                                  <p:cond delay="700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67"/>
                                            </p:tgtEl>
                                            <p:attrNameLst>
                                              <p:attrName>style.visibility</p:attrName>
                                            </p:attrNameLst>
                                          </p:cBhvr>
                                          <p:to>
                                            <p:strVal val="visible"/>
                                          </p:to>
                                        </p:set>
                                        <p:animEffect transition="in" filter="fade">
                                          <p:cBhvr>
                                            <p:cTn id="63" dur="250"/>
                                            <p:tgtEl>
                                              <p:spTgt spid="67"/>
                                            </p:tgtEl>
                                          </p:cBhvr>
                                        </p:animEffect>
                                      </p:childTnLst>
                                    </p:cTn>
                                  </p:par>
                                  <p:par>
                                    <p:cTn id="64" presetID="2" presetClass="entr" presetSubtype="1"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anim calcmode="lin" valueType="num">
                                          <p:cBhvr additive="base">
                                            <p:cTn id="66" dur="500" fill="hold"/>
                                            <p:tgtEl>
                                              <p:spTgt spid="72"/>
                                            </p:tgtEl>
                                            <p:attrNameLst>
                                              <p:attrName>ppt_x</p:attrName>
                                            </p:attrNameLst>
                                          </p:cBhvr>
                                          <p:tavLst>
                                            <p:tav tm="0">
                                              <p:val>
                                                <p:strVal val="#ppt_x"/>
                                              </p:val>
                                            </p:tav>
                                            <p:tav tm="100000">
                                              <p:val>
                                                <p:strVal val="#ppt_x"/>
                                              </p:val>
                                            </p:tav>
                                          </p:tavLst>
                                        </p:anim>
                                        <p:anim calcmode="lin" valueType="num">
                                          <p:cBhvr additive="base">
                                            <p:cTn id="67" dur="500" fill="hold"/>
                                            <p:tgtEl>
                                              <p:spTgt spid="72"/>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stCondLst>
                                        <p:cond delay="250"/>
                                      </p:stCondLst>
                                      <p:childTnLst>
                                        <p:set>
                                          <p:cBhvr>
                                            <p:cTn id="69" dur="1" fill="hold">
                                              <p:stCondLst>
                                                <p:cond delay="0"/>
                                              </p:stCondLst>
                                            </p:cTn>
                                            <p:tgtEl>
                                              <p:spTgt spid="73"/>
                                            </p:tgtEl>
                                            <p:attrNameLst>
                                              <p:attrName>style.visibility</p:attrName>
                                            </p:attrNameLst>
                                          </p:cBhvr>
                                          <p:to>
                                            <p:strVal val="visible"/>
                                          </p:to>
                                        </p:set>
                                        <p:anim calcmode="lin" valueType="num">
                                          <p:cBhvr additive="base">
                                            <p:cTn id="70" dur="750" fill="hold"/>
                                            <p:tgtEl>
                                              <p:spTgt spid="73"/>
                                            </p:tgtEl>
                                            <p:attrNameLst>
                                              <p:attrName>ppt_x</p:attrName>
                                            </p:attrNameLst>
                                          </p:cBhvr>
                                          <p:tavLst>
                                            <p:tav tm="0">
                                              <p:val>
                                                <p:strVal val="#ppt_x"/>
                                              </p:val>
                                            </p:tav>
                                            <p:tav tm="100000">
                                              <p:val>
                                                <p:strVal val="#ppt_x"/>
                                              </p:val>
                                            </p:tav>
                                          </p:tavLst>
                                        </p:anim>
                                        <p:anim calcmode="lin" valueType="num">
                                          <p:cBhvr additive="base">
                                            <p:cTn id="71" dur="750" fill="hold"/>
                                            <p:tgtEl>
                                              <p:spTgt spid="73"/>
                                            </p:tgtEl>
                                            <p:attrNameLst>
                                              <p:attrName>ppt_y</p:attrName>
                                            </p:attrNameLst>
                                          </p:cBhvr>
                                          <p:tavLst>
                                            <p:tav tm="0">
                                              <p:val>
                                                <p:strVal val="0-#ppt_h/2"/>
                                              </p:val>
                                            </p:tav>
                                            <p:tav tm="100000">
                                              <p:val>
                                                <p:strVal val="#ppt_y"/>
                                              </p:val>
                                            </p:tav>
                                          </p:tavLst>
                                        </p:anim>
                                      </p:childTnLst>
                                    </p:cTn>
                                  </p:par>
                                  <p:par>
                                    <p:cTn id="72" presetID="2" presetClass="entr" presetSubtype="1" fill="hold" grpId="0" nodeType="withEffect">
                                      <p:stCondLst>
                                        <p:cond delay="0"/>
                                      </p:stCondLst>
                                      <p:childTnLst>
                                        <p:set>
                                          <p:cBhvr>
                                            <p:cTn id="73" dur="1" fill="hold">
                                              <p:stCondLst>
                                                <p:cond delay="0"/>
                                              </p:stCondLst>
                                            </p:cTn>
                                            <p:tgtEl>
                                              <p:spTgt spid="74"/>
                                            </p:tgtEl>
                                            <p:attrNameLst>
                                              <p:attrName>style.visibility</p:attrName>
                                            </p:attrNameLst>
                                          </p:cBhvr>
                                          <p:to>
                                            <p:strVal val="visible"/>
                                          </p:to>
                                        </p:set>
                                        <p:anim calcmode="lin" valueType="num">
                                          <p:cBhvr additive="base">
                                            <p:cTn id="74" dur="500" fill="hold"/>
                                            <p:tgtEl>
                                              <p:spTgt spid="74"/>
                                            </p:tgtEl>
                                            <p:attrNameLst>
                                              <p:attrName>ppt_x</p:attrName>
                                            </p:attrNameLst>
                                          </p:cBhvr>
                                          <p:tavLst>
                                            <p:tav tm="0">
                                              <p:val>
                                                <p:strVal val="#ppt_x"/>
                                              </p:val>
                                            </p:tav>
                                            <p:tav tm="100000">
                                              <p:val>
                                                <p:strVal val="#ppt_x"/>
                                              </p:val>
                                            </p:tav>
                                          </p:tavLst>
                                        </p:anim>
                                        <p:anim calcmode="lin" valueType="num">
                                          <p:cBhvr additive="base">
                                            <p:cTn id="75" dur="500" fill="hold"/>
                                            <p:tgtEl>
                                              <p:spTgt spid="74"/>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stCondLst>
                                        <p:cond delay="250"/>
                                      </p:stCondLst>
                                      <p:childTnLst>
                                        <p:set>
                                          <p:cBhvr>
                                            <p:cTn id="77" dur="1" fill="hold">
                                              <p:stCondLst>
                                                <p:cond delay="0"/>
                                              </p:stCondLst>
                                            </p:cTn>
                                            <p:tgtEl>
                                              <p:spTgt spid="75"/>
                                            </p:tgtEl>
                                            <p:attrNameLst>
                                              <p:attrName>style.visibility</p:attrName>
                                            </p:attrNameLst>
                                          </p:cBhvr>
                                          <p:to>
                                            <p:strVal val="visible"/>
                                          </p:to>
                                        </p:set>
                                        <p:anim calcmode="lin" valueType="num">
                                          <p:cBhvr additive="base">
                                            <p:cTn id="78" dur="500" fill="hold"/>
                                            <p:tgtEl>
                                              <p:spTgt spid="75"/>
                                            </p:tgtEl>
                                            <p:attrNameLst>
                                              <p:attrName>ppt_x</p:attrName>
                                            </p:attrNameLst>
                                          </p:cBhvr>
                                          <p:tavLst>
                                            <p:tav tm="0">
                                              <p:val>
                                                <p:strVal val="#ppt_x"/>
                                              </p:val>
                                            </p:tav>
                                            <p:tav tm="100000">
                                              <p:val>
                                                <p:strVal val="#ppt_x"/>
                                              </p:val>
                                            </p:tav>
                                          </p:tavLst>
                                        </p:anim>
                                        <p:anim calcmode="lin" valueType="num">
                                          <p:cBhvr additive="base">
                                            <p:cTn id="79" dur="500" fill="hold"/>
                                            <p:tgtEl>
                                              <p:spTgt spid="75"/>
                                            </p:tgtEl>
                                            <p:attrNameLst>
                                              <p:attrName>ppt_y</p:attrName>
                                            </p:attrNameLst>
                                          </p:cBhvr>
                                          <p:tavLst>
                                            <p:tav tm="0">
                                              <p:val>
                                                <p:strVal val="0-#ppt_h/2"/>
                                              </p:val>
                                            </p:tav>
                                            <p:tav tm="100000">
                                              <p:val>
                                                <p:strVal val="#ppt_y"/>
                                              </p:val>
                                            </p:tav>
                                          </p:tavLst>
                                        </p:anim>
                                      </p:childTnLst>
                                    </p:cTn>
                                  </p:par>
                                  <p:par>
                                    <p:cTn id="80" presetID="8" presetClass="emph" presetSubtype="0" repeatCount="2000" fill="hold" grpId="1" nodeType="withEffect">
                                      <p:stCondLst>
                                        <p:cond delay="0"/>
                                      </p:stCondLst>
                                      <p:childTnLst>
                                        <p:animRot by="21600000">
                                          <p:cBhvr>
                                            <p:cTn id="81" dur="3500" fill="hold"/>
                                            <p:tgtEl>
                                              <p:spTgt spid="72"/>
                                            </p:tgtEl>
                                            <p:attrNameLst>
                                              <p:attrName>r</p:attrName>
                                            </p:attrNameLst>
                                          </p:cBhvr>
                                        </p:animRot>
                                      </p:childTnLst>
                                    </p:cTn>
                                  </p:par>
                                  <p:par>
                                    <p:cTn id="82" presetID="8" presetClass="emph" presetSubtype="0" repeatCount="2000" fill="hold" grpId="1" nodeType="withEffect">
                                      <p:stCondLst>
                                        <p:cond delay="0"/>
                                      </p:stCondLst>
                                      <p:childTnLst>
                                        <p:animRot by="-21600000">
                                          <p:cBhvr>
                                            <p:cTn id="83" dur="3500" fill="hold"/>
                                            <p:tgtEl>
                                              <p:spTgt spid="74"/>
                                            </p:tgtEl>
                                            <p:attrNameLst>
                                              <p:attrName>r</p:attrName>
                                            </p:attrNameLst>
                                          </p:cBhvr>
                                        </p:animRot>
                                      </p:childTnLst>
                                    </p:cTn>
                                  </p:par>
                                  <p:par>
                                    <p:cTn id="84" presetID="6" presetClass="emph" presetSubtype="0" repeatCount="2000" autoRev="1" fill="hold" grpId="1" nodeType="withEffect">
                                      <p:stCondLst>
                                        <p:cond delay="0"/>
                                      </p:stCondLst>
                                      <p:childTnLst>
                                        <p:animScale>
                                          <p:cBhvr>
                                            <p:cTn id="85" dur="2000" fill="hold"/>
                                            <p:tgtEl>
                                              <p:spTgt spid="7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72" grpId="0" animBg="1"/>
          <p:bldP spid="72" grpId="1" animBg="1"/>
          <p:bldP spid="73" grpId="0" animBg="1"/>
          <p:bldP spid="74" grpId="0" animBg="1"/>
          <p:bldP spid="74" grpId="1" animBg="1"/>
          <p:bldP spid="75" grpId="0" animBg="1"/>
          <p:bldP spid="75"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396" y="4136872"/>
            <a:ext cx="12192396" cy="2721128"/>
            <a:chOff x="-396" y="3420866"/>
            <a:chExt cx="9144793" cy="1722515"/>
          </a:xfrm>
        </p:grpSpPr>
        <p:pic>
          <p:nvPicPr>
            <p:cNvPr id="7" name="图片 6"/>
            <p:cNvPicPr>
              <a:picLocks noChangeAspect="1"/>
            </p:cNvPicPr>
            <p:nvPr/>
          </p:nvPicPr>
          <p:blipFill rotWithShape="1">
            <a:blip r:embed="rId1" cstate="screen"/>
            <a:srcRect b="34121"/>
            <a:stretch>
              <a:fillRect/>
            </a:stretch>
          </p:blipFill>
          <p:spPr>
            <a:xfrm>
              <a:off x="-396" y="3842438"/>
              <a:ext cx="9144793" cy="1300943"/>
            </a:xfrm>
            <a:prstGeom prst="rect">
              <a:avLst/>
            </a:prstGeom>
          </p:spPr>
        </p:pic>
        <p:pic>
          <p:nvPicPr>
            <p:cNvPr id="9" name="图片 8"/>
            <p:cNvPicPr>
              <a:picLocks noChangeAspect="1"/>
            </p:cNvPicPr>
            <p:nvPr/>
          </p:nvPicPr>
          <p:blipFill>
            <a:blip r:embed="rId2"/>
            <a:stretch>
              <a:fillRect/>
            </a:stretch>
          </p:blipFill>
          <p:spPr>
            <a:xfrm>
              <a:off x="-396" y="3420866"/>
              <a:ext cx="9144793" cy="957155"/>
            </a:xfrm>
            <a:prstGeom prst="rect">
              <a:avLst/>
            </a:prstGeom>
          </p:spPr>
        </p:pic>
      </p:grpSp>
      <p:pic>
        <p:nvPicPr>
          <p:cNvPr id="10" name="图片 9"/>
          <p:cNvPicPr>
            <a:picLocks noChangeAspect="1"/>
          </p:cNvPicPr>
          <p:nvPr/>
        </p:nvPicPr>
        <p:blipFill>
          <a:blip r:embed="rId3"/>
          <a:stretch>
            <a:fillRect/>
          </a:stretch>
        </p:blipFill>
        <p:spPr>
          <a:xfrm>
            <a:off x="949652" y="3737315"/>
            <a:ext cx="1102564" cy="1102564"/>
          </a:xfrm>
          <a:prstGeom prst="rect">
            <a:avLst/>
          </a:prstGeom>
        </p:spPr>
      </p:pic>
      <p:pic>
        <p:nvPicPr>
          <p:cNvPr id="11" name="图片 10"/>
          <p:cNvPicPr>
            <a:picLocks noChangeAspect="1"/>
          </p:cNvPicPr>
          <p:nvPr/>
        </p:nvPicPr>
        <p:blipFill>
          <a:blip r:embed="rId4"/>
          <a:stretch>
            <a:fillRect/>
          </a:stretch>
        </p:blipFill>
        <p:spPr>
          <a:xfrm>
            <a:off x="2938992" y="3791099"/>
            <a:ext cx="1142902" cy="994997"/>
          </a:xfrm>
          <a:prstGeom prst="rect">
            <a:avLst/>
          </a:prstGeom>
        </p:spPr>
      </p:pic>
      <p:pic>
        <p:nvPicPr>
          <p:cNvPr id="13" name="图片 12"/>
          <p:cNvPicPr>
            <a:picLocks noChangeAspect="1"/>
          </p:cNvPicPr>
          <p:nvPr/>
        </p:nvPicPr>
        <p:blipFill>
          <a:blip r:embed="rId5"/>
          <a:stretch>
            <a:fillRect/>
          </a:stretch>
        </p:blipFill>
        <p:spPr>
          <a:xfrm>
            <a:off x="4968670" y="3639832"/>
            <a:ext cx="1116010" cy="1297530"/>
          </a:xfrm>
          <a:prstGeom prst="rect">
            <a:avLst/>
          </a:prstGeom>
        </p:spPr>
      </p:pic>
      <p:pic>
        <p:nvPicPr>
          <p:cNvPr id="16" name="图片 15"/>
          <p:cNvPicPr>
            <a:picLocks noChangeAspect="1"/>
          </p:cNvPicPr>
          <p:nvPr/>
        </p:nvPicPr>
        <p:blipFill>
          <a:blip r:embed="rId6"/>
          <a:stretch>
            <a:fillRect/>
          </a:stretch>
        </p:blipFill>
        <p:spPr>
          <a:xfrm>
            <a:off x="6971455" y="3854967"/>
            <a:ext cx="1600062" cy="867260"/>
          </a:xfrm>
          <a:prstGeom prst="rect">
            <a:avLst/>
          </a:prstGeom>
        </p:spPr>
      </p:pic>
      <p:sp>
        <p:nvSpPr>
          <p:cNvPr id="17" name="文本框 16"/>
          <p:cNvSpPr txBox="1"/>
          <p:nvPr/>
        </p:nvSpPr>
        <p:spPr>
          <a:xfrm>
            <a:off x="2688790" y="5859735"/>
            <a:ext cx="5675769" cy="769441"/>
          </a:xfrm>
          <a:prstGeom prst="rect">
            <a:avLst/>
          </a:prstGeom>
          <a:noFill/>
        </p:spPr>
        <p:txBody>
          <a:bodyPr wrap="square" rtlCol="0">
            <a:spAutoFit/>
          </a:bodyPr>
          <a:lstStyle/>
          <a:p>
            <a:pPr algn="ctr"/>
            <a:r>
              <a:rPr lang="en-US" altLang="zh-CN" sz="4400" b="1" dirty="0">
                <a:solidFill>
                  <a:schemeClr val="bg1"/>
                </a:solidFill>
                <a:cs typeface="+mn-ea"/>
                <a:sym typeface="+mn-lt"/>
              </a:rPr>
              <a:t>CONTENTS</a:t>
            </a:r>
            <a:endParaRPr lang="zh-CN" altLang="en-US" sz="4400" b="1" dirty="0">
              <a:solidFill>
                <a:schemeClr val="bg1"/>
              </a:solidFill>
              <a:cs typeface="+mn-ea"/>
              <a:sym typeface="+mn-lt"/>
            </a:endParaRPr>
          </a:p>
        </p:txBody>
      </p:sp>
      <p:pic>
        <p:nvPicPr>
          <p:cNvPr id="18" name="图片 17"/>
          <p:cNvPicPr>
            <a:picLocks noChangeAspect="1"/>
          </p:cNvPicPr>
          <p:nvPr/>
        </p:nvPicPr>
        <p:blipFill>
          <a:blip r:embed="rId7"/>
          <a:stretch>
            <a:fillRect/>
          </a:stretch>
        </p:blipFill>
        <p:spPr>
          <a:xfrm>
            <a:off x="8933885" y="682965"/>
            <a:ext cx="2915689" cy="6108700"/>
          </a:xfrm>
          <a:prstGeom prst="rect">
            <a:avLst/>
          </a:prstGeom>
        </p:spPr>
      </p:pic>
      <p:grpSp>
        <p:nvGrpSpPr>
          <p:cNvPr id="19" name="组合 18"/>
          <p:cNvGrpSpPr/>
          <p:nvPr/>
        </p:nvGrpSpPr>
        <p:grpSpPr>
          <a:xfrm>
            <a:off x="622131" y="1286621"/>
            <a:ext cx="1844552" cy="1792224"/>
            <a:chOff x="1366263" y="1389889"/>
            <a:chExt cx="1844552" cy="1792224"/>
          </a:xfrm>
        </p:grpSpPr>
        <p:pic>
          <p:nvPicPr>
            <p:cNvPr id="20" name="图片 19"/>
            <p:cNvPicPr>
              <a:picLocks noChangeAspect="1"/>
            </p:cNvPicPr>
            <p:nvPr/>
          </p:nvPicPr>
          <p:blipFill>
            <a:blip r:embed="rId8" cstate="screen"/>
            <a:stretch>
              <a:fillRect/>
            </a:stretch>
          </p:blipFill>
          <p:spPr>
            <a:xfrm>
              <a:off x="1366263" y="1389889"/>
              <a:ext cx="1844552" cy="1792224"/>
            </a:xfrm>
            <a:prstGeom prst="rect">
              <a:avLst/>
            </a:prstGeom>
          </p:spPr>
        </p:pic>
        <p:sp>
          <p:nvSpPr>
            <p:cNvPr id="21" name="矩形 20"/>
            <p:cNvSpPr/>
            <p:nvPr/>
          </p:nvSpPr>
          <p:spPr>
            <a:xfrm>
              <a:off x="1811810" y="1646627"/>
              <a:ext cx="615553" cy="1169551"/>
            </a:xfrm>
            <a:prstGeom prst="rect">
              <a:avLst/>
            </a:prstGeom>
          </p:spPr>
          <p:txBody>
            <a:bodyPr vert="eaVert" wrap="none">
              <a:spAutoFit/>
            </a:bodyPr>
            <a:lstStyle/>
            <a:p>
              <a:r>
                <a:rPr lang="zh-CN" altLang="en-US" sz="2800" dirty="0">
                  <a:solidFill>
                    <a:srgbClr val="66D0EF"/>
                  </a:solidFill>
                  <a:cs typeface="+mn-ea"/>
                  <a:sym typeface="+mn-lt"/>
                </a:rPr>
                <a:t>生活篇</a:t>
              </a:r>
              <a:endParaRPr lang="zh-CN" altLang="en-US" sz="2800" dirty="0">
                <a:solidFill>
                  <a:srgbClr val="66D0EF"/>
                </a:solidFill>
                <a:cs typeface="+mn-ea"/>
                <a:sym typeface="+mn-lt"/>
              </a:endParaRPr>
            </a:p>
          </p:txBody>
        </p:sp>
      </p:grpSp>
      <p:grpSp>
        <p:nvGrpSpPr>
          <p:cNvPr id="22" name="组合 21"/>
          <p:cNvGrpSpPr/>
          <p:nvPr/>
        </p:nvGrpSpPr>
        <p:grpSpPr>
          <a:xfrm>
            <a:off x="2748467" y="1286621"/>
            <a:ext cx="1844552" cy="1792224"/>
            <a:chOff x="3843790" y="1389889"/>
            <a:chExt cx="1844552" cy="1792224"/>
          </a:xfrm>
        </p:grpSpPr>
        <p:pic>
          <p:nvPicPr>
            <p:cNvPr id="23" name="图片 22"/>
            <p:cNvPicPr>
              <a:picLocks noChangeAspect="1"/>
            </p:cNvPicPr>
            <p:nvPr/>
          </p:nvPicPr>
          <p:blipFill>
            <a:blip r:embed="rId8" cstate="screen"/>
            <a:stretch>
              <a:fillRect/>
            </a:stretch>
          </p:blipFill>
          <p:spPr>
            <a:xfrm>
              <a:off x="3843790" y="1389889"/>
              <a:ext cx="1844552" cy="1792224"/>
            </a:xfrm>
            <a:prstGeom prst="rect">
              <a:avLst/>
            </a:prstGeom>
          </p:spPr>
        </p:pic>
        <p:sp>
          <p:nvSpPr>
            <p:cNvPr id="24" name="矩形 23"/>
            <p:cNvSpPr/>
            <p:nvPr/>
          </p:nvSpPr>
          <p:spPr>
            <a:xfrm>
              <a:off x="4297989" y="1641979"/>
              <a:ext cx="615553" cy="1169551"/>
            </a:xfrm>
            <a:prstGeom prst="rect">
              <a:avLst/>
            </a:prstGeom>
          </p:spPr>
          <p:txBody>
            <a:bodyPr vert="eaVert" wrap="none">
              <a:spAutoFit/>
            </a:bodyPr>
            <a:lstStyle/>
            <a:p>
              <a:r>
                <a:rPr lang="zh-CN" altLang="en-US" sz="2800" dirty="0">
                  <a:solidFill>
                    <a:srgbClr val="66D0EF"/>
                  </a:solidFill>
                  <a:cs typeface="+mn-ea"/>
                  <a:sym typeface="+mn-lt"/>
                </a:rPr>
                <a:t>学习篇</a:t>
              </a:r>
              <a:endParaRPr lang="zh-CN" altLang="en-US" sz="2800" dirty="0">
                <a:solidFill>
                  <a:srgbClr val="66D0EF"/>
                </a:solidFill>
                <a:cs typeface="+mn-ea"/>
                <a:sym typeface="+mn-lt"/>
              </a:endParaRPr>
            </a:p>
          </p:txBody>
        </p:sp>
      </p:grpSp>
      <p:grpSp>
        <p:nvGrpSpPr>
          <p:cNvPr id="25" name="组合 24"/>
          <p:cNvGrpSpPr/>
          <p:nvPr/>
        </p:nvGrpSpPr>
        <p:grpSpPr>
          <a:xfrm>
            <a:off x="4874803" y="1286621"/>
            <a:ext cx="1844552" cy="1792224"/>
            <a:chOff x="6584439" y="1389889"/>
            <a:chExt cx="1844552" cy="1792224"/>
          </a:xfrm>
        </p:grpSpPr>
        <p:pic>
          <p:nvPicPr>
            <p:cNvPr id="26" name="图片 25"/>
            <p:cNvPicPr>
              <a:picLocks noChangeAspect="1"/>
            </p:cNvPicPr>
            <p:nvPr/>
          </p:nvPicPr>
          <p:blipFill>
            <a:blip r:embed="rId8" cstate="screen"/>
            <a:stretch>
              <a:fillRect/>
            </a:stretch>
          </p:blipFill>
          <p:spPr>
            <a:xfrm>
              <a:off x="6584439" y="1389889"/>
              <a:ext cx="1844552" cy="1792224"/>
            </a:xfrm>
            <a:prstGeom prst="rect">
              <a:avLst/>
            </a:prstGeom>
          </p:spPr>
        </p:pic>
        <p:sp>
          <p:nvSpPr>
            <p:cNvPr id="27" name="矩形 26"/>
            <p:cNvSpPr/>
            <p:nvPr/>
          </p:nvSpPr>
          <p:spPr>
            <a:xfrm>
              <a:off x="7025524" y="1641978"/>
              <a:ext cx="615553" cy="1169551"/>
            </a:xfrm>
            <a:prstGeom prst="rect">
              <a:avLst/>
            </a:prstGeom>
          </p:spPr>
          <p:txBody>
            <a:bodyPr vert="eaVert" wrap="none">
              <a:spAutoFit/>
            </a:bodyPr>
            <a:lstStyle/>
            <a:p>
              <a:r>
                <a:rPr lang="zh-CN" altLang="en-US" sz="2800" dirty="0">
                  <a:solidFill>
                    <a:srgbClr val="66D0EF"/>
                  </a:solidFill>
                  <a:cs typeface="+mn-ea"/>
                  <a:sym typeface="+mn-lt"/>
                </a:rPr>
                <a:t>娱乐篇</a:t>
              </a:r>
              <a:endParaRPr lang="zh-CN" altLang="en-US" sz="2800" dirty="0">
                <a:solidFill>
                  <a:srgbClr val="66D0EF"/>
                </a:solidFill>
                <a:cs typeface="+mn-ea"/>
                <a:sym typeface="+mn-lt"/>
              </a:endParaRPr>
            </a:p>
          </p:txBody>
        </p:sp>
      </p:grpSp>
      <p:grpSp>
        <p:nvGrpSpPr>
          <p:cNvPr id="28" name="组合 27"/>
          <p:cNvGrpSpPr/>
          <p:nvPr/>
        </p:nvGrpSpPr>
        <p:grpSpPr>
          <a:xfrm>
            <a:off x="7001138" y="1286621"/>
            <a:ext cx="1844552" cy="1792224"/>
            <a:chOff x="9016743" y="1304545"/>
            <a:chExt cx="1844552" cy="1792224"/>
          </a:xfrm>
        </p:grpSpPr>
        <p:pic>
          <p:nvPicPr>
            <p:cNvPr id="29" name="图片 28"/>
            <p:cNvPicPr>
              <a:picLocks noChangeAspect="1"/>
            </p:cNvPicPr>
            <p:nvPr/>
          </p:nvPicPr>
          <p:blipFill>
            <a:blip r:embed="rId8" cstate="screen"/>
            <a:stretch>
              <a:fillRect/>
            </a:stretch>
          </p:blipFill>
          <p:spPr>
            <a:xfrm>
              <a:off x="9016743" y="1304545"/>
              <a:ext cx="1844552" cy="1792224"/>
            </a:xfrm>
            <a:prstGeom prst="rect">
              <a:avLst/>
            </a:prstGeom>
          </p:spPr>
        </p:pic>
        <p:sp>
          <p:nvSpPr>
            <p:cNvPr id="30" name="矩形 29"/>
            <p:cNvSpPr/>
            <p:nvPr/>
          </p:nvSpPr>
          <p:spPr>
            <a:xfrm>
              <a:off x="9457829" y="1615881"/>
              <a:ext cx="615553" cy="1169551"/>
            </a:xfrm>
            <a:prstGeom prst="rect">
              <a:avLst/>
            </a:prstGeom>
          </p:spPr>
          <p:txBody>
            <a:bodyPr vert="eaVert" wrap="none">
              <a:spAutoFit/>
            </a:bodyPr>
            <a:lstStyle/>
            <a:p>
              <a:r>
                <a:rPr lang="zh-CN" altLang="en-US" sz="2800" dirty="0">
                  <a:solidFill>
                    <a:srgbClr val="66D0EF"/>
                  </a:solidFill>
                  <a:cs typeface="+mn-ea"/>
                  <a:sym typeface="+mn-lt"/>
                </a:rPr>
                <a:t>总结篇</a:t>
              </a:r>
              <a:endParaRPr lang="zh-CN" altLang="en-US" sz="2800" dirty="0">
                <a:solidFill>
                  <a:srgbClr val="66D0EF"/>
                </a:solidFill>
                <a:cs typeface="+mn-ea"/>
                <a:sym typeface="+mn-lt"/>
              </a:endParaRPr>
            </a:p>
          </p:txBody>
        </p:sp>
      </p:grpSp>
      <p:pic>
        <p:nvPicPr>
          <p:cNvPr id="31" name="图片 30"/>
          <p:cNvPicPr>
            <a:picLocks noChangeAspect="1"/>
          </p:cNvPicPr>
          <p:nvPr/>
        </p:nvPicPr>
        <p:blipFill>
          <a:blip r:embed="rId9" cstate="screen"/>
          <a:stretch>
            <a:fillRect/>
          </a:stretch>
        </p:blipFill>
        <p:spPr>
          <a:xfrm>
            <a:off x="109488" y="59688"/>
            <a:ext cx="1475295" cy="1475295"/>
          </a:xfrm>
          <a:prstGeom prst="rect">
            <a:avLst/>
          </a:prstGeom>
        </p:spPr>
      </p:pic>
      <p:pic>
        <p:nvPicPr>
          <p:cNvPr id="32" name="Picture 158" descr="200712419435657_1"/>
          <p:cNvPicPr>
            <a:picLocks noChangeAspect="1" noChangeArrowheads="1" noCrop="1"/>
          </p:cNvPicPr>
          <p:nvPr/>
        </p:nvPicPr>
        <p:blipFill>
          <a:blip r:embed="rId10" cstate="screen"/>
          <a:srcRect/>
          <a:stretch>
            <a:fillRect/>
          </a:stretch>
        </p:blipFill>
        <p:spPr bwMode="auto">
          <a:xfrm>
            <a:off x="-1392767" y="4650318"/>
            <a:ext cx="673100" cy="6731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59" descr="10004015438746072987"/>
          <p:cNvPicPr>
            <a:picLocks noChangeAspect="1" noChangeArrowheads="1" noCrop="1"/>
          </p:cNvPicPr>
          <p:nvPr/>
        </p:nvPicPr>
        <p:blipFill>
          <a:blip r:embed="rId11"/>
          <a:srcRect/>
          <a:stretch>
            <a:fillRect/>
          </a:stretch>
        </p:blipFill>
        <p:spPr bwMode="auto">
          <a:xfrm rot="21401862" flipH="1">
            <a:off x="12496801" y="5925278"/>
            <a:ext cx="1322916" cy="13229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7"/>
                                        </p:tgtEl>
                                        <p:attrNameLst>
                                          <p:attrName>ppt_y</p:attrName>
                                        </p:attrNameLst>
                                      </p:cBhvr>
                                      <p:tavLst>
                                        <p:tav tm="0">
                                          <p:val>
                                            <p:strVal val="#ppt_y"/>
                                          </p:val>
                                        </p:tav>
                                        <p:tav tm="100000">
                                          <p:val>
                                            <p:strVal val="#ppt_y"/>
                                          </p:val>
                                        </p:tav>
                                      </p:tavLst>
                                    </p:anim>
                                    <p:anim calcmode="lin" valueType="num">
                                      <p:cBhvr>
                                        <p:cTn id="2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7"/>
                                        </p:tgtEl>
                                      </p:cBhvr>
                                    </p:animEffect>
                                  </p:childTnLst>
                                </p:cTn>
                              </p:par>
                            </p:childTnLst>
                          </p:cTn>
                        </p:par>
                        <p:par>
                          <p:cTn id="30" fill="hold">
                            <p:stCondLst>
                              <p:cond delay="2349"/>
                            </p:stCondLst>
                            <p:childTnLst>
                              <p:par>
                                <p:cTn id="31" presetID="42"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2849"/>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349"/>
                            </p:stCondLst>
                            <p:childTnLst>
                              <p:par>
                                <p:cTn id="43" presetID="42"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3849"/>
                            </p:stCondLst>
                            <p:childTnLst>
                              <p:par>
                                <p:cTn id="49" presetID="42"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strVal val="#ppt_x"/>
                                          </p:val>
                                        </p:tav>
                                        <p:tav tm="100000">
                                          <p:val>
                                            <p:strVal val="#ppt_x"/>
                                          </p:val>
                                        </p:tav>
                                      </p:tavLst>
                                    </p:anim>
                                    <p:anim calcmode="lin" valueType="num">
                                      <p:cBhvr>
                                        <p:cTn id="53" dur="5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4349"/>
                            </p:stCondLst>
                            <p:childTnLst>
                              <p:par>
                                <p:cTn id="55" presetID="42"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par>
                          <p:cTn id="60" fill="hold">
                            <p:stCondLst>
                              <p:cond delay="5349"/>
                            </p:stCondLst>
                            <p:childTnLst>
                              <p:par>
                                <p:cTn id="61" presetID="42" presetClass="entr" presetSubtype="0"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childTnLst>
                          </p:cTn>
                        </p:par>
                        <p:par>
                          <p:cTn id="66" fill="hold">
                            <p:stCondLst>
                              <p:cond delay="6349"/>
                            </p:stCondLst>
                            <p:childTnLst>
                              <p:par>
                                <p:cTn id="67" presetID="42" presetClass="entr" presetSubtype="0"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childTnLst>
                          </p:cTn>
                        </p:par>
                        <p:par>
                          <p:cTn id="72" fill="hold">
                            <p:stCondLst>
                              <p:cond delay="7349"/>
                            </p:stCondLst>
                            <p:childTnLst>
                              <p:par>
                                <p:cTn id="73" presetID="42" presetClass="entr" presetSubtype="0"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1000"/>
                                        <p:tgtEl>
                                          <p:spTgt spid="28"/>
                                        </p:tgtEl>
                                      </p:cBhvr>
                                    </p:animEffect>
                                    <p:anim calcmode="lin" valueType="num">
                                      <p:cBhvr>
                                        <p:cTn id="76" dur="1000" fill="hold"/>
                                        <p:tgtEl>
                                          <p:spTgt spid="28"/>
                                        </p:tgtEl>
                                        <p:attrNameLst>
                                          <p:attrName>ppt_x</p:attrName>
                                        </p:attrNameLst>
                                      </p:cBhvr>
                                      <p:tavLst>
                                        <p:tav tm="0">
                                          <p:val>
                                            <p:strVal val="#ppt_x"/>
                                          </p:val>
                                        </p:tav>
                                        <p:tav tm="100000">
                                          <p:val>
                                            <p:strVal val="#ppt_x"/>
                                          </p:val>
                                        </p:tav>
                                      </p:tavLst>
                                    </p:anim>
                                    <p:anim calcmode="lin" valueType="num">
                                      <p:cBhvr>
                                        <p:cTn id="77" dur="1000" fill="hold"/>
                                        <p:tgtEl>
                                          <p:spTgt spid="28"/>
                                        </p:tgtEl>
                                        <p:attrNameLst>
                                          <p:attrName>ppt_y</p:attrName>
                                        </p:attrNameLst>
                                      </p:cBhvr>
                                      <p:tavLst>
                                        <p:tav tm="0">
                                          <p:val>
                                            <p:strVal val="#ppt_y+.1"/>
                                          </p:val>
                                        </p:tav>
                                        <p:tav tm="100000">
                                          <p:val>
                                            <p:strVal val="#ppt_y"/>
                                          </p:val>
                                        </p:tav>
                                      </p:tavLst>
                                    </p:anim>
                                  </p:childTnLst>
                                </p:cTn>
                              </p:par>
                              <p:par>
                                <p:cTn id="78" presetID="0" presetClass="path" presetSubtype="0" accel="50000" decel="50000" fill="hold" nodeType="withEffect">
                                  <p:stCondLst>
                                    <p:cond delay="0"/>
                                  </p:stCondLst>
                                  <p:childTnLst>
                                    <p:animMotion origin="layout" path="M 1.94444E-6 -4.93827E-7 C 0.04479 -0.0216 0.08246 -0.08704 0.13055 -0.10772 C 0.17951 -0.12778 0.22535 -0.12562 0.29219 -0.12346 C 0.35937 -0.1213 0.45139 -0.08611 0.53246 -0.09506 C 0.61389 -0.10401 0.71076 -0.12685 0.77899 -0.17716 C 0.84722 -0.22747 0.89253 -0.29475 0.94219 -0.3963 C 0.99184 -0.49784 1.04861 -0.70525 1.07656 -0.78642 " pathEditMode="relative" rAng="0" ptsTypes="aaaaaaa">
                                      <p:cBhvr>
                                        <p:cTn id="79" dur="5000" fill="hold"/>
                                        <p:tgtEl>
                                          <p:spTgt spid="32"/>
                                        </p:tgtEl>
                                        <p:attrNameLst>
                                          <p:attrName>ppt_x</p:attrName>
                                          <p:attrName>ppt_y</p:attrName>
                                        </p:attrNameLst>
                                      </p:cBhvr>
                                      <p:rCtr x="53819" y="-39321"/>
                                    </p:animMotion>
                                  </p:childTnLst>
                                </p:cTn>
                              </p:par>
                              <p:par>
                                <p:cTn id="80" presetID="0" presetClass="path" presetSubtype="0" accel="50000" decel="50000" fill="hold" nodeType="withEffect">
                                  <p:stCondLst>
                                    <p:cond delay="0"/>
                                  </p:stCondLst>
                                  <p:childTnLst>
                                    <p:animMotion origin="layout" path="M 3.33333E-6 4.81481E-6 C -0.02066 -0.00093 -0.08525 -0.00031 -0.12361 -0.00463 C -0.16198 -0.00896 -0.16268 0.02283 -0.23073 -0.02624 C -0.29879 -0.07531 -0.4375 -0.19538 -0.53229 -0.29908 C -0.62726 -0.40278 -0.72934 -0.52717 -0.80104 -0.64908 C -0.87275 -0.77099 -0.92882 -0.95124 -0.9625 -1.03056 " pathEditMode="relative" rAng="0" ptsTypes="aaaaaa">
                                      <p:cBhvr>
                                        <p:cTn id="81" dur="6000" fill="hold"/>
                                        <p:tgtEl>
                                          <p:spTgt spid="33"/>
                                        </p:tgtEl>
                                        <p:attrNameLst>
                                          <p:attrName>ppt_x</p:attrName>
                                          <p:attrName>ppt_y</p:attrName>
                                        </p:attrNameLst>
                                      </p:cBhvr>
                                      <p:rCtr x="-48125" y="-504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1" cstate="screen"/>
          <a:stretch>
            <a:fillRect/>
          </a:stretch>
        </p:blipFill>
        <p:spPr>
          <a:xfrm>
            <a:off x="-11499" y="691109"/>
            <a:ext cx="6858000" cy="6858000"/>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2"/>
            <a:stretch>
              <a:fillRect/>
            </a:stretch>
          </p:blipFill>
          <p:spPr>
            <a:xfrm>
              <a:off x="3417502" y="-160422"/>
              <a:ext cx="5557520" cy="2193758"/>
            </a:xfrm>
            <a:prstGeom prst="rect">
              <a:avLst/>
            </a:prstGeom>
          </p:spPr>
        </p:pic>
        <p:sp>
          <p:nvSpPr>
            <p:cNvPr id="40" name="文本框 39"/>
            <p:cNvSpPr txBox="1"/>
            <p:nvPr/>
          </p:nvSpPr>
          <p:spPr>
            <a:xfrm>
              <a:off x="4993849" y="338032"/>
              <a:ext cx="2404826" cy="707886"/>
            </a:xfrm>
            <a:prstGeom prst="rect">
              <a:avLst/>
            </a:prstGeom>
            <a:noFill/>
          </p:spPr>
          <p:txBody>
            <a:bodyPr vert="horz" wrap="none" rtlCol="0">
              <a:spAutoFit/>
            </a:bodyPr>
            <a:lstStyle/>
            <a:p>
              <a:pPr algn="ctr"/>
              <a:r>
                <a:rPr lang="zh-CN" altLang="en-US" sz="4000" spc="-300" dirty="0">
                  <a:cs typeface="+mn-ea"/>
                  <a:sym typeface="+mn-lt"/>
                </a:rPr>
                <a:t>娱    乐   篇</a:t>
              </a:r>
              <a:endParaRPr lang="zh-CN" altLang="en-US" sz="4000" spc="-300" dirty="0">
                <a:cs typeface="+mn-ea"/>
                <a:sym typeface="+mn-lt"/>
              </a:endParaRPr>
            </a:p>
          </p:txBody>
        </p:sp>
      </p:grpSp>
      <p:pic>
        <p:nvPicPr>
          <p:cNvPr id="61" name="图片 60"/>
          <p:cNvPicPr>
            <a:picLocks noChangeAspect="1"/>
          </p:cNvPicPr>
          <p:nvPr/>
        </p:nvPicPr>
        <p:blipFill>
          <a:blip r:embed="rId3" cstate="screen"/>
          <a:stretch>
            <a:fillRect/>
          </a:stretch>
        </p:blipFill>
        <p:spPr>
          <a:xfrm>
            <a:off x="833153" y="599311"/>
            <a:ext cx="1609724" cy="1320799"/>
          </a:xfrm>
          <a:prstGeom prst="rect">
            <a:avLst/>
          </a:prstGeom>
        </p:spPr>
      </p:pic>
      <p:pic>
        <p:nvPicPr>
          <p:cNvPr id="63" name="Picture 2"/>
          <p:cNvPicPr>
            <a:picLocks noChangeAspect="1" noChangeArrowheads="1"/>
          </p:cNvPicPr>
          <p:nvPr/>
        </p:nvPicPr>
        <p:blipFill>
          <a:blip r:embed="rId4">
            <a:extLst>
              <a:ext uri="{BEBA8EAE-BF5A-486C-A8C5-ECC9F3942E4B}">
                <a14:imgProps xmlns:a14="http://schemas.microsoft.com/office/drawing/2010/main">
                  <a14:imgLayer r:embed="rId5">
                    <a14:imgEffect>
                      <a14:artisticGlowDiffused/>
                    </a14:imgEffect>
                  </a14:imgLayer>
                </a14:imgProps>
              </a:ext>
            </a:extLst>
          </a:blip>
          <a:stretch>
            <a:fillRect/>
          </a:stretch>
        </p:blipFill>
        <p:spPr bwMode="auto">
          <a:xfrm rot="20089245" flipH="1">
            <a:off x="903818" y="2477237"/>
            <a:ext cx="1034732" cy="1099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12"/>
          <p:cNvSpPr txBox="1"/>
          <p:nvPr/>
        </p:nvSpPr>
        <p:spPr>
          <a:xfrm>
            <a:off x="3675312" y="4662257"/>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14" name="文本框 13"/>
          <p:cNvSpPr txBox="1"/>
          <p:nvPr/>
        </p:nvSpPr>
        <p:spPr>
          <a:xfrm>
            <a:off x="3594083" y="5187862"/>
            <a:ext cx="2016556" cy="1169551"/>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r>
              <a:rPr lang="en-US" altLang="zh-CN" sz="1400" spc="300" dirty="0" err="1">
                <a:cs typeface="+mn-ea"/>
                <a:sym typeface="+mn-lt"/>
              </a:rPr>
              <a:t>consectetur</a:t>
            </a:r>
            <a:r>
              <a:rPr lang="en-US" altLang="zh-CN" sz="1400" spc="300" dirty="0">
                <a:cs typeface="+mn-ea"/>
                <a:sym typeface="+mn-lt"/>
              </a:rPr>
              <a:t> </a:t>
            </a:r>
            <a:r>
              <a:rPr lang="en-US" altLang="zh-CN" sz="1400" spc="300" dirty="0" err="1">
                <a:cs typeface="+mn-ea"/>
                <a:sym typeface="+mn-lt"/>
              </a:rPr>
              <a:t>adipisicing</a:t>
            </a:r>
            <a:r>
              <a:rPr lang="en-US" altLang="zh-CN" sz="1400" spc="300" dirty="0">
                <a:cs typeface="+mn-ea"/>
                <a:sym typeface="+mn-lt"/>
              </a:rPr>
              <a:t> </a:t>
            </a:r>
            <a:r>
              <a:rPr lang="en-US" altLang="zh-CN" sz="1400" spc="300" dirty="0" err="1">
                <a:cs typeface="+mn-ea"/>
                <a:sym typeface="+mn-lt"/>
              </a:rPr>
              <a:t>elit</a:t>
            </a:r>
            <a:r>
              <a:rPr lang="en-US" altLang="zh-CN" sz="1400" spc="300" dirty="0">
                <a:cs typeface="+mn-ea"/>
                <a:sym typeface="+mn-lt"/>
              </a:rPr>
              <a:t>,</a:t>
            </a:r>
            <a:endParaRPr lang="zh-CN" altLang="en-US" sz="1400" spc="300" dirty="0">
              <a:cs typeface="+mn-ea"/>
              <a:sym typeface="+mn-lt"/>
            </a:endParaRPr>
          </a:p>
        </p:txBody>
      </p:sp>
      <p:sp>
        <p:nvSpPr>
          <p:cNvPr id="15" name="文本框 14"/>
          <p:cNvSpPr txBox="1"/>
          <p:nvPr/>
        </p:nvSpPr>
        <p:spPr>
          <a:xfrm>
            <a:off x="6568636" y="4662257"/>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16" name="文本框 15"/>
          <p:cNvSpPr txBox="1"/>
          <p:nvPr/>
        </p:nvSpPr>
        <p:spPr>
          <a:xfrm>
            <a:off x="6487407" y="5187862"/>
            <a:ext cx="2016556" cy="1169551"/>
          </a:xfrm>
          <a:prstGeom prst="rect">
            <a:avLst/>
          </a:prstGeom>
          <a:noFill/>
        </p:spPr>
        <p:txBody>
          <a:bodyPr wrap="square" rtlCol="0">
            <a:spAutoFit/>
          </a:bodyPr>
          <a:lstStyle/>
          <a:p>
            <a:pPr algn="ctr"/>
            <a:r>
              <a:rPr lang="en-US" altLang="zh-CN" sz="1400" spc="300">
                <a:cs typeface="+mn-ea"/>
                <a:sym typeface="+mn-lt"/>
              </a:rPr>
              <a:t>Lorem ipsum dolor sit amet, consectetur adipisicing elit,</a:t>
            </a:r>
            <a:endParaRPr lang="zh-CN" altLang="en-US" sz="1400" spc="300" dirty="0">
              <a:cs typeface="+mn-ea"/>
              <a:sym typeface="+mn-lt"/>
            </a:endParaRPr>
          </a:p>
        </p:txBody>
      </p:sp>
      <p:sp>
        <p:nvSpPr>
          <p:cNvPr id="17" name="文本框 16"/>
          <p:cNvSpPr txBox="1"/>
          <p:nvPr/>
        </p:nvSpPr>
        <p:spPr>
          <a:xfrm>
            <a:off x="8956995" y="4662257"/>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18" name="文本框 17"/>
          <p:cNvSpPr txBox="1"/>
          <p:nvPr/>
        </p:nvSpPr>
        <p:spPr>
          <a:xfrm>
            <a:off x="8875766" y="5187862"/>
            <a:ext cx="2016556" cy="1169551"/>
          </a:xfrm>
          <a:prstGeom prst="rect">
            <a:avLst/>
          </a:prstGeom>
          <a:noFill/>
        </p:spPr>
        <p:txBody>
          <a:bodyPr wrap="square" rtlCol="0">
            <a:spAutoFit/>
          </a:bodyPr>
          <a:lstStyle/>
          <a:p>
            <a:pPr algn="ctr"/>
            <a:r>
              <a:rPr lang="en-US" altLang="zh-CN" sz="1400" spc="300">
                <a:cs typeface="+mn-ea"/>
                <a:sym typeface="+mn-lt"/>
              </a:rPr>
              <a:t>Lorem ipsum dolor sit amet, consectetur adipisicing elit,</a:t>
            </a:r>
            <a:endParaRPr lang="zh-CN" altLang="en-US" sz="1400" spc="300" dirty="0">
              <a:cs typeface="+mn-ea"/>
              <a:sym typeface="+mn-lt"/>
            </a:endParaRPr>
          </a:p>
        </p:txBody>
      </p:sp>
      <p:grpSp>
        <p:nvGrpSpPr>
          <p:cNvPr id="19" name="组合 18"/>
          <p:cNvGrpSpPr/>
          <p:nvPr/>
        </p:nvGrpSpPr>
        <p:grpSpPr>
          <a:xfrm>
            <a:off x="3417502" y="2033336"/>
            <a:ext cx="2662550" cy="2662550"/>
            <a:chOff x="1951629" y="494731"/>
            <a:chExt cx="5868537" cy="5868537"/>
          </a:xfrm>
        </p:grpSpPr>
        <p:pic>
          <p:nvPicPr>
            <p:cNvPr id="20" name="图片 19"/>
            <p:cNvPicPr>
              <a:picLocks noChangeAspect="1"/>
            </p:cNvPicPr>
            <p:nvPr/>
          </p:nvPicPr>
          <p:blipFill rotWithShape="1">
            <a:blip r:embed="rId6" cstate="screen"/>
            <a:srcRect/>
            <a:stretch>
              <a:fillRect/>
            </a:stretch>
          </p:blipFill>
          <p:spPr>
            <a:xfrm rot="932006">
              <a:off x="3134854" y="2732082"/>
              <a:ext cx="3735314" cy="2351646"/>
            </a:xfrm>
            <a:prstGeom prst="rect">
              <a:avLst/>
            </a:prstGeom>
          </p:spPr>
        </p:pic>
        <p:pic>
          <p:nvPicPr>
            <p:cNvPr id="21" name="图片 20"/>
            <p:cNvPicPr>
              <a:picLocks noChangeAspect="1"/>
            </p:cNvPicPr>
            <p:nvPr/>
          </p:nvPicPr>
          <p:blipFill>
            <a:blip r:embed="rId7" cstate="screen">
              <a:clrChange>
                <a:clrFrom>
                  <a:srgbClr val="E8E4D2"/>
                </a:clrFrom>
                <a:clrTo>
                  <a:srgbClr val="E8E4D2">
                    <a:alpha val="0"/>
                  </a:srgbClr>
                </a:clrTo>
              </a:clrChange>
            </a:blip>
            <a:stretch>
              <a:fillRect/>
            </a:stretch>
          </p:blipFill>
          <p:spPr>
            <a:xfrm flipH="1">
              <a:off x="1951629" y="494731"/>
              <a:ext cx="5868537" cy="5868537"/>
            </a:xfrm>
            <a:prstGeom prst="rect">
              <a:avLst/>
            </a:prstGeom>
          </p:spPr>
        </p:pic>
      </p:grpSp>
      <p:grpSp>
        <p:nvGrpSpPr>
          <p:cNvPr id="22" name="组合 21"/>
          <p:cNvGrpSpPr/>
          <p:nvPr/>
        </p:nvGrpSpPr>
        <p:grpSpPr>
          <a:xfrm>
            <a:off x="6080052" y="2064128"/>
            <a:ext cx="2662550" cy="2662550"/>
            <a:chOff x="1951629" y="494731"/>
            <a:chExt cx="5868537" cy="5868537"/>
          </a:xfrm>
        </p:grpSpPr>
        <p:pic>
          <p:nvPicPr>
            <p:cNvPr id="23" name="图片 22"/>
            <p:cNvPicPr>
              <a:picLocks noChangeAspect="1"/>
            </p:cNvPicPr>
            <p:nvPr/>
          </p:nvPicPr>
          <p:blipFill rotWithShape="1">
            <a:blip r:embed="rId6" cstate="screen"/>
            <a:srcRect/>
            <a:stretch>
              <a:fillRect/>
            </a:stretch>
          </p:blipFill>
          <p:spPr>
            <a:xfrm rot="932006">
              <a:off x="3134854" y="2732082"/>
              <a:ext cx="3735314" cy="2351646"/>
            </a:xfrm>
            <a:prstGeom prst="rect">
              <a:avLst/>
            </a:prstGeom>
          </p:spPr>
        </p:pic>
        <p:pic>
          <p:nvPicPr>
            <p:cNvPr id="24" name="图片 23"/>
            <p:cNvPicPr>
              <a:picLocks noChangeAspect="1"/>
            </p:cNvPicPr>
            <p:nvPr/>
          </p:nvPicPr>
          <p:blipFill>
            <a:blip r:embed="rId7" cstate="screen">
              <a:clrChange>
                <a:clrFrom>
                  <a:srgbClr val="E8E4D2"/>
                </a:clrFrom>
                <a:clrTo>
                  <a:srgbClr val="E8E4D2">
                    <a:alpha val="0"/>
                  </a:srgbClr>
                </a:clrTo>
              </a:clrChange>
            </a:blip>
            <a:stretch>
              <a:fillRect/>
            </a:stretch>
          </p:blipFill>
          <p:spPr>
            <a:xfrm flipH="1">
              <a:off x="1951629" y="494731"/>
              <a:ext cx="5868537" cy="5868537"/>
            </a:xfrm>
            <a:prstGeom prst="rect">
              <a:avLst/>
            </a:prstGeom>
          </p:spPr>
        </p:pic>
      </p:grpSp>
      <p:grpSp>
        <p:nvGrpSpPr>
          <p:cNvPr id="25" name="组合 24"/>
          <p:cNvGrpSpPr/>
          <p:nvPr/>
        </p:nvGrpSpPr>
        <p:grpSpPr>
          <a:xfrm>
            <a:off x="8591956" y="2061772"/>
            <a:ext cx="2662550" cy="2662550"/>
            <a:chOff x="1951629" y="494731"/>
            <a:chExt cx="5868537" cy="5868537"/>
          </a:xfrm>
        </p:grpSpPr>
        <p:pic>
          <p:nvPicPr>
            <p:cNvPr id="26" name="图片 25"/>
            <p:cNvPicPr>
              <a:picLocks noChangeAspect="1"/>
            </p:cNvPicPr>
            <p:nvPr/>
          </p:nvPicPr>
          <p:blipFill rotWithShape="1">
            <a:blip r:embed="rId6" cstate="screen"/>
            <a:srcRect/>
            <a:stretch>
              <a:fillRect/>
            </a:stretch>
          </p:blipFill>
          <p:spPr>
            <a:xfrm rot="932006">
              <a:off x="3134854" y="2732082"/>
              <a:ext cx="3735314" cy="2351646"/>
            </a:xfrm>
            <a:prstGeom prst="rect">
              <a:avLst/>
            </a:prstGeom>
          </p:spPr>
        </p:pic>
        <p:pic>
          <p:nvPicPr>
            <p:cNvPr id="27" name="图片 26"/>
            <p:cNvPicPr>
              <a:picLocks noChangeAspect="1"/>
            </p:cNvPicPr>
            <p:nvPr/>
          </p:nvPicPr>
          <p:blipFill>
            <a:blip r:embed="rId7" cstate="screen">
              <a:clrChange>
                <a:clrFrom>
                  <a:srgbClr val="E8E4D2"/>
                </a:clrFrom>
                <a:clrTo>
                  <a:srgbClr val="E8E4D2">
                    <a:alpha val="0"/>
                  </a:srgbClr>
                </a:clrTo>
              </a:clrChange>
            </a:blip>
            <a:stretch>
              <a:fillRect/>
            </a:stretch>
          </p:blipFill>
          <p:spPr>
            <a:xfrm flipH="1">
              <a:off x="1951629" y="494731"/>
              <a:ext cx="5868537" cy="5868537"/>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5500">
        <p15:prstTrans prst="crush"/>
      </p:transition>
    </mc:Choice>
    <mc:Fallback>
      <p:transition spd="slow"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1000"/>
                                        <p:tgtEl>
                                          <p:spTgt spid="61"/>
                                        </p:tgtEl>
                                      </p:cBhvr>
                                    </p:animEffect>
                                    <p:anim calcmode="lin" valueType="num">
                                      <p:cBhvr>
                                        <p:cTn id="14" dur="1000" fill="hold"/>
                                        <p:tgtEl>
                                          <p:spTgt spid="61"/>
                                        </p:tgtEl>
                                        <p:attrNameLst>
                                          <p:attrName>ppt_x</p:attrName>
                                        </p:attrNameLst>
                                      </p:cBhvr>
                                      <p:tavLst>
                                        <p:tav tm="0">
                                          <p:val>
                                            <p:strVal val="#ppt_x"/>
                                          </p:val>
                                        </p:tav>
                                        <p:tav tm="100000">
                                          <p:val>
                                            <p:strVal val="#ppt_x"/>
                                          </p:val>
                                        </p:tav>
                                      </p:tavLst>
                                    </p:anim>
                                    <p:anim calcmode="lin" valueType="num">
                                      <p:cBhvr>
                                        <p:cTn id="15" dur="1000" fill="hold"/>
                                        <p:tgtEl>
                                          <p:spTgt spid="6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1000"/>
                                        <p:tgtEl>
                                          <p:spTgt spid="63"/>
                                        </p:tgtEl>
                                      </p:cBhvr>
                                    </p:animEffect>
                                    <p:anim calcmode="lin" valueType="num">
                                      <p:cBhvr>
                                        <p:cTn id="20" dur="1000" fill="hold"/>
                                        <p:tgtEl>
                                          <p:spTgt spid="63"/>
                                        </p:tgtEl>
                                        <p:attrNameLst>
                                          <p:attrName>ppt_x</p:attrName>
                                        </p:attrNameLst>
                                      </p:cBhvr>
                                      <p:tavLst>
                                        <p:tav tm="0">
                                          <p:val>
                                            <p:strVal val="#ppt_x"/>
                                          </p:val>
                                        </p:tav>
                                        <p:tav tm="100000">
                                          <p:val>
                                            <p:strVal val="#ppt_x"/>
                                          </p:val>
                                        </p:tav>
                                      </p:tavLst>
                                    </p:anim>
                                    <p:anim calcmode="lin" valueType="num">
                                      <p:cBhvr>
                                        <p:cTn id="21" dur="100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
                                          </p:val>
                                        </p:tav>
                                        <p:tav tm="100000">
                                          <p:val>
                                            <p:strVal val="#ppt_w"/>
                                          </p:val>
                                        </p:tav>
                                      </p:tavLst>
                                    </p:anim>
                                    <p:anim calcmode="lin" valueType="num">
                                      <p:cBhvr>
                                        <p:cTn id="26" dur="1000" fill="hold"/>
                                        <p:tgtEl>
                                          <p:spTgt spid="19"/>
                                        </p:tgtEl>
                                        <p:attrNameLst>
                                          <p:attrName>ppt_h</p:attrName>
                                        </p:attrNameLst>
                                      </p:cBhvr>
                                      <p:tavLst>
                                        <p:tav tm="0">
                                          <p:val>
                                            <p:fltVal val="0"/>
                                          </p:val>
                                        </p:tav>
                                        <p:tav tm="100000">
                                          <p:val>
                                            <p:strVal val="#ppt_h"/>
                                          </p:val>
                                        </p:tav>
                                      </p:tavLst>
                                    </p:anim>
                                    <p:animEffect transition="in" filter="fade">
                                      <p:cBhvr>
                                        <p:cTn id="27" dur="1000"/>
                                        <p:tgtEl>
                                          <p:spTgt spid="19"/>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fltVal val="0"/>
                                          </p:val>
                                        </p:tav>
                                        <p:tav tm="100000">
                                          <p:val>
                                            <p:strVal val="#ppt_w"/>
                                          </p:val>
                                        </p:tav>
                                      </p:tavLst>
                                    </p:anim>
                                    <p:anim calcmode="lin" valueType="num">
                                      <p:cBhvr>
                                        <p:cTn id="32" dur="1000" fill="hold"/>
                                        <p:tgtEl>
                                          <p:spTgt spid="22"/>
                                        </p:tgtEl>
                                        <p:attrNameLst>
                                          <p:attrName>ppt_h</p:attrName>
                                        </p:attrNameLst>
                                      </p:cBhvr>
                                      <p:tavLst>
                                        <p:tav tm="0">
                                          <p:val>
                                            <p:fltVal val="0"/>
                                          </p:val>
                                        </p:tav>
                                        <p:tav tm="100000">
                                          <p:val>
                                            <p:strVal val="#ppt_h"/>
                                          </p:val>
                                        </p:tav>
                                      </p:tavLst>
                                    </p:anim>
                                    <p:animEffect transition="in" filter="fade">
                                      <p:cBhvr>
                                        <p:cTn id="33" dur="1000"/>
                                        <p:tgtEl>
                                          <p:spTgt spid="22"/>
                                        </p:tgtEl>
                                      </p:cBhvr>
                                    </p:animEffect>
                                  </p:childTnLst>
                                </p:cTn>
                              </p:par>
                            </p:childTnLst>
                          </p:cTn>
                        </p:par>
                        <p:par>
                          <p:cTn id="34" fill="hold">
                            <p:stCondLst>
                              <p:cond delay="5000"/>
                            </p:stCondLst>
                            <p:childTnLst>
                              <p:par>
                                <p:cTn id="35" presetID="53" presetClass="entr" presetSubtype="16"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ppt_w</p:attrName>
                                        </p:attrNameLst>
                                      </p:cBhvr>
                                      <p:tavLst>
                                        <p:tav tm="0">
                                          <p:val>
                                            <p:fltVal val="0"/>
                                          </p:val>
                                        </p:tav>
                                        <p:tav tm="100000">
                                          <p:val>
                                            <p:strVal val="#ppt_w"/>
                                          </p:val>
                                        </p:tav>
                                      </p:tavLst>
                                    </p:anim>
                                    <p:anim calcmode="lin" valueType="num">
                                      <p:cBhvr>
                                        <p:cTn id="38" dur="1000" fill="hold"/>
                                        <p:tgtEl>
                                          <p:spTgt spid="25"/>
                                        </p:tgtEl>
                                        <p:attrNameLst>
                                          <p:attrName>ppt_h</p:attrName>
                                        </p:attrNameLst>
                                      </p:cBhvr>
                                      <p:tavLst>
                                        <p:tav tm="0">
                                          <p:val>
                                            <p:fltVal val="0"/>
                                          </p:val>
                                        </p:tav>
                                        <p:tav tm="100000">
                                          <p:val>
                                            <p:strVal val="#ppt_h"/>
                                          </p:val>
                                        </p:tav>
                                      </p:tavLst>
                                    </p:anim>
                                    <p:animEffect transition="in" filter="fade">
                                      <p:cBhvr>
                                        <p:cTn id="39" dur="1000"/>
                                        <p:tgtEl>
                                          <p:spTgt spid="25"/>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65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childTnLst>
                                </p:cTn>
                              </p:par>
                            </p:childTnLst>
                          </p:cTn>
                        </p:par>
                        <p:par>
                          <p:cTn id="48" fill="hold">
                            <p:stCondLst>
                              <p:cond delay="71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7650"/>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Effect transition="in" filter="fade">
                                      <p:cBhvr>
                                        <p:cTn id="55" dur="250"/>
                                        <p:tgtEl>
                                          <p:spTgt spid="16"/>
                                        </p:tgtEl>
                                      </p:cBhvr>
                                    </p:animEffect>
                                  </p:childTnLst>
                                </p:cTn>
                              </p:par>
                            </p:childTnLst>
                          </p:cTn>
                        </p:par>
                        <p:par>
                          <p:cTn id="56" fill="hold">
                            <p:stCondLst>
                              <p:cond delay="930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par>
                          <p:cTn id="60" fill="hold">
                            <p:stCondLst>
                              <p:cond delay="980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18"/>
                                        </p:tgtEl>
                                        <p:attrNameLst>
                                          <p:attrName>style.visibility</p:attrName>
                                        </p:attrNameLst>
                                      </p:cBhvr>
                                      <p:to>
                                        <p:strVal val="visible"/>
                                      </p:to>
                                    </p:set>
                                    <p:animEffect transition="in" filter="fade">
                                      <p:cBhvr>
                                        <p:cTn id="63"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1"/>
            <a:stretch>
              <a:fillRect/>
            </a:stretch>
          </p:blipFill>
          <p:spPr>
            <a:xfrm>
              <a:off x="3417502" y="-160422"/>
              <a:ext cx="5557520" cy="2193758"/>
            </a:xfrm>
            <a:prstGeom prst="rect">
              <a:avLst/>
            </a:prstGeom>
          </p:spPr>
        </p:pic>
        <p:sp>
          <p:nvSpPr>
            <p:cNvPr id="40" name="文本框 39"/>
            <p:cNvSpPr txBox="1"/>
            <p:nvPr/>
          </p:nvSpPr>
          <p:spPr>
            <a:xfrm>
              <a:off x="4993849" y="338032"/>
              <a:ext cx="2404826" cy="707886"/>
            </a:xfrm>
            <a:prstGeom prst="rect">
              <a:avLst/>
            </a:prstGeom>
            <a:noFill/>
          </p:spPr>
          <p:txBody>
            <a:bodyPr vert="horz" wrap="none" rtlCol="0">
              <a:spAutoFit/>
            </a:bodyPr>
            <a:lstStyle/>
            <a:p>
              <a:pPr algn="ctr"/>
              <a:r>
                <a:rPr lang="zh-CN" altLang="en-US" sz="4000" spc="-300" dirty="0">
                  <a:cs typeface="+mn-ea"/>
                  <a:sym typeface="+mn-lt"/>
                </a:rPr>
                <a:t>娱    乐   篇</a:t>
              </a:r>
              <a:endParaRPr lang="zh-CN" altLang="en-US" sz="4000" spc="-300" dirty="0">
                <a:cs typeface="+mn-ea"/>
                <a:sym typeface="+mn-lt"/>
              </a:endParaRPr>
            </a:p>
          </p:txBody>
        </p:sp>
      </p:grpSp>
      <p:pic>
        <p:nvPicPr>
          <p:cNvPr id="29" name="图片 28"/>
          <p:cNvPicPr>
            <a:picLocks noChangeAspect="1"/>
          </p:cNvPicPr>
          <p:nvPr/>
        </p:nvPicPr>
        <p:blipFill>
          <a:blip r:embed="rId2"/>
          <a:stretch>
            <a:fillRect/>
          </a:stretch>
        </p:blipFill>
        <p:spPr>
          <a:xfrm>
            <a:off x="6666004" y="3436043"/>
            <a:ext cx="5243953" cy="3025810"/>
          </a:xfrm>
          <a:prstGeom prst="rect">
            <a:avLst/>
          </a:prstGeom>
        </p:spPr>
      </p:pic>
      <p:pic>
        <p:nvPicPr>
          <p:cNvPr id="30" name="图片 29"/>
          <p:cNvPicPr>
            <a:picLocks noChangeAspect="1"/>
          </p:cNvPicPr>
          <p:nvPr/>
        </p:nvPicPr>
        <p:blipFill>
          <a:blip r:embed="rId3"/>
          <a:stretch>
            <a:fillRect/>
          </a:stretch>
        </p:blipFill>
        <p:spPr>
          <a:xfrm>
            <a:off x="1829865" y="3346693"/>
            <a:ext cx="1130703" cy="1444786"/>
          </a:xfrm>
          <a:prstGeom prst="rect">
            <a:avLst/>
          </a:prstGeom>
        </p:spPr>
      </p:pic>
      <p:pic>
        <p:nvPicPr>
          <p:cNvPr id="31" name="图片 30" descr="图片包含 餐桌, 粉红色, 室内, 蛋糕&#10;&#10;已生成高可信度的说明"/>
          <p:cNvPicPr>
            <a:picLocks noChangeAspect="1"/>
          </p:cNvPicPr>
          <p:nvPr/>
        </p:nvPicPr>
        <p:blipFill>
          <a:blip r:embed="rId4"/>
          <a:stretch>
            <a:fillRect/>
          </a:stretch>
        </p:blipFill>
        <p:spPr>
          <a:xfrm>
            <a:off x="1829865" y="1613363"/>
            <a:ext cx="972836" cy="1543567"/>
          </a:xfrm>
          <a:prstGeom prst="rect">
            <a:avLst/>
          </a:prstGeom>
        </p:spPr>
      </p:pic>
      <p:grpSp>
        <p:nvGrpSpPr>
          <p:cNvPr id="32" name="组合 31"/>
          <p:cNvGrpSpPr/>
          <p:nvPr/>
        </p:nvGrpSpPr>
        <p:grpSpPr>
          <a:xfrm>
            <a:off x="3018562" y="2173146"/>
            <a:ext cx="3089789" cy="678519"/>
            <a:chOff x="3111147" y="2065770"/>
            <a:chExt cx="2128712" cy="678519"/>
          </a:xfrm>
        </p:grpSpPr>
        <p:pic>
          <p:nvPicPr>
            <p:cNvPr id="33" name="图片 32"/>
            <p:cNvPicPr>
              <a:picLocks noChangeAspect="1"/>
            </p:cNvPicPr>
            <p:nvPr/>
          </p:nvPicPr>
          <p:blipFill>
            <a:blip r:embed="rId5" cstate="screen"/>
            <a:stretch>
              <a:fillRect/>
            </a:stretch>
          </p:blipFill>
          <p:spPr>
            <a:xfrm>
              <a:off x="3111147" y="2065770"/>
              <a:ext cx="2128712" cy="678519"/>
            </a:xfrm>
            <a:prstGeom prst="rect">
              <a:avLst/>
            </a:prstGeom>
          </p:spPr>
        </p:pic>
        <p:sp>
          <p:nvSpPr>
            <p:cNvPr id="34" name="文本框 33"/>
            <p:cNvSpPr txBox="1"/>
            <p:nvPr/>
          </p:nvSpPr>
          <p:spPr>
            <a:xfrm>
              <a:off x="3212078" y="2201066"/>
              <a:ext cx="1823568" cy="461665"/>
            </a:xfrm>
            <a:prstGeom prst="rect">
              <a:avLst/>
            </a:prstGeom>
            <a:noFill/>
          </p:spPr>
          <p:txBody>
            <a:bodyPr wrap="none" rtlCol="0">
              <a:spAutoFit/>
            </a:bodyPr>
            <a:lstStyle/>
            <a:p>
              <a:r>
                <a:rPr lang="zh-CN" altLang="en-US" sz="2400" dirty="0">
                  <a:solidFill>
                    <a:schemeClr val="bg1">
                      <a:lumMod val="50000"/>
                    </a:schemeClr>
                  </a:solidFill>
                  <a:cs typeface="+mn-ea"/>
                  <a:sym typeface="+mn-lt"/>
                </a:rPr>
                <a:t>我是可爱兔小朋友</a:t>
              </a:r>
              <a:endParaRPr lang="zh-CN" altLang="en-US" sz="2400" dirty="0">
                <a:solidFill>
                  <a:schemeClr val="bg1">
                    <a:lumMod val="50000"/>
                  </a:schemeClr>
                </a:solidFill>
                <a:cs typeface="+mn-ea"/>
                <a:sym typeface="+mn-lt"/>
              </a:endParaRPr>
            </a:p>
          </p:txBody>
        </p:sp>
      </p:grpSp>
      <p:grpSp>
        <p:nvGrpSpPr>
          <p:cNvPr id="35" name="组合 34"/>
          <p:cNvGrpSpPr/>
          <p:nvPr/>
        </p:nvGrpSpPr>
        <p:grpSpPr>
          <a:xfrm>
            <a:off x="3060608" y="3911933"/>
            <a:ext cx="3089789" cy="678519"/>
            <a:chOff x="3111147" y="2065770"/>
            <a:chExt cx="2128712" cy="678519"/>
          </a:xfrm>
        </p:grpSpPr>
        <p:pic>
          <p:nvPicPr>
            <p:cNvPr id="36" name="图片 35"/>
            <p:cNvPicPr>
              <a:picLocks noChangeAspect="1"/>
            </p:cNvPicPr>
            <p:nvPr/>
          </p:nvPicPr>
          <p:blipFill>
            <a:blip r:embed="rId5" cstate="screen"/>
            <a:stretch>
              <a:fillRect/>
            </a:stretch>
          </p:blipFill>
          <p:spPr>
            <a:xfrm>
              <a:off x="3111147" y="2065770"/>
              <a:ext cx="2128712" cy="678519"/>
            </a:xfrm>
            <a:prstGeom prst="rect">
              <a:avLst/>
            </a:prstGeom>
          </p:spPr>
        </p:pic>
        <p:sp>
          <p:nvSpPr>
            <p:cNvPr id="37" name="文本框 36"/>
            <p:cNvSpPr txBox="1"/>
            <p:nvPr/>
          </p:nvSpPr>
          <p:spPr>
            <a:xfrm>
              <a:off x="3212078" y="2201066"/>
              <a:ext cx="1823568" cy="461665"/>
            </a:xfrm>
            <a:prstGeom prst="rect">
              <a:avLst/>
            </a:prstGeom>
            <a:noFill/>
          </p:spPr>
          <p:txBody>
            <a:bodyPr wrap="none" rtlCol="0">
              <a:spAutoFit/>
            </a:bodyPr>
            <a:lstStyle/>
            <a:p>
              <a:r>
                <a:rPr lang="zh-CN" altLang="en-US" sz="2400" dirty="0">
                  <a:solidFill>
                    <a:schemeClr val="bg1">
                      <a:lumMod val="50000"/>
                    </a:schemeClr>
                  </a:solidFill>
                  <a:cs typeface="+mn-ea"/>
                  <a:sym typeface="+mn-lt"/>
                </a:rPr>
                <a:t>我是可爱兔小朋友</a:t>
              </a:r>
              <a:endParaRPr lang="zh-CN" altLang="en-US" sz="2400" dirty="0">
                <a:solidFill>
                  <a:schemeClr val="bg1">
                    <a:lumMod val="50000"/>
                  </a:schemeClr>
                </a:solidFill>
                <a:cs typeface="+mn-ea"/>
                <a:sym typeface="+mn-lt"/>
              </a:endParaRPr>
            </a:p>
          </p:txBody>
        </p:sp>
      </p:grpSp>
      <p:pic>
        <p:nvPicPr>
          <p:cNvPr id="41" name="图片 40"/>
          <p:cNvPicPr>
            <a:picLocks noChangeAspect="1"/>
          </p:cNvPicPr>
          <p:nvPr/>
        </p:nvPicPr>
        <p:blipFill>
          <a:blip r:embed="rId6"/>
          <a:stretch>
            <a:fillRect/>
          </a:stretch>
        </p:blipFill>
        <p:spPr>
          <a:xfrm>
            <a:off x="1713915" y="5349061"/>
            <a:ext cx="1358092" cy="910539"/>
          </a:xfrm>
          <a:prstGeom prst="rect">
            <a:avLst/>
          </a:prstGeom>
        </p:spPr>
      </p:pic>
      <p:grpSp>
        <p:nvGrpSpPr>
          <p:cNvPr id="42" name="组合 41"/>
          <p:cNvGrpSpPr/>
          <p:nvPr/>
        </p:nvGrpSpPr>
        <p:grpSpPr>
          <a:xfrm>
            <a:off x="3165062" y="5446756"/>
            <a:ext cx="3089789" cy="678519"/>
            <a:chOff x="3111147" y="2065770"/>
            <a:chExt cx="2128712" cy="678519"/>
          </a:xfrm>
        </p:grpSpPr>
        <p:pic>
          <p:nvPicPr>
            <p:cNvPr id="43" name="图片 42"/>
            <p:cNvPicPr>
              <a:picLocks noChangeAspect="1"/>
            </p:cNvPicPr>
            <p:nvPr/>
          </p:nvPicPr>
          <p:blipFill>
            <a:blip r:embed="rId5" cstate="screen"/>
            <a:stretch>
              <a:fillRect/>
            </a:stretch>
          </p:blipFill>
          <p:spPr>
            <a:xfrm>
              <a:off x="3111147" y="2065770"/>
              <a:ext cx="2128712" cy="678519"/>
            </a:xfrm>
            <a:prstGeom prst="rect">
              <a:avLst/>
            </a:prstGeom>
          </p:spPr>
        </p:pic>
        <p:sp>
          <p:nvSpPr>
            <p:cNvPr id="44" name="文本框 43"/>
            <p:cNvSpPr txBox="1"/>
            <p:nvPr/>
          </p:nvSpPr>
          <p:spPr>
            <a:xfrm>
              <a:off x="3212078" y="2201066"/>
              <a:ext cx="1823568" cy="461665"/>
            </a:xfrm>
            <a:prstGeom prst="rect">
              <a:avLst/>
            </a:prstGeom>
            <a:noFill/>
          </p:spPr>
          <p:txBody>
            <a:bodyPr wrap="none" rtlCol="0">
              <a:spAutoFit/>
            </a:bodyPr>
            <a:lstStyle/>
            <a:p>
              <a:r>
                <a:rPr lang="zh-CN" altLang="en-US" sz="2400" dirty="0">
                  <a:solidFill>
                    <a:schemeClr val="bg1">
                      <a:lumMod val="50000"/>
                    </a:schemeClr>
                  </a:solidFill>
                  <a:cs typeface="+mn-ea"/>
                  <a:sym typeface="+mn-lt"/>
                </a:rPr>
                <a:t>我是可爱兔小朋友</a:t>
              </a:r>
              <a:endParaRPr lang="zh-CN" altLang="en-US" sz="2400" dirty="0">
                <a:solidFill>
                  <a:schemeClr val="bg1">
                    <a:lumMod val="50000"/>
                  </a:schemeClr>
                </a:solidFill>
                <a:cs typeface="+mn-ea"/>
                <a:sym typeface="+mn-lt"/>
              </a:endParaRPr>
            </a:p>
          </p:txBody>
        </p:sp>
      </p:grpSp>
      <p:pic>
        <p:nvPicPr>
          <p:cNvPr id="46" name="PA_图片 11"/>
          <p:cNvPicPr>
            <a:picLocks noChangeAspect="1"/>
          </p:cNvPicPr>
          <p:nvPr>
            <p:custDataLst>
              <p:tags r:id="rId7"/>
            </p:custDataLst>
          </p:nvPr>
        </p:nvPicPr>
        <p:blipFill>
          <a:blip r:embed="rId8" cstate="screen"/>
          <a:stretch>
            <a:fillRect/>
          </a:stretch>
        </p:blipFill>
        <p:spPr>
          <a:xfrm>
            <a:off x="8923738" y="314041"/>
            <a:ext cx="2876794" cy="2876794"/>
          </a:xfrm>
          <a:prstGeom prst="rect">
            <a:avLst/>
          </a:prstGeom>
        </p:spPr>
      </p:pic>
      <p:pic>
        <p:nvPicPr>
          <p:cNvPr id="48" name="图片 47"/>
          <p:cNvPicPr>
            <a:picLocks noChangeAspect="1"/>
          </p:cNvPicPr>
          <p:nvPr/>
        </p:nvPicPr>
        <p:blipFill rotWithShape="1">
          <a:blip r:embed="rId9" cstate="screen"/>
          <a:srcRect/>
          <a:stretch>
            <a:fillRect/>
          </a:stretch>
        </p:blipFill>
        <p:spPr>
          <a:xfrm>
            <a:off x="607060" y="635"/>
            <a:ext cx="1849755" cy="12522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5500">
        <p15:prstTrans prst="wind"/>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26" presetClass="emph" presetSubtype="0" repeatCount="5000" fill="hold" nodeType="withEffect">
                                      <p:stCondLst>
                                        <p:cond delay="0"/>
                                      </p:stCondLst>
                                      <p:childTnLst>
                                        <p:animEffect transition="out" filter="fade">
                                          <p:cBhvr>
                                            <p:cTn id="16" dur="500" tmFilter="0, 0; .2, .5; .8, .5; 1, 0"/>
                                            <p:tgtEl>
                                              <p:spTgt spid="46"/>
                                            </p:tgtEl>
                                          </p:cBhvr>
                                        </p:animEffect>
                                        <p:animScale>
                                          <p:cBhvr>
                                            <p:cTn id="17" dur="250" autoRev="1" fill="hold"/>
                                            <p:tgtEl>
                                              <p:spTgt spid="46"/>
                                            </p:tgtEl>
                                          </p:cBhvr>
                                          <p:by x="105000" y="105000"/>
                                        </p:animScale>
                                      </p:childTnLst>
                                    </p:cTn>
                                  </p:par>
                                  <p:par>
                                    <p:cTn id="18" presetID="2" presetClass="entr" presetSubtype="2" fill="hold" nodeType="withEffect" p14:presetBounceEnd="83000">
                                      <p:stCondLst>
                                        <p:cond delay="1000"/>
                                      </p:stCondLst>
                                      <p:childTnLst>
                                        <p:set>
                                          <p:cBhvr>
                                            <p:cTn id="19" dur="1" fill="hold">
                                              <p:stCondLst>
                                                <p:cond delay="0"/>
                                              </p:stCondLst>
                                            </p:cTn>
                                            <p:tgtEl>
                                              <p:spTgt spid="29"/>
                                            </p:tgtEl>
                                            <p:attrNameLst>
                                              <p:attrName>style.visibility</p:attrName>
                                            </p:attrNameLst>
                                          </p:cBhvr>
                                          <p:to>
                                            <p:strVal val="visible"/>
                                          </p:to>
                                        </p:set>
                                        <p:anim calcmode="lin" valueType="num" p14:bounceEnd="83000">
                                          <p:cBhvr additive="base">
                                            <p:cTn id="20" dur="1250" fill="hold"/>
                                            <p:tgtEl>
                                              <p:spTgt spid="29"/>
                                            </p:tgtEl>
                                            <p:attrNameLst>
                                              <p:attrName>ppt_x</p:attrName>
                                            </p:attrNameLst>
                                          </p:cBhvr>
                                          <p:tavLst>
                                            <p:tav tm="0">
                                              <p:val>
                                                <p:strVal val="1+#ppt_w/2"/>
                                              </p:val>
                                            </p:tav>
                                            <p:tav tm="100000">
                                              <p:val>
                                                <p:strVal val="#ppt_x"/>
                                              </p:val>
                                            </p:tav>
                                          </p:tavLst>
                                        </p:anim>
                                        <p:anim calcmode="lin" valueType="num" p14:bounceEnd="83000">
                                          <p:cBhvr additive="base">
                                            <p:cTn id="21" dur="1250" fill="hold"/>
                                            <p:tgtEl>
                                              <p:spTgt spid="29"/>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1000"/>
                                            <p:tgtEl>
                                              <p:spTgt spid="48"/>
                                            </p:tgtEl>
                                          </p:cBhvr>
                                        </p:animEffect>
                                        <p:anim calcmode="lin" valueType="num">
                                          <p:cBhvr>
                                            <p:cTn id="26" dur="1000" fill="hold"/>
                                            <p:tgtEl>
                                              <p:spTgt spid="48"/>
                                            </p:tgtEl>
                                            <p:attrNameLst>
                                              <p:attrName>ppt_x</p:attrName>
                                            </p:attrNameLst>
                                          </p:cBhvr>
                                          <p:tavLst>
                                            <p:tav tm="0">
                                              <p:val>
                                                <p:strVal val="#ppt_x"/>
                                              </p:val>
                                            </p:tav>
                                            <p:tav tm="100000">
                                              <p:val>
                                                <p:strVal val="#ppt_x"/>
                                              </p:val>
                                            </p:tav>
                                          </p:tavLst>
                                        </p:anim>
                                        <p:anim calcmode="lin" valueType="num">
                                          <p:cBhvr>
                                            <p:cTn id="27" dur="1000" fill="hold"/>
                                            <p:tgtEl>
                                              <p:spTgt spid="4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7" presetClass="entr" presetSubtype="1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7" presetClass="entr" presetSubtype="10"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strVal val="#ppt_h"/>
                                              </p:val>
                                            </p:tav>
                                            <p:tav tm="100000">
                                              <p:val>
                                                <p:strVal val="#ppt_h"/>
                                              </p:val>
                                            </p:tav>
                                          </p:tavLst>
                                        </p:anim>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000"/>
                                            <p:tgtEl>
                                              <p:spTgt spid="41"/>
                                            </p:tgtEl>
                                          </p:cBhvr>
                                        </p:animEffect>
                                        <p:anim calcmode="lin" valueType="num">
                                          <p:cBhvr>
                                            <p:cTn id="54" dur="1000" fill="hold"/>
                                            <p:tgtEl>
                                              <p:spTgt spid="41"/>
                                            </p:tgtEl>
                                            <p:attrNameLst>
                                              <p:attrName>ppt_x</p:attrName>
                                            </p:attrNameLst>
                                          </p:cBhvr>
                                          <p:tavLst>
                                            <p:tav tm="0">
                                              <p:val>
                                                <p:strVal val="#ppt_x"/>
                                              </p:val>
                                            </p:tav>
                                            <p:tav tm="100000">
                                              <p:val>
                                                <p:strVal val="#ppt_x"/>
                                              </p:val>
                                            </p:tav>
                                          </p:tavLst>
                                        </p:anim>
                                        <p:anim calcmode="lin" valueType="num">
                                          <p:cBhvr>
                                            <p:cTn id="55" dur="1000" fill="hold"/>
                                            <p:tgtEl>
                                              <p:spTgt spid="41"/>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17" presetClass="entr" presetSubtype="10"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26" presetClass="emph" presetSubtype="0" repeatCount="5000" fill="hold" nodeType="withEffect">
                                      <p:stCondLst>
                                        <p:cond delay="0"/>
                                      </p:stCondLst>
                                      <p:childTnLst>
                                        <p:animEffect transition="out" filter="fade">
                                          <p:cBhvr>
                                            <p:cTn id="16" dur="500" tmFilter="0, 0; .2, .5; .8, .5; 1, 0"/>
                                            <p:tgtEl>
                                              <p:spTgt spid="46"/>
                                            </p:tgtEl>
                                          </p:cBhvr>
                                        </p:animEffect>
                                        <p:animScale>
                                          <p:cBhvr>
                                            <p:cTn id="17" dur="250" autoRev="1" fill="hold"/>
                                            <p:tgtEl>
                                              <p:spTgt spid="46"/>
                                            </p:tgtEl>
                                          </p:cBhvr>
                                          <p:by x="105000" y="105000"/>
                                        </p:animScale>
                                      </p:childTnLst>
                                    </p:cTn>
                                  </p:par>
                                  <p:par>
                                    <p:cTn id="18" presetID="2" presetClass="entr" presetSubtype="2" fill="hold" nodeType="withEffect">
                                      <p:stCondLst>
                                        <p:cond delay="100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250" fill="hold"/>
                                            <p:tgtEl>
                                              <p:spTgt spid="29"/>
                                            </p:tgtEl>
                                            <p:attrNameLst>
                                              <p:attrName>ppt_x</p:attrName>
                                            </p:attrNameLst>
                                          </p:cBhvr>
                                          <p:tavLst>
                                            <p:tav tm="0">
                                              <p:val>
                                                <p:strVal val="1+#ppt_w/2"/>
                                              </p:val>
                                            </p:tav>
                                            <p:tav tm="100000">
                                              <p:val>
                                                <p:strVal val="#ppt_x"/>
                                              </p:val>
                                            </p:tav>
                                          </p:tavLst>
                                        </p:anim>
                                        <p:anim calcmode="lin" valueType="num">
                                          <p:cBhvr additive="base">
                                            <p:cTn id="21" dur="1250" fill="hold"/>
                                            <p:tgtEl>
                                              <p:spTgt spid="29"/>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1000"/>
                                            <p:tgtEl>
                                              <p:spTgt spid="48"/>
                                            </p:tgtEl>
                                          </p:cBhvr>
                                        </p:animEffect>
                                        <p:anim calcmode="lin" valueType="num">
                                          <p:cBhvr>
                                            <p:cTn id="26" dur="1000" fill="hold"/>
                                            <p:tgtEl>
                                              <p:spTgt spid="48"/>
                                            </p:tgtEl>
                                            <p:attrNameLst>
                                              <p:attrName>ppt_x</p:attrName>
                                            </p:attrNameLst>
                                          </p:cBhvr>
                                          <p:tavLst>
                                            <p:tav tm="0">
                                              <p:val>
                                                <p:strVal val="#ppt_x"/>
                                              </p:val>
                                            </p:tav>
                                            <p:tav tm="100000">
                                              <p:val>
                                                <p:strVal val="#ppt_x"/>
                                              </p:val>
                                            </p:tav>
                                          </p:tavLst>
                                        </p:anim>
                                        <p:anim calcmode="lin" valueType="num">
                                          <p:cBhvr>
                                            <p:cTn id="27" dur="1000" fill="hold"/>
                                            <p:tgtEl>
                                              <p:spTgt spid="4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7" presetClass="entr" presetSubtype="1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7" presetClass="entr" presetSubtype="10"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strVal val="#ppt_h"/>
                                              </p:val>
                                            </p:tav>
                                            <p:tav tm="100000">
                                              <p:val>
                                                <p:strVal val="#ppt_h"/>
                                              </p:val>
                                            </p:tav>
                                          </p:tavLst>
                                        </p:anim>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000"/>
                                            <p:tgtEl>
                                              <p:spTgt spid="41"/>
                                            </p:tgtEl>
                                          </p:cBhvr>
                                        </p:animEffect>
                                        <p:anim calcmode="lin" valueType="num">
                                          <p:cBhvr>
                                            <p:cTn id="54" dur="1000" fill="hold"/>
                                            <p:tgtEl>
                                              <p:spTgt spid="41"/>
                                            </p:tgtEl>
                                            <p:attrNameLst>
                                              <p:attrName>ppt_x</p:attrName>
                                            </p:attrNameLst>
                                          </p:cBhvr>
                                          <p:tavLst>
                                            <p:tav tm="0">
                                              <p:val>
                                                <p:strVal val="#ppt_x"/>
                                              </p:val>
                                            </p:tav>
                                            <p:tav tm="100000">
                                              <p:val>
                                                <p:strVal val="#ppt_x"/>
                                              </p:val>
                                            </p:tav>
                                          </p:tavLst>
                                        </p:anim>
                                        <p:anim calcmode="lin" valueType="num">
                                          <p:cBhvr>
                                            <p:cTn id="55" dur="1000" fill="hold"/>
                                            <p:tgtEl>
                                              <p:spTgt spid="41"/>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17" presetClass="entr" presetSubtype="10"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3589076" y="3638127"/>
            <a:ext cx="1451038" cy="1323439"/>
          </a:xfrm>
          <a:prstGeom prst="rect">
            <a:avLst/>
          </a:prstGeom>
        </p:spPr>
        <p:txBody>
          <a:bodyPr wrap="none">
            <a:spAutoFit/>
          </a:bodyPr>
          <a:lstStyle/>
          <a:p>
            <a:pPr algn="ctr"/>
            <a:r>
              <a:rPr lang="en-US" altLang="zh-CN" sz="8000" b="1" dirty="0">
                <a:solidFill>
                  <a:schemeClr val="bg1"/>
                </a:solidFill>
                <a:cs typeface="+mn-ea"/>
                <a:sym typeface="+mn-lt"/>
              </a:rPr>
              <a:t>04</a:t>
            </a:r>
            <a:endParaRPr lang="zh-CN" altLang="en-US" sz="8000" dirty="0">
              <a:solidFill>
                <a:schemeClr val="bg1"/>
              </a:solidFill>
              <a:cs typeface="+mn-ea"/>
              <a:sym typeface="+mn-lt"/>
            </a:endParaRPr>
          </a:p>
        </p:txBody>
      </p:sp>
      <p:sp>
        <p:nvSpPr>
          <p:cNvPr id="37" name="Rectangle 1"/>
          <p:cNvSpPr>
            <a:spLocks noChangeArrowheads="1"/>
          </p:cNvSpPr>
          <p:nvPr/>
        </p:nvSpPr>
        <p:spPr bwMode="auto">
          <a:xfrm>
            <a:off x="2680975" y="4981596"/>
            <a:ext cx="326724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8000" b="1" dirty="0">
                <a:solidFill>
                  <a:schemeClr val="bg1"/>
                </a:solidFill>
                <a:latin typeface="+mn-lt"/>
                <a:ea typeface="+mn-ea"/>
                <a:cs typeface="+mn-ea"/>
                <a:sym typeface="+mn-lt"/>
              </a:rPr>
              <a:t>总结篇</a:t>
            </a:r>
            <a:endParaRPr lang="zh-CN" altLang="en-US" sz="8000" b="1" dirty="0">
              <a:solidFill>
                <a:schemeClr val="bg1"/>
              </a:solidFill>
              <a:latin typeface="+mn-lt"/>
              <a:ea typeface="+mn-ea"/>
              <a:cs typeface="+mn-ea"/>
              <a:sym typeface="+mn-lt"/>
            </a:endParaRPr>
          </a:p>
        </p:txBody>
      </p:sp>
      <p:sp>
        <p:nvSpPr>
          <p:cNvPr id="39" name="Rectangle 1"/>
          <p:cNvSpPr>
            <a:spLocks noChangeArrowheads="1"/>
          </p:cNvSpPr>
          <p:nvPr/>
        </p:nvSpPr>
        <p:spPr bwMode="auto">
          <a:xfrm>
            <a:off x="3643996" y="6148003"/>
            <a:ext cx="13412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chemeClr val="bg1"/>
                </a:solidFill>
                <a:latin typeface="+mn-lt"/>
                <a:ea typeface="+mn-ea"/>
                <a:cs typeface="+mn-ea"/>
                <a:sym typeface="+mn-lt"/>
              </a:rPr>
              <a:t>Part four</a:t>
            </a:r>
            <a:endParaRPr lang="zh-CN" altLang="en-US" sz="20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1000" fill="hold"/>
                                        <p:tgtEl>
                                          <p:spTgt spid="37"/>
                                        </p:tgtEl>
                                        <p:attrNameLst>
                                          <p:attrName>ppt_w</p:attrName>
                                        </p:attrNameLst>
                                      </p:cBhvr>
                                      <p:tavLst>
                                        <p:tav tm="0">
                                          <p:val>
                                            <p:strVal val="#ppt_w*0.70"/>
                                          </p:val>
                                        </p:tav>
                                        <p:tav tm="100000">
                                          <p:val>
                                            <p:strVal val="#ppt_w"/>
                                          </p:val>
                                        </p:tav>
                                      </p:tavLst>
                                    </p:anim>
                                    <p:anim calcmode="lin" valueType="num">
                                      <p:cBhvr>
                                        <p:cTn id="15" dur="1000" fill="hold"/>
                                        <p:tgtEl>
                                          <p:spTgt spid="37"/>
                                        </p:tgtEl>
                                        <p:attrNameLst>
                                          <p:attrName>ppt_h</p:attrName>
                                        </p:attrNameLst>
                                      </p:cBhvr>
                                      <p:tavLst>
                                        <p:tav tm="0">
                                          <p:val>
                                            <p:strVal val="#ppt_h"/>
                                          </p:val>
                                        </p:tav>
                                        <p:tav tm="100000">
                                          <p:val>
                                            <p:strVal val="#ppt_h"/>
                                          </p:val>
                                        </p:tav>
                                      </p:tavLst>
                                    </p:anim>
                                    <p:animEffect transition="in" filter="fade">
                                      <p:cBhvr>
                                        <p:cTn id="16" dur="1000"/>
                                        <p:tgtEl>
                                          <p:spTgt spid="37"/>
                                        </p:tgtEl>
                                      </p:cBhvr>
                                    </p:animEffect>
                                  </p:childTnLst>
                                </p:cTn>
                              </p:par>
                            </p:childTnLst>
                          </p:cTn>
                        </p:par>
                        <p:par>
                          <p:cTn id="17" fill="hold">
                            <p:stCondLst>
                              <p:cond delay="1500"/>
                            </p:stCondLst>
                            <p:childTnLst>
                              <p:par>
                                <p:cTn id="18" presetID="2" presetClass="entr" presetSubtype="12" fill="hold" grpId="0" nodeType="afterEffect">
                                  <p:stCondLst>
                                    <p:cond delay="0"/>
                                  </p:stCondLst>
                                  <p:iterate type="lt">
                                    <p:tmPct val="10000"/>
                                  </p:iterate>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6" presetClass="emph" presetSubtype="0" fill="hold" grpId="1" nodeType="withEffect">
                                  <p:stCondLst>
                                    <p:cond delay="2100"/>
                                  </p:stCondLst>
                                  <p:iterate type="lt">
                                    <p:tmPct val="10000"/>
                                  </p:iterate>
                                  <p:childTnLst>
                                    <p:animEffect transition="out" filter="fade">
                                      <p:cBhvr>
                                        <p:cTn id="23" dur="500" tmFilter="0, 0; .2, .5; .8, .5; 1, 0"/>
                                        <p:tgtEl>
                                          <p:spTgt spid="39"/>
                                        </p:tgtEl>
                                      </p:cBhvr>
                                    </p:animEffect>
                                    <p:animScale>
                                      <p:cBhvr>
                                        <p:cTn id="24"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3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tretch>
            <a:fillRect/>
          </a:stretch>
        </p:blipFill>
        <p:spPr>
          <a:xfrm>
            <a:off x="859762" y="2552700"/>
            <a:ext cx="3194106" cy="3798857"/>
          </a:xfrm>
          <a:prstGeom prst="rect">
            <a:avLst/>
          </a:prstGeom>
        </p:spPr>
      </p:pic>
      <p:pic>
        <p:nvPicPr>
          <p:cNvPr id="19" name="图片 18"/>
          <p:cNvPicPr>
            <a:picLocks noChangeAspect="1"/>
          </p:cNvPicPr>
          <p:nvPr/>
        </p:nvPicPr>
        <p:blipFill>
          <a:blip r:embed="rId2" cstate="screen"/>
          <a:stretch>
            <a:fillRect/>
          </a:stretch>
        </p:blipFill>
        <p:spPr>
          <a:xfrm>
            <a:off x="0" y="5844471"/>
            <a:ext cx="12192000" cy="1014172"/>
          </a:xfrm>
          <a:prstGeom prst="rect">
            <a:avLst/>
          </a:prstGeom>
        </p:spPr>
      </p:pic>
      <p:pic>
        <p:nvPicPr>
          <p:cNvPr id="29" name="图形 28"/>
          <p:cNvPicPr>
            <a:picLocks noChangeAspect="1"/>
          </p:cNvPicPr>
          <p:nvPr/>
        </p:nvPicPr>
        <p:blipFill>
          <a:blip r:embed="rId3" cstate="screen"/>
          <a:stretch>
            <a:fillRect/>
          </a:stretch>
        </p:blipFill>
        <p:spPr>
          <a:xfrm>
            <a:off x="10382010" y="325885"/>
            <a:ext cx="1041400" cy="1054100"/>
          </a:xfrm>
          <a:prstGeom prst="rect">
            <a:avLst/>
          </a:prstGeom>
        </p:spPr>
      </p:pic>
      <p:pic>
        <p:nvPicPr>
          <p:cNvPr id="33" name="图形 32"/>
          <p:cNvPicPr>
            <a:picLocks noChangeAspect="1"/>
          </p:cNvPicPr>
          <p:nvPr/>
        </p:nvPicPr>
        <p:blipFill>
          <a:blip r:embed="rId4" cstate="screen"/>
          <a:stretch>
            <a:fillRect/>
          </a:stretch>
        </p:blipFill>
        <p:spPr>
          <a:xfrm>
            <a:off x="554590" y="692411"/>
            <a:ext cx="2073216" cy="467088"/>
          </a:xfrm>
          <a:prstGeom prst="rect">
            <a:avLst/>
          </a:prstGeom>
        </p:spPr>
      </p:pic>
      <p:pic>
        <p:nvPicPr>
          <p:cNvPr id="37" name="图片 36"/>
          <p:cNvPicPr>
            <a:picLocks noChangeAspect="1"/>
          </p:cNvPicPr>
          <p:nvPr/>
        </p:nvPicPr>
        <p:blipFill>
          <a:blip r:embed="rId5" cstate="screen"/>
          <a:stretch>
            <a:fillRect/>
          </a:stretch>
        </p:blipFill>
        <p:spPr>
          <a:xfrm>
            <a:off x="1659985" y="1007415"/>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6"/>
            <a:stretch>
              <a:fillRect/>
            </a:stretch>
          </p:blipFill>
          <p:spPr>
            <a:xfrm>
              <a:off x="3417502" y="-160422"/>
              <a:ext cx="5557520" cy="2193758"/>
            </a:xfrm>
            <a:prstGeom prst="rect">
              <a:avLst/>
            </a:prstGeom>
          </p:spPr>
        </p:pic>
        <p:sp>
          <p:nvSpPr>
            <p:cNvPr id="40" name="文本框 39"/>
            <p:cNvSpPr txBox="1"/>
            <p:nvPr/>
          </p:nvSpPr>
          <p:spPr>
            <a:xfrm>
              <a:off x="4993849" y="338032"/>
              <a:ext cx="2404826" cy="707886"/>
            </a:xfrm>
            <a:prstGeom prst="rect">
              <a:avLst/>
            </a:prstGeom>
            <a:noFill/>
          </p:spPr>
          <p:txBody>
            <a:bodyPr vert="horz" wrap="none" rtlCol="0">
              <a:spAutoFit/>
            </a:bodyPr>
            <a:lstStyle/>
            <a:p>
              <a:pPr algn="ctr"/>
              <a:r>
                <a:rPr lang="zh-CN" altLang="en-US" sz="4000" spc="-300" dirty="0">
                  <a:cs typeface="+mn-ea"/>
                  <a:sym typeface="+mn-lt"/>
                </a:rPr>
                <a:t>总    结   篇</a:t>
              </a:r>
              <a:endParaRPr lang="zh-CN" altLang="en-US" sz="4000" spc="-300" dirty="0">
                <a:cs typeface="+mn-ea"/>
                <a:sym typeface="+mn-lt"/>
              </a:endParaRPr>
            </a:p>
          </p:txBody>
        </p:sp>
      </p:grpSp>
      <p:pic>
        <p:nvPicPr>
          <p:cNvPr id="34" name="图片 33"/>
          <p:cNvPicPr>
            <a:picLocks noChangeAspect="1"/>
          </p:cNvPicPr>
          <p:nvPr/>
        </p:nvPicPr>
        <p:blipFill>
          <a:blip r:embed="rId7"/>
          <a:stretch>
            <a:fillRect/>
          </a:stretch>
        </p:blipFill>
        <p:spPr>
          <a:xfrm>
            <a:off x="7092257" y="1992407"/>
            <a:ext cx="3619500" cy="1504950"/>
          </a:xfrm>
          <a:prstGeom prst="rect">
            <a:avLst/>
          </a:prstGeom>
        </p:spPr>
      </p:pic>
      <p:pic>
        <p:nvPicPr>
          <p:cNvPr id="35" name="图片 34"/>
          <p:cNvPicPr>
            <a:picLocks noChangeAspect="1"/>
          </p:cNvPicPr>
          <p:nvPr/>
        </p:nvPicPr>
        <p:blipFill>
          <a:blip r:embed="rId8"/>
          <a:stretch>
            <a:fillRect/>
          </a:stretch>
        </p:blipFill>
        <p:spPr>
          <a:xfrm>
            <a:off x="4672950" y="3580451"/>
            <a:ext cx="3609975" cy="1514475"/>
          </a:xfrm>
          <a:prstGeom prst="rect">
            <a:avLst/>
          </a:prstGeom>
        </p:spPr>
      </p:pic>
      <p:sp>
        <p:nvSpPr>
          <p:cNvPr id="41" name="íşļïḋê"/>
          <p:cNvSpPr txBox="1"/>
          <p:nvPr/>
        </p:nvSpPr>
        <p:spPr>
          <a:xfrm>
            <a:off x="8372475" y="3062598"/>
            <a:ext cx="2561620" cy="244508"/>
          </a:xfrm>
          <a:prstGeom prst="rect">
            <a:avLst/>
          </a:prstGeom>
          <a:noFill/>
        </p:spPr>
        <p:txBody>
          <a:bodyPr wrap="none" lIns="0" tIns="0" rIns="0" bIns="0">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cs typeface="+mn-ea"/>
                <a:sym typeface="+mn-lt"/>
              </a:rPr>
              <a:t>标题文本预设</a:t>
            </a:r>
            <a:endParaRPr lang="zh-CN" altLang="en-US" dirty="0">
              <a:cs typeface="+mn-ea"/>
              <a:sym typeface="+mn-lt"/>
            </a:endParaRPr>
          </a:p>
        </p:txBody>
      </p:sp>
      <p:sp>
        <p:nvSpPr>
          <p:cNvPr id="47" name="íşļïḋê"/>
          <p:cNvSpPr txBox="1"/>
          <p:nvPr/>
        </p:nvSpPr>
        <p:spPr>
          <a:xfrm>
            <a:off x="5901743" y="4601933"/>
            <a:ext cx="2561620" cy="244508"/>
          </a:xfrm>
          <a:prstGeom prst="rect">
            <a:avLst/>
          </a:prstGeom>
          <a:noFill/>
        </p:spPr>
        <p:txBody>
          <a:bodyPr wrap="none" lIns="0" tIns="0" rIns="0" bIns="0">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cs typeface="+mn-ea"/>
                <a:sym typeface="+mn-lt"/>
              </a:rPr>
              <a:t>标题文本预设</a:t>
            </a:r>
            <a:endParaRPr lang="zh-CN" altLang="en-US" dirty="0">
              <a:cs typeface="+mn-ea"/>
              <a:sym typeface="+mn-lt"/>
            </a:endParaRPr>
          </a:p>
        </p:txBody>
      </p:sp>
      <p:sp>
        <p:nvSpPr>
          <p:cNvPr id="48" name="文本框 47"/>
          <p:cNvSpPr txBox="1"/>
          <p:nvPr/>
        </p:nvSpPr>
        <p:spPr>
          <a:xfrm>
            <a:off x="7805494" y="3583792"/>
            <a:ext cx="3358163" cy="53187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200" dirty="0">
                <a:solidFill>
                  <a:schemeClr val="tx1">
                    <a:lumMod val="85000"/>
                    <a:lumOff val="15000"/>
                  </a:schemeClr>
                </a:solidFill>
                <a:latin typeface="+mn-lt"/>
                <a:ea typeface="+mn-ea"/>
                <a:cs typeface="+mn-ea"/>
                <a:sym typeface="+mn-lt"/>
              </a:rPr>
              <a:t>请在这里输入文字请在这里输入文字请在这里输入文字请在这里输入文字</a:t>
            </a:r>
            <a:endParaRPr lang="zh-CN" altLang="en-US" sz="1200" dirty="0">
              <a:solidFill>
                <a:schemeClr val="tx1">
                  <a:lumMod val="85000"/>
                  <a:lumOff val="15000"/>
                </a:schemeClr>
              </a:solidFill>
              <a:latin typeface="+mn-lt"/>
              <a:ea typeface="+mn-ea"/>
              <a:cs typeface="+mn-ea"/>
              <a:sym typeface="+mn-lt"/>
            </a:endParaRPr>
          </a:p>
        </p:txBody>
      </p:sp>
      <p:sp>
        <p:nvSpPr>
          <p:cNvPr id="49" name="文本框 48"/>
          <p:cNvSpPr txBox="1"/>
          <p:nvPr/>
        </p:nvSpPr>
        <p:spPr>
          <a:xfrm>
            <a:off x="5495788" y="5226703"/>
            <a:ext cx="3284977" cy="53187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200" dirty="0">
                <a:solidFill>
                  <a:schemeClr val="tx1">
                    <a:lumMod val="85000"/>
                    <a:lumOff val="15000"/>
                  </a:schemeClr>
                </a:solidFill>
                <a:latin typeface="+mn-lt"/>
                <a:ea typeface="+mn-ea"/>
                <a:cs typeface="+mn-ea"/>
                <a:sym typeface="+mn-lt"/>
              </a:rPr>
              <a:t>请在这里输入文字请在这里输入文字请在这里输入文字请在这里输入文字</a:t>
            </a:r>
            <a:endParaRPr lang="zh-CN" altLang="en-US" sz="1200" dirty="0">
              <a:solidFill>
                <a:schemeClr val="tx1">
                  <a:lumMod val="85000"/>
                  <a:lumOff val="15000"/>
                </a:schemeClr>
              </a:solidFill>
              <a:latin typeface="+mn-lt"/>
              <a:ea typeface="+mn-ea"/>
              <a:cs typeface="+mn-ea"/>
              <a:sym typeface="+mn-lt"/>
            </a:endParaRPr>
          </a:p>
        </p:txBody>
      </p:sp>
      <p:pic>
        <p:nvPicPr>
          <p:cNvPr id="20" name="Picture 159" descr="10004015438746072987"/>
          <p:cNvPicPr>
            <a:picLocks noChangeAspect="1" noChangeArrowheads="1" noCrop="1"/>
          </p:cNvPicPr>
          <p:nvPr/>
        </p:nvPicPr>
        <p:blipFill>
          <a:blip r:embed="rId9"/>
          <a:srcRect/>
          <a:stretch>
            <a:fillRect/>
          </a:stretch>
        </p:blipFill>
        <p:spPr bwMode="auto">
          <a:xfrm rot="21401862" flipH="1">
            <a:off x="10223836" y="4484550"/>
            <a:ext cx="1322916" cy="1322916"/>
          </a:xfrm>
          <a:prstGeom prst="rect">
            <a:avLst/>
          </a:prstGeom>
          <a:noFill/>
          <a:extLst>
            <a:ext uri="{909E8E84-426E-40DD-AFC4-6F175D3DCCD1}">
              <a14:hiddenFill xmlns:a14="http://schemas.microsoft.com/office/drawing/2010/main">
                <a:solidFill>
                  <a:srgbClr val="FFFFFF"/>
                </a:solidFill>
              </a14:hiddenFill>
            </a:ext>
          </a:extLst>
        </p:spPr>
      </p:pic>
      <p:sp>
        <p:nvSpPr>
          <p:cNvPr id="21" name="五角星 44"/>
          <p:cNvSpPr/>
          <p:nvPr/>
        </p:nvSpPr>
        <p:spPr>
          <a:xfrm rot="19967404">
            <a:off x="4842909" y="2537058"/>
            <a:ext cx="458393" cy="458393"/>
          </a:xfrm>
          <a:prstGeom prst="star5">
            <a:avLst>
              <a:gd name="adj" fmla="val 23926"/>
              <a:gd name="hf" fmla="val 105146"/>
              <a:gd name="vf" fmla="val 110557"/>
            </a:avLst>
          </a:prstGeom>
          <a:blipFill dpi="0" rotWithShape="1">
            <a:blip r:embed="rId10"/>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五角星 45"/>
          <p:cNvSpPr/>
          <p:nvPr/>
        </p:nvSpPr>
        <p:spPr>
          <a:xfrm>
            <a:off x="3959518" y="2924896"/>
            <a:ext cx="253437" cy="253437"/>
          </a:xfrm>
          <a:prstGeom prst="star5">
            <a:avLst>
              <a:gd name="adj" fmla="val 23926"/>
              <a:gd name="hf" fmla="val 105146"/>
              <a:gd name="vf" fmla="val 110557"/>
            </a:avLst>
          </a:prstGeom>
          <a:blipFill dpi="0" rotWithShape="1">
            <a:blip r:embed="rId11" cstate="screen"/>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五角星 46"/>
          <p:cNvSpPr/>
          <p:nvPr/>
        </p:nvSpPr>
        <p:spPr>
          <a:xfrm>
            <a:off x="5739000" y="2921975"/>
            <a:ext cx="186345" cy="186345"/>
          </a:xfrm>
          <a:prstGeom prst="star5">
            <a:avLst>
              <a:gd name="adj" fmla="val 23926"/>
              <a:gd name="hf" fmla="val 105146"/>
              <a:gd name="vf" fmla="val 110557"/>
            </a:avLst>
          </a:prstGeom>
          <a:blipFill dpi="0" rotWithShape="1">
            <a:blip r:embed="rId12"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五角星 50"/>
          <p:cNvSpPr/>
          <p:nvPr/>
        </p:nvSpPr>
        <p:spPr>
          <a:xfrm rot="19922997">
            <a:off x="5933223" y="2539870"/>
            <a:ext cx="143799" cy="143799"/>
          </a:xfrm>
          <a:prstGeom prst="star5">
            <a:avLst>
              <a:gd name="adj" fmla="val 23926"/>
              <a:gd name="hf" fmla="val 105146"/>
              <a:gd name="vf" fmla="val 110557"/>
            </a:avLst>
          </a:prstGeom>
          <a:blipFill dpi="0" rotWithShape="1">
            <a:blip r:embed="rId13"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airplane"/>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1000" fill="hold"/>
                                            <p:tgtEl>
                                              <p:spTgt spid="37"/>
                                            </p:tgtEl>
                                            <p:attrNameLst>
                                              <p:attrName>ppt_x</p:attrName>
                                            </p:attrNameLst>
                                          </p:cBhvr>
                                          <p:tavLst>
                                            <p:tav tm="0">
                                              <p:val>
                                                <p:strVal val="0-#ppt_w/2"/>
                                              </p:val>
                                            </p:tav>
                                            <p:tav tm="100000">
                                              <p:val>
                                                <p:strVal val="#ppt_x"/>
                                              </p:val>
                                            </p:tav>
                                          </p:tavLst>
                                        </p:anim>
                                        <p:anim calcmode="lin" valueType="num">
                                          <p:cBhvr additive="base">
                                            <p:cTn id="14" dur="10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14:bounceEnd="50000">
                                          <p:cBhvr additive="base">
                                            <p:cTn id="52"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1"/>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50000">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14:bounceEnd="50000">
                                          <p:cBhvr additive="base">
                                            <p:cTn id="56" dur="75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57" dur="750" fill="hold"/>
                                            <p:tgtEl>
                                              <p:spTgt spid="22"/>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50000">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14:bounceEnd="50000">
                                          <p:cBhvr additive="base">
                                            <p:cTn id="60"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3"/>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50000">
                                      <p:stCondLst>
                                        <p:cond delay="250"/>
                                      </p:stCondLst>
                                      <p:childTnLst>
                                        <p:set>
                                          <p:cBhvr>
                                            <p:cTn id="63" dur="1" fill="hold">
                                              <p:stCondLst>
                                                <p:cond delay="0"/>
                                              </p:stCondLst>
                                            </p:cTn>
                                            <p:tgtEl>
                                              <p:spTgt spid="24"/>
                                            </p:tgtEl>
                                            <p:attrNameLst>
                                              <p:attrName>style.visibility</p:attrName>
                                            </p:attrNameLst>
                                          </p:cBhvr>
                                          <p:to>
                                            <p:strVal val="visible"/>
                                          </p:to>
                                        </p:set>
                                        <p:anim calcmode="lin" valueType="num" p14:bounceEnd="50000">
                                          <p:cBhvr additive="base">
                                            <p:cTn id="64"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65" dur="500" fill="hold"/>
                                            <p:tgtEl>
                                              <p:spTgt spid="24"/>
                                            </p:tgtEl>
                                            <p:attrNameLst>
                                              <p:attrName>ppt_y</p:attrName>
                                            </p:attrNameLst>
                                          </p:cBhvr>
                                          <p:tavLst>
                                            <p:tav tm="0">
                                              <p:val>
                                                <p:strVal val="0-#ppt_h/2"/>
                                              </p:val>
                                            </p:tav>
                                            <p:tav tm="100000">
                                              <p:val>
                                                <p:strVal val="#ppt_y"/>
                                              </p:val>
                                            </p:tav>
                                          </p:tavLst>
                                        </p:anim>
                                      </p:childTnLst>
                                    </p:cTn>
                                  </p:par>
                                  <p:par>
                                    <p:cTn id="66" presetID="8" presetClass="emph" presetSubtype="0" repeatCount="2000" fill="hold" grpId="1" nodeType="withEffect">
                                      <p:stCondLst>
                                        <p:cond delay="0"/>
                                      </p:stCondLst>
                                      <p:childTnLst>
                                        <p:animRot by="21600000">
                                          <p:cBhvr>
                                            <p:cTn id="67" dur="3500" fill="hold"/>
                                            <p:tgtEl>
                                              <p:spTgt spid="21"/>
                                            </p:tgtEl>
                                            <p:attrNameLst>
                                              <p:attrName>r</p:attrName>
                                            </p:attrNameLst>
                                          </p:cBhvr>
                                        </p:animRot>
                                      </p:childTnLst>
                                    </p:cTn>
                                  </p:par>
                                  <p:par>
                                    <p:cTn id="68" presetID="8" presetClass="emph" presetSubtype="0" repeatCount="2000" fill="hold" grpId="1" nodeType="withEffect">
                                      <p:stCondLst>
                                        <p:cond delay="0"/>
                                      </p:stCondLst>
                                      <p:childTnLst>
                                        <p:animRot by="-21600000">
                                          <p:cBhvr>
                                            <p:cTn id="69" dur="3500" fill="hold"/>
                                            <p:tgtEl>
                                              <p:spTgt spid="23"/>
                                            </p:tgtEl>
                                            <p:attrNameLst>
                                              <p:attrName>r</p:attrName>
                                            </p:attrNameLst>
                                          </p:cBhvr>
                                        </p:animRot>
                                      </p:childTnLst>
                                    </p:cTn>
                                  </p:par>
                                  <p:par>
                                    <p:cTn id="70" presetID="6" presetClass="emph" presetSubtype="0" repeatCount="2000" autoRev="1" fill="hold" grpId="1" nodeType="withEffect">
                                      <p:stCondLst>
                                        <p:cond delay="0"/>
                                      </p:stCondLst>
                                      <p:childTnLst>
                                        <p:animScale>
                                          <p:cBhvr>
                                            <p:cTn id="71" dur="2000" fill="hold"/>
                                            <p:tgtEl>
                                              <p:spTgt spid="24"/>
                                            </p:tgtEl>
                                          </p:cBhvr>
                                          <p:by x="150000" y="150000"/>
                                        </p:animScale>
                                      </p:childTnLst>
                                    </p:cTn>
                                  </p:par>
                                  <p:par>
                                    <p:cTn id="72" presetID="10" presetClass="entr" presetSubtype="0" fill="hold" grpId="0" nodeType="withEffect">
                                      <p:stCondLst>
                                        <p:cond delay="0"/>
                                      </p:stCondLst>
                                      <p:iterate type="lt">
                                        <p:tmPct val="10000"/>
                                      </p:iterate>
                                      <p:childTnLst>
                                        <p:set>
                                          <p:cBhvr>
                                            <p:cTn id="73" dur="1" fill="hold">
                                              <p:stCondLst>
                                                <p:cond delay="0"/>
                                              </p:stCondLst>
                                            </p:cTn>
                                            <p:tgtEl>
                                              <p:spTgt spid="48"/>
                                            </p:tgtEl>
                                            <p:attrNameLst>
                                              <p:attrName>style.visibility</p:attrName>
                                            </p:attrNameLst>
                                          </p:cBhvr>
                                          <p:to>
                                            <p:strVal val="visible"/>
                                          </p:to>
                                        </p:set>
                                        <p:animEffect transition="in" filter="fade">
                                          <p:cBhvr>
                                            <p:cTn id="74" dur="250"/>
                                            <p:tgtEl>
                                              <p:spTgt spid="48"/>
                                            </p:tgtEl>
                                          </p:cBhvr>
                                        </p:animEffect>
                                      </p:childTnLst>
                                    </p:cTn>
                                  </p:par>
                                  <p:par>
                                    <p:cTn id="75" presetID="10" presetClass="entr" presetSubtype="0" fill="hold" grpId="0" nodeType="withEffect">
                                      <p:stCondLst>
                                        <p:cond delay="1500"/>
                                      </p:stCondLst>
                                      <p:iterate type="lt">
                                        <p:tmPct val="9355"/>
                                      </p:iterate>
                                      <p:childTnLst>
                                        <p:set>
                                          <p:cBhvr>
                                            <p:cTn id="76" dur="1" fill="hold">
                                              <p:stCondLst>
                                                <p:cond delay="0"/>
                                              </p:stCondLst>
                                            </p:cTn>
                                            <p:tgtEl>
                                              <p:spTgt spid="49"/>
                                            </p:tgtEl>
                                            <p:attrNameLst>
                                              <p:attrName>style.visibility</p:attrName>
                                            </p:attrNameLst>
                                          </p:cBhvr>
                                          <p:to>
                                            <p:strVal val="visible"/>
                                          </p:to>
                                        </p:set>
                                        <p:animEffect transition="in" filter="fade">
                                          <p:cBhvr>
                                            <p:cTn id="77"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7" grpId="0"/>
          <p:bldP spid="48" grpId="0"/>
          <p:bldP spid="49" grpId="0"/>
          <p:bldP spid="21" grpId="0" animBg="1"/>
          <p:bldP spid="21" grpId="1" animBg="1"/>
          <p:bldP spid="22" grpId="0" animBg="1"/>
          <p:bldP spid="23" grpId="0" animBg="1"/>
          <p:bldP spid="23" grpId="1" animBg="1"/>
          <p:bldP spid="24" grpId="0" animBg="1"/>
          <p:bldP spid="24"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1000" fill="hold"/>
                                            <p:tgtEl>
                                              <p:spTgt spid="37"/>
                                            </p:tgtEl>
                                            <p:attrNameLst>
                                              <p:attrName>ppt_x</p:attrName>
                                            </p:attrNameLst>
                                          </p:cBhvr>
                                          <p:tavLst>
                                            <p:tav tm="0">
                                              <p:val>
                                                <p:strVal val="0-#ppt_w/2"/>
                                              </p:val>
                                            </p:tav>
                                            <p:tav tm="100000">
                                              <p:val>
                                                <p:strVal val="#ppt_x"/>
                                              </p:val>
                                            </p:tav>
                                          </p:tavLst>
                                        </p:anim>
                                        <p:anim calcmode="lin" valueType="num">
                                          <p:cBhvr additive="base">
                                            <p:cTn id="14" dur="10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2" presetClass="entr" presetSubtype="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750" fill="hold"/>
                                            <p:tgtEl>
                                              <p:spTgt spid="22"/>
                                            </p:tgtEl>
                                            <p:attrNameLst>
                                              <p:attrName>ppt_x</p:attrName>
                                            </p:attrNameLst>
                                          </p:cBhvr>
                                          <p:tavLst>
                                            <p:tav tm="0">
                                              <p:val>
                                                <p:strVal val="#ppt_x"/>
                                              </p:val>
                                            </p:tav>
                                            <p:tav tm="100000">
                                              <p:val>
                                                <p:strVal val="#ppt_x"/>
                                              </p:val>
                                            </p:tav>
                                          </p:tavLst>
                                        </p:anim>
                                        <p:anim calcmode="lin" valueType="num">
                                          <p:cBhvr additive="base">
                                            <p:cTn id="57" dur="750" fill="hold"/>
                                            <p:tgtEl>
                                              <p:spTgt spid="22"/>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ppt_x"/>
                                              </p:val>
                                            </p:tav>
                                            <p:tav tm="100000">
                                              <p:val>
                                                <p:strVal val="#ppt_x"/>
                                              </p:val>
                                            </p:tav>
                                          </p:tavLst>
                                        </p:anim>
                                        <p:anim calcmode="lin" valueType="num">
                                          <p:cBhvr additive="base">
                                            <p:cTn id="61" dur="500" fill="hold"/>
                                            <p:tgtEl>
                                              <p:spTgt spid="23"/>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5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0-#ppt_h/2"/>
                                              </p:val>
                                            </p:tav>
                                            <p:tav tm="100000">
                                              <p:val>
                                                <p:strVal val="#ppt_y"/>
                                              </p:val>
                                            </p:tav>
                                          </p:tavLst>
                                        </p:anim>
                                      </p:childTnLst>
                                    </p:cTn>
                                  </p:par>
                                  <p:par>
                                    <p:cTn id="66" presetID="8" presetClass="emph" presetSubtype="0" repeatCount="2000" fill="hold" grpId="1" nodeType="withEffect">
                                      <p:stCondLst>
                                        <p:cond delay="0"/>
                                      </p:stCondLst>
                                      <p:childTnLst>
                                        <p:animRot by="21600000">
                                          <p:cBhvr>
                                            <p:cTn id="67" dur="3500" fill="hold"/>
                                            <p:tgtEl>
                                              <p:spTgt spid="21"/>
                                            </p:tgtEl>
                                            <p:attrNameLst>
                                              <p:attrName>r</p:attrName>
                                            </p:attrNameLst>
                                          </p:cBhvr>
                                        </p:animRot>
                                      </p:childTnLst>
                                    </p:cTn>
                                  </p:par>
                                  <p:par>
                                    <p:cTn id="68" presetID="8" presetClass="emph" presetSubtype="0" repeatCount="2000" fill="hold" grpId="1" nodeType="withEffect">
                                      <p:stCondLst>
                                        <p:cond delay="0"/>
                                      </p:stCondLst>
                                      <p:childTnLst>
                                        <p:animRot by="-21600000">
                                          <p:cBhvr>
                                            <p:cTn id="69" dur="3500" fill="hold"/>
                                            <p:tgtEl>
                                              <p:spTgt spid="23"/>
                                            </p:tgtEl>
                                            <p:attrNameLst>
                                              <p:attrName>r</p:attrName>
                                            </p:attrNameLst>
                                          </p:cBhvr>
                                        </p:animRot>
                                      </p:childTnLst>
                                    </p:cTn>
                                  </p:par>
                                  <p:par>
                                    <p:cTn id="70" presetID="6" presetClass="emph" presetSubtype="0" repeatCount="2000" autoRev="1" fill="hold" grpId="1" nodeType="withEffect">
                                      <p:stCondLst>
                                        <p:cond delay="0"/>
                                      </p:stCondLst>
                                      <p:childTnLst>
                                        <p:animScale>
                                          <p:cBhvr>
                                            <p:cTn id="71" dur="2000" fill="hold"/>
                                            <p:tgtEl>
                                              <p:spTgt spid="24"/>
                                            </p:tgtEl>
                                          </p:cBhvr>
                                          <p:by x="150000" y="150000"/>
                                        </p:animScale>
                                      </p:childTnLst>
                                    </p:cTn>
                                  </p:par>
                                  <p:par>
                                    <p:cTn id="72" presetID="10" presetClass="entr" presetSubtype="0" fill="hold" grpId="0" nodeType="withEffect">
                                      <p:stCondLst>
                                        <p:cond delay="0"/>
                                      </p:stCondLst>
                                      <p:iterate type="lt">
                                        <p:tmPct val="10000"/>
                                      </p:iterate>
                                      <p:childTnLst>
                                        <p:set>
                                          <p:cBhvr>
                                            <p:cTn id="73" dur="1" fill="hold">
                                              <p:stCondLst>
                                                <p:cond delay="0"/>
                                              </p:stCondLst>
                                            </p:cTn>
                                            <p:tgtEl>
                                              <p:spTgt spid="48"/>
                                            </p:tgtEl>
                                            <p:attrNameLst>
                                              <p:attrName>style.visibility</p:attrName>
                                            </p:attrNameLst>
                                          </p:cBhvr>
                                          <p:to>
                                            <p:strVal val="visible"/>
                                          </p:to>
                                        </p:set>
                                        <p:animEffect transition="in" filter="fade">
                                          <p:cBhvr>
                                            <p:cTn id="74" dur="250"/>
                                            <p:tgtEl>
                                              <p:spTgt spid="48"/>
                                            </p:tgtEl>
                                          </p:cBhvr>
                                        </p:animEffect>
                                      </p:childTnLst>
                                    </p:cTn>
                                  </p:par>
                                  <p:par>
                                    <p:cTn id="75" presetID="10" presetClass="entr" presetSubtype="0" fill="hold" grpId="0" nodeType="withEffect">
                                      <p:stCondLst>
                                        <p:cond delay="1500"/>
                                      </p:stCondLst>
                                      <p:iterate type="lt">
                                        <p:tmPct val="9355"/>
                                      </p:iterate>
                                      <p:childTnLst>
                                        <p:set>
                                          <p:cBhvr>
                                            <p:cTn id="76" dur="1" fill="hold">
                                              <p:stCondLst>
                                                <p:cond delay="0"/>
                                              </p:stCondLst>
                                            </p:cTn>
                                            <p:tgtEl>
                                              <p:spTgt spid="49"/>
                                            </p:tgtEl>
                                            <p:attrNameLst>
                                              <p:attrName>style.visibility</p:attrName>
                                            </p:attrNameLst>
                                          </p:cBhvr>
                                          <p:to>
                                            <p:strVal val="visible"/>
                                          </p:to>
                                        </p:set>
                                        <p:animEffect transition="in" filter="fade">
                                          <p:cBhvr>
                                            <p:cTn id="77"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7" grpId="0"/>
          <p:bldP spid="48" grpId="0"/>
          <p:bldP spid="49" grpId="0"/>
          <p:bldP spid="21" grpId="0" animBg="1"/>
          <p:bldP spid="21" grpId="1" animBg="1"/>
          <p:bldP spid="22" grpId="0" animBg="1"/>
          <p:bldP spid="23" grpId="0" animBg="1"/>
          <p:bldP spid="23" grpId="1" animBg="1"/>
          <p:bldP spid="24" grpId="0" animBg="1"/>
          <p:bldP spid="24" grpId="1"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417502" y="-160422"/>
            <a:ext cx="5557520" cy="2193758"/>
            <a:chOff x="3417502" y="-160422"/>
            <a:chExt cx="5557520" cy="2193758"/>
          </a:xfrm>
        </p:grpSpPr>
        <p:pic>
          <p:nvPicPr>
            <p:cNvPr id="18" name="图片 17"/>
            <p:cNvPicPr>
              <a:picLocks noChangeAspect="1"/>
            </p:cNvPicPr>
            <p:nvPr/>
          </p:nvPicPr>
          <p:blipFill>
            <a:blip r:embed="rId1"/>
            <a:stretch>
              <a:fillRect/>
            </a:stretch>
          </p:blipFill>
          <p:spPr>
            <a:xfrm>
              <a:off x="3417502" y="-160422"/>
              <a:ext cx="5557520" cy="2193758"/>
            </a:xfrm>
            <a:prstGeom prst="rect">
              <a:avLst/>
            </a:prstGeom>
          </p:spPr>
        </p:pic>
        <p:sp>
          <p:nvSpPr>
            <p:cNvPr id="22" name="文本框 21"/>
            <p:cNvSpPr txBox="1"/>
            <p:nvPr/>
          </p:nvSpPr>
          <p:spPr>
            <a:xfrm>
              <a:off x="4993849" y="338032"/>
              <a:ext cx="2404826" cy="707886"/>
            </a:xfrm>
            <a:prstGeom prst="rect">
              <a:avLst/>
            </a:prstGeom>
            <a:noFill/>
          </p:spPr>
          <p:txBody>
            <a:bodyPr vert="horz" wrap="none" rtlCol="0">
              <a:spAutoFit/>
            </a:bodyPr>
            <a:lstStyle/>
            <a:p>
              <a:pPr algn="ctr"/>
              <a:r>
                <a:rPr lang="zh-CN" altLang="en-US" sz="4000" spc="-300" dirty="0">
                  <a:cs typeface="+mn-ea"/>
                  <a:sym typeface="+mn-lt"/>
                </a:rPr>
                <a:t>总    结   篇</a:t>
              </a:r>
              <a:endParaRPr lang="zh-CN" altLang="en-US" sz="4000" spc="-300" dirty="0">
                <a:cs typeface="+mn-ea"/>
                <a:sym typeface="+mn-lt"/>
              </a:endParaRPr>
            </a:p>
          </p:txBody>
        </p:sp>
      </p:grpSp>
      <p:pic>
        <p:nvPicPr>
          <p:cNvPr id="23" name="图片 22"/>
          <p:cNvPicPr>
            <a:picLocks noChangeAspect="1"/>
          </p:cNvPicPr>
          <p:nvPr/>
        </p:nvPicPr>
        <p:blipFill>
          <a:blip r:embed="rId2" cstate="screen"/>
          <a:stretch>
            <a:fillRect/>
          </a:stretch>
        </p:blipFill>
        <p:spPr>
          <a:xfrm>
            <a:off x="6912342" y="3208070"/>
            <a:ext cx="2729954" cy="3162300"/>
          </a:xfrm>
          <a:prstGeom prst="rect">
            <a:avLst/>
          </a:prstGeom>
        </p:spPr>
      </p:pic>
      <p:pic>
        <p:nvPicPr>
          <p:cNvPr id="24" name="图片 23"/>
          <p:cNvPicPr>
            <a:picLocks noChangeAspect="1"/>
          </p:cNvPicPr>
          <p:nvPr/>
        </p:nvPicPr>
        <p:blipFill rotWithShape="1">
          <a:blip r:embed="rId3" cstate="screen"/>
          <a:srcRect/>
          <a:stretch>
            <a:fillRect/>
          </a:stretch>
        </p:blipFill>
        <p:spPr>
          <a:xfrm>
            <a:off x="0" y="2907325"/>
            <a:ext cx="12192000" cy="3950675"/>
          </a:xfrm>
          <a:prstGeom prst="rect">
            <a:avLst/>
          </a:prstGeom>
        </p:spPr>
      </p:pic>
      <p:pic>
        <p:nvPicPr>
          <p:cNvPr id="32" name="PA_库_图片 5"/>
          <p:cNvPicPr>
            <a:picLocks noChangeAspect="1"/>
          </p:cNvPicPr>
          <p:nvPr>
            <p:custDataLst>
              <p:tags r:id="rId4"/>
            </p:custDataLst>
          </p:nvPr>
        </p:nvPicPr>
        <p:blipFill>
          <a:blip r:embed="rId5" cstate="screen"/>
          <a:stretch>
            <a:fillRect/>
          </a:stretch>
        </p:blipFill>
        <p:spPr>
          <a:xfrm rot="421400">
            <a:off x="689353" y="2350333"/>
            <a:ext cx="2756070" cy="171547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3" name="PA_库_图片 10"/>
          <p:cNvPicPr>
            <a:picLocks noChangeAspect="1"/>
          </p:cNvPicPr>
          <p:nvPr>
            <p:custDataLst>
              <p:tags r:id="rId6"/>
            </p:custDataLst>
          </p:nvPr>
        </p:nvPicPr>
        <p:blipFill>
          <a:blip r:embed="rId7" cstate="screen"/>
          <a:stretch>
            <a:fillRect/>
          </a:stretch>
        </p:blipFill>
        <p:spPr>
          <a:xfrm rot="1408759">
            <a:off x="4199981" y="2277239"/>
            <a:ext cx="2792490" cy="186166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PA_库_图片 5"/>
          <p:cNvPicPr>
            <a:picLocks noChangeAspect="1"/>
          </p:cNvPicPr>
          <p:nvPr>
            <p:custDataLst>
              <p:tags r:id="rId8"/>
            </p:custDataLst>
          </p:nvPr>
        </p:nvPicPr>
        <p:blipFill>
          <a:blip r:embed="rId9" cstate="screen"/>
          <a:stretch>
            <a:fillRect/>
          </a:stretch>
        </p:blipFill>
        <p:spPr>
          <a:xfrm rot="21071929">
            <a:off x="2976769" y="4304648"/>
            <a:ext cx="2756070" cy="18177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 name="PA_库_图片 10"/>
          <p:cNvPicPr>
            <a:picLocks noChangeAspect="1"/>
          </p:cNvPicPr>
          <p:nvPr>
            <p:custDataLst>
              <p:tags r:id="rId10"/>
            </p:custDataLst>
          </p:nvPr>
        </p:nvPicPr>
        <p:blipFill>
          <a:blip r:embed="rId11" cstate="screen"/>
          <a:stretch>
            <a:fillRect/>
          </a:stretch>
        </p:blipFill>
        <p:spPr>
          <a:xfrm rot="21090505">
            <a:off x="9056059" y="1976495"/>
            <a:ext cx="2792490" cy="186166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 name="文本框 35"/>
          <p:cNvSpPr txBox="1"/>
          <p:nvPr/>
        </p:nvSpPr>
        <p:spPr>
          <a:xfrm>
            <a:off x="797324" y="5101858"/>
            <a:ext cx="1854098" cy="461665"/>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r>
              <a:rPr lang="zh-CN" altLang="en-US" sz="2400" dirty="0">
                <a:solidFill>
                  <a:schemeClr val="tx1"/>
                </a:solidFill>
                <a:latin typeface="+mn-lt"/>
                <a:ea typeface="+mn-ea"/>
                <a:cs typeface="+mn-ea"/>
                <a:sym typeface="+mn-lt"/>
              </a:rPr>
              <a:t>卡通可爱</a:t>
            </a:r>
            <a:endParaRPr lang="zh-CN" altLang="en-US" sz="2400" dirty="0">
              <a:solidFill>
                <a:schemeClr val="tx1"/>
              </a:solidFill>
              <a:latin typeface="+mn-lt"/>
              <a:ea typeface="+mn-ea"/>
              <a:cs typeface="+mn-ea"/>
              <a:sym typeface="+mn-lt"/>
            </a:endParaRPr>
          </a:p>
        </p:txBody>
      </p:sp>
      <p:sp>
        <p:nvSpPr>
          <p:cNvPr id="37" name="文本框 36"/>
          <p:cNvSpPr txBox="1"/>
          <p:nvPr/>
        </p:nvSpPr>
        <p:spPr>
          <a:xfrm>
            <a:off x="716095" y="5627463"/>
            <a:ext cx="2016556" cy="1169551"/>
          </a:xfrm>
          <a:prstGeom prst="rect">
            <a:avLst/>
          </a:prstGeom>
          <a:noFill/>
        </p:spPr>
        <p:txBody>
          <a:bodyPr wrap="square" rtlCol="0">
            <a:spAutoFit/>
          </a:bodyPr>
          <a:lstStyle/>
          <a:p>
            <a:pPr algn="ctr"/>
            <a:r>
              <a:rPr lang="en-US" altLang="zh-CN" sz="1400" spc="300" dirty="0">
                <a:cs typeface="+mn-ea"/>
                <a:sym typeface="+mn-lt"/>
              </a:rPr>
              <a:t>Lorem ipsum dolor sit </a:t>
            </a:r>
            <a:r>
              <a:rPr lang="en-US" altLang="zh-CN" sz="1400" spc="300" dirty="0" err="1">
                <a:cs typeface="+mn-ea"/>
                <a:sym typeface="+mn-lt"/>
              </a:rPr>
              <a:t>amet</a:t>
            </a:r>
            <a:r>
              <a:rPr lang="en-US" altLang="zh-CN" sz="1400" spc="300" dirty="0">
                <a:cs typeface="+mn-ea"/>
                <a:sym typeface="+mn-lt"/>
              </a:rPr>
              <a:t>, </a:t>
            </a:r>
            <a:r>
              <a:rPr lang="en-US" altLang="zh-CN" sz="1400" spc="300" dirty="0" err="1">
                <a:cs typeface="+mn-ea"/>
                <a:sym typeface="+mn-lt"/>
              </a:rPr>
              <a:t>consectetur</a:t>
            </a:r>
            <a:r>
              <a:rPr lang="en-US" altLang="zh-CN" sz="1400" spc="300" dirty="0">
                <a:cs typeface="+mn-ea"/>
                <a:sym typeface="+mn-lt"/>
              </a:rPr>
              <a:t> </a:t>
            </a:r>
            <a:r>
              <a:rPr lang="en-US" altLang="zh-CN" sz="1400" spc="300" dirty="0" err="1">
                <a:cs typeface="+mn-ea"/>
                <a:sym typeface="+mn-lt"/>
              </a:rPr>
              <a:t>adipisicing</a:t>
            </a:r>
            <a:r>
              <a:rPr lang="en-US" altLang="zh-CN" sz="1400" spc="300" dirty="0">
                <a:cs typeface="+mn-ea"/>
                <a:sym typeface="+mn-lt"/>
              </a:rPr>
              <a:t> </a:t>
            </a:r>
            <a:r>
              <a:rPr lang="en-US" altLang="zh-CN" sz="1400" spc="300" dirty="0" err="1">
                <a:cs typeface="+mn-ea"/>
                <a:sym typeface="+mn-lt"/>
              </a:rPr>
              <a:t>elit</a:t>
            </a:r>
            <a:r>
              <a:rPr lang="en-US" altLang="zh-CN" sz="1400" spc="300" dirty="0">
                <a:cs typeface="+mn-ea"/>
                <a:sym typeface="+mn-lt"/>
              </a:rPr>
              <a:t>,</a:t>
            </a:r>
            <a:endParaRPr lang="zh-CN" altLang="en-US" sz="1400" spc="3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decel="10000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1500" fill="hold"/>
                                        <p:tgtEl>
                                          <p:spTgt spid="32"/>
                                        </p:tgtEl>
                                        <p:attrNameLst>
                                          <p:attrName>ppt_x</p:attrName>
                                        </p:attrNameLst>
                                      </p:cBhvr>
                                      <p:tavLst>
                                        <p:tav tm="0">
                                          <p:val>
                                            <p:strVal val="#ppt_x"/>
                                          </p:val>
                                        </p:tav>
                                        <p:tav tm="100000">
                                          <p:val>
                                            <p:strVal val="#ppt_x"/>
                                          </p:val>
                                        </p:tav>
                                      </p:tavLst>
                                    </p:anim>
                                    <p:anim calcmode="lin" valueType="num">
                                      <p:cBhvr additive="base">
                                        <p:cTn id="24" dur="1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ppt_x"/>
                                          </p:val>
                                        </p:tav>
                                        <p:tav tm="100000">
                                          <p:val>
                                            <p:strVal val="#ppt_x"/>
                                          </p:val>
                                        </p:tav>
                                      </p:tavLst>
                                    </p:anim>
                                    <p:anim calcmode="lin" valueType="num">
                                      <p:cBhvr additive="base">
                                        <p:cTn id="28" dur="1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1500" fill="hold"/>
                                        <p:tgtEl>
                                          <p:spTgt spid="34"/>
                                        </p:tgtEl>
                                        <p:attrNameLst>
                                          <p:attrName>ppt_x</p:attrName>
                                        </p:attrNameLst>
                                      </p:cBhvr>
                                      <p:tavLst>
                                        <p:tav tm="0">
                                          <p:val>
                                            <p:strVal val="#ppt_x"/>
                                          </p:val>
                                        </p:tav>
                                        <p:tav tm="100000">
                                          <p:val>
                                            <p:strVal val="#ppt_x"/>
                                          </p:val>
                                        </p:tav>
                                      </p:tavLst>
                                    </p:anim>
                                    <p:anim calcmode="lin" valueType="num">
                                      <p:cBhvr additive="base">
                                        <p:cTn id="32" dur="15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1500" fill="hold"/>
                                        <p:tgtEl>
                                          <p:spTgt spid="35"/>
                                        </p:tgtEl>
                                        <p:attrNameLst>
                                          <p:attrName>ppt_x</p:attrName>
                                        </p:attrNameLst>
                                      </p:cBhvr>
                                      <p:tavLst>
                                        <p:tav tm="0">
                                          <p:val>
                                            <p:strVal val="#ppt_x"/>
                                          </p:val>
                                        </p:tav>
                                        <p:tav tm="100000">
                                          <p:val>
                                            <p:strVal val="#ppt_x"/>
                                          </p:val>
                                        </p:tav>
                                      </p:tavLst>
                                    </p:anim>
                                    <p:anim calcmode="lin" valueType="num">
                                      <p:cBhvr additive="base">
                                        <p:cTn id="36" dur="1500" fill="hold"/>
                                        <p:tgtEl>
                                          <p:spTgt spid="35"/>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childTnLst>
                          </p:cTn>
                        </p:par>
                        <p:par>
                          <p:cTn id="41" fill="hold">
                            <p:stCondLst>
                              <p:cond delay="4000"/>
                            </p:stCondLst>
                            <p:childTnLst>
                              <p:par>
                                <p:cTn id="42" presetID="10" presetClass="entr" presetSubtype="0" fill="hold" grpId="0" nodeType="afterEffect">
                                  <p:stCondLst>
                                    <p:cond delay="0"/>
                                  </p:stCondLst>
                                  <p:iterate type="lt">
                                    <p:tmPct val="10000"/>
                                  </p:iterate>
                                  <p:childTnLst>
                                    <p:set>
                                      <p:cBhvr>
                                        <p:cTn id="43" dur="1" fill="hold">
                                          <p:stCondLst>
                                            <p:cond delay="0"/>
                                          </p:stCondLst>
                                        </p:cTn>
                                        <p:tgtEl>
                                          <p:spTgt spid="37"/>
                                        </p:tgtEl>
                                        <p:attrNameLst>
                                          <p:attrName>style.visibility</p:attrName>
                                        </p:attrNameLst>
                                      </p:cBhvr>
                                      <p:to>
                                        <p:strVal val="visible"/>
                                      </p:to>
                                    </p:set>
                                    <p:animEffect transition="in" filter="fade">
                                      <p:cBhvr>
                                        <p:cTn id="44"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p:cNvSpPr/>
          <p:nvPr/>
        </p:nvSpPr>
        <p:spPr>
          <a:xfrm>
            <a:off x="0" y="3065729"/>
            <a:ext cx="12192000" cy="2666263"/>
          </a:xfrm>
          <a:custGeom>
            <a:avLst/>
            <a:gdLst>
              <a:gd name="connsiteX0" fmla="*/ 0 w 9312676"/>
              <a:gd name="connsiteY0" fmla="*/ 44409 h 1999697"/>
              <a:gd name="connsiteX1" fmla="*/ 1642369 w 9312676"/>
              <a:gd name="connsiteY1" fmla="*/ 319617 h 1999697"/>
              <a:gd name="connsiteX2" fmla="*/ 3462291 w 9312676"/>
              <a:gd name="connsiteY2" fmla="*/ 1953108 h 1999697"/>
              <a:gd name="connsiteX3" fmla="*/ 5131293 w 9312676"/>
              <a:gd name="connsiteY3" fmla="*/ 21 h 1999697"/>
              <a:gd name="connsiteX4" fmla="*/ 6853561 w 9312676"/>
              <a:gd name="connsiteY4" fmla="*/ 1997496 h 1999697"/>
              <a:gd name="connsiteX5" fmla="*/ 8682361 w 9312676"/>
              <a:gd name="connsiteY5" fmla="*/ 390638 h 1999697"/>
              <a:gd name="connsiteX6" fmla="*/ 9312676 w 9312676"/>
              <a:gd name="connsiteY6" fmla="*/ 355127 h 199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12676" h="1999697">
                <a:moveTo>
                  <a:pt x="0" y="44409"/>
                </a:moveTo>
                <a:cubicBezTo>
                  <a:pt x="532660" y="22954"/>
                  <a:pt x="1065321" y="1500"/>
                  <a:pt x="1642369" y="319617"/>
                </a:cubicBezTo>
                <a:cubicBezTo>
                  <a:pt x="2219418" y="637734"/>
                  <a:pt x="2880804" y="2006374"/>
                  <a:pt x="3462291" y="1953108"/>
                </a:cubicBezTo>
                <a:cubicBezTo>
                  <a:pt x="4043778" y="1899842"/>
                  <a:pt x="4566081" y="-7377"/>
                  <a:pt x="5131293" y="21"/>
                </a:cubicBezTo>
                <a:cubicBezTo>
                  <a:pt x="5696505" y="7419"/>
                  <a:pt x="6261716" y="1932393"/>
                  <a:pt x="6853561" y="1997496"/>
                </a:cubicBezTo>
                <a:cubicBezTo>
                  <a:pt x="7445406" y="2062599"/>
                  <a:pt x="8272509" y="664366"/>
                  <a:pt x="8682361" y="390638"/>
                </a:cubicBezTo>
                <a:cubicBezTo>
                  <a:pt x="9092214" y="116910"/>
                  <a:pt x="9202445" y="236018"/>
                  <a:pt x="9312676" y="355127"/>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3" name="图片 2"/>
          <p:cNvPicPr>
            <a:picLocks noChangeAspect="1"/>
          </p:cNvPicPr>
          <p:nvPr/>
        </p:nvPicPr>
        <p:blipFill>
          <a:blip r:embed="rId1"/>
          <a:stretch>
            <a:fillRect/>
          </a:stretch>
        </p:blipFill>
        <p:spPr>
          <a:xfrm>
            <a:off x="1224188" y="3192033"/>
            <a:ext cx="1344061" cy="1311291"/>
          </a:xfrm>
          <a:prstGeom prst="rect">
            <a:avLst/>
          </a:prstGeom>
        </p:spPr>
      </p:pic>
      <p:pic>
        <p:nvPicPr>
          <p:cNvPr id="4" name="图片 3"/>
          <p:cNvPicPr>
            <a:picLocks noChangeAspect="1"/>
          </p:cNvPicPr>
          <p:nvPr/>
        </p:nvPicPr>
        <p:blipFill>
          <a:blip r:embed="rId1"/>
          <a:stretch>
            <a:fillRect/>
          </a:stretch>
        </p:blipFill>
        <p:spPr>
          <a:xfrm>
            <a:off x="3673264" y="4678864"/>
            <a:ext cx="1391312" cy="1354256"/>
          </a:xfrm>
          <a:prstGeom prst="rect">
            <a:avLst/>
          </a:prstGeom>
        </p:spPr>
      </p:pic>
      <p:pic>
        <p:nvPicPr>
          <p:cNvPr id="5" name="图片 4"/>
          <p:cNvPicPr>
            <a:picLocks noChangeAspect="1"/>
          </p:cNvPicPr>
          <p:nvPr/>
        </p:nvPicPr>
        <p:blipFill>
          <a:blip r:embed="rId2"/>
          <a:stretch>
            <a:fillRect/>
          </a:stretch>
        </p:blipFill>
        <p:spPr>
          <a:xfrm>
            <a:off x="5953535" y="2802918"/>
            <a:ext cx="1327829" cy="1318212"/>
          </a:xfrm>
          <a:prstGeom prst="rect">
            <a:avLst/>
          </a:prstGeom>
        </p:spPr>
      </p:pic>
      <p:pic>
        <p:nvPicPr>
          <p:cNvPr id="9" name="图片 8"/>
          <p:cNvPicPr>
            <a:picLocks noChangeAspect="1"/>
          </p:cNvPicPr>
          <p:nvPr/>
        </p:nvPicPr>
        <p:blipFill>
          <a:blip r:embed="rId1"/>
          <a:stretch>
            <a:fillRect/>
          </a:stretch>
        </p:blipFill>
        <p:spPr>
          <a:xfrm>
            <a:off x="8310672" y="4666346"/>
            <a:ext cx="1328699" cy="1361481"/>
          </a:xfrm>
          <a:prstGeom prst="rect">
            <a:avLst/>
          </a:prstGeom>
        </p:spPr>
      </p:pic>
      <p:sp>
        <p:nvSpPr>
          <p:cNvPr id="13" name="矩形 12"/>
          <p:cNvSpPr/>
          <p:nvPr/>
        </p:nvSpPr>
        <p:spPr>
          <a:xfrm>
            <a:off x="864579" y="4543726"/>
            <a:ext cx="2230926" cy="8771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cs typeface="+mn-ea"/>
                <a:sym typeface="+mn-lt"/>
              </a:rPr>
              <a:t>点击此处添加文字</a:t>
            </a:r>
            <a:endParaRPr lang="en-US" altLang="zh-CN" sz="1600" dirty="0">
              <a:cs typeface="+mn-ea"/>
              <a:sym typeface="+mn-lt"/>
            </a:endParaRPr>
          </a:p>
          <a:p>
            <a:pPr algn="ctr">
              <a:lnSpc>
                <a:spcPct val="150000"/>
              </a:lnSpc>
            </a:pPr>
            <a:r>
              <a:rPr lang="zh-CN" altLang="en-US" sz="900" dirty="0">
                <a:solidFill>
                  <a:schemeClr val="tx1">
                    <a:lumMod val="65000"/>
                    <a:lumOff val="35000"/>
                  </a:schemeClr>
                </a:solidFill>
                <a:cs typeface="+mn-ea"/>
                <a:sym typeface="+mn-lt"/>
              </a:rPr>
              <a:t>点击此处添加文字描述，文字颜色、大小、字体可根据需求进行更改。</a:t>
            </a:r>
            <a:endParaRPr lang="zh-CN" altLang="en-US" sz="900" dirty="0">
              <a:solidFill>
                <a:schemeClr val="tx1">
                  <a:lumMod val="65000"/>
                  <a:lumOff val="35000"/>
                </a:schemeClr>
              </a:solidFill>
              <a:cs typeface="+mn-ea"/>
              <a:sym typeface="+mn-lt"/>
            </a:endParaRPr>
          </a:p>
        </p:txBody>
      </p:sp>
      <p:sp>
        <p:nvSpPr>
          <p:cNvPr id="14" name="矩形 13"/>
          <p:cNvSpPr/>
          <p:nvPr/>
        </p:nvSpPr>
        <p:spPr>
          <a:xfrm>
            <a:off x="3249545" y="3309998"/>
            <a:ext cx="2230926" cy="8771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cs typeface="+mn-ea"/>
                <a:sym typeface="+mn-lt"/>
              </a:rPr>
              <a:t>点击此处添加文字</a:t>
            </a:r>
            <a:endParaRPr lang="en-US" altLang="zh-CN" sz="1600" dirty="0">
              <a:cs typeface="+mn-ea"/>
              <a:sym typeface="+mn-lt"/>
            </a:endParaRPr>
          </a:p>
          <a:p>
            <a:pPr algn="ctr">
              <a:lnSpc>
                <a:spcPct val="150000"/>
              </a:lnSpc>
            </a:pPr>
            <a:r>
              <a:rPr lang="zh-CN" altLang="en-US" sz="900" dirty="0">
                <a:solidFill>
                  <a:schemeClr val="tx1">
                    <a:lumMod val="65000"/>
                    <a:lumOff val="35000"/>
                  </a:schemeClr>
                </a:solidFill>
                <a:cs typeface="+mn-ea"/>
                <a:sym typeface="+mn-lt"/>
              </a:rPr>
              <a:t>点击此处添加文字描述，文字颜色、大小、字体可根据需求进行更改。</a:t>
            </a:r>
            <a:endParaRPr lang="zh-CN" altLang="en-US" sz="900" dirty="0">
              <a:solidFill>
                <a:schemeClr val="tx1">
                  <a:lumMod val="65000"/>
                  <a:lumOff val="35000"/>
                </a:schemeClr>
              </a:solidFill>
              <a:cs typeface="+mn-ea"/>
              <a:sym typeface="+mn-lt"/>
            </a:endParaRPr>
          </a:p>
        </p:txBody>
      </p:sp>
      <p:sp>
        <p:nvSpPr>
          <p:cNvPr id="15" name="矩形 14"/>
          <p:cNvSpPr/>
          <p:nvPr/>
        </p:nvSpPr>
        <p:spPr>
          <a:xfrm>
            <a:off x="5501987" y="4494417"/>
            <a:ext cx="2230926" cy="8771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cs typeface="+mn-ea"/>
                <a:sym typeface="+mn-lt"/>
              </a:rPr>
              <a:t>点击此处添加文字</a:t>
            </a:r>
            <a:endParaRPr lang="en-US" altLang="zh-CN" sz="1600" dirty="0">
              <a:cs typeface="+mn-ea"/>
              <a:sym typeface="+mn-lt"/>
            </a:endParaRPr>
          </a:p>
          <a:p>
            <a:pPr algn="ctr">
              <a:lnSpc>
                <a:spcPct val="150000"/>
              </a:lnSpc>
            </a:pPr>
            <a:r>
              <a:rPr lang="zh-CN" altLang="en-US" sz="900" dirty="0">
                <a:solidFill>
                  <a:schemeClr val="tx1">
                    <a:lumMod val="65000"/>
                    <a:lumOff val="35000"/>
                  </a:schemeClr>
                </a:solidFill>
                <a:cs typeface="+mn-ea"/>
                <a:sym typeface="+mn-lt"/>
              </a:rPr>
              <a:t>点击此处添加文字描述，文字颜色、大小、字体可根据需求进行更改。</a:t>
            </a:r>
            <a:endParaRPr lang="zh-CN" altLang="en-US" sz="900" dirty="0">
              <a:solidFill>
                <a:schemeClr val="tx1">
                  <a:lumMod val="65000"/>
                  <a:lumOff val="35000"/>
                </a:schemeClr>
              </a:solidFill>
              <a:cs typeface="+mn-ea"/>
              <a:sym typeface="+mn-lt"/>
            </a:endParaRPr>
          </a:p>
        </p:txBody>
      </p:sp>
      <p:sp>
        <p:nvSpPr>
          <p:cNvPr id="16" name="矩形 15"/>
          <p:cNvSpPr/>
          <p:nvPr/>
        </p:nvSpPr>
        <p:spPr>
          <a:xfrm>
            <a:off x="8041756" y="3192033"/>
            <a:ext cx="2230926" cy="8771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cs typeface="+mn-ea"/>
                <a:sym typeface="+mn-lt"/>
              </a:rPr>
              <a:t>点击此处添加文字</a:t>
            </a:r>
            <a:endParaRPr lang="en-US" altLang="zh-CN" sz="1600" dirty="0">
              <a:cs typeface="+mn-ea"/>
              <a:sym typeface="+mn-lt"/>
            </a:endParaRPr>
          </a:p>
          <a:p>
            <a:pPr algn="ctr">
              <a:lnSpc>
                <a:spcPct val="150000"/>
              </a:lnSpc>
            </a:pPr>
            <a:r>
              <a:rPr lang="zh-CN" altLang="en-US" sz="900" dirty="0">
                <a:solidFill>
                  <a:schemeClr val="tx1">
                    <a:lumMod val="65000"/>
                    <a:lumOff val="35000"/>
                  </a:schemeClr>
                </a:solidFill>
                <a:cs typeface="+mn-ea"/>
                <a:sym typeface="+mn-lt"/>
              </a:rPr>
              <a:t>点击此处添加文字描述，文字颜色、大小、字体可根据需求进行更改。</a:t>
            </a:r>
            <a:endParaRPr lang="zh-CN" altLang="en-US" sz="900" dirty="0">
              <a:solidFill>
                <a:schemeClr val="tx1">
                  <a:lumMod val="65000"/>
                  <a:lumOff val="35000"/>
                </a:schemeClr>
              </a:solidFill>
              <a:cs typeface="+mn-ea"/>
              <a:sym typeface="+mn-lt"/>
            </a:endParaRPr>
          </a:p>
        </p:txBody>
      </p:sp>
      <p:grpSp>
        <p:nvGrpSpPr>
          <p:cNvPr id="17" name="组合 16"/>
          <p:cNvGrpSpPr/>
          <p:nvPr/>
        </p:nvGrpSpPr>
        <p:grpSpPr>
          <a:xfrm>
            <a:off x="3417502" y="-160422"/>
            <a:ext cx="5557520" cy="2193758"/>
            <a:chOff x="3417502" y="-160422"/>
            <a:chExt cx="5557520" cy="2193758"/>
          </a:xfrm>
        </p:grpSpPr>
        <p:pic>
          <p:nvPicPr>
            <p:cNvPr id="18" name="图片 17"/>
            <p:cNvPicPr>
              <a:picLocks noChangeAspect="1"/>
            </p:cNvPicPr>
            <p:nvPr/>
          </p:nvPicPr>
          <p:blipFill>
            <a:blip r:embed="rId3"/>
            <a:stretch>
              <a:fillRect/>
            </a:stretch>
          </p:blipFill>
          <p:spPr>
            <a:xfrm>
              <a:off x="3417502" y="-160422"/>
              <a:ext cx="5557520" cy="2193758"/>
            </a:xfrm>
            <a:prstGeom prst="rect">
              <a:avLst/>
            </a:prstGeom>
          </p:spPr>
        </p:pic>
        <p:sp>
          <p:nvSpPr>
            <p:cNvPr id="22" name="文本框 21"/>
            <p:cNvSpPr txBox="1"/>
            <p:nvPr/>
          </p:nvSpPr>
          <p:spPr>
            <a:xfrm>
              <a:off x="4993849" y="338032"/>
              <a:ext cx="2404826" cy="707886"/>
            </a:xfrm>
            <a:prstGeom prst="rect">
              <a:avLst/>
            </a:prstGeom>
            <a:noFill/>
          </p:spPr>
          <p:txBody>
            <a:bodyPr vert="horz" wrap="none" rtlCol="0">
              <a:spAutoFit/>
            </a:bodyPr>
            <a:lstStyle/>
            <a:p>
              <a:pPr algn="ctr"/>
              <a:r>
                <a:rPr lang="zh-CN" altLang="en-US" sz="4000" spc="-300" dirty="0">
                  <a:cs typeface="+mn-ea"/>
                  <a:sym typeface="+mn-lt"/>
                </a:rPr>
                <a:t>总    结   篇</a:t>
              </a:r>
              <a:endParaRPr lang="zh-CN" altLang="en-US" sz="4000" spc="-300" dirty="0">
                <a:cs typeface="+mn-ea"/>
                <a:sym typeface="+mn-lt"/>
              </a:endParaRPr>
            </a:p>
          </p:txBody>
        </p:sp>
      </p:grpSp>
      <p:pic>
        <p:nvPicPr>
          <p:cNvPr id="19" name="图片 18"/>
          <p:cNvPicPr>
            <a:picLocks noChangeAspect="1"/>
          </p:cNvPicPr>
          <p:nvPr/>
        </p:nvPicPr>
        <p:blipFill>
          <a:blip r:embed="rId4" cstate="screen"/>
          <a:stretch>
            <a:fillRect/>
          </a:stretch>
        </p:blipFill>
        <p:spPr>
          <a:xfrm>
            <a:off x="1072427" y="1524550"/>
            <a:ext cx="1839999" cy="2330666"/>
          </a:xfrm>
          <a:prstGeom prst="rect">
            <a:avLst/>
          </a:prstGeom>
        </p:spPr>
      </p:pic>
      <p:pic>
        <p:nvPicPr>
          <p:cNvPr id="26" name="PA_库_图片 9"/>
          <p:cNvPicPr>
            <a:picLocks noChangeAspect="1"/>
          </p:cNvPicPr>
          <p:nvPr>
            <p:custDataLst>
              <p:tags r:id="rId5"/>
            </p:custDataLst>
          </p:nvPr>
        </p:nvPicPr>
        <p:blipFill rotWithShape="1">
          <a:blip r:embed="rId6" cstate="screen"/>
          <a:srcRect/>
          <a:stretch>
            <a:fillRect/>
          </a:stretch>
        </p:blipFill>
        <p:spPr>
          <a:xfrm>
            <a:off x="9185495" y="4088106"/>
            <a:ext cx="2920856" cy="2807854"/>
          </a:xfrm>
          <a:prstGeom prst="rect">
            <a:avLst/>
          </a:prstGeom>
        </p:spPr>
      </p:pic>
      <p:sp>
        <p:nvSpPr>
          <p:cNvPr id="20" name="五角星 44"/>
          <p:cNvSpPr/>
          <p:nvPr/>
        </p:nvSpPr>
        <p:spPr>
          <a:xfrm rot="19967404">
            <a:off x="9841942" y="2032558"/>
            <a:ext cx="458393" cy="458393"/>
          </a:xfrm>
          <a:prstGeom prst="star5">
            <a:avLst>
              <a:gd name="adj" fmla="val 23926"/>
              <a:gd name="hf" fmla="val 105146"/>
              <a:gd name="vf" fmla="val 110557"/>
            </a:avLst>
          </a:prstGeom>
          <a:blipFill dpi="0" rotWithShape="1">
            <a:blip r:embed="rId7"/>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五角星 45"/>
          <p:cNvSpPr/>
          <p:nvPr/>
        </p:nvSpPr>
        <p:spPr>
          <a:xfrm>
            <a:off x="8958551" y="2420396"/>
            <a:ext cx="253437" cy="253437"/>
          </a:xfrm>
          <a:prstGeom prst="star5">
            <a:avLst>
              <a:gd name="adj" fmla="val 23926"/>
              <a:gd name="hf" fmla="val 105146"/>
              <a:gd name="vf" fmla="val 110557"/>
            </a:avLst>
          </a:prstGeom>
          <a:blipFill dpi="0" rotWithShape="1">
            <a:blip r:embed="rId8" cstate="screen"/>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五角星 46"/>
          <p:cNvSpPr/>
          <p:nvPr/>
        </p:nvSpPr>
        <p:spPr>
          <a:xfrm>
            <a:off x="10738033" y="2417475"/>
            <a:ext cx="186345" cy="186345"/>
          </a:xfrm>
          <a:prstGeom prst="star5">
            <a:avLst>
              <a:gd name="adj" fmla="val 23926"/>
              <a:gd name="hf" fmla="val 105146"/>
              <a:gd name="vf" fmla="val 110557"/>
            </a:avLst>
          </a:prstGeom>
          <a:blipFill dpi="0" rotWithShape="1">
            <a:blip r:embed="rId9"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五角星 50"/>
          <p:cNvSpPr/>
          <p:nvPr/>
        </p:nvSpPr>
        <p:spPr>
          <a:xfrm rot="19922997">
            <a:off x="10932256" y="2035370"/>
            <a:ext cx="143799" cy="143799"/>
          </a:xfrm>
          <a:prstGeom prst="star5">
            <a:avLst>
              <a:gd name="adj" fmla="val 23926"/>
              <a:gd name="hf" fmla="val 105146"/>
              <a:gd name="vf" fmla="val 110557"/>
            </a:avLst>
          </a:prstGeom>
          <a:blipFill dpi="0" rotWithShape="1">
            <a:blip r:embed="rId10"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ractur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2500"/>
                                            <p:tgtEl>
                                              <p:spTgt spid="10"/>
                                            </p:tgtEl>
                                          </p:cBhvr>
                                        </p:animEffect>
                                      </p:childTnLst>
                                    </p:cTn>
                                  </p:par>
                                  <p:par>
                                    <p:cTn id="14" presetID="53"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10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anim calcmode="lin" valueType="num">
                                          <p:cBhvr>
                                            <p:cTn id="48" dur="500" fill="hold"/>
                                            <p:tgtEl>
                                              <p:spTgt spid="15"/>
                                            </p:tgtEl>
                                            <p:attrNameLst>
                                              <p:attrName>ppt_x</p:attrName>
                                            </p:attrNameLst>
                                          </p:cBhvr>
                                          <p:tavLst>
                                            <p:tav tm="0">
                                              <p:val>
                                                <p:strVal val="#ppt_x"/>
                                              </p:val>
                                            </p:tav>
                                            <p:tav tm="100000">
                                              <p:val>
                                                <p:strVal val="#ppt_x"/>
                                              </p:val>
                                            </p:tav>
                                          </p:tavLst>
                                        </p:anim>
                                        <p:anim calcmode="lin" valueType="num">
                                          <p:cBhvr>
                                            <p:cTn id="49" dur="500" fill="hold"/>
                                            <p:tgtEl>
                                              <p:spTgt spid="1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 presetClass="entr" presetSubtype="4"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ppt_x"/>
                                              </p:val>
                                            </p:tav>
                                            <p:tav tm="100000">
                                              <p:val>
                                                <p:strVal val="#ppt_x"/>
                                              </p:val>
                                            </p:tav>
                                          </p:tavLst>
                                        </p:anim>
                                        <p:anim calcmode="lin" valueType="num">
                                          <p:cBhvr additive="base">
                                            <p:cTn id="59" dur="500" fill="hold"/>
                                            <p:tgtEl>
                                              <p:spTgt spid="19"/>
                                            </p:tgtEl>
                                            <p:attrNameLst>
                                              <p:attrName>ppt_y</p:attrName>
                                            </p:attrNameLst>
                                          </p:cBhvr>
                                          <p:tavLst>
                                            <p:tav tm="0">
                                              <p:val>
                                                <p:strVal val="1+#ppt_h/2"/>
                                              </p:val>
                                            </p:tav>
                                            <p:tav tm="100000">
                                              <p:val>
                                                <p:strVal val="#ppt_y"/>
                                              </p:val>
                                            </p:tav>
                                          </p:tavLst>
                                        </p:anim>
                                      </p:childTnLst>
                                    </p:cTn>
                                  </p:par>
                                  <p:par>
                                    <p:cTn id="60" presetID="2" presetClass="entr" presetSubtype="2" decel="100000" fill="hold" nodeType="withEffect">
                                      <p:stCondLst>
                                        <p:cond delay="25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1500" fill="hold"/>
                                            <p:tgtEl>
                                              <p:spTgt spid="26"/>
                                            </p:tgtEl>
                                            <p:attrNameLst>
                                              <p:attrName>ppt_x</p:attrName>
                                            </p:attrNameLst>
                                          </p:cBhvr>
                                          <p:tavLst>
                                            <p:tav tm="0">
                                              <p:val>
                                                <p:strVal val="1+#ppt_w/2"/>
                                              </p:val>
                                            </p:tav>
                                            <p:tav tm="100000">
                                              <p:val>
                                                <p:strVal val="#ppt_x"/>
                                              </p:val>
                                            </p:tav>
                                          </p:tavLst>
                                        </p:anim>
                                        <p:anim calcmode="lin" valueType="num">
                                          <p:cBhvr additive="base">
                                            <p:cTn id="63" dur="1500" fill="hold"/>
                                            <p:tgtEl>
                                              <p:spTgt spid="26"/>
                                            </p:tgtEl>
                                            <p:attrNameLst>
                                              <p:attrName>ppt_y</p:attrName>
                                            </p:attrNameLst>
                                          </p:cBhvr>
                                          <p:tavLst>
                                            <p:tav tm="0">
                                              <p:val>
                                                <p:strVal val="#ppt_y"/>
                                              </p:val>
                                            </p:tav>
                                            <p:tav tm="100000">
                                              <p:val>
                                                <p:strVal val="#ppt_y"/>
                                              </p:val>
                                            </p:tav>
                                          </p:tavLst>
                                        </p:anim>
                                      </p:childTnLst>
                                    </p:cTn>
                                  </p:par>
                                  <p:par>
                                    <p:cTn id="64" presetID="2" presetClass="entr" presetSubtype="1" fill="hold" grpId="0" nodeType="withEffect" p14:presetBounceEnd="50000">
                                      <p:stCondLst>
                                        <p:cond delay="250"/>
                                      </p:stCondLst>
                                      <p:childTnLst>
                                        <p:set>
                                          <p:cBhvr>
                                            <p:cTn id="65" dur="1" fill="hold">
                                              <p:stCondLst>
                                                <p:cond delay="0"/>
                                              </p:stCondLst>
                                            </p:cTn>
                                            <p:tgtEl>
                                              <p:spTgt spid="20"/>
                                            </p:tgtEl>
                                            <p:attrNameLst>
                                              <p:attrName>style.visibility</p:attrName>
                                            </p:attrNameLst>
                                          </p:cBhvr>
                                          <p:to>
                                            <p:strVal val="visible"/>
                                          </p:to>
                                        </p:set>
                                        <p:anim calcmode="lin" valueType="num" p14:bounceEnd="50000">
                                          <p:cBhvr additive="base">
                                            <p:cTn id="66"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20"/>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14:presetBounceEnd="50000">
                                      <p:stCondLst>
                                        <p:cond delay="250"/>
                                      </p:stCondLst>
                                      <p:childTnLst>
                                        <p:set>
                                          <p:cBhvr>
                                            <p:cTn id="69" dur="1" fill="hold">
                                              <p:stCondLst>
                                                <p:cond delay="0"/>
                                              </p:stCondLst>
                                            </p:cTn>
                                            <p:tgtEl>
                                              <p:spTgt spid="21"/>
                                            </p:tgtEl>
                                            <p:attrNameLst>
                                              <p:attrName>style.visibility</p:attrName>
                                            </p:attrNameLst>
                                          </p:cBhvr>
                                          <p:to>
                                            <p:strVal val="visible"/>
                                          </p:to>
                                        </p:set>
                                        <p:anim calcmode="lin" valueType="num" p14:bounceEnd="50000">
                                          <p:cBhvr additive="base">
                                            <p:cTn id="70" dur="75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71" dur="750" fill="hold"/>
                                            <p:tgtEl>
                                              <p:spTgt spid="21"/>
                                            </p:tgtEl>
                                            <p:attrNameLst>
                                              <p:attrName>ppt_y</p:attrName>
                                            </p:attrNameLst>
                                          </p:cBhvr>
                                          <p:tavLst>
                                            <p:tav tm="0">
                                              <p:val>
                                                <p:strVal val="0-#ppt_h/2"/>
                                              </p:val>
                                            </p:tav>
                                            <p:tav tm="100000">
                                              <p:val>
                                                <p:strVal val="#ppt_y"/>
                                              </p:val>
                                            </p:tav>
                                          </p:tavLst>
                                        </p:anim>
                                      </p:childTnLst>
                                    </p:cTn>
                                  </p:par>
                                  <p:par>
                                    <p:cTn id="72" presetID="2" presetClass="entr" presetSubtype="1" fill="hold" grpId="0" nodeType="withEffect" p14:presetBounceEnd="50000">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14:bounceEnd="50000">
                                          <p:cBhvr additive="base">
                                            <p:cTn id="74"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75" dur="500" fill="hold"/>
                                            <p:tgtEl>
                                              <p:spTgt spid="23"/>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14:presetBounceEnd="50000">
                                      <p:stCondLst>
                                        <p:cond delay="250"/>
                                      </p:stCondLst>
                                      <p:childTnLst>
                                        <p:set>
                                          <p:cBhvr>
                                            <p:cTn id="77" dur="1" fill="hold">
                                              <p:stCondLst>
                                                <p:cond delay="0"/>
                                              </p:stCondLst>
                                            </p:cTn>
                                            <p:tgtEl>
                                              <p:spTgt spid="24"/>
                                            </p:tgtEl>
                                            <p:attrNameLst>
                                              <p:attrName>style.visibility</p:attrName>
                                            </p:attrNameLst>
                                          </p:cBhvr>
                                          <p:to>
                                            <p:strVal val="visible"/>
                                          </p:to>
                                        </p:set>
                                        <p:anim calcmode="lin" valueType="num" p14:bounceEnd="50000">
                                          <p:cBhvr additive="base">
                                            <p:cTn id="78"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9" dur="500" fill="hold"/>
                                            <p:tgtEl>
                                              <p:spTgt spid="24"/>
                                            </p:tgtEl>
                                            <p:attrNameLst>
                                              <p:attrName>ppt_y</p:attrName>
                                            </p:attrNameLst>
                                          </p:cBhvr>
                                          <p:tavLst>
                                            <p:tav tm="0">
                                              <p:val>
                                                <p:strVal val="0-#ppt_h/2"/>
                                              </p:val>
                                            </p:tav>
                                            <p:tav tm="100000">
                                              <p:val>
                                                <p:strVal val="#ppt_y"/>
                                              </p:val>
                                            </p:tav>
                                          </p:tavLst>
                                        </p:anim>
                                      </p:childTnLst>
                                    </p:cTn>
                                  </p:par>
                                  <p:par>
                                    <p:cTn id="80" presetID="8" presetClass="emph" presetSubtype="0" repeatCount="2000" fill="hold" grpId="1" nodeType="withEffect">
                                      <p:stCondLst>
                                        <p:cond delay="0"/>
                                      </p:stCondLst>
                                      <p:childTnLst>
                                        <p:animRot by="21600000">
                                          <p:cBhvr>
                                            <p:cTn id="81" dur="3500" fill="hold"/>
                                            <p:tgtEl>
                                              <p:spTgt spid="20"/>
                                            </p:tgtEl>
                                            <p:attrNameLst>
                                              <p:attrName>r</p:attrName>
                                            </p:attrNameLst>
                                          </p:cBhvr>
                                        </p:animRot>
                                      </p:childTnLst>
                                    </p:cTn>
                                  </p:par>
                                  <p:par>
                                    <p:cTn id="82" presetID="8" presetClass="emph" presetSubtype="0" repeatCount="2000" fill="hold" grpId="1" nodeType="withEffect">
                                      <p:stCondLst>
                                        <p:cond delay="0"/>
                                      </p:stCondLst>
                                      <p:childTnLst>
                                        <p:animRot by="-21600000">
                                          <p:cBhvr>
                                            <p:cTn id="83" dur="3500" fill="hold"/>
                                            <p:tgtEl>
                                              <p:spTgt spid="23"/>
                                            </p:tgtEl>
                                            <p:attrNameLst>
                                              <p:attrName>r</p:attrName>
                                            </p:attrNameLst>
                                          </p:cBhvr>
                                        </p:animRot>
                                      </p:childTnLst>
                                    </p:cTn>
                                  </p:par>
                                  <p:par>
                                    <p:cTn id="84" presetID="6" presetClass="emph" presetSubtype="0" repeatCount="2000" autoRev="1" fill="hold" grpId="1" nodeType="withEffect">
                                      <p:stCondLst>
                                        <p:cond delay="0"/>
                                      </p:stCondLst>
                                      <p:childTnLst>
                                        <p:animScale>
                                          <p:cBhvr>
                                            <p:cTn id="85" dur="2000" fill="hold"/>
                                            <p:tgtEl>
                                              <p:spTgt spid="2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14" grpId="0"/>
          <p:bldP spid="15" grpId="0"/>
          <p:bldP spid="16" grpId="0"/>
          <p:bldP spid="20" grpId="0" animBg="1"/>
          <p:bldP spid="20" grpId="1" animBg="1"/>
          <p:bldP spid="21" grpId="0" animBg="1"/>
          <p:bldP spid="23" grpId="0" animBg="1"/>
          <p:bldP spid="23" grpId="1" animBg="1"/>
          <p:bldP spid="24" grpId="0" animBg="1"/>
          <p:bldP spid="24"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2500"/>
                                            <p:tgtEl>
                                              <p:spTgt spid="10"/>
                                            </p:tgtEl>
                                          </p:cBhvr>
                                        </p:animEffect>
                                      </p:childTnLst>
                                    </p:cTn>
                                  </p:par>
                                  <p:par>
                                    <p:cTn id="14" presetID="53"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10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anim calcmode="lin" valueType="num">
                                          <p:cBhvr>
                                            <p:cTn id="48" dur="500" fill="hold"/>
                                            <p:tgtEl>
                                              <p:spTgt spid="15"/>
                                            </p:tgtEl>
                                            <p:attrNameLst>
                                              <p:attrName>ppt_x</p:attrName>
                                            </p:attrNameLst>
                                          </p:cBhvr>
                                          <p:tavLst>
                                            <p:tav tm="0">
                                              <p:val>
                                                <p:strVal val="#ppt_x"/>
                                              </p:val>
                                            </p:tav>
                                            <p:tav tm="100000">
                                              <p:val>
                                                <p:strVal val="#ppt_x"/>
                                              </p:val>
                                            </p:tav>
                                          </p:tavLst>
                                        </p:anim>
                                        <p:anim calcmode="lin" valueType="num">
                                          <p:cBhvr>
                                            <p:cTn id="49" dur="500" fill="hold"/>
                                            <p:tgtEl>
                                              <p:spTgt spid="1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 presetClass="entr" presetSubtype="4"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ppt_x"/>
                                              </p:val>
                                            </p:tav>
                                            <p:tav tm="100000">
                                              <p:val>
                                                <p:strVal val="#ppt_x"/>
                                              </p:val>
                                            </p:tav>
                                          </p:tavLst>
                                        </p:anim>
                                        <p:anim calcmode="lin" valueType="num">
                                          <p:cBhvr additive="base">
                                            <p:cTn id="59" dur="500" fill="hold"/>
                                            <p:tgtEl>
                                              <p:spTgt spid="19"/>
                                            </p:tgtEl>
                                            <p:attrNameLst>
                                              <p:attrName>ppt_y</p:attrName>
                                            </p:attrNameLst>
                                          </p:cBhvr>
                                          <p:tavLst>
                                            <p:tav tm="0">
                                              <p:val>
                                                <p:strVal val="1+#ppt_h/2"/>
                                              </p:val>
                                            </p:tav>
                                            <p:tav tm="100000">
                                              <p:val>
                                                <p:strVal val="#ppt_y"/>
                                              </p:val>
                                            </p:tav>
                                          </p:tavLst>
                                        </p:anim>
                                      </p:childTnLst>
                                    </p:cTn>
                                  </p:par>
                                  <p:par>
                                    <p:cTn id="60" presetID="2" presetClass="entr" presetSubtype="2" decel="100000" fill="hold" nodeType="withEffect">
                                      <p:stCondLst>
                                        <p:cond delay="25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1500" fill="hold"/>
                                            <p:tgtEl>
                                              <p:spTgt spid="26"/>
                                            </p:tgtEl>
                                            <p:attrNameLst>
                                              <p:attrName>ppt_x</p:attrName>
                                            </p:attrNameLst>
                                          </p:cBhvr>
                                          <p:tavLst>
                                            <p:tav tm="0">
                                              <p:val>
                                                <p:strVal val="1+#ppt_w/2"/>
                                              </p:val>
                                            </p:tav>
                                            <p:tav tm="100000">
                                              <p:val>
                                                <p:strVal val="#ppt_x"/>
                                              </p:val>
                                            </p:tav>
                                          </p:tavLst>
                                        </p:anim>
                                        <p:anim calcmode="lin" valueType="num">
                                          <p:cBhvr additive="base">
                                            <p:cTn id="63" dur="1500" fill="hold"/>
                                            <p:tgtEl>
                                              <p:spTgt spid="26"/>
                                            </p:tgtEl>
                                            <p:attrNameLst>
                                              <p:attrName>ppt_y</p:attrName>
                                            </p:attrNameLst>
                                          </p:cBhvr>
                                          <p:tavLst>
                                            <p:tav tm="0">
                                              <p:val>
                                                <p:strVal val="#ppt_y"/>
                                              </p:val>
                                            </p:tav>
                                            <p:tav tm="100000">
                                              <p:val>
                                                <p:strVal val="#ppt_y"/>
                                              </p:val>
                                            </p:tav>
                                          </p:tavLst>
                                        </p:anim>
                                      </p:childTnLst>
                                    </p:cTn>
                                  </p:par>
                                  <p:par>
                                    <p:cTn id="64" presetID="2" presetClass="entr" presetSubtype="1" fill="hold" grpId="0" nodeType="withEffect">
                                      <p:stCondLst>
                                        <p:cond delay="25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ppt_x"/>
                                              </p:val>
                                            </p:tav>
                                            <p:tav tm="100000">
                                              <p:val>
                                                <p:strVal val="#ppt_x"/>
                                              </p:val>
                                            </p:tav>
                                          </p:tavLst>
                                        </p:anim>
                                        <p:anim calcmode="lin" valueType="num">
                                          <p:cBhvr additive="base">
                                            <p:cTn id="67" dur="500" fill="hold"/>
                                            <p:tgtEl>
                                              <p:spTgt spid="20"/>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stCondLst>
                                        <p:cond delay="25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750" fill="hold"/>
                                            <p:tgtEl>
                                              <p:spTgt spid="21"/>
                                            </p:tgtEl>
                                            <p:attrNameLst>
                                              <p:attrName>ppt_x</p:attrName>
                                            </p:attrNameLst>
                                          </p:cBhvr>
                                          <p:tavLst>
                                            <p:tav tm="0">
                                              <p:val>
                                                <p:strVal val="#ppt_x"/>
                                              </p:val>
                                            </p:tav>
                                            <p:tav tm="100000">
                                              <p:val>
                                                <p:strVal val="#ppt_x"/>
                                              </p:val>
                                            </p:tav>
                                          </p:tavLst>
                                        </p:anim>
                                        <p:anim calcmode="lin" valueType="num">
                                          <p:cBhvr additive="base">
                                            <p:cTn id="71" dur="750" fill="hold"/>
                                            <p:tgtEl>
                                              <p:spTgt spid="21"/>
                                            </p:tgtEl>
                                            <p:attrNameLst>
                                              <p:attrName>ppt_y</p:attrName>
                                            </p:attrNameLst>
                                          </p:cBhvr>
                                          <p:tavLst>
                                            <p:tav tm="0">
                                              <p:val>
                                                <p:strVal val="0-#ppt_h/2"/>
                                              </p:val>
                                            </p:tav>
                                            <p:tav tm="100000">
                                              <p:val>
                                                <p:strVal val="#ppt_y"/>
                                              </p:val>
                                            </p:tav>
                                          </p:tavLst>
                                        </p:anim>
                                      </p:childTnLst>
                                    </p:cTn>
                                  </p:par>
                                  <p:par>
                                    <p:cTn id="72" presetID="2" presetClass="entr" presetSubtype="1"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ppt_x"/>
                                              </p:val>
                                            </p:tav>
                                            <p:tav tm="100000">
                                              <p:val>
                                                <p:strVal val="#ppt_x"/>
                                              </p:val>
                                            </p:tav>
                                          </p:tavLst>
                                        </p:anim>
                                        <p:anim calcmode="lin" valueType="num">
                                          <p:cBhvr additive="base">
                                            <p:cTn id="75" dur="500" fill="hold"/>
                                            <p:tgtEl>
                                              <p:spTgt spid="23"/>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stCondLst>
                                        <p:cond delay="25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500" fill="hold"/>
                                            <p:tgtEl>
                                              <p:spTgt spid="24"/>
                                            </p:tgtEl>
                                            <p:attrNameLst>
                                              <p:attrName>ppt_x</p:attrName>
                                            </p:attrNameLst>
                                          </p:cBhvr>
                                          <p:tavLst>
                                            <p:tav tm="0">
                                              <p:val>
                                                <p:strVal val="#ppt_x"/>
                                              </p:val>
                                            </p:tav>
                                            <p:tav tm="100000">
                                              <p:val>
                                                <p:strVal val="#ppt_x"/>
                                              </p:val>
                                            </p:tav>
                                          </p:tavLst>
                                        </p:anim>
                                        <p:anim calcmode="lin" valueType="num">
                                          <p:cBhvr additive="base">
                                            <p:cTn id="79" dur="500" fill="hold"/>
                                            <p:tgtEl>
                                              <p:spTgt spid="24"/>
                                            </p:tgtEl>
                                            <p:attrNameLst>
                                              <p:attrName>ppt_y</p:attrName>
                                            </p:attrNameLst>
                                          </p:cBhvr>
                                          <p:tavLst>
                                            <p:tav tm="0">
                                              <p:val>
                                                <p:strVal val="0-#ppt_h/2"/>
                                              </p:val>
                                            </p:tav>
                                            <p:tav tm="100000">
                                              <p:val>
                                                <p:strVal val="#ppt_y"/>
                                              </p:val>
                                            </p:tav>
                                          </p:tavLst>
                                        </p:anim>
                                      </p:childTnLst>
                                    </p:cTn>
                                  </p:par>
                                  <p:par>
                                    <p:cTn id="80" presetID="8" presetClass="emph" presetSubtype="0" repeatCount="2000" fill="hold" grpId="1" nodeType="withEffect">
                                      <p:stCondLst>
                                        <p:cond delay="0"/>
                                      </p:stCondLst>
                                      <p:childTnLst>
                                        <p:animRot by="21600000">
                                          <p:cBhvr>
                                            <p:cTn id="81" dur="3500" fill="hold"/>
                                            <p:tgtEl>
                                              <p:spTgt spid="20"/>
                                            </p:tgtEl>
                                            <p:attrNameLst>
                                              <p:attrName>r</p:attrName>
                                            </p:attrNameLst>
                                          </p:cBhvr>
                                        </p:animRot>
                                      </p:childTnLst>
                                    </p:cTn>
                                  </p:par>
                                  <p:par>
                                    <p:cTn id="82" presetID="8" presetClass="emph" presetSubtype="0" repeatCount="2000" fill="hold" grpId="1" nodeType="withEffect">
                                      <p:stCondLst>
                                        <p:cond delay="0"/>
                                      </p:stCondLst>
                                      <p:childTnLst>
                                        <p:animRot by="-21600000">
                                          <p:cBhvr>
                                            <p:cTn id="83" dur="3500" fill="hold"/>
                                            <p:tgtEl>
                                              <p:spTgt spid="23"/>
                                            </p:tgtEl>
                                            <p:attrNameLst>
                                              <p:attrName>r</p:attrName>
                                            </p:attrNameLst>
                                          </p:cBhvr>
                                        </p:animRot>
                                      </p:childTnLst>
                                    </p:cTn>
                                  </p:par>
                                  <p:par>
                                    <p:cTn id="84" presetID="6" presetClass="emph" presetSubtype="0" repeatCount="2000" autoRev="1" fill="hold" grpId="1" nodeType="withEffect">
                                      <p:stCondLst>
                                        <p:cond delay="0"/>
                                      </p:stCondLst>
                                      <p:childTnLst>
                                        <p:animScale>
                                          <p:cBhvr>
                                            <p:cTn id="85" dur="2000" fill="hold"/>
                                            <p:tgtEl>
                                              <p:spTgt spid="2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14" grpId="0"/>
          <p:bldP spid="15" grpId="0"/>
          <p:bldP spid="16" grpId="0"/>
          <p:bldP spid="20" grpId="0" animBg="1"/>
          <p:bldP spid="20" grpId="1" animBg="1"/>
          <p:bldP spid="21" grpId="0" animBg="1"/>
          <p:bldP spid="23" grpId="0" animBg="1"/>
          <p:bldP spid="23" grpId="1" animBg="1"/>
          <p:bldP spid="24" grpId="0" animBg="1"/>
          <p:bldP spid="24" grpId="1"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screen"/>
          <a:stretch>
            <a:fillRect/>
          </a:stretch>
        </p:blipFill>
        <p:spPr>
          <a:xfrm>
            <a:off x="307974" y="339363"/>
            <a:ext cx="1475295" cy="1475295"/>
          </a:xfrm>
          <a:prstGeom prst="rect">
            <a:avLst/>
          </a:prstGeom>
        </p:spPr>
      </p:pic>
      <p:pic>
        <p:nvPicPr>
          <p:cNvPr id="37" name="图片 36"/>
          <p:cNvPicPr>
            <a:picLocks noChangeAspect="1"/>
          </p:cNvPicPr>
          <p:nvPr/>
        </p:nvPicPr>
        <p:blipFill>
          <a:blip r:embed="rId2" cstate="screen"/>
          <a:stretch>
            <a:fillRect/>
          </a:stretch>
        </p:blipFill>
        <p:spPr>
          <a:xfrm>
            <a:off x="1429952" y="1045918"/>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3"/>
            <a:stretch>
              <a:fillRect/>
            </a:stretch>
          </p:blipFill>
          <p:spPr>
            <a:xfrm>
              <a:off x="3417502" y="-160422"/>
              <a:ext cx="5557520" cy="2193758"/>
            </a:xfrm>
            <a:prstGeom prst="rect">
              <a:avLst/>
            </a:prstGeom>
          </p:spPr>
        </p:pic>
        <p:sp>
          <p:nvSpPr>
            <p:cNvPr id="40" name="文本框 39"/>
            <p:cNvSpPr txBox="1"/>
            <p:nvPr/>
          </p:nvSpPr>
          <p:spPr>
            <a:xfrm>
              <a:off x="5059572" y="338032"/>
              <a:ext cx="2404826" cy="707886"/>
            </a:xfrm>
            <a:prstGeom prst="rect">
              <a:avLst/>
            </a:prstGeom>
            <a:noFill/>
          </p:spPr>
          <p:txBody>
            <a:bodyPr vert="horz" wrap="none" rtlCol="0">
              <a:spAutoFit/>
            </a:bodyPr>
            <a:lstStyle/>
            <a:p>
              <a:r>
                <a:rPr lang="zh-CN" altLang="en-US" sz="4000" spc="-300" dirty="0">
                  <a:cs typeface="+mn-ea"/>
                  <a:sym typeface="+mn-lt"/>
                </a:rPr>
                <a:t>总    结   篇</a:t>
              </a:r>
              <a:endParaRPr lang="zh-CN" altLang="en-US" sz="4000" spc="-300" dirty="0">
                <a:cs typeface="+mn-ea"/>
                <a:sym typeface="+mn-lt"/>
              </a:endParaRPr>
            </a:p>
          </p:txBody>
        </p:sp>
      </p:grpSp>
      <p:pic>
        <p:nvPicPr>
          <p:cNvPr id="29" name="图片 28"/>
          <p:cNvPicPr>
            <a:picLocks noChangeAspect="1"/>
          </p:cNvPicPr>
          <p:nvPr/>
        </p:nvPicPr>
        <p:blipFill>
          <a:blip r:embed="rId4" cstate="screen"/>
          <a:stretch>
            <a:fillRect/>
          </a:stretch>
        </p:blipFill>
        <p:spPr>
          <a:xfrm>
            <a:off x="10211887" y="592455"/>
            <a:ext cx="1609724" cy="1320799"/>
          </a:xfrm>
          <a:prstGeom prst="rect">
            <a:avLst/>
          </a:prstGeom>
        </p:spPr>
      </p:pic>
      <p:pic>
        <p:nvPicPr>
          <p:cNvPr id="25" name="图片 24"/>
          <p:cNvPicPr>
            <a:picLocks noChangeAspect="1"/>
          </p:cNvPicPr>
          <p:nvPr/>
        </p:nvPicPr>
        <p:blipFill rotWithShape="1">
          <a:blip r:embed="rId5" cstate="screen"/>
          <a:srcRect/>
          <a:stretch>
            <a:fillRect/>
          </a:stretch>
        </p:blipFill>
        <p:spPr>
          <a:xfrm>
            <a:off x="1222438" y="4805273"/>
            <a:ext cx="4147709" cy="1222672"/>
          </a:xfrm>
          <a:prstGeom prst="rect">
            <a:avLst/>
          </a:prstGeom>
        </p:spPr>
      </p:pic>
      <p:grpSp>
        <p:nvGrpSpPr>
          <p:cNvPr id="26" name="组合 25"/>
          <p:cNvGrpSpPr/>
          <p:nvPr/>
        </p:nvGrpSpPr>
        <p:grpSpPr>
          <a:xfrm>
            <a:off x="0" y="5537200"/>
            <a:ext cx="12192000" cy="1320800"/>
            <a:chOff x="-2" y="5537199"/>
            <a:chExt cx="12120882" cy="1320801"/>
          </a:xfrm>
        </p:grpSpPr>
        <p:pic>
          <p:nvPicPr>
            <p:cNvPr id="27" name="图片 26"/>
            <p:cNvPicPr>
              <a:picLocks noChangeAspect="1"/>
            </p:cNvPicPr>
            <p:nvPr/>
          </p:nvPicPr>
          <p:blipFill>
            <a:blip r:embed="rId6" cstate="screen"/>
            <a:stretch>
              <a:fillRect/>
            </a:stretch>
          </p:blipFill>
          <p:spPr>
            <a:xfrm>
              <a:off x="-2" y="5537200"/>
              <a:ext cx="4925884" cy="1320799"/>
            </a:xfrm>
            <a:prstGeom prst="rect">
              <a:avLst/>
            </a:prstGeom>
          </p:spPr>
        </p:pic>
        <p:pic>
          <p:nvPicPr>
            <p:cNvPr id="28" name="图片 27"/>
            <p:cNvPicPr>
              <a:picLocks noChangeAspect="1"/>
            </p:cNvPicPr>
            <p:nvPr/>
          </p:nvPicPr>
          <p:blipFill>
            <a:blip r:embed="rId6" cstate="screen"/>
            <a:stretch>
              <a:fillRect/>
            </a:stretch>
          </p:blipFill>
          <p:spPr>
            <a:xfrm flipH="1">
              <a:off x="4890322" y="5537199"/>
              <a:ext cx="4925884" cy="1320799"/>
            </a:xfrm>
            <a:prstGeom prst="rect">
              <a:avLst/>
            </a:prstGeom>
          </p:spPr>
        </p:pic>
        <p:pic>
          <p:nvPicPr>
            <p:cNvPr id="30" name="图片 29"/>
            <p:cNvPicPr>
              <a:picLocks noChangeAspect="1"/>
            </p:cNvPicPr>
            <p:nvPr/>
          </p:nvPicPr>
          <p:blipFill rotWithShape="1">
            <a:blip r:embed="rId7" cstate="screen"/>
            <a:srcRect/>
            <a:stretch>
              <a:fillRect/>
            </a:stretch>
          </p:blipFill>
          <p:spPr>
            <a:xfrm>
              <a:off x="9780646" y="5537201"/>
              <a:ext cx="2340234" cy="1320799"/>
            </a:xfrm>
            <a:prstGeom prst="rect">
              <a:avLst/>
            </a:prstGeom>
          </p:spPr>
        </p:pic>
      </p:grpSp>
      <p:pic>
        <p:nvPicPr>
          <p:cNvPr id="31" name="图片 30"/>
          <p:cNvPicPr>
            <a:picLocks noChangeAspect="1"/>
          </p:cNvPicPr>
          <p:nvPr/>
        </p:nvPicPr>
        <p:blipFill>
          <a:blip r:embed="rId8" cstate="screen"/>
          <a:stretch>
            <a:fillRect/>
          </a:stretch>
        </p:blipFill>
        <p:spPr>
          <a:xfrm>
            <a:off x="422373" y="4248710"/>
            <a:ext cx="909430" cy="1529163"/>
          </a:xfrm>
          <a:prstGeom prst="rect">
            <a:avLst/>
          </a:prstGeom>
        </p:spPr>
      </p:pic>
      <p:pic>
        <p:nvPicPr>
          <p:cNvPr id="32" name="图片 31"/>
          <p:cNvPicPr>
            <a:picLocks noChangeAspect="1"/>
          </p:cNvPicPr>
          <p:nvPr/>
        </p:nvPicPr>
        <p:blipFill>
          <a:blip r:embed="rId9" cstate="screen"/>
          <a:stretch>
            <a:fillRect/>
          </a:stretch>
        </p:blipFill>
        <p:spPr>
          <a:xfrm>
            <a:off x="9477582" y="4569968"/>
            <a:ext cx="1793471" cy="1320799"/>
          </a:xfrm>
          <a:prstGeom prst="rect">
            <a:avLst/>
          </a:prstGeom>
        </p:spPr>
      </p:pic>
      <p:pic>
        <p:nvPicPr>
          <p:cNvPr id="81" name="图片 80"/>
          <p:cNvPicPr>
            <a:picLocks noChangeAspect="1"/>
          </p:cNvPicPr>
          <p:nvPr/>
        </p:nvPicPr>
        <p:blipFill>
          <a:blip r:embed="rId10" cstate="screen"/>
          <a:stretch>
            <a:fillRect/>
          </a:stretch>
        </p:blipFill>
        <p:spPr>
          <a:xfrm>
            <a:off x="2165354" y="2609934"/>
            <a:ext cx="1260798" cy="3340926"/>
          </a:xfrm>
          <a:prstGeom prst="rect">
            <a:avLst/>
          </a:prstGeom>
        </p:spPr>
      </p:pic>
      <p:sp>
        <p:nvSpPr>
          <p:cNvPr id="82" name="Freeform 30"/>
          <p:cNvSpPr>
            <a:spLocks noEditPoints="1"/>
          </p:cNvSpPr>
          <p:nvPr/>
        </p:nvSpPr>
        <p:spPr bwMode="auto">
          <a:xfrm>
            <a:off x="5406552" y="2401274"/>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7498B1"/>
          </a:solidFill>
          <a:ln>
            <a:noFill/>
          </a:ln>
        </p:spPr>
        <p:txBody>
          <a:bodyPr vert="horz" wrap="square" lIns="91440" tIns="45720" rIns="91440" bIns="45720" numCol="1" anchor="t" anchorCtr="0" compatLnSpc="1"/>
          <a:lstStyle/>
          <a:p>
            <a:endParaRPr lang="zh-CN" altLang="en-US">
              <a:solidFill>
                <a:srgbClr val="C00000"/>
              </a:solidFill>
              <a:cs typeface="+mn-ea"/>
              <a:sym typeface="+mn-lt"/>
            </a:endParaRPr>
          </a:p>
        </p:txBody>
      </p:sp>
      <p:sp>
        <p:nvSpPr>
          <p:cNvPr id="83" name="Freeform 30"/>
          <p:cNvSpPr>
            <a:spLocks noEditPoints="1"/>
          </p:cNvSpPr>
          <p:nvPr/>
        </p:nvSpPr>
        <p:spPr bwMode="auto">
          <a:xfrm>
            <a:off x="5406552" y="359062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7498B1"/>
          </a:solidFill>
          <a:ln>
            <a:noFill/>
          </a:ln>
        </p:spPr>
        <p:txBody>
          <a:bodyPr vert="horz" wrap="square" lIns="91440" tIns="45720" rIns="91440" bIns="45720" numCol="1" anchor="t" anchorCtr="0" compatLnSpc="1"/>
          <a:lstStyle/>
          <a:p>
            <a:endParaRPr lang="zh-CN" altLang="en-US">
              <a:solidFill>
                <a:srgbClr val="C00000"/>
              </a:solidFill>
              <a:cs typeface="+mn-ea"/>
              <a:sym typeface="+mn-lt"/>
            </a:endParaRPr>
          </a:p>
        </p:txBody>
      </p:sp>
      <p:sp>
        <p:nvSpPr>
          <p:cNvPr id="84" name="Freeform 30"/>
          <p:cNvSpPr>
            <a:spLocks noEditPoints="1"/>
          </p:cNvSpPr>
          <p:nvPr/>
        </p:nvSpPr>
        <p:spPr bwMode="auto">
          <a:xfrm>
            <a:off x="5406552" y="481998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7498B1"/>
          </a:solidFill>
          <a:ln>
            <a:noFill/>
          </a:ln>
        </p:spPr>
        <p:txBody>
          <a:bodyPr vert="horz" wrap="square" lIns="91440" tIns="45720" rIns="91440" bIns="45720" numCol="1" anchor="t" anchorCtr="0" compatLnSpc="1"/>
          <a:lstStyle/>
          <a:p>
            <a:endParaRPr lang="zh-CN" altLang="en-US" dirty="0">
              <a:solidFill>
                <a:srgbClr val="C00000"/>
              </a:solidFill>
              <a:cs typeface="+mn-ea"/>
              <a:sym typeface="+mn-lt"/>
            </a:endParaRPr>
          </a:p>
        </p:txBody>
      </p:sp>
      <p:sp>
        <p:nvSpPr>
          <p:cNvPr id="85" name="矩形 84"/>
          <p:cNvSpPr/>
          <p:nvPr/>
        </p:nvSpPr>
        <p:spPr>
          <a:xfrm>
            <a:off x="5797762" y="2225506"/>
            <a:ext cx="1005403" cy="338554"/>
          </a:xfrm>
          <a:prstGeom prst="rect">
            <a:avLst/>
          </a:prstGeom>
        </p:spPr>
        <p:txBody>
          <a:bodyPr wrap="none">
            <a:spAutoFit/>
          </a:bodyPr>
          <a:lstStyle/>
          <a:p>
            <a:pPr lvl="0" algn="ctr"/>
            <a:r>
              <a:rPr lang="zh-CN" altLang="en-US" sz="1600" b="1" dirty="0">
                <a:solidFill>
                  <a:schemeClr val="tx1">
                    <a:lumMod val="75000"/>
                    <a:lumOff val="25000"/>
                  </a:schemeClr>
                </a:solidFill>
                <a:cs typeface="+mn-ea"/>
                <a:sym typeface="+mn-lt"/>
              </a:rPr>
              <a:t>添加标题</a:t>
            </a:r>
            <a:endParaRPr lang="zh-CN" altLang="en-US" sz="1600" b="1" dirty="0">
              <a:solidFill>
                <a:schemeClr val="tx1">
                  <a:lumMod val="75000"/>
                  <a:lumOff val="25000"/>
                </a:schemeClr>
              </a:solidFill>
              <a:cs typeface="+mn-ea"/>
              <a:sym typeface="+mn-lt"/>
            </a:endParaRPr>
          </a:p>
        </p:txBody>
      </p:sp>
      <p:sp>
        <p:nvSpPr>
          <p:cNvPr id="86" name="TextBox 53"/>
          <p:cNvSpPr txBox="1">
            <a:spLocks noChangeArrowheads="1"/>
          </p:cNvSpPr>
          <p:nvPr/>
        </p:nvSpPr>
        <p:spPr bwMode="auto">
          <a:xfrm>
            <a:off x="5873997" y="2569761"/>
            <a:ext cx="3101025" cy="39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900" dirty="0">
                <a:solidFill>
                  <a:schemeClr val="tx1">
                    <a:lumMod val="65000"/>
                    <a:lumOff val="35000"/>
                  </a:schemeClr>
                </a:solidFill>
                <a:cs typeface="+mn-ea"/>
                <a:sym typeface="+mn-lt"/>
              </a:rPr>
              <a:t>点击输入您的文字内容，用简洁的文字进行阐述，详细内容应在演说过程中用语言来表达。</a:t>
            </a:r>
            <a:endParaRPr lang="en-US" altLang="zh-CN" sz="900" dirty="0">
              <a:solidFill>
                <a:schemeClr val="tx1">
                  <a:lumMod val="65000"/>
                  <a:lumOff val="35000"/>
                </a:schemeClr>
              </a:solidFill>
              <a:cs typeface="+mn-ea"/>
              <a:sym typeface="+mn-lt"/>
            </a:endParaRPr>
          </a:p>
        </p:txBody>
      </p:sp>
      <p:sp>
        <p:nvSpPr>
          <p:cNvPr id="87" name="矩形 86"/>
          <p:cNvSpPr/>
          <p:nvPr/>
        </p:nvSpPr>
        <p:spPr>
          <a:xfrm>
            <a:off x="5797762" y="3414443"/>
            <a:ext cx="1005403" cy="338554"/>
          </a:xfrm>
          <a:prstGeom prst="rect">
            <a:avLst/>
          </a:prstGeom>
        </p:spPr>
        <p:txBody>
          <a:bodyPr wrap="none">
            <a:spAutoFit/>
          </a:bodyPr>
          <a:lstStyle/>
          <a:p>
            <a:pPr lvl="0" algn="ctr"/>
            <a:r>
              <a:rPr lang="zh-CN" altLang="en-US" sz="1600" b="1" dirty="0">
                <a:solidFill>
                  <a:schemeClr val="tx1">
                    <a:lumMod val="75000"/>
                    <a:lumOff val="25000"/>
                  </a:schemeClr>
                </a:solidFill>
                <a:cs typeface="+mn-ea"/>
                <a:sym typeface="+mn-lt"/>
              </a:rPr>
              <a:t>添加标题</a:t>
            </a:r>
            <a:endParaRPr lang="zh-CN" altLang="en-US" sz="1600" b="1" dirty="0">
              <a:solidFill>
                <a:schemeClr val="tx1">
                  <a:lumMod val="75000"/>
                  <a:lumOff val="25000"/>
                </a:schemeClr>
              </a:solidFill>
              <a:cs typeface="+mn-ea"/>
              <a:sym typeface="+mn-lt"/>
            </a:endParaRPr>
          </a:p>
        </p:txBody>
      </p:sp>
      <p:sp>
        <p:nvSpPr>
          <p:cNvPr id="88" name="TextBox 53"/>
          <p:cNvSpPr txBox="1">
            <a:spLocks noChangeArrowheads="1"/>
          </p:cNvSpPr>
          <p:nvPr/>
        </p:nvSpPr>
        <p:spPr bwMode="auto">
          <a:xfrm>
            <a:off x="5873997" y="3758698"/>
            <a:ext cx="3101025" cy="39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900" dirty="0">
                <a:solidFill>
                  <a:schemeClr val="tx1">
                    <a:lumMod val="65000"/>
                    <a:lumOff val="35000"/>
                  </a:schemeClr>
                </a:solidFill>
                <a:cs typeface="+mn-ea"/>
                <a:sym typeface="+mn-lt"/>
              </a:rPr>
              <a:t>点击输入您的文字内容，用简洁的文字进行阐述，详细内容应在演说过程中用语言来表达。</a:t>
            </a:r>
            <a:endParaRPr lang="en-US" altLang="zh-CN" sz="900" dirty="0">
              <a:solidFill>
                <a:schemeClr val="tx1">
                  <a:lumMod val="65000"/>
                  <a:lumOff val="35000"/>
                </a:schemeClr>
              </a:solidFill>
              <a:cs typeface="+mn-ea"/>
              <a:sym typeface="+mn-lt"/>
            </a:endParaRPr>
          </a:p>
        </p:txBody>
      </p:sp>
      <p:sp>
        <p:nvSpPr>
          <p:cNvPr id="89" name="矩形 88"/>
          <p:cNvSpPr/>
          <p:nvPr/>
        </p:nvSpPr>
        <p:spPr>
          <a:xfrm>
            <a:off x="5797762" y="4657323"/>
            <a:ext cx="1005403" cy="338554"/>
          </a:xfrm>
          <a:prstGeom prst="rect">
            <a:avLst/>
          </a:prstGeom>
        </p:spPr>
        <p:txBody>
          <a:bodyPr wrap="none">
            <a:spAutoFit/>
          </a:bodyPr>
          <a:lstStyle/>
          <a:p>
            <a:pPr lvl="0" algn="ctr"/>
            <a:r>
              <a:rPr lang="zh-CN" altLang="en-US" sz="1600" b="1" dirty="0">
                <a:solidFill>
                  <a:schemeClr val="tx1">
                    <a:lumMod val="75000"/>
                    <a:lumOff val="25000"/>
                  </a:schemeClr>
                </a:solidFill>
                <a:cs typeface="+mn-ea"/>
                <a:sym typeface="+mn-lt"/>
              </a:rPr>
              <a:t>添加标题</a:t>
            </a:r>
            <a:endParaRPr lang="zh-CN" altLang="en-US" sz="1600" b="1" dirty="0">
              <a:solidFill>
                <a:schemeClr val="tx1">
                  <a:lumMod val="75000"/>
                  <a:lumOff val="25000"/>
                </a:schemeClr>
              </a:solidFill>
              <a:cs typeface="+mn-ea"/>
              <a:sym typeface="+mn-lt"/>
            </a:endParaRPr>
          </a:p>
        </p:txBody>
      </p:sp>
      <p:sp>
        <p:nvSpPr>
          <p:cNvPr id="90" name="TextBox 53"/>
          <p:cNvSpPr txBox="1">
            <a:spLocks noChangeArrowheads="1"/>
          </p:cNvSpPr>
          <p:nvPr/>
        </p:nvSpPr>
        <p:spPr bwMode="auto">
          <a:xfrm>
            <a:off x="5873997" y="5001578"/>
            <a:ext cx="3101025" cy="39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900" dirty="0">
                <a:solidFill>
                  <a:schemeClr val="tx1">
                    <a:lumMod val="65000"/>
                    <a:lumOff val="35000"/>
                  </a:schemeClr>
                </a:solidFill>
                <a:cs typeface="+mn-ea"/>
                <a:sym typeface="+mn-lt"/>
              </a:rPr>
              <a:t>点击输入您的文字内容，用简洁的文字进行阐述，详细内容应在演说过程中用语言来表达。</a:t>
            </a:r>
            <a:endParaRPr lang="en-US" altLang="zh-CN" sz="9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eelOff"/>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 calcmode="lin" valueType="num">
                                          <p:cBhvr>
                                            <p:cTn id="20" dur="500" fill="hold"/>
                                            <p:tgtEl>
                                              <p:spTgt spid="36"/>
                                            </p:tgtEl>
                                            <p:attrNameLst>
                                              <p:attrName>style.rotation</p:attrName>
                                            </p:attrNameLst>
                                          </p:cBhvr>
                                          <p:tavLst>
                                            <p:tav tm="0">
                                              <p:val>
                                                <p:fltVal val="360"/>
                                              </p:val>
                                            </p:tav>
                                            <p:tav tm="100000">
                                              <p:val>
                                                <p:fltVal val="0"/>
                                              </p:val>
                                            </p:tav>
                                          </p:tavLst>
                                        </p:anim>
                                        <p:animEffect transition="in" filter="fade">
                                          <p:cBhvr>
                                            <p:cTn id="21" dur="500"/>
                                            <p:tgtEl>
                                              <p:spTgt spid="36"/>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0-#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 presetClass="entr" presetSubtype="1" fill="hold" nodeType="afterEffect" p14:presetBounceEnd="83000">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14:bounceEnd="83000">
                                          <p:cBhvr additive="base">
                                            <p:cTn id="41" dur="1250" fill="hold"/>
                                            <p:tgtEl>
                                              <p:spTgt spid="81"/>
                                            </p:tgtEl>
                                            <p:attrNameLst>
                                              <p:attrName>ppt_x</p:attrName>
                                            </p:attrNameLst>
                                          </p:cBhvr>
                                          <p:tavLst>
                                            <p:tav tm="0">
                                              <p:val>
                                                <p:strVal val="#ppt_x"/>
                                              </p:val>
                                            </p:tav>
                                            <p:tav tm="100000">
                                              <p:val>
                                                <p:strVal val="#ppt_x"/>
                                              </p:val>
                                            </p:tav>
                                          </p:tavLst>
                                        </p:anim>
                                        <p:anim calcmode="lin" valueType="num" p14:bounceEnd="83000">
                                          <p:cBhvr additive="base">
                                            <p:cTn id="42" dur="1250" fill="hold"/>
                                            <p:tgtEl>
                                              <p:spTgt spid="81"/>
                                            </p:tgtEl>
                                            <p:attrNameLst>
                                              <p:attrName>ppt_y</p:attrName>
                                            </p:attrNameLst>
                                          </p:cBhvr>
                                          <p:tavLst>
                                            <p:tav tm="0">
                                              <p:val>
                                                <p:strVal val="0-#ppt_h/2"/>
                                              </p:val>
                                            </p:tav>
                                            <p:tav tm="100000">
                                              <p:val>
                                                <p:strVal val="#ppt_y"/>
                                              </p:val>
                                            </p:tav>
                                          </p:tavLst>
                                        </p:anim>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42" presetClass="entr" presetSubtype="0"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9" presetClass="entr" presetSubtype="0" decel="100000" fill="hold" grpId="0"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500" fill="hold"/>
                                            <p:tgtEl>
                                              <p:spTgt spid="82"/>
                                            </p:tgtEl>
                                            <p:attrNameLst>
                                              <p:attrName>ppt_w</p:attrName>
                                            </p:attrNameLst>
                                          </p:cBhvr>
                                          <p:tavLst>
                                            <p:tav tm="0">
                                              <p:val>
                                                <p:fltVal val="0"/>
                                              </p:val>
                                            </p:tav>
                                            <p:tav tm="100000">
                                              <p:val>
                                                <p:strVal val="#ppt_w"/>
                                              </p:val>
                                            </p:tav>
                                          </p:tavLst>
                                        </p:anim>
                                        <p:anim calcmode="lin" valueType="num">
                                          <p:cBhvr>
                                            <p:cTn id="59" dur="500" fill="hold"/>
                                            <p:tgtEl>
                                              <p:spTgt spid="82"/>
                                            </p:tgtEl>
                                            <p:attrNameLst>
                                              <p:attrName>ppt_h</p:attrName>
                                            </p:attrNameLst>
                                          </p:cBhvr>
                                          <p:tavLst>
                                            <p:tav tm="0">
                                              <p:val>
                                                <p:fltVal val="0"/>
                                              </p:val>
                                            </p:tav>
                                            <p:tav tm="100000">
                                              <p:val>
                                                <p:strVal val="#ppt_h"/>
                                              </p:val>
                                            </p:tav>
                                          </p:tavLst>
                                        </p:anim>
                                        <p:anim calcmode="lin" valueType="num">
                                          <p:cBhvr>
                                            <p:cTn id="60" dur="500" fill="hold"/>
                                            <p:tgtEl>
                                              <p:spTgt spid="82"/>
                                            </p:tgtEl>
                                            <p:attrNameLst>
                                              <p:attrName>style.rotation</p:attrName>
                                            </p:attrNameLst>
                                          </p:cBhvr>
                                          <p:tavLst>
                                            <p:tav tm="0">
                                              <p:val>
                                                <p:fltVal val="360"/>
                                              </p:val>
                                            </p:tav>
                                            <p:tav tm="100000">
                                              <p:val>
                                                <p:fltVal val="0"/>
                                              </p:val>
                                            </p:tav>
                                          </p:tavLst>
                                        </p:anim>
                                        <p:animEffect transition="in" filter="fade">
                                          <p:cBhvr>
                                            <p:cTn id="61" dur="500"/>
                                            <p:tgtEl>
                                              <p:spTgt spid="82"/>
                                            </p:tgtEl>
                                          </p:cBhvr>
                                        </p:animEffect>
                                      </p:childTnLst>
                                    </p:cTn>
                                  </p:par>
                                </p:childTnLst>
                              </p:cTn>
                            </p:par>
                            <p:par>
                              <p:cTn id="62" fill="hold">
                                <p:stCondLst>
                                  <p:cond delay="7500"/>
                                </p:stCondLst>
                                <p:childTnLst>
                                  <p:par>
                                    <p:cTn id="63" presetID="49" presetClass="entr" presetSubtype="0" decel="100000" fill="hold" grpId="0"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500" fill="hold"/>
                                            <p:tgtEl>
                                              <p:spTgt spid="83"/>
                                            </p:tgtEl>
                                            <p:attrNameLst>
                                              <p:attrName>ppt_w</p:attrName>
                                            </p:attrNameLst>
                                          </p:cBhvr>
                                          <p:tavLst>
                                            <p:tav tm="0">
                                              <p:val>
                                                <p:fltVal val="0"/>
                                              </p:val>
                                            </p:tav>
                                            <p:tav tm="100000">
                                              <p:val>
                                                <p:strVal val="#ppt_w"/>
                                              </p:val>
                                            </p:tav>
                                          </p:tavLst>
                                        </p:anim>
                                        <p:anim calcmode="lin" valueType="num">
                                          <p:cBhvr>
                                            <p:cTn id="66" dur="500" fill="hold"/>
                                            <p:tgtEl>
                                              <p:spTgt spid="83"/>
                                            </p:tgtEl>
                                            <p:attrNameLst>
                                              <p:attrName>ppt_h</p:attrName>
                                            </p:attrNameLst>
                                          </p:cBhvr>
                                          <p:tavLst>
                                            <p:tav tm="0">
                                              <p:val>
                                                <p:fltVal val="0"/>
                                              </p:val>
                                            </p:tav>
                                            <p:tav tm="100000">
                                              <p:val>
                                                <p:strVal val="#ppt_h"/>
                                              </p:val>
                                            </p:tav>
                                          </p:tavLst>
                                        </p:anim>
                                        <p:anim calcmode="lin" valueType="num">
                                          <p:cBhvr>
                                            <p:cTn id="67" dur="500" fill="hold"/>
                                            <p:tgtEl>
                                              <p:spTgt spid="83"/>
                                            </p:tgtEl>
                                            <p:attrNameLst>
                                              <p:attrName>style.rotation</p:attrName>
                                            </p:attrNameLst>
                                          </p:cBhvr>
                                          <p:tavLst>
                                            <p:tav tm="0">
                                              <p:val>
                                                <p:fltVal val="360"/>
                                              </p:val>
                                            </p:tav>
                                            <p:tav tm="100000">
                                              <p:val>
                                                <p:fltVal val="0"/>
                                              </p:val>
                                            </p:tav>
                                          </p:tavLst>
                                        </p:anim>
                                        <p:animEffect transition="in" filter="fade">
                                          <p:cBhvr>
                                            <p:cTn id="68" dur="500"/>
                                            <p:tgtEl>
                                              <p:spTgt spid="83"/>
                                            </p:tgtEl>
                                          </p:cBhvr>
                                        </p:animEffect>
                                      </p:childTnLst>
                                    </p:cTn>
                                  </p:par>
                                </p:childTnLst>
                              </p:cTn>
                            </p:par>
                            <p:par>
                              <p:cTn id="69" fill="hold">
                                <p:stCondLst>
                                  <p:cond delay="8000"/>
                                </p:stCondLst>
                                <p:childTnLst>
                                  <p:par>
                                    <p:cTn id="70" presetID="49" presetClass="entr" presetSubtype="0" decel="100000" fill="hold" grpId="0" nodeType="afterEffect">
                                      <p:stCondLst>
                                        <p:cond delay="0"/>
                                      </p:stCondLst>
                                      <p:childTnLst>
                                        <p:set>
                                          <p:cBhvr>
                                            <p:cTn id="71" dur="1" fill="hold">
                                              <p:stCondLst>
                                                <p:cond delay="0"/>
                                              </p:stCondLst>
                                            </p:cTn>
                                            <p:tgtEl>
                                              <p:spTgt spid="84"/>
                                            </p:tgtEl>
                                            <p:attrNameLst>
                                              <p:attrName>style.visibility</p:attrName>
                                            </p:attrNameLst>
                                          </p:cBhvr>
                                          <p:to>
                                            <p:strVal val="visible"/>
                                          </p:to>
                                        </p:set>
                                        <p:anim calcmode="lin" valueType="num">
                                          <p:cBhvr>
                                            <p:cTn id="72" dur="500" fill="hold"/>
                                            <p:tgtEl>
                                              <p:spTgt spid="84"/>
                                            </p:tgtEl>
                                            <p:attrNameLst>
                                              <p:attrName>ppt_w</p:attrName>
                                            </p:attrNameLst>
                                          </p:cBhvr>
                                          <p:tavLst>
                                            <p:tav tm="0">
                                              <p:val>
                                                <p:fltVal val="0"/>
                                              </p:val>
                                            </p:tav>
                                            <p:tav tm="100000">
                                              <p:val>
                                                <p:strVal val="#ppt_w"/>
                                              </p:val>
                                            </p:tav>
                                          </p:tavLst>
                                        </p:anim>
                                        <p:anim calcmode="lin" valueType="num">
                                          <p:cBhvr>
                                            <p:cTn id="73" dur="500" fill="hold"/>
                                            <p:tgtEl>
                                              <p:spTgt spid="84"/>
                                            </p:tgtEl>
                                            <p:attrNameLst>
                                              <p:attrName>ppt_h</p:attrName>
                                            </p:attrNameLst>
                                          </p:cBhvr>
                                          <p:tavLst>
                                            <p:tav tm="0">
                                              <p:val>
                                                <p:fltVal val="0"/>
                                              </p:val>
                                            </p:tav>
                                            <p:tav tm="100000">
                                              <p:val>
                                                <p:strVal val="#ppt_h"/>
                                              </p:val>
                                            </p:tav>
                                          </p:tavLst>
                                        </p:anim>
                                        <p:anim calcmode="lin" valueType="num">
                                          <p:cBhvr>
                                            <p:cTn id="74" dur="500" fill="hold"/>
                                            <p:tgtEl>
                                              <p:spTgt spid="84"/>
                                            </p:tgtEl>
                                            <p:attrNameLst>
                                              <p:attrName>style.rotation</p:attrName>
                                            </p:attrNameLst>
                                          </p:cBhvr>
                                          <p:tavLst>
                                            <p:tav tm="0">
                                              <p:val>
                                                <p:fltVal val="360"/>
                                              </p:val>
                                            </p:tav>
                                            <p:tav tm="100000">
                                              <p:val>
                                                <p:fltVal val="0"/>
                                              </p:val>
                                            </p:tav>
                                          </p:tavLst>
                                        </p:anim>
                                        <p:animEffect transition="in" filter="fade">
                                          <p:cBhvr>
                                            <p:cTn id="75" dur="500"/>
                                            <p:tgtEl>
                                              <p:spTgt spid="84"/>
                                            </p:tgtEl>
                                          </p:cBhvr>
                                        </p:animEffect>
                                      </p:childTnLst>
                                    </p:cTn>
                                  </p:par>
                                </p:childTnLst>
                              </p:cTn>
                            </p:par>
                            <p:par>
                              <p:cTn id="76" fill="hold">
                                <p:stCondLst>
                                  <p:cond delay="8500"/>
                                </p:stCondLst>
                                <p:childTnLst>
                                  <p:par>
                                    <p:cTn id="77" presetID="2" presetClass="entr" presetSubtype="2" fill="hold" grpId="0" nodeType="afterEffect">
                                      <p:stCondLst>
                                        <p:cond delay="0"/>
                                      </p:stCondLst>
                                      <p:iterate type="lt">
                                        <p:tmPct val="10000"/>
                                      </p:iterate>
                                      <p:childTnLst>
                                        <p:set>
                                          <p:cBhvr>
                                            <p:cTn id="78" dur="1" fill="hold">
                                              <p:stCondLst>
                                                <p:cond delay="0"/>
                                              </p:stCondLst>
                                            </p:cTn>
                                            <p:tgtEl>
                                              <p:spTgt spid="85"/>
                                            </p:tgtEl>
                                            <p:attrNameLst>
                                              <p:attrName>style.visibility</p:attrName>
                                            </p:attrNameLst>
                                          </p:cBhvr>
                                          <p:to>
                                            <p:strVal val="visible"/>
                                          </p:to>
                                        </p:set>
                                        <p:anim calcmode="lin" valueType="num">
                                          <p:cBhvr additive="base">
                                            <p:cTn id="79" dur="500" fill="hold"/>
                                            <p:tgtEl>
                                              <p:spTgt spid="85"/>
                                            </p:tgtEl>
                                            <p:attrNameLst>
                                              <p:attrName>ppt_x</p:attrName>
                                            </p:attrNameLst>
                                          </p:cBhvr>
                                          <p:tavLst>
                                            <p:tav tm="0">
                                              <p:val>
                                                <p:strVal val="1+#ppt_w/2"/>
                                              </p:val>
                                            </p:tav>
                                            <p:tav tm="100000">
                                              <p:val>
                                                <p:strVal val="#ppt_x"/>
                                              </p:val>
                                            </p:tav>
                                          </p:tavLst>
                                        </p:anim>
                                        <p:anim calcmode="lin" valueType="num">
                                          <p:cBhvr additive="base">
                                            <p:cTn id="80" dur="500" fill="hold"/>
                                            <p:tgtEl>
                                              <p:spTgt spid="85"/>
                                            </p:tgtEl>
                                            <p:attrNameLst>
                                              <p:attrName>ppt_y</p:attrName>
                                            </p:attrNameLst>
                                          </p:cBhvr>
                                          <p:tavLst>
                                            <p:tav tm="0">
                                              <p:val>
                                                <p:strVal val="#ppt_y"/>
                                              </p:val>
                                            </p:tav>
                                            <p:tav tm="100000">
                                              <p:val>
                                                <p:strVal val="#ppt_y"/>
                                              </p:val>
                                            </p:tav>
                                          </p:tavLst>
                                        </p:anim>
                                      </p:childTnLst>
                                    </p:cTn>
                                  </p:par>
                                </p:childTnLst>
                              </p:cTn>
                            </p:par>
                            <p:par>
                              <p:cTn id="81" fill="hold">
                                <p:stCondLst>
                                  <p:cond delay="7900"/>
                                </p:stCondLst>
                                <p:childTnLst>
                                  <p:par>
                                    <p:cTn id="82" presetID="2" presetClass="entr" presetSubtype="4" decel="100000"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1400" fill="hold"/>
                                            <p:tgtEl>
                                              <p:spTgt spid="86"/>
                                            </p:tgtEl>
                                            <p:attrNameLst>
                                              <p:attrName>ppt_x</p:attrName>
                                            </p:attrNameLst>
                                          </p:cBhvr>
                                          <p:tavLst>
                                            <p:tav tm="0">
                                              <p:val>
                                                <p:strVal val="#ppt_x"/>
                                              </p:val>
                                            </p:tav>
                                            <p:tav tm="100000">
                                              <p:val>
                                                <p:strVal val="#ppt_x"/>
                                              </p:val>
                                            </p:tav>
                                          </p:tavLst>
                                        </p:anim>
                                        <p:anim calcmode="lin" valueType="num">
                                          <p:cBhvr additive="base">
                                            <p:cTn id="85" dur="1400" fill="hold"/>
                                            <p:tgtEl>
                                              <p:spTgt spid="86"/>
                                            </p:tgtEl>
                                            <p:attrNameLst>
                                              <p:attrName>ppt_y</p:attrName>
                                            </p:attrNameLst>
                                          </p:cBhvr>
                                          <p:tavLst>
                                            <p:tav tm="0">
                                              <p:val>
                                                <p:strVal val="1+#ppt_h/2"/>
                                              </p:val>
                                            </p:tav>
                                            <p:tav tm="100000">
                                              <p:val>
                                                <p:strVal val="#ppt_y"/>
                                              </p:val>
                                            </p:tav>
                                          </p:tavLst>
                                        </p:anim>
                                      </p:childTnLst>
                                    </p:cTn>
                                  </p:par>
                                </p:childTnLst>
                              </p:cTn>
                            </p:par>
                            <p:par>
                              <p:cTn id="86" fill="hold">
                                <p:stCondLst>
                                  <p:cond delay="9400"/>
                                </p:stCondLst>
                                <p:childTnLst>
                                  <p:par>
                                    <p:cTn id="87" presetID="2" presetClass="entr" presetSubtype="2" fill="hold" grpId="0" nodeType="afterEffect">
                                      <p:stCondLst>
                                        <p:cond delay="0"/>
                                      </p:stCondLst>
                                      <p:iterate type="lt">
                                        <p:tmPct val="10000"/>
                                      </p:iterate>
                                      <p:childTnLst>
                                        <p:set>
                                          <p:cBhvr>
                                            <p:cTn id="88" dur="1" fill="hold">
                                              <p:stCondLst>
                                                <p:cond delay="0"/>
                                              </p:stCondLst>
                                            </p:cTn>
                                            <p:tgtEl>
                                              <p:spTgt spid="87"/>
                                            </p:tgtEl>
                                            <p:attrNameLst>
                                              <p:attrName>style.visibility</p:attrName>
                                            </p:attrNameLst>
                                          </p:cBhvr>
                                          <p:to>
                                            <p:strVal val="visible"/>
                                          </p:to>
                                        </p:set>
                                        <p:anim calcmode="lin" valueType="num">
                                          <p:cBhvr additive="base">
                                            <p:cTn id="89" dur="500" fill="hold"/>
                                            <p:tgtEl>
                                              <p:spTgt spid="87"/>
                                            </p:tgtEl>
                                            <p:attrNameLst>
                                              <p:attrName>ppt_x</p:attrName>
                                            </p:attrNameLst>
                                          </p:cBhvr>
                                          <p:tavLst>
                                            <p:tav tm="0">
                                              <p:val>
                                                <p:strVal val="1+#ppt_w/2"/>
                                              </p:val>
                                            </p:tav>
                                            <p:tav tm="100000">
                                              <p:val>
                                                <p:strVal val="#ppt_x"/>
                                              </p:val>
                                            </p:tav>
                                          </p:tavLst>
                                        </p:anim>
                                        <p:anim calcmode="lin" valueType="num">
                                          <p:cBhvr additive="base">
                                            <p:cTn id="90" dur="500" fill="hold"/>
                                            <p:tgtEl>
                                              <p:spTgt spid="87"/>
                                            </p:tgtEl>
                                            <p:attrNameLst>
                                              <p:attrName>ppt_y</p:attrName>
                                            </p:attrNameLst>
                                          </p:cBhvr>
                                          <p:tavLst>
                                            <p:tav tm="0">
                                              <p:val>
                                                <p:strVal val="#ppt_y"/>
                                              </p:val>
                                            </p:tav>
                                            <p:tav tm="100000">
                                              <p:val>
                                                <p:strVal val="#ppt_y"/>
                                              </p:val>
                                            </p:tav>
                                          </p:tavLst>
                                        </p:anim>
                                      </p:childTnLst>
                                    </p:cTn>
                                  </p:par>
                                </p:childTnLst>
                              </p:cTn>
                            </p:par>
                            <p:par>
                              <p:cTn id="91" fill="hold">
                                <p:stCondLst>
                                  <p:cond delay="9949"/>
                                </p:stCondLst>
                                <p:childTnLst>
                                  <p:par>
                                    <p:cTn id="92" presetID="2" presetClass="entr" presetSubtype="4" decel="100000" fill="hold" grpId="0" nodeType="afterEffect">
                                      <p:stCondLst>
                                        <p:cond delay="0"/>
                                      </p:stCondLst>
                                      <p:childTnLst>
                                        <p:set>
                                          <p:cBhvr>
                                            <p:cTn id="93" dur="1" fill="hold">
                                              <p:stCondLst>
                                                <p:cond delay="0"/>
                                              </p:stCondLst>
                                            </p:cTn>
                                            <p:tgtEl>
                                              <p:spTgt spid="88"/>
                                            </p:tgtEl>
                                            <p:attrNameLst>
                                              <p:attrName>style.visibility</p:attrName>
                                            </p:attrNameLst>
                                          </p:cBhvr>
                                          <p:to>
                                            <p:strVal val="visible"/>
                                          </p:to>
                                        </p:set>
                                        <p:anim calcmode="lin" valueType="num">
                                          <p:cBhvr additive="base">
                                            <p:cTn id="94" dur="1400" fill="hold"/>
                                            <p:tgtEl>
                                              <p:spTgt spid="88"/>
                                            </p:tgtEl>
                                            <p:attrNameLst>
                                              <p:attrName>ppt_x</p:attrName>
                                            </p:attrNameLst>
                                          </p:cBhvr>
                                          <p:tavLst>
                                            <p:tav tm="0">
                                              <p:val>
                                                <p:strVal val="#ppt_x"/>
                                              </p:val>
                                            </p:tav>
                                            <p:tav tm="100000">
                                              <p:val>
                                                <p:strVal val="#ppt_x"/>
                                              </p:val>
                                            </p:tav>
                                          </p:tavLst>
                                        </p:anim>
                                        <p:anim calcmode="lin" valueType="num">
                                          <p:cBhvr additive="base">
                                            <p:cTn id="95" dur="1400" fill="hold"/>
                                            <p:tgtEl>
                                              <p:spTgt spid="88"/>
                                            </p:tgtEl>
                                            <p:attrNameLst>
                                              <p:attrName>ppt_y</p:attrName>
                                            </p:attrNameLst>
                                          </p:cBhvr>
                                          <p:tavLst>
                                            <p:tav tm="0">
                                              <p:val>
                                                <p:strVal val="1+#ppt_h/2"/>
                                              </p:val>
                                            </p:tav>
                                            <p:tav tm="100000">
                                              <p:val>
                                                <p:strVal val="#ppt_y"/>
                                              </p:val>
                                            </p:tav>
                                          </p:tavLst>
                                        </p:anim>
                                      </p:childTnLst>
                                    </p:cTn>
                                  </p:par>
                                </p:childTnLst>
                              </p:cTn>
                            </p:par>
                            <p:par>
                              <p:cTn id="96" fill="hold">
                                <p:stCondLst>
                                  <p:cond delay="11449"/>
                                </p:stCondLst>
                                <p:childTnLst>
                                  <p:par>
                                    <p:cTn id="97" presetID="2" presetClass="entr" presetSubtype="2" fill="hold" grpId="0" nodeType="afterEffect">
                                      <p:stCondLst>
                                        <p:cond delay="0"/>
                                      </p:stCondLst>
                                      <p:iterate type="lt">
                                        <p:tmPct val="10000"/>
                                      </p:iterate>
                                      <p:childTnLst>
                                        <p:set>
                                          <p:cBhvr>
                                            <p:cTn id="98" dur="1" fill="hold">
                                              <p:stCondLst>
                                                <p:cond delay="0"/>
                                              </p:stCondLst>
                                            </p:cTn>
                                            <p:tgtEl>
                                              <p:spTgt spid="89"/>
                                            </p:tgtEl>
                                            <p:attrNameLst>
                                              <p:attrName>style.visibility</p:attrName>
                                            </p:attrNameLst>
                                          </p:cBhvr>
                                          <p:to>
                                            <p:strVal val="visible"/>
                                          </p:to>
                                        </p:set>
                                        <p:anim calcmode="lin" valueType="num">
                                          <p:cBhvr additive="base">
                                            <p:cTn id="99" dur="500" fill="hold"/>
                                            <p:tgtEl>
                                              <p:spTgt spid="89"/>
                                            </p:tgtEl>
                                            <p:attrNameLst>
                                              <p:attrName>ppt_x</p:attrName>
                                            </p:attrNameLst>
                                          </p:cBhvr>
                                          <p:tavLst>
                                            <p:tav tm="0">
                                              <p:val>
                                                <p:strVal val="1+#ppt_w/2"/>
                                              </p:val>
                                            </p:tav>
                                            <p:tav tm="100000">
                                              <p:val>
                                                <p:strVal val="#ppt_x"/>
                                              </p:val>
                                            </p:tav>
                                          </p:tavLst>
                                        </p:anim>
                                        <p:anim calcmode="lin" valueType="num">
                                          <p:cBhvr additive="base">
                                            <p:cTn id="100" dur="500" fill="hold"/>
                                            <p:tgtEl>
                                              <p:spTgt spid="89"/>
                                            </p:tgtEl>
                                            <p:attrNameLst>
                                              <p:attrName>ppt_y</p:attrName>
                                            </p:attrNameLst>
                                          </p:cBhvr>
                                          <p:tavLst>
                                            <p:tav tm="0">
                                              <p:val>
                                                <p:strVal val="#ppt_y"/>
                                              </p:val>
                                            </p:tav>
                                            <p:tav tm="100000">
                                              <p:val>
                                                <p:strVal val="#ppt_y"/>
                                              </p:val>
                                            </p:tav>
                                          </p:tavLst>
                                        </p:anim>
                                      </p:childTnLst>
                                    </p:cTn>
                                  </p:par>
                                </p:childTnLst>
                              </p:cTn>
                            </p:par>
                            <p:par>
                              <p:cTn id="101" fill="hold">
                                <p:stCondLst>
                                  <p:cond delay="12000"/>
                                </p:stCondLst>
                                <p:childTnLst>
                                  <p:par>
                                    <p:cTn id="102" presetID="2" presetClass="entr" presetSubtype="4" decel="10000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 calcmode="lin" valueType="num">
                                          <p:cBhvr additive="base">
                                            <p:cTn id="104" dur="1400" fill="hold"/>
                                            <p:tgtEl>
                                              <p:spTgt spid="90"/>
                                            </p:tgtEl>
                                            <p:attrNameLst>
                                              <p:attrName>ppt_x</p:attrName>
                                            </p:attrNameLst>
                                          </p:cBhvr>
                                          <p:tavLst>
                                            <p:tav tm="0">
                                              <p:val>
                                                <p:strVal val="#ppt_x"/>
                                              </p:val>
                                            </p:tav>
                                            <p:tav tm="100000">
                                              <p:val>
                                                <p:strVal val="#ppt_x"/>
                                              </p:val>
                                            </p:tav>
                                          </p:tavLst>
                                        </p:anim>
                                        <p:anim calcmode="lin" valueType="num">
                                          <p:cBhvr additive="base">
                                            <p:cTn id="105" dur="14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p:bldP spid="86" grpId="0"/>
          <p:bldP spid="87" grpId="0"/>
          <p:bldP spid="88" grpId="0"/>
          <p:bldP spid="89" grpId="0"/>
          <p:bldP spid="9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 calcmode="lin" valueType="num">
                                          <p:cBhvr>
                                            <p:cTn id="20" dur="500" fill="hold"/>
                                            <p:tgtEl>
                                              <p:spTgt spid="36"/>
                                            </p:tgtEl>
                                            <p:attrNameLst>
                                              <p:attrName>style.rotation</p:attrName>
                                            </p:attrNameLst>
                                          </p:cBhvr>
                                          <p:tavLst>
                                            <p:tav tm="0">
                                              <p:val>
                                                <p:fltVal val="360"/>
                                              </p:val>
                                            </p:tav>
                                            <p:tav tm="100000">
                                              <p:val>
                                                <p:fltVal val="0"/>
                                              </p:val>
                                            </p:tav>
                                          </p:tavLst>
                                        </p:anim>
                                        <p:animEffect transition="in" filter="fade">
                                          <p:cBhvr>
                                            <p:cTn id="21" dur="500"/>
                                            <p:tgtEl>
                                              <p:spTgt spid="36"/>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0-#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 presetClass="entr" presetSubtype="1"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1250" fill="hold"/>
                                            <p:tgtEl>
                                              <p:spTgt spid="81"/>
                                            </p:tgtEl>
                                            <p:attrNameLst>
                                              <p:attrName>ppt_x</p:attrName>
                                            </p:attrNameLst>
                                          </p:cBhvr>
                                          <p:tavLst>
                                            <p:tav tm="0">
                                              <p:val>
                                                <p:strVal val="#ppt_x"/>
                                              </p:val>
                                            </p:tav>
                                            <p:tav tm="100000">
                                              <p:val>
                                                <p:strVal val="#ppt_x"/>
                                              </p:val>
                                            </p:tav>
                                          </p:tavLst>
                                        </p:anim>
                                        <p:anim calcmode="lin" valueType="num">
                                          <p:cBhvr additive="base">
                                            <p:cTn id="42" dur="1250" fill="hold"/>
                                            <p:tgtEl>
                                              <p:spTgt spid="81"/>
                                            </p:tgtEl>
                                            <p:attrNameLst>
                                              <p:attrName>ppt_y</p:attrName>
                                            </p:attrNameLst>
                                          </p:cBhvr>
                                          <p:tavLst>
                                            <p:tav tm="0">
                                              <p:val>
                                                <p:strVal val="0-#ppt_h/2"/>
                                              </p:val>
                                            </p:tav>
                                            <p:tav tm="100000">
                                              <p:val>
                                                <p:strVal val="#ppt_y"/>
                                              </p:val>
                                            </p:tav>
                                          </p:tavLst>
                                        </p:anim>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42" presetClass="entr" presetSubtype="0"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9" presetClass="entr" presetSubtype="0" decel="100000" fill="hold" grpId="0"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500" fill="hold"/>
                                            <p:tgtEl>
                                              <p:spTgt spid="82"/>
                                            </p:tgtEl>
                                            <p:attrNameLst>
                                              <p:attrName>ppt_w</p:attrName>
                                            </p:attrNameLst>
                                          </p:cBhvr>
                                          <p:tavLst>
                                            <p:tav tm="0">
                                              <p:val>
                                                <p:fltVal val="0"/>
                                              </p:val>
                                            </p:tav>
                                            <p:tav tm="100000">
                                              <p:val>
                                                <p:strVal val="#ppt_w"/>
                                              </p:val>
                                            </p:tav>
                                          </p:tavLst>
                                        </p:anim>
                                        <p:anim calcmode="lin" valueType="num">
                                          <p:cBhvr>
                                            <p:cTn id="59" dur="500" fill="hold"/>
                                            <p:tgtEl>
                                              <p:spTgt spid="82"/>
                                            </p:tgtEl>
                                            <p:attrNameLst>
                                              <p:attrName>ppt_h</p:attrName>
                                            </p:attrNameLst>
                                          </p:cBhvr>
                                          <p:tavLst>
                                            <p:tav tm="0">
                                              <p:val>
                                                <p:fltVal val="0"/>
                                              </p:val>
                                            </p:tav>
                                            <p:tav tm="100000">
                                              <p:val>
                                                <p:strVal val="#ppt_h"/>
                                              </p:val>
                                            </p:tav>
                                          </p:tavLst>
                                        </p:anim>
                                        <p:anim calcmode="lin" valueType="num">
                                          <p:cBhvr>
                                            <p:cTn id="60" dur="500" fill="hold"/>
                                            <p:tgtEl>
                                              <p:spTgt spid="82"/>
                                            </p:tgtEl>
                                            <p:attrNameLst>
                                              <p:attrName>style.rotation</p:attrName>
                                            </p:attrNameLst>
                                          </p:cBhvr>
                                          <p:tavLst>
                                            <p:tav tm="0">
                                              <p:val>
                                                <p:fltVal val="360"/>
                                              </p:val>
                                            </p:tav>
                                            <p:tav tm="100000">
                                              <p:val>
                                                <p:fltVal val="0"/>
                                              </p:val>
                                            </p:tav>
                                          </p:tavLst>
                                        </p:anim>
                                        <p:animEffect transition="in" filter="fade">
                                          <p:cBhvr>
                                            <p:cTn id="61" dur="500"/>
                                            <p:tgtEl>
                                              <p:spTgt spid="82"/>
                                            </p:tgtEl>
                                          </p:cBhvr>
                                        </p:animEffect>
                                      </p:childTnLst>
                                    </p:cTn>
                                  </p:par>
                                </p:childTnLst>
                              </p:cTn>
                            </p:par>
                            <p:par>
                              <p:cTn id="62" fill="hold">
                                <p:stCondLst>
                                  <p:cond delay="7500"/>
                                </p:stCondLst>
                                <p:childTnLst>
                                  <p:par>
                                    <p:cTn id="63" presetID="49" presetClass="entr" presetSubtype="0" decel="100000" fill="hold" grpId="0"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500" fill="hold"/>
                                            <p:tgtEl>
                                              <p:spTgt spid="83"/>
                                            </p:tgtEl>
                                            <p:attrNameLst>
                                              <p:attrName>ppt_w</p:attrName>
                                            </p:attrNameLst>
                                          </p:cBhvr>
                                          <p:tavLst>
                                            <p:tav tm="0">
                                              <p:val>
                                                <p:fltVal val="0"/>
                                              </p:val>
                                            </p:tav>
                                            <p:tav tm="100000">
                                              <p:val>
                                                <p:strVal val="#ppt_w"/>
                                              </p:val>
                                            </p:tav>
                                          </p:tavLst>
                                        </p:anim>
                                        <p:anim calcmode="lin" valueType="num">
                                          <p:cBhvr>
                                            <p:cTn id="66" dur="500" fill="hold"/>
                                            <p:tgtEl>
                                              <p:spTgt spid="83"/>
                                            </p:tgtEl>
                                            <p:attrNameLst>
                                              <p:attrName>ppt_h</p:attrName>
                                            </p:attrNameLst>
                                          </p:cBhvr>
                                          <p:tavLst>
                                            <p:tav tm="0">
                                              <p:val>
                                                <p:fltVal val="0"/>
                                              </p:val>
                                            </p:tav>
                                            <p:tav tm="100000">
                                              <p:val>
                                                <p:strVal val="#ppt_h"/>
                                              </p:val>
                                            </p:tav>
                                          </p:tavLst>
                                        </p:anim>
                                        <p:anim calcmode="lin" valueType="num">
                                          <p:cBhvr>
                                            <p:cTn id="67" dur="500" fill="hold"/>
                                            <p:tgtEl>
                                              <p:spTgt spid="83"/>
                                            </p:tgtEl>
                                            <p:attrNameLst>
                                              <p:attrName>style.rotation</p:attrName>
                                            </p:attrNameLst>
                                          </p:cBhvr>
                                          <p:tavLst>
                                            <p:tav tm="0">
                                              <p:val>
                                                <p:fltVal val="360"/>
                                              </p:val>
                                            </p:tav>
                                            <p:tav tm="100000">
                                              <p:val>
                                                <p:fltVal val="0"/>
                                              </p:val>
                                            </p:tav>
                                          </p:tavLst>
                                        </p:anim>
                                        <p:animEffect transition="in" filter="fade">
                                          <p:cBhvr>
                                            <p:cTn id="68" dur="500"/>
                                            <p:tgtEl>
                                              <p:spTgt spid="83"/>
                                            </p:tgtEl>
                                          </p:cBhvr>
                                        </p:animEffect>
                                      </p:childTnLst>
                                    </p:cTn>
                                  </p:par>
                                </p:childTnLst>
                              </p:cTn>
                            </p:par>
                            <p:par>
                              <p:cTn id="69" fill="hold">
                                <p:stCondLst>
                                  <p:cond delay="8000"/>
                                </p:stCondLst>
                                <p:childTnLst>
                                  <p:par>
                                    <p:cTn id="70" presetID="49" presetClass="entr" presetSubtype="0" decel="100000" fill="hold" grpId="0" nodeType="afterEffect">
                                      <p:stCondLst>
                                        <p:cond delay="0"/>
                                      </p:stCondLst>
                                      <p:childTnLst>
                                        <p:set>
                                          <p:cBhvr>
                                            <p:cTn id="71" dur="1" fill="hold">
                                              <p:stCondLst>
                                                <p:cond delay="0"/>
                                              </p:stCondLst>
                                            </p:cTn>
                                            <p:tgtEl>
                                              <p:spTgt spid="84"/>
                                            </p:tgtEl>
                                            <p:attrNameLst>
                                              <p:attrName>style.visibility</p:attrName>
                                            </p:attrNameLst>
                                          </p:cBhvr>
                                          <p:to>
                                            <p:strVal val="visible"/>
                                          </p:to>
                                        </p:set>
                                        <p:anim calcmode="lin" valueType="num">
                                          <p:cBhvr>
                                            <p:cTn id="72" dur="500" fill="hold"/>
                                            <p:tgtEl>
                                              <p:spTgt spid="84"/>
                                            </p:tgtEl>
                                            <p:attrNameLst>
                                              <p:attrName>ppt_w</p:attrName>
                                            </p:attrNameLst>
                                          </p:cBhvr>
                                          <p:tavLst>
                                            <p:tav tm="0">
                                              <p:val>
                                                <p:fltVal val="0"/>
                                              </p:val>
                                            </p:tav>
                                            <p:tav tm="100000">
                                              <p:val>
                                                <p:strVal val="#ppt_w"/>
                                              </p:val>
                                            </p:tav>
                                          </p:tavLst>
                                        </p:anim>
                                        <p:anim calcmode="lin" valueType="num">
                                          <p:cBhvr>
                                            <p:cTn id="73" dur="500" fill="hold"/>
                                            <p:tgtEl>
                                              <p:spTgt spid="84"/>
                                            </p:tgtEl>
                                            <p:attrNameLst>
                                              <p:attrName>ppt_h</p:attrName>
                                            </p:attrNameLst>
                                          </p:cBhvr>
                                          <p:tavLst>
                                            <p:tav tm="0">
                                              <p:val>
                                                <p:fltVal val="0"/>
                                              </p:val>
                                            </p:tav>
                                            <p:tav tm="100000">
                                              <p:val>
                                                <p:strVal val="#ppt_h"/>
                                              </p:val>
                                            </p:tav>
                                          </p:tavLst>
                                        </p:anim>
                                        <p:anim calcmode="lin" valueType="num">
                                          <p:cBhvr>
                                            <p:cTn id="74" dur="500" fill="hold"/>
                                            <p:tgtEl>
                                              <p:spTgt spid="84"/>
                                            </p:tgtEl>
                                            <p:attrNameLst>
                                              <p:attrName>style.rotation</p:attrName>
                                            </p:attrNameLst>
                                          </p:cBhvr>
                                          <p:tavLst>
                                            <p:tav tm="0">
                                              <p:val>
                                                <p:fltVal val="360"/>
                                              </p:val>
                                            </p:tav>
                                            <p:tav tm="100000">
                                              <p:val>
                                                <p:fltVal val="0"/>
                                              </p:val>
                                            </p:tav>
                                          </p:tavLst>
                                        </p:anim>
                                        <p:animEffect transition="in" filter="fade">
                                          <p:cBhvr>
                                            <p:cTn id="75" dur="500"/>
                                            <p:tgtEl>
                                              <p:spTgt spid="84"/>
                                            </p:tgtEl>
                                          </p:cBhvr>
                                        </p:animEffect>
                                      </p:childTnLst>
                                    </p:cTn>
                                  </p:par>
                                </p:childTnLst>
                              </p:cTn>
                            </p:par>
                            <p:par>
                              <p:cTn id="76" fill="hold">
                                <p:stCondLst>
                                  <p:cond delay="8500"/>
                                </p:stCondLst>
                                <p:childTnLst>
                                  <p:par>
                                    <p:cTn id="77" presetID="2" presetClass="entr" presetSubtype="2" fill="hold" grpId="0" nodeType="afterEffect">
                                      <p:stCondLst>
                                        <p:cond delay="0"/>
                                      </p:stCondLst>
                                      <p:iterate type="lt">
                                        <p:tmPct val="10000"/>
                                      </p:iterate>
                                      <p:childTnLst>
                                        <p:set>
                                          <p:cBhvr>
                                            <p:cTn id="78" dur="1" fill="hold">
                                              <p:stCondLst>
                                                <p:cond delay="0"/>
                                              </p:stCondLst>
                                            </p:cTn>
                                            <p:tgtEl>
                                              <p:spTgt spid="85"/>
                                            </p:tgtEl>
                                            <p:attrNameLst>
                                              <p:attrName>style.visibility</p:attrName>
                                            </p:attrNameLst>
                                          </p:cBhvr>
                                          <p:to>
                                            <p:strVal val="visible"/>
                                          </p:to>
                                        </p:set>
                                        <p:anim calcmode="lin" valueType="num">
                                          <p:cBhvr additive="base">
                                            <p:cTn id="79" dur="500" fill="hold"/>
                                            <p:tgtEl>
                                              <p:spTgt spid="85"/>
                                            </p:tgtEl>
                                            <p:attrNameLst>
                                              <p:attrName>ppt_x</p:attrName>
                                            </p:attrNameLst>
                                          </p:cBhvr>
                                          <p:tavLst>
                                            <p:tav tm="0">
                                              <p:val>
                                                <p:strVal val="1+#ppt_w/2"/>
                                              </p:val>
                                            </p:tav>
                                            <p:tav tm="100000">
                                              <p:val>
                                                <p:strVal val="#ppt_x"/>
                                              </p:val>
                                            </p:tav>
                                          </p:tavLst>
                                        </p:anim>
                                        <p:anim calcmode="lin" valueType="num">
                                          <p:cBhvr additive="base">
                                            <p:cTn id="80" dur="500" fill="hold"/>
                                            <p:tgtEl>
                                              <p:spTgt spid="85"/>
                                            </p:tgtEl>
                                            <p:attrNameLst>
                                              <p:attrName>ppt_y</p:attrName>
                                            </p:attrNameLst>
                                          </p:cBhvr>
                                          <p:tavLst>
                                            <p:tav tm="0">
                                              <p:val>
                                                <p:strVal val="#ppt_y"/>
                                              </p:val>
                                            </p:tav>
                                            <p:tav tm="100000">
                                              <p:val>
                                                <p:strVal val="#ppt_y"/>
                                              </p:val>
                                            </p:tav>
                                          </p:tavLst>
                                        </p:anim>
                                      </p:childTnLst>
                                    </p:cTn>
                                  </p:par>
                                </p:childTnLst>
                              </p:cTn>
                            </p:par>
                            <p:par>
                              <p:cTn id="81" fill="hold">
                                <p:stCondLst>
                                  <p:cond delay="7900"/>
                                </p:stCondLst>
                                <p:childTnLst>
                                  <p:par>
                                    <p:cTn id="82" presetID="2" presetClass="entr" presetSubtype="4" decel="100000"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1400" fill="hold"/>
                                            <p:tgtEl>
                                              <p:spTgt spid="86"/>
                                            </p:tgtEl>
                                            <p:attrNameLst>
                                              <p:attrName>ppt_x</p:attrName>
                                            </p:attrNameLst>
                                          </p:cBhvr>
                                          <p:tavLst>
                                            <p:tav tm="0">
                                              <p:val>
                                                <p:strVal val="#ppt_x"/>
                                              </p:val>
                                            </p:tav>
                                            <p:tav tm="100000">
                                              <p:val>
                                                <p:strVal val="#ppt_x"/>
                                              </p:val>
                                            </p:tav>
                                          </p:tavLst>
                                        </p:anim>
                                        <p:anim calcmode="lin" valueType="num">
                                          <p:cBhvr additive="base">
                                            <p:cTn id="85" dur="1400" fill="hold"/>
                                            <p:tgtEl>
                                              <p:spTgt spid="86"/>
                                            </p:tgtEl>
                                            <p:attrNameLst>
                                              <p:attrName>ppt_y</p:attrName>
                                            </p:attrNameLst>
                                          </p:cBhvr>
                                          <p:tavLst>
                                            <p:tav tm="0">
                                              <p:val>
                                                <p:strVal val="1+#ppt_h/2"/>
                                              </p:val>
                                            </p:tav>
                                            <p:tav tm="100000">
                                              <p:val>
                                                <p:strVal val="#ppt_y"/>
                                              </p:val>
                                            </p:tav>
                                          </p:tavLst>
                                        </p:anim>
                                      </p:childTnLst>
                                    </p:cTn>
                                  </p:par>
                                </p:childTnLst>
                              </p:cTn>
                            </p:par>
                            <p:par>
                              <p:cTn id="86" fill="hold">
                                <p:stCondLst>
                                  <p:cond delay="9400"/>
                                </p:stCondLst>
                                <p:childTnLst>
                                  <p:par>
                                    <p:cTn id="87" presetID="2" presetClass="entr" presetSubtype="2" fill="hold" grpId="0" nodeType="afterEffect">
                                      <p:stCondLst>
                                        <p:cond delay="0"/>
                                      </p:stCondLst>
                                      <p:iterate type="lt">
                                        <p:tmPct val="10000"/>
                                      </p:iterate>
                                      <p:childTnLst>
                                        <p:set>
                                          <p:cBhvr>
                                            <p:cTn id="88" dur="1" fill="hold">
                                              <p:stCondLst>
                                                <p:cond delay="0"/>
                                              </p:stCondLst>
                                            </p:cTn>
                                            <p:tgtEl>
                                              <p:spTgt spid="87"/>
                                            </p:tgtEl>
                                            <p:attrNameLst>
                                              <p:attrName>style.visibility</p:attrName>
                                            </p:attrNameLst>
                                          </p:cBhvr>
                                          <p:to>
                                            <p:strVal val="visible"/>
                                          </p:to>
                                        </p:set>
                                        <p:anim calcmode="lin" valueType="num">
                                          <p:cBhvr additive="base">
                                            <p:cTn id="89" dur="500" fill="hold"/>
                                            <p:tgtEl>
                                              <p:spTgt spid="87"/>
                                            </p:tgtEl>
                                            <p:attrNameLst>
                                              <p:attrName>ppt_x</p:attrName>
                                            </p:attrNameLst>
                                          </p:cBhvr>
                                          <p:tavLst>
                                            <p:tav tm="0">
                                              <p:val>
                                                <p:strVal val="1+#ppt_w/2"/>
                                              </p:val>
                                            </p:tav>
                                            <p:tav tm="100000">
                                              <p:val>
                                                <p:strVal val="#ppt_x"/>
                                              </p:val>
                                            </p:tav>
                                          </p:tavLst>
                                        </p:anim>
                                        <p:anim calcmode="lin" valueType="num">
                                          <p:cBhvr additive="base">
                                            <p:cTn id="90" dur="500" fill="hold"/>
                                            <p:tgtEl>
                                              <p:spTgt spid="87"/>
                                            </p:tgtEl>
                                            <p:attrNameLst>
                                              <p:attrName>ppt_y</p:attrName>
                                            </p:attrNameLst>
                                          </p:cBhvr>
                                          <p:tavLst>
                                            <p:tav tm="0">
                                              <p:val>
                                                <p:strVal val="#ppt_y"/>
                                              </p:val>
                                            </p:tav>
                                            <p:tav tm="100000">
                                              <p:val>
                                                <p:strVal val="#ppt_y"/>
                                              </p:val>
                                            </p:tav>
                                          </p:tavLst>
                                        </p:anim>
                                      </p:childTnLst>
                                    </p:cTn>
                                  </p:par>
                                </p:childTnLst>
                              </p:cTn>
                            </p:par>
                            <p:par>
                              <p:cTn id="91" fill="hold">
                                <p:stCondLst>
                                  <p:cond delay="9949"/>
                                </p:stCondLst>
                                <p:childTnLst>
                                  <p:par>
                                    <p:cTn id="92" presetID="2" presetClass="entr" presetSubtype="4" decel="100000" fill="hold" grpId="0" nodeType="afterEffect">
                                      <p:stCondLst>
                                        <p:cond delay="0"/>
                                      </p:stCondLst>
                                      <p:childTnLst>
                                        <p:set>
                                          <p:cBhvr>
                                            <p:cTn id="93" dur="1" fill="hold">
                                              <p:stCondLst>
                                                <p:cond delay="0"/>
                                              </p:stCondLst>
                                            </p:cTn>
                                            <p:tgtEl>
                                              <p:spTgt spid="88"/>
                                            </p:tgtEl>
                                            <p:attrNameLst>
                                              <p:attrName>style.visibility</p:attrName>
                                            </p:attrNameLst>
                                          </p:cBhvr>
                                          <p:to>
                                            <p:strVal val="visible"/>
                                          </p:to>
                                        </p:set>
                                        <p:anim calcmode="lin" valueType="num">
                                          <p:cBhvr additive="base">
                                            <p:cTn id="94" dur="1400" fill="hold"/>
                                            <p:tgtEl>
                                              <p:spTgt spid="88"/>
                                            </p:tgtEl>
                                            <p:attrNameLst>
                                              <p:attrName>ppt_x</p:attrName>
                                            </p:attrNameLst>
                                          </p:cBhvr>
                                          <p:tavLst>
                                            <p:tav tm="0">
                                              <p:val>
                                                <p:strVal val="#ppt_x"/>
                                              </p:val>
                                            </p:tav>
                                            <p:tav tm="100000">
                                              <p:val>
                                                <p:strVal val="#ppt_x"/>
                                              </p:val>
                                            </p:tav>
                                          </p:tavLst>
                                        </p:anim>
                                        <p:anim calcmode="lin" valueType="num">
                                          <p:cBhvr additive="base">
                                            <p:cTn id="95" dur="1400" fill="hold"/>
                                            <p:tgtEl>
                                              <p:spTgt spid="88"/>
                                            </p:tgtEl>
                                            <p:attrNameLst>
                                              <p:attrName>ppt_y</p:attrName>
                                            </p:attrNameLst>
                                          </p:cBhvr>
                                          <p:tavLst>
                                            <p:tav tm="0">
                                              <p:val>
                                                <p:strVal val="1+#ppt_h/2"/>
                                              </p:val>
                                            </p:tav>
                                            <p:tav tm="100000">
                                              <p:val>
                                                <p:strVal val="#ppt_y"/>
                                              </p:val>
                                            </p:tav>
                                          </p:tavLst>
                                        </p:anim>
                                      </p:childTnLst>
                                    </p:cTn>
                                  </p:par>
                                </p:childTnLst>
                              </p:cTn>
                            </p:par>
                            <p:par>
                              <p:cTn id="96" fill="hold">
                                <p:stCondLst>
                                  <p:cond delay="11449"/>
                                </p:stCondLst>
                                <p:childTnLst>
                                  <p:par>
                                    <p:cTn id="97" presetID="2" presetClass="entr" presetSubtype="2" fill="hold" grpId="0" nodeType="afterEffect">
                                      <p:stCondLst>
                                        <p:cond delay="0"/>
                                      </p:stCondLst>
                                      <p:iterate type="lt">
                                        <p:tmPct val="10000"/>
                                      </p:iterate>
                                      <p:childTnLst>
                                        <p:set>
                                          <p:cBhvr>
                                            <p:cTn id="98" dur="1" fill="hold">
                                              <p:stCondLst>
                                                <p:cond delay="0"/>
                                              </p:stCondLst>
                                            </p:cTn>
                                            <p:tgtEl>
                                              <p:spTgt spid="89"/>
                                            </p:tgtEl>
                                            <p:attrNameLst>
                                              <p:attrName>style.visibility</p:attrName>
                                            </p:attrNameLst>
                                          </p:cBhvr>
                                          <p:to>
                                            <p:strVal val="visible"/>
                                          </p:to>
                                        </p:set>
                                        <p:anim calcmode="lin" valueType="num">
                                          <p:cBhvr additive="base">
                                            <p:cTn id="99" dur="500" fill="hold"/>
                                            <p:tgtEl>
                                              <p:spTgt spid="89"/>
                                            </p:tgtEl>
                                            <p:attrNameLst>
                                              <p:attrName>ppt_x</p:attrName>
                                            </p:attrNameLst>
                                          </p:cBhvr>
                                          <p:tavLst>
                                            <p:tav tm="0">
                                              <p:val>
                                                <p:strVal val="1+#ppt_w/2"/>
                                              </p:val>
                                            </p:tav>
                                            <p:tav tm="100000">
                                              <p:val>
                                                <p:strVal val="#ppt_x"/>
                                              </p:val>
                                            </p:tav>
                                          </p:tavLst>
                                        </p:anim>
                                        <p:anim calcmode="lin" valueType="num">
                                          <p:cBhvr additive="base">
                                            <p:cTn id="100" dur="500" fill="hold"/>
                                            <p:tgtEl>
                                              <p:spTgt spid="89"/>
                                            </p:tgtEl>
                                            <p:attrNameLst>
                                              <p:attrName>ppt_y</p:attrName>
                                            </p:attrNameLst>
                                          </p:cBhvr>
                                          <p:tavLst>
                                            <p:tav tm="0">
                                              <p:val>
                                                <p:strVal val="#ppt_y"/>
                                              </p:val>
                                            </p:tav>
                                            <p:tav tm="100000">
                                              <p:val>
                                                <p:strVal val="#ppt_y"/>
                                              </p:val>
                                            </p:tav>
                                          </p:tavLst>
                                        </p:anim>
                                      </p:childTnLst>
                                    </p:cTn>
                                  </p:par>
                                </p:childTnLst>
                              </p:cTn>
                            </p:par>
                            <p:par>
                              <p:cTn id="101" fill="hold">
                                <p:stCondLst>
                                  <p:cond delay="12000"/>
                                </p:stCondLst>
                                <p:childTnLst>
                                  <p:par>
                                    <p:cTn id="102" presetID="2" presetClass="entr" presetSubtype="4" decel="10000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 calcmode="lin" valueType="num">
                                          <p:cBhvr additive="base">
                                            <p:cTn id="104" dur="1400" fill="hold"/>
                                            <p:tgtEl>
                                              <p:spTgt spid="90"/>
                                            </p:tgtEl>
                                            <p:attrNameLst>
                                              <p:attrName>ppt_x</p:attrName>
                                            </p:attrNameLst>
                                          </p:cBhvr>
                                          <p:tavLst>
                                            <p:tav tm="0">
                                              <p:val>
                                                <p:strVal val="#ppt_x"/>
                                              </p:val>
                                            </p:tav>
                                            <p:tav tm="100000">
                                              <p:val>
                                                <p:strVal val="#ppt_x"/>
                                              </p:val>
                                            </p:tav>
                                          </p:tavLst>
                                        </p:anim>
                                        <p:anim calcmode="lin" valueType="num">
                                          <p:cBhvr additive="base">
                                            <p:cTn id="105" dur="14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p:bldP spid="86" grpId="0"/>
          <p:bldP spid="87" grpId="0"/>
          <p:bldP spid="88" grpId="0"/>
          <p:bldP spid="89" grpId="0"/>
          <p:bldP spid="9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04065" y="203201"/>
            <a:ext cx="7064232" cy="706423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3589075" y="3638127"/>
            <a:ext cx="1451039" cy="1323439"/>
          </a:xfrm>
          <a:prstGeom prst="rect">
            <a:avLst/>
          </a:prstGeom>
        </p:spPr>
        <p:txBody>
          <a:bodyPr wrap="none">
            <a:spAutoFit/>
          </a:bodyPr>
          <a:lstStyle/>
          <a:p>
            <a:pPr algn="ctr"/>
            <a:r>
              <a:rPr lang="en-US" altLang="zh-CN" sz="8000" b="1" dirty="0">
                <a:solidFill>
                  <a:schemeClr val="bg1"/>
                </a:solidFill>
                <a:cs typeface="+mn-ea"/>
                <a:sym typeface="+mn-lt"/>
              </a:rPr>
              <a:t>01</a:t>
            </a:r>
            <a:endParaRPr lang="zh-CN" altLang="en-US" sz="8000" dirty="0">
              <a:solidFill>
                <a:schemeClr val="bg1"/>
              </a:solidFill>
              <a:cs typeface="+mn-ea"/>
              <a:sym typeface="+mn-lt"/>
            </a:endParaRPr>
          </a:p>
        </p:txBody>
      </p:sp>
      <p:sp>
        <p:nvSpPr>
          <p:cNvPr id="37" name="Rectangle 1"/>
          <p:cNvSpPr>
            <a:spLocks noChangeArrowheads="1"/>
          </p:cNvSpPr>
          <p:nvPr/>
        </p:nvSpPr>
        <p:spPr bwMode="auto">
          <a:xfrm>
            <a:off x="2680975" y="4981596"/>
            <a:ext cx="326724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8000" b="1" dirty="0">
                <a:solidFill>
                  <a:schemeClr val="bg1"/>
                </a:solidFill>
                <a:latin typeface="+mn-lt"/>
                <a:ea typeface="+mn-ea"/>
                <a:cs typeface="+mn-ea"/>
                <a:sym typeface="+mn-lt"/>
              </a:rPr>
              <a:t>生活篇</a:t>
            </a:r>
            <a:endParaRPr lang="zh-CN" altLang="en-US" sz="8000" b="1" dirty="0">
              <a:solidFill>
                <a:schemeClr val="bg1"/>
              </a:solidFill>
              <a:latin typeface="+mn-lt"/>
              <a:ea typeface="+mn-ea"/>
              <a:cs typeface="+mn-ea"/>
              <a:sym typeface="+mn-lt"/>
            </a:endParaRPr>
          </a:p>
        </p:txBody>
      </p:sp>
      <p:sp>
        <p:nvSpPr>
          <p:cNvPr id="39" name="Rectangle 1"/>
          <p:cNvSpPr>
            <a:spLocks noChangeArrowheads="1"/>
          </p:cNvSpPr>
          <p:nvPr/>
        </p:nvSpPr>
        <p:spPr bwMode="auto">
          <a:xfrm>
            <a:off x="3676055" y="6148003"/>
            <a:ext cx="12770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chemeClr val="bg1"/>
                </a:solidFill>
                <a:latin typeface="+mn-lt"/>
                <a:ea typeface="+mn-ea"/>
                <a:cs typeface="+mn-ea"/>
                <a:sym typeface="+mn-lt"/>
              </a:rPr>
              <a:t>Part one</a:t>
            </a:r>
            <a:endParaRPr lang="zh-CN" altLang="en-US" sz="20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1000" fill="hold"/>
                                        <p:tgtEl>
                                          <p:spTgt spid="37"/>
                                        </p:tgtEl>
                                        <p:attrNameLst>
                                          <p:attrName>ppt_w</p:attrName>
                                        </p:attrNameLst>
                                      </p:cBhvr>
                                      <p:tavLst>
                                        <p:tav tm="0">
                                          <p:val>
                                            <p:strVal val="#ppt_w*0.70"/>
                                          </p:val>
                                        </p:tav>
                                        <p:tav tm="100000">
                                          <p:val>
                                            <p:strVal val="#ppt_w"/>
                                          </p:val>
                                        </p:tav>
                                      </p:tavLst>
                                    </p:anim>
                                    <p:anim calcmode="lin" valueType="num">
                                      <p:cBhvr>
                                        <p:cTn id="15" dur="1000" fill="hold"/>
                                        <p:tgtEl>
                                          <p:spTgt spid="37"/>
                                        </p:tgtEl>
                                        <p:attrNameLst>
                                          <p:attrName>ppt_h</p:attrName>
                                        </p:attrNameLst>
                                      </p:cBhvr>
                                      <p:tavLst>
                                        <p:tav tm="0">
                                          <p:val>
                                            <p:strVal val="#ppt_h"/>
                                          </p:val>
                                        </p:tav>
                                        <p:tav tm="100000">
                                          <p:val>
                                            <p:strVal val="#ppt_h"/>
                                          </p:val>
                                        </p:tav>
                                      </p:tavLst>
                                    </p:anim>
                                    <p:animEffect transition="in" filter="fade">
                                      <p:cBhvr>
                                        <p:cTn id="16" dur="1000"/>
                                        <p:tgtEl>
                                          <p:spTgt spid="37"/>
                                        </p:tgtEl>
                                      </p:cBhvr>
                                    </p:animEffect>
                                  </p:childTnLst>
                                </p:cTn>
                              </p:par>
                            </p:childTnLst>
                          </p:cTn>
                        </p:par>
                        <p:par>
                          <p:cTn id="17" fill="hold">
                            <p:stCondLst>
                              <p:cond delay="1500"/>
                            </p:stCondLst>
                            <p:childTnLst>
                              <p:par>
                                <p:cTn id="18" presetID="2" presetClass="entr" presetSubtype="12" fill="hold" grpId="0" nodeType="afterEffect">
                                  <p:stCondLst>
                                    <p:cond delay="0"/>
                                  </p:stCondLst>
                                  <p:iterate type="lt">
                                    <p:tmPct val="10000"/>
                                  </p:iterate>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6" presetClass="emph" presetSubtype="0" fill="hold" grpId="1" nodeType="withEffect">
                                  <p:stCondLst>
                                    <p:cond delay="2100"/>
                                  </p:stCondLst>
                                  <p:iterate type="lt">
                                    <p:tmPct val="10000"/>
                                  </p:iterate>
                                  <p:childTnLst>
                                    <p:animEffect transition="out" filter="fade">
                                      <p:cBhvr>
                                        <p:cTn id="23" dur="500" tmFilter="0, 0; .2, .5; .8, .5; 1, 0"/>
                                        <p:tgtEl>
                                          <p:spTgt spid="39"/>
                                        </p:tgtEl>
                                      </p:cBhvr>
                                    </p:animEffect>
                                    <p:animScale>
                                      <p:cBhvr>
                                        <p:cTn id="24"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3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4708274" y="1520982"/>
            <a:ext cx="7406639" cy="4717137"/>
          </a:xfrm>
          <a:prstGeom prst="rect">
            <a:avLst/>
          </a:prstGeom>
        </p:spPr>
      </p:pic>
      <p:pic>
        <p:nvPicPr>
          <p:cNvPr id="22" name="PA_库_图片 13"/>
          <p:cNvPicPr>
            <a:picLocks noChangeAspect="1"/>
          </p:cNvPicPr>
          <p:nvPr>
            <p:custDataLst>
              <p:tags r:id="rId2"/>
            </p:custDataLst>
          </p:nvPr>
        </p:nvPicPr>
        <p:blipFill>
          <a:blip r:embed="rId3"/>
          <a:stretch>
            <a:fillRect/>
          </a:stretch>
        </p:blipFill>
        <p:spPr>
          <a:xfrm>
            <a:off x="9609622" y="2178484"/>
            <a:ext cx="1244884" cy="1130558"/>
          </a:xfrm>
          <a:prstGeom prst="rect">
            <a:avLst/>
          </a:prstGeom>
        </p:spPr>
      </p:pic>
      <p:sp>
        <p:nvSpPr>
          <p:cNvPr id="23" name="五角星 44"/>
          <p:cNvSpPr/>
          <p:nvPr/>
        </p:nvSpPr>
        <p:spPr>
          <a:xfrm rot="19967404">
            <a:off x="9911197" y="1537209"/>
            <a:ext cx="458393" cy="458393"/>
          </a:xfrm>
          <a:prstGeom prst="star5">
            <a:avLst>
              <a:gd name="adj" fmla="val 23926"/>
              <a:gd name="hf" fmla="val 105146"/>
              <a:gd name="vf" fmla="val 110557"/>
            </a:avLst>
          </a:prstGeom>
          <a:blipFill dpi="0" rotWithShape="1">
            <a:blip r:embed="rId4"/>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五角星 45"/>
          <p:cNvSpPr/>
          <p:nvPr/>
        </p:nvSpPr>
        <p:spPr>
          <a:xfrm>
            <a:off x="9027806" y="1925047"/>
            <a:ext cx="253437" cy="253437"/>
          </a:xfrm>
          <a:prstGeom prst="star5">
            <a:avLst>
              <a:gd name="adj" fmla="val 23926"/>
              <a:gd name="hf" fmla="val 105146"/>
              <a:gd name="vf" fmla="val 110557"/>
            </a:avLst>
          </a:prstGeom>
          <a:blipFill dpi="0" rotWithShape="1">
            <a:blip r:embed="rId5" cstate="screen"/>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五角星 46"/>
          <p:cNvSpPr/>
          <p:nvPr/>
        </p:nvSpPr>
        <p:spPr>
          <a:xfrm>
            <a:off x="10807288" y="1922126"/>
            <a:ext cx="186345" cy="186345"/>
          </a:xfrm>
          <a:prstGeom prst="star5">
            <a:avLst>
              <a:gd name="adj" fmla="val 23926"/>
              <a:gd name="hf" fmla="val 105146"/>
              <a:gd name="vf" fmla="val 110557"/>
            </a:avLst>
          </a:prstGeom>
          <a:blipFill dpi="0" rotWithShape="1">
            <a:blip r:embed="rId6"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五角星 50"/>
          <p:cNvSpPr/>
          <p:nvPr/>
        </p:nvSpPr>
        <p:spPr>
          <a:xfrm rot="19922997">
            <a:off x="11001511" y="1540021"/>
            <a:ext cx="143799" cy="143799"/>
          </a:xfrm>
          <a:prstGeom prst="star5">
            <a:avLst>
              <a:gd name="adj" fmla="val 23926"/>
              <a:gd name="hf" fmla="val 105146"/>
              <a:gd name="vf" fmla="val 110557"/>
            </a:avLst>
          </a:prstGeom>
          <a:blipFill dpi="0" rotWithShape="1">
            <a:blip r:embed="rId7"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7080197" y="2749277"/>
            <a:ext cx="1980029" cy="400110"/>
          </a:xfrm>
          <a:prstGeom prst="rect">
            <a:avLst/>
          </a:prstGeom>
        </p:spPr>
        <p:txBody>
          <a:bodyPr vert="horz" wrap="none">
            <a:spAutoFit/>
          </a:bodyPr>
          <a:lstStyle/>
          <a:p>
            <a:r>
              <a:rPr lang="zh-CN" altLang="en-US" sz="2000" dirty="0">
                <a:solidFill>
                  <a:srgbClr val="53C2E8"/>
                </a:solidFill>
                <a:cs typeface="+mn-ea"/>
                <a:sym typeface="+mn-lt"/>
              </a:rPr>
              <a:t>请输入你的题目</a:t>
            </a:r>
            <a:endParaRPr lang="zh-CN" altLang="en-US" sz="2000" dirty="0">
              <a:solidFill>
                <a:srgbClr val="53C2E8"/>
              </a:solidFill>
              <a:cs typeface="+mn-ea"/>
              <a:sym typeface="+mn-lt"/>
            </a:endParaRPr>
          </a:p>
        </p:txBody>
      </p:sp>
      <p:sp>
        <p:nvSpPr>
          <p:cNvPr id="11" name="文本框 10"/>
          <p:cNvSpPr txBox="1"/>
          <p:nvPr/>
        </p:nvSpPr>
        <p:spPr>
          <a:xfrm>
            <a:off x="6524881" y="3320964"/>
            <a:ext cx="3364992" cy="1477328"/>
          </a:xfrm>
          <a:prstGeom prst="rect">
            <a:avLst/>
          </a:prstGeom>
          <a:noFill/>
        </p:spPr>
        <p:txBody>
          <a:bodyPr wrap="square" rtlCol="0">
            <a:spAutoFit/>
          </a:bodyPr>
          <a:lstStyle/>
          <a:p>
            <a:pPr>
              <a:lnSpc>
                <a:spcPct val="150000"/>
              </a:lnSpc>
            </a:pPr>
            <a:r>
              <a:rPr lang="zh-CN" altLang="en-US" sz="1200" dirty="0">
                <a:solidFill>
                  <a:srgbClr val="53C2E8"/>
                </a:solidFill>
                <a:cs typeface="+mn-ea"/>
                <a:sym typeface="+mn-lt"/>
              </a:rPr>
              <a:t>请在此处添加详细描述文本，尽量与标题文本语言风格相符合，语言描述尽量简洁生动。请在此处添加详细描述文本，尽量与标题文本语言风格相符合，语言描述尽量简洁生动。请在此处添加详细描述文本</a:t>
            </a:r>
            <a:endParaRPr lang="zh-CN" altLang="en-US" sz="1200" dirty="0">
              <a:solidFill>
                <a:srgbClr val="53C2E8"/>
              </a:solidFill>
              <a:cs typeface="+mn-ea"/>
              <a:sym typeface="+mn-lt"/>
            </a:endParaRPr>
          </a:p>
        </p:txBody>
      </p:sp>
      <p:pic>
        <p:nvPicPr>
          <p:cNvPr id="3" name="图片 2"/>
          <p:cNvPicPr>
            <a:picLocks noChangeAspect="1"/>
          </p:cNvPicPr>
          <p:nvPr/>
        </p:nvPicPr>
        <p:blipFill>
          <a:blip r:embed="rId8" cstate="screen"/>
          <a:stretch>
            <a:fillRect/>
          </a:stretch>
        </p:blipFill>
        <p:spPr>
          <a:xfrm>
            <a:off x="307974" y="339363"/>
            <a:ext cx="1475295" cy="1475295"/>
          </a:xfrm>
          <a:prstGeom prst="rect">
            <a:avLst/>
          </a:prstGeom>
        </p:spPr>
      </p:pic>
      <p:pic>
        <p:nvPicPr>
          <p:cNvPr id="4" name="图片 3"/>
          <p:cNvPicPr>
            <a:picLocks noChangeAspect="1"/>
          </p:cNvPicPr>
          <p:nvPr/>
        </p:nvPicPr>
        <p:blipFill>
          <a:blip r:embed="rId9" cstate="screen"/>
          <a:stretch>
            <a:fillRect/>
          </a:stretch>
        </p:blipFill>
        <p:spPr>
          <a:xfrm>
            <a:off x="1855924" y="949362"/>
            <a:ext cx="1727788" cy="1727788"/>
          </a:xfrm>
          <a:prstGeom prst="rect">
            <a:avLst/>
          </a:prstGeom>
        </p:spPr>
      </p:pic>
      <p:pic>
        <p:nvPicPr>
          <p:cNvPr id="2" name="图片 1"/>
          <p:cNvPicPr>
            <a:picLocks noChangeAspect="1"/>
          </p:cNvPicPr>
          <p:nvPr/>
        </p:nvPicPr>
        <p:blipFill rotWithShape="1">
          <a:blip r:embed="rId10" cstate="screen"/>
          <a:srcRect l="14639"/>
          <a:stretch>
            <a:fillRect/>
          </a:stretch>
        </p:blipFill>
        <p:spPr>
          <a:xfrm>
            <a:off x="0" y="3254188"/>
            <a:ext cx="6701369" cy="3530679"/>
          </a:xfrm>
          <a:prstGeom prst="rect">
            <a:avLst/>
          </a:prstGeom>
        </p:spPr>
      </p:pic>
      <p:grpSp>
        <p:nvGrpSpPr>
          <p:cNvPr id="33" name="组合 32"/>
          <p:cNvGrpSpPr/>
          <p:nvPr/>
        </p:nvGrpSpPr>
        <p:grpSpPr>
          <a:xfrm>
            <a:off x="3417502" y="-160422"/>
            <a:ext cx="5557520" cy="2193758"/>
            <a:chOff x="3417502" y="-160422"/>
            <a:chExt cx="5557520" cy="2193758"/>
          </a:xfrm>
        </p:grpSpPr>
        <p:pic>
          <p:nvPicPr>
            <p:cNvPr id="34" name="图片 33"/>
            <p:cNvPicPr>
              <a:picLocks noChangeAspect="1"/>
            </p:cNvPicPr>
            <p:nvPr/>
          </p:nvPicPr>
          <p:blipFill>
            <a:blip r:embed="rId11"/>
            <a:stretch>
              <a:fillRect/>
            </a:stretch>
          </p:blipFill>
          <p:spPr>
            <a:xfrm>
              <a:off x="3417502" y="-160422"/>
              <a:ext cx="5557520" cy="2193758"/>
            </a:xfrm>
            <a:prstGeom prst="rect">
              <a:avLst/>
            </a:prstGeom>
          </p:spPr>
        </p:pic>
        <p:sp>
          <p:nvSpPr>
            <p:cNvPr id="35" name="文本框 34"/>
            <p:cNvSpPr txBox="1"/>
            <p:nvPr/>
          </p:nvSpPr>
          <p:spPr>
            <a:xfrm>
              <a:off x="5059572" y="338032"/>
              <a:ext cx="2177199" cy="707886"/>
            </a:xfrm>
            <a:prstGeom prst="rect">
              <a:avLst/>
            </a:prstGeom>
            <a:noFill/>
          </p:spPr>
          <p:txBody>
            <a:bodyPr vert="horz" wrap="none" rtlCol="0">
              <a:spAutoFit/>
            </a:bodyPr>
            <a:lstStyle/>
            <a:p>
              <a:r>
                <a:rPr lang="zh-CN" altLang="en-US" sz="4000" spc="-300" dirty="0">
                  <a:cs typeface="+mn-ea"/>
                  <a:sym typeface="+mn-lt"/>
                </a:rPr>
                <a:t>生  活   篇</a:t>
              </a:r>
              <a:endParaRPr lang="zh-CN" altLang="en-US" sz="4000" spc="-300" dirty="0">
                <a:cs typeface="+mn-ea"/>
                <a:sym typeface="+mn-lt"/>
              </a:endParaRPr>
            </a:p>
          </p:txBody>
        </p:sp>
      </p:grpSp>
      <p:pic>
        <p:nvPicPr>
          <p:cNvPr id="21" name="Picture 5" descr="C:\Users\Administrator\Desktop\小鸟.png"/>
          <p:cNvPicPr>
            <a:picLocks noChangeAspect="1" noChangeArrowheads="1"/>
          </p:cNvPicPr>
          <p:nvPr/>
        </p:nvPicPr>
        <p:blipFill>
          <a:blip r:embed="rId12" cstate="screen"/>
          <a:srcRect/>
          <a:stretch>
            <a:fillRect/>
          </a:stretch>
        </p:blipFill>
        <p:spPr bwMode="auto">
          <a:xfrm>
            <a:off x="10900460" y="879020"/>
            <a:ext cx="834877" cy="8873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style.rotation</p:attrName>
                                            </p:attrNameLst>
                                          </p:cBhvr>
                                          <p:tavLst>
                                            <p:tav tm="0">
                                              <p:val>
                                                <p:fltVal val="360"/>
                                              </p:val>
                                            </p:tav>
                                            <p:tav tm="100000">
                                              <p:val>
                                                <p:fltVal val="0"/>
                                              </p:val>
                                            </p:tav>
                                          </p:tavLst>
                                        </p:anim>
                                        <p:animEffect transition="in" filter="fade">
                                          <p:cBhvr>
                                            <p:cTn id="21" dur="500"/>
                                            <p:tgtEl>
                                              <p:spTgt spid="3"/>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0-#ppt_w/2"/>
                                              </p:val>
                                            </p:tav>
                                            <p:tav tm="100000">
                                              <p:val>
                                                <p:strVal val="#ppt_x"/>
                                              </p:val>
                                            </p:tav>
                                          </p:tavLst>
                                        </p:anim>
                                        <p:anim calcmode="lin" valueType="num">
                                          <p:cBhvr additive="base">
                                            <p:cTn id="26" dur="10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0-#ppt_w/2"/>
                                              </p:val>
                                            </p:tav>
                                            <p:tav tm="100000">
                                              <p:val>
                                                <p:strVal val="#ppt_x"/>
                                              </p:val>
                                            </p:tav>
                                          </p:tavLst>
                                        </p:anim>
                                        <p:anim calcmode="lin" valueType="num">
                                          <p:cBhvr additive="base">
                                            <p:cTn id="30" dur="10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5"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par>
                                    <p:cTn id="37" presetID="2" presetClass="entr" presetSubtype="2" fill="hold" grpId="0" nodeType="withEffect">
                                      <p:stCondLst>
                                        <p:cond delay="0"/>
                                      </p:stCondLst>
                                      <p:iterate type="lt">
                                        <p:tmPct val="10000"/>
                                      </p:iterate>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26" presetClass="emph" presetSubtype="0" fill="hold" grpId="1" nodeType="withEffect">
                                      <p:stCondLst>
                                        <p:cond delay="2100"/>
                                      </p:stCondLst>
                                      <p:iterate type="lt">
                                        <p:tmPct val="10000"/>
                                      </p:iterate>
                                      <p:childTnLst>
                                        <p:animEffect transition="out" filter="fade">
                                          <p:cBhvr>
                                            <p:cTn id="42" dur="500" tmFilter="0, 0; .2, .5; .8, .5; 1, 0"/>
                                            <p:tgtEl>
                                              <p:spTgt spid="11"/>
                                            </p:tgtEl>
                                          </p:cBhvr>
                                        </p:animEffect>
                                        <p:animScale>
                                          <p:cBhvr>
                                            <p:cTn id="43" dur="250" autoRev="1" fill="hold"/>
                                            <p:tgtEl>
                                              <p:spTgt spid="11"/>
                                            </p:tgtEl>
                                          </p:cBhvr>
                                          <p:by x="105000" y="105000"/>
                                        </p:animScale>
                                      </p:childTnLst>
                                    </p:cTn>
                                  </p:par>
                                  <p:par>
                                    <p:cTn id="44" presetID="2" presetClass="entr" presetSubtype="2"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0" presetClass="path" presetSubtype="0" accel="50000" decel="50000" fill="hold" nodeType="withEffect">
                                      <p:stCondLst>
                                        <p:cond delay="500"/>
                                      </p:stCondLst>
                                      <p:childTnLst>
                                        <p:animMotion origin="layout" path="M 4.79167E-6 0.00487 C -0.01133 0.00602 -0.02097 0.01042 -0.0323 0.01181 C -0.04375 0.01667 -0.0543 0.0176 -0.06628 0.01899 C -0.17123 0.01667 -0.17318 0.0294 -0.23282 0.00741 C -0.23894 0.00139 -0.24037 -0.00347 -0.2461 -0.0118 C -0.25508 -0.025 -0.26459 -0.03865 -0.27722 -0.04351 C -0.30977 -0.075 -0.38438 -0.06226 -0.40782 -0.0625 C -0.41745 -0.06643 -0.42748 -0.06759 -0.43711 -0.07129 C -0.44323 -0.07361 -0.44883 -0.07638 -0.45508 -0.07801 C -0.46381 -0.08333 -0.47344 -0.08865 -0.48256 -0.09074 C -0.49688 -0.10069 -0.51146 -0.10949 -0.52696 -0.11551 C -0.53256 -0.11736 -0.53711 -0.12199 -0.54219 -0.12546 C -0.55391 -0.13217 -0.5681 -0.1375 -0.58099 -0.14074 C -0.61029 -0.13912 -0.63868 -0.1375 -0.66797 -0.13888 C -0.68112 -0.14537 -0.69441 -0.15092 -0.70678 -0.15995 C -0.71237 -0.16388 -0.71771 -0.16828 -0.72396 -0.1706 C -0.73568 -0.18078 -0.72175 -0.1699 -0.73321 -0.17592 C -0.73842 -0.1787 -0.74336 -0.18402 -0.74844 -0.18703 C -0.75391 -0.19074 -0.7504 -0.18657 -0.75508 -0.19004 C -0.76394 -0.19652 -0.77292 -0.20254 -0.78243 -0.20671 C -0.79102 -0.21458 -0.80027 -0.22291 -0.8099 -0.22847 C -0.81706 -0.23888 -0.82839 -0.24444 -0.83451 -0.25717 C -0.83581 -0.26018 -0.83737 -0.26273 -0.83829 -0.26551 C -0.83881 -0.26782 -0.8392 -0.27037 -0.84011 -0.27245 C -0.84245 -0.27801 -0.84623 -0.28217 -0.8487 -0.28773 C -0.85417 -0.29976 -0.85873 -0.30648 -0.86563 -0.31689 " pathEditMode="relative" rAng="0" ptsTypes="AAAAAAAAAAAAAAAAAAAAAAAAAA">
                                          <p:cBhvr>
                                            <p:cTn id="49" dur="6500" fill="hold"/>
                                            <p:tgtEl>
                                              <p:spTgt spid="21"/>
                                            </p:tgtEl>
                                            <p:attrNameLst>
                                              <p:attrName>ppt_x</p:attrName>
                                              <p:attrName>ppt_y</p:attrName>
                                            </p:attrNameLst>
                                          </p:cBhvr>
                                          <p:rCtr x="-43281" y="-15324"/>
                                        </p:animMotion>
                                      </p:childTnLst>
                                    </p:cTn>
                                  </p:par>
                                  <p:par>
                                    <p:cTn id="50" presetID="2" presetClass="entr" presetSubtype="4" decel="100000" fill="hold" nodeType="withEffect">
                                      <p:stCondLst>
                                        <p:cond delay="25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1500" fill="hold"/>
                                            <p:tgtEl>
                                              <p:spTgt spid="22"/>
                                            </p:tgtEl>
                                            <p:attrNameLst>
                                              <p:attrName>ppt_x</p:attrName>
                                            </p:attrNameLst>
                                          </p:cBhvr>
                                          <p:tavLst>
                                            <p:tav tm="0">
                                              <p:val>
                                                <p:strVal val="#ppt_x"/>
                                              </p:val>
                                            </p:tav>
                                            <p:tav tm="100000">
                                              <p:val>
                                                <p:strVal val="#ppt_x"/>
                                              </p:val>
                                            </p:tav>
                                          </p:tavLst>
                                        </p:anim>
                                        <p:anim calcmode="lin" valueType="num">
                                          <p:cBhvr additive="base">
                                            <p:cTn id="53" dur="1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1" fill="hold" grpId="0" nodeType="withEffect" p14:presetBounceEnd="50000">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14:bounceEnd="50000">
                                          <p:cBhvr additive="base">
                                            <p:cTn id="56"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23"/>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50000">
                                      <p:stCondLst>
                                        <p:cond delay="250"/>
                                      </p:stCondLst>
                                      <p:childTnLst>
                                        <p:set>
                                          <p:cBhvr>
                                            <p:cTn id="59" dur="1" fill="hold">
                                              <p:stCondLst>
                                                <p:cond delay="0"/>
                                              </p:stCondLst>
                                            </p:cTn>
                                            <p:tgtEl>
                                              <p:spTgt spid="24"/>
                                            </p:tgtEl>
                                            <p:attrNameLst>
                                              <p:attrName>style.visibility</p:attrName>
                                            </p:attrNameLst>
                                          </p:cBhvr>
                                          <p:to>
                                            <p:strVal val="visible"/>
                                          </p:to>
                                        </p:set>
                                        <p:anim calcmode="lin" valueType="num" p14:bounceEnd="50000">
                                          <p:cBhvr additive="base">
                                            <p:cTn id="60" dur="75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61" dur="750" fill="hold"/>
                                            <p:tgtEl>
                                              <p:spTgt spid="24"/>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50000">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14:bounceEnd="50000">
                                          <p:cBhvr additive="base">
                                            <p:cTn id="64"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65" dur="500" fill="hold"/>
                                            <p:tgtEl>
                                              <p:spTgt spid="25"/>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50000">
                                      <p:stCondLst>
                                        <p:cond delay="250"/>
                                      </p:stCondLst>
                                      <p:childTnLst>
                                        <p:set>
                                          <p:cBhvr>
                                            <p:cTn id="67" dur="1" fill="hold">
                                              <p:stCondLst>
                                                <p:cond delay="0"/>
                                              </p:stCondLst>
                                            </p:cTn>
                                            <p:tgtEl>
                                              <p:spTgt spid="26"/>
                                            </p:tgtEl>
                                            <p:attrNameLst>
                                              <p:attrName>style.visibility</p:attrName>
                                            </p:attrNameLst>
                                          </p:cBhvr>
                                          <p:to>
                                            <p:strVal val="visible"/>
                                          </p:to>
                                        </p:set>
                                        <p:anim calcmode="lin" valueType="num" p14:bounceEnd="50000">
                                          <p:cBhvr additive="base">
                                            <p:cTn id="68"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69" dur="500" fill="hold"/>
                                            <p:tgtEl>
                                              <p:spTgt spid="26"/>
                                            </p:tgtEl>
                                            <p:attrNameLst>
                                              <p:attrName>ppt_y</p:attrName>
                                            </p:attrNameLst>
                                          </p:cBhvr>
                                          <p:tavLst>
                                            <p:tav tm="0">
                                              <p:val>
                                                <p:strVal val="0-#ppt_h/2"/>
                                              </p:val>
                                            </p:tav>
                                            <p:tav tm="100000">
                                              <p:val>
                                                <p:strVal val="#ppt_y"/>
                                              </p:val>
                                            </p:tav>
                                          </p:tavLst>
                                        </p:anim>
                                      </p:childTnLst>
                                    </p:cTn>
                                  </p:par>
                                  <p:par>
                                    <p:cTn id="70" presetID="8" presetClass="emph" presetSubtype="0" repeatCount="2000" fill="hold" grpId="1" nodeType="withEffect">
                                      <p:stCondLst>
                                        <p:cond delay="0"/>
                                      </p:stCondLst>
                                      <p:childTnLst>
                                        <p:animRot by="21600000">
                                          <p:cBhvr>
                                            <p:cTn id="71" dur="3500" fill="hold"/>
                                            <p:tgtEl>
                                              <p:spTgt spid="23"/>
                                            </p:tgtEl>
                                            <p:attrNameLst>
                                              <p:attrName>r</p:attrName>
                                            </p:attrNameLst>
                                          </p:cBhvr>
                                        </p:animRot>
                                      </p:childTnLst>
                                    </p:cTn>
                                  </p:par>
                                  <p:par>
                                    <p:cTn id="72" presetID="8" presetClass="emph" presetSubtype="0" repeatCount="2000" fill="hold" grpId="1" nodeType="withEffect">
                                      <p:stCondLst>
                                        <p:cond delay="0"/>
                                      </p:stCondLst>
                                      <p:childTnLst>
                                        <p:animRot by="-21600000">
                                          <p:cBhvr>
                                            <p:cTn id="73" dur="3500" fill="hold"/>
                                            <p:tgtEl>
                                              <p:spTgt spid="25"/>
                                            </p:tgtEl>
                                            <p:attrNameLst>
                                              <p:attrName>r</p:attrName>
                                            </p:attrNameLst>
                                          </p:cBhvr>
                                        </p:animRot>
                                      </p:childTnLst>
                                    </p:cTn>
                                  </p:par>
                                  <p:par>
                                    <p:cTn id="74" presetID="6" presetClass="emph" presetSubtype="0" repeatCount="2000" autoRev="1" fill="hold" grpId="1" nodeType="withEffect">
                                      <p:stCondLst>
                                        <p:cond delay="0"/>
                                      </p:stCondLst>
                                      <p:childTnLst>
                                        <p:animScale>
                                          <p:cBhvr>
                                            <p:cTn id="75" dur="2000" fill="hold"/>
                                            <p:tgtEl>
                                              <p:spTgt spid="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5" grpId="0" animBg="1"/>
          <p:bldP spid="25" grpId="1" animBg="1"/>
          <p:bldP spid="26" grpId="0" animBg="1"/>
          <p:bldP spid="26" grpId="1" animBg="1"/>
          <p:bldP spid="10" grpId="0"/>
          <p:bldP spid="11" grpId="0"/>
          <p:bldP spid="11"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style.rotation</p:attrName>
                                            </p:attrNameLst>
                                          </p:cBhvr>
                                          <p:tavLst>
                                            <p:tav tm="0">
                                              <p:val>
                                                <p:fltVal val="360"/>
                                              </p:val>
                                            </p:tav>
                                            <p:tav tm="100000">
                                              <p:val>
                                                <p:fltVal val="0"/>
                                              </p:val>
                                            </p:tav>
                                          </p:tavLst>
                                        </p:anim>
                                        <p:animEffect transition="in" filter="fade">
                                          <p:cBhvr>
                                            <p:cTn id="21" dur="500"/>
                                            <p:tgtEl>
                                              <p:spTgt spid="3"/>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0-#ppt_w/2"/>
                                              </p:val>
                                            </p:tav>
                                            <p:tav tm="100000">
                                              <p:val>
                                                <p:strVal val="#ppt_x"/>
                                              </p:val>
                                            </p:tav>
                                          </p:tavLst>
                                        </p:anim>
                                        <p:anim calcmode="lin" valueType="num">
                                          <p:cBhvr additive="base">
                                            <p:cTn id="26" dur="10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0-#ppt_w/2"/>
                                              </p:val>
                                            </p:tav>
                                            <p:tav tm="100000">
                                              <p:val>
                                                <p:strVal val="#ppt_x"/>
                                              </p:val>
                                            </p:tav>
                                          </p:tavLst>
                                        </p:anim>
                                        <p:anim calcmode="lin" valueType="num">
                                          <p:cBhvr additive="base">
                                            <p:cTn id="30" dur="10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5"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par>
                                    <p:cTn id="37" presetID="2" presetClass="entr" presetSubtype="2" fill="hold" grpId="0" nodeType="withEffect">
                                      <p:stCondLst>
                                        <p:cond delay="0"/>
                                      </p:stCondLst>
                                      <p:iterate type="lt">
                                        <p:tmPct val="10000"/>
                                      </p:iterate>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26" presetClass="emph" presetSubtype="0" fill="hold" grpId="1" nodeType="withEffect">
                                      <p:stCondLst>
                                        <p:cond delay="2100"/>
                                      </p:stCondLst>
                                      <p:iterate type="lt">
                                        <p:tmPct val="10000"/>
                                      </p:iterate>
                                      <p:childTnLst>
                                        <p:animEffect transition="out" filter="fade">
                                          <p:cBhvr>
                                            <p:cTn id="42" dur="500" tmFilter="0, 0; .2, .5; .8, .5; 1, 0"/>
                                            <p:tgtEl>
                                              <p:spTgt spid="11"/>
                                            </p:tgtEl>
                                          </p:cBhvr>
                                        </p:animEffect>
                                        <p:animScale>
                                          <p:cBhvr>
                                            <p:cTn id="43" dur="250" autoRev="1" fill="hold"/>
                                            <p:tgtEl>
                                              <p:spTgt spid="11"/>
                                            </p:tgtEl>
                                          </p:cBhvr>
                                          <p:by x="105000" y="105000"/>
                                        </p:animScale>
                                      </p:childTnLst>
                                    </p:cTn>
                                  </p:par>
                                  <p:par>
                                    <p:cTn id="44" presetID="2" presetClass="entr" presetSubtype="2"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0" presetClass="path" presetSubtype="0" accel="50000" decel="50000" fill="hold" nodeType="withEffect">
                                      <p:stCondLst>
                                        <p:cond delay="500"/>
                                      </p:stCondLst>
                                      <p:childTnLst>
                                        <p:animMotion origin="layout" path="M 4.79167E-6 0.00487 C -0.01133 0.00602 -0.02097 0.01042 -0.0323 0.01181 C -0.04375 0.01667 -0.0543 0.0176 -0.06628 0.01899 C -0.17123 0.01667 -0.17318 0.0294 -0.23282 0.00741 C -0.23894 0.00139 -0.24037 -0.00347 -0.2461 -0.0118 C -0.25508 -0.025 -0.26459 -0.03865 -0.27722 -0.04351 C -0.30977 -0.075 -0.38438 -0.06226 -0.40782 -0.0625 C -0.41745 -0.06643 -0.42748 -0.06759 -0.43711 -0.07129 C -0.44323 -0.07361 -0.44883 -0.07638 -0.45508 -0.07801 C -0.46381 -0.08333 -0.47344 -0.08865 -0.48256 -0.09074 C -0.49688 -0.10069 -0.51146 -0.10949 -0.52696 -0.11551 C -0.53256 -0.11736 -0.53711 -0.12199 -0.54219 -0.12546 C -0.55391 -0.13217 -0.5681 -0.1375 -0.58099 -0.14074 C -0.61029 -0.13912 -0.63868 -0.1375 -0.66797 -0.13888 C -0.68112 -0.14537 -0.69441 -0.15092 -0.70678 -0.15995 C -0.71237 -0.16388 -0.71771 -0.16828 -0.72396 -0.1706 C -0.73568 -0.18078 -0.72175 -0.1699 -0.73321 -0.17592 C -0.73842 -0.1787 -0.74336 -0.18402 -0.74844 -0.18703 C -0.75391 -0.19074 -0.7504 -0.18657 -0.75508 -0.19004 C -0.76394 -0.19652 -0.77292 -0.20254 -0.78243 -0.20671 C -0.79102 -0.21458 -0.80027 -0.22291 -0.8099 -0.22847 C -0.81706 -0.23888 -0.82839 -0.24444 -0.83451 -0.25717 C -0.83581 -0.26018 -0.83737 -0.26273 -0.83829 -0.26551 C -0.83881 -0.26782 -0.8392 -0.27037 -0.84011 -0.27245 C -0.84245 -0.27801 -0.84623 -0.28217 -0.8487 -0.28773 C -0.85417 -0.29976 -0.85873 -0.30648 -0.86563 -0.31689 " pathEditMode="relative" rAng="0" ptsTypes="AAAAAAAAAAAAAAAAAAAAAAAAAA">
                                          <p:cBhvr>
                                            <p:cTn id="49" dur="6500" fill="hold"/>
                                            <p:tgtEl>
                                              <p:spTgt spid="21"/>
                                            </p:tgtEl>
                                            <p:attrNameLst>
                                              <p:attrName>ppt_x</p:attrName>
                                              <p:attrName>ppt_y</p:attrName>
                                            </p:attrNameLst>
                                          </p:cBhvr>
                                          <p:rCtr x="-43281" y="-15324"/>
                                        </p:animMotion>
                                      </p:childTnLst>
                                    </p:cTn>
                                  </p:par>
                                  <p:par>
                                    <p:cTn id="50" presetID="2" presetClass="entr" presetSubtype="4" decel="100000" fill="hold" nodeType="withEffect">
                                      <p:stCondLst>
                                        <p:cond delay="25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1500" fill="hold"/>
                                            <p:tgtEl>
                                              <p:spTgt spid="22"/>
                                            </p:tgtEl>
                                            <p:attrNameLst>
                                              <p:attrName>ppt_x</p:attrName>
                                            </p:attrNameLst>
                                          </p:cBhvr>
                                          <p:tavLst>
                                            <p:tav tm="0">
                                              <p:val>
                                                <p:strVal val="#ppt_x"/>
                                              </p:val>
                                            </p:tav>
                                            <p:tav tm="100000">
                                              <p:val>
                                                <p:strVal val="#ppt_x"/>
                                              </p:val>
                                            </p:tav>
                                          </p:tavLst>
                                        </p:anim>
                                        <p:anim calcmode="lin" valueType="num">
                                          <p:cBhvr additive="base">
                                            <p:cTn id="53" dur="1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5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750" fill="hold"/>
                                            <p:tgtEl>
                                              <p:spTgt spid="24"/>
                                            </p:tgtEl>
                                            <p:attrNameLst>
                                              <p:attrName>ppt_x</p:attrName>
                                            </p:attrNameLst>
                                          </p:cBhvr>
                                          <p:tavLst>
                                            <p:tav tm="0">
                                              <p:val>
                                                <p:strVal val="#ppt_x"/>
                                              </p:val>
                                            </p:tav>
                                            <p:tav tm="100000">
                                              <p:val>
                                                <p:strVal val="#ppt_x"/>
                                              </p:val>
                                            </p:tav>
                                          </p:tavLst>
                                        </p:anim>
                                        <p:anim calcmode="lin" valueType="num">
                                          <p:cBhvr additive="base">
                                            <p:cTn id="61" dur="750" fill="hold"/>
                                            <p:tgtEl>
                                              <p:spTgt spid="24"/>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ppt_x"/>
                                              </p:val>
                                            </p:tav>
                                            <p:tav tm="100000">
                                              <p:val>
                                                <p:strVal val="#ppt_x"/>
                                              </p:val>
                                            </p:tav>
                                          </p:tavLst>
                                        </p:anim>
                                        <p:anim calcmode="lin" valueType="num">
                                          <p:cBhvr additive="base">
                                            <p:cTn id="65" dur="500" fill="hold"/>
                                            <p:tgtEl>
                                              <p:spTgt spid="25"/>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25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fill="hold"/>
                                            <p:tgtEl>
                                              <p:spTgt spid="26"/>
                                            </p:tgtEl>
                                            <p:attrNameLst>
                                              <p:attrName>ppt_x</p:attrName>
                                            </p:attrNameLst>
                                          </p:cBhvr>
                                          <p:tavLst>
                                            <p:tav tm="0">
                                              <p:val>
                                                <p:strVal val="#ppt_x"/>
                                              </p:val>
                                            </p:tav>
                                            <p:tav tm="100000">
                                              <p:val>
                                                <p:strVal val="#ppt_x"/>
                                              </p:val>
                                            </p:tav>
                                          </p:tavLst>
                                        </p:anim>
                                        <p:anim calcmode="lin" valueType="num">
                                          <p:cBhvr additive="base">
                                            <p:cTn id="69" dur="500" fill="hold"/>
                                            <p:tgtEl>
                                              <p:spTgt spid="26"/>
                                            </p:tgtEl>
                                            <p:attrNameLst>
                                              <p:attrName>ppt_y</p:attrName>
                                            </p:attrNameLst>
                                          </p:cBhvr>
                                          <p:tavLst>
                                            <p:tav tm="0">
                                              <p:val>
                                                <p:strVal val="0-#ppt_h/2"/>
                                              </p:val>
                                            </p:tav>
                                            <p:tav tm="100000">
                                              <p:val>
                                                <p:strVal val="#ppt_y"/>
                                              </p:val>
                                            </p:tav>
                                          </p:tavLst>
                                        </p:anim>
                                      </p:childTnLst>
                                    </p:cTn>
                                  </p:par>
                                  <p:par>
                                    <p:cTn id="70" presetID="8" presetClass="emph" presetSubtype="0" repeatCount="2000" fill="hold" grpId="1" nodeType="withEffect">
                                      <p:stCondLst>
                                        <p:cond delay="0"/>
                                      </p:stCondLst>
                                      <p:childTnLst>
                                        <p:animRot by="21600000">
                                          <p:cBhvr>
                                            <p:cTn id="71" dur="3500" fill="hold"/>
                                            <p:tgtEl>
                                              <p:spTgt spid="23"/>
                                            </p:tgtEl>
                                            <p:attrNameLst>
                                              <p:attrName>r</p:attrName>
                                            </p:attrNameLst>
                                          </p:cBhvr>
                                        </p:animRot>
                                      </p:childTnLst>
                                    </p:cTn>
                                  </p:par>
                                  <p:par>
                                    <p:cTn id="72" presetID="8" presetClass="emph" presetSubtype="0" repeatCount="2000" fill="hold" grpId="1" nodeType="withEffect">
                                      <p:stCondLst>
                                        <p:cond delay="0"/>
                                      </p:stCondLst>
                                      <p:childTnLst>
                                        <p:animRot by="-21600000">
                                          <p:cBhvr>
                                            <p:cTn id="73" dur="3500" fill="hold"/>
                                            <p:tgtEl>
                                              <p:spTgt spid="25"/>
                                            </p:tgtEl>
                                            <p:attrNameLst>
                                              <p:attrName>r</p:attrName>
                                            </p:attrNameLst>
                                          </p:cBhvr>
                                        </p:animRot>
                                      </p:childTnLst>
                                    </p:cTn>
                                  </p:par>
                                  <p:par>
                                    <p:cTn id="74" presetID="6" presetClass="emph" presetSubtype="0" repeatCount="2000" autoRev="1" fill="hold" grpId="1" nodeType="withEffect">
                                      <p:stCondLst>
                                        <p:cond delay="0"/>
                                      </p:stCondLst>
                                      <p:childTnLst>
                                        <p:animScale>
                                          <p:cBhvr>
                                            <p:cTn id="75" dur="2000" fill="hold"/>
                                            <p:tgtEl>
                                              <p:spTgt spid="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5" grpId="0" animBg="1"/>
          <p:bldP spid="25" grpId="1" animBg="1"/>
          <p:bldP spid="26" grpId="0" animBg="1"/>
          <p:bldP spid="26" grpId="1" animBg="1"/>
          <p:bldP spid="10" grpId="0"/>
          <p:bldP spid="11" grpId="0"/>
          <p:bldP spid="11"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1" cstate="screen"/>
          <a:stretch>
            <a:fillRect/>
          </a:stretch>
        </p:blipFill>
        <p:spPr>
          <a:xfrm>
            <a:off x="8886003" y="4070693"/>
            <a:ext cx="3178426" cy="2024275"/>
          </a:xfrm>
          <a:prstGeom prst="rect">
            <a:avLst/>
          </a:prstGeom>
        </p:spPr>
      </p:pic>
      <p:pic>
        <p:nvPicPr>
          <p:cNvPr id="30" name="图片 29"/>
          <p:cNvPicPr>
            <a:picLocks noChangeAspect="1"/>
          </p:cNvPicPr>
          <p:nvPr/>
        </p:nvPicPr>
        <p:blipFill>
          <a:blip r:embed="rId1" cstate="screen"/>
          <a:stretch>
            <a:fillRect/>
          </a:stretch>
        </p:blipFill>
        <p:spPr>
          <a:xfrm>
            <a:off x="1393104" y="2236069"/>
            <a:ext cx="3178426" cy="2024275"/>
          </a:xfrm>
          <a:prstGeom prst="rect">
            <a:avLst/>
          </a:prstGeom>
        </p:spPr>
      </p:pic>
      <p:pic>
        <p:nvPicPr>
          <p:cNvPr id="36" name="图片 35"/>
          <p:cNvPicPr>
            <a:picLocks noChangeAspect="1"/>
          </p:cNvPicPr>
          <p:nvPr/>
        </p:nvPicPr>
        <p:blipFill>
          <a:blip r:embed="rId2" cstate="screen"/>
          <a:stretch>
            <a:fillRect/>
          </a:stretch>
        </p:blipFill>
        <p:spPr>
          <a:xfrm>
            <a:off x="307974" y="339363"/>
            <a:ext cx="1475295" cy="1475295"/>
          </a:xfrm>
          <a:prstGeom prst="rect">
            <a:avLst/>
          </a:prstGeom>
        </p:spPr>
      </p:pic>
      <p:pic>
        <p:nvPicPr>
          <p:cNvPr id="37" name="图片 36"/>
          <p:cNvPicPr>
            <a:picLocks noChangeAspect="1"/>
          </p:cNvPicPr>
          <p:nvPr/>
        </p:nvPicPr>
        <p:blipFill>
          <a:blip r:embed="rId3" cstate="screen"/>
          <a:stretch>
            <a:fillRect/>
          </a:stretch>
        </p:blipFill>
        <p:spPr>
          <a:xfrm>
            <a:off x="9420299" y="1371093"/>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4"/>
            <a:stretch>
              <a:fillRect/>
            </a:stretch>
          </p:blipFill>
          <p:spPr>
            <a:xfrm>
              <a:off x="3417502" y="-160422"/>
              <a:ext cx="5557520" cy="2193758"/>
            </a:xfrm>
            <a:prstGeom prst="rect">
              <a:avLst/>
            </a:prstGeom>
          </p:spPr>
        </p:pic>
        <p:sp>
          <p:nvSpPr>
            <p:cNvPr id="40" name="文本框 39"/>
            <p:cNvSpPr txBox="1"/>
            <p:nvPr/>
          </p:nvSpPr>
          <p:spPr>
            <a:xfrm>
              <a:off x="5059572" y="338032"/>
              <a:ext cx="2177199" cy="707886"/>
            </a:xfrm>
            <a:prstGeom prst="rect">
              <a:avLst/>
            </a:prstGeom>
            <a:noFill/>
          </p:spPr>
          <p:txBody>
            <a:bodyPr vert="horz" wrap="none" rtlCol="0">
              <a:spAutoFit/>
            </a:bodyPr>
            <a:lstStyle/>
            <a:p>
              <a:r>
                <a:rPr lang="zh-CN" altLang="en-US" sz="4000" spc="-300" dirty="0">
                  <a:cs typeface="+mn-ea"/>
                  <a:sym typeface="+mn-lt"/>
                </a:rPr>
                <a:t>生  活   篇</a:t>
              </a:r>
              <a:endParaRPr lang="zh-CN" altLang="en-US" sz="4000" spc="-300" dirty="0">
                <a:cs typeface="+mn-ea"/>
                <a:sym typeface="+mn-lt"/>
              </a:endParaRPr>
            </a:p>
          </p:txBody>
        </p:sp>
      </p:grpSp>
      <p:pic>
        <p:nvPicPr>
          <p:cNvPr id="12" name="图片 11"/>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400000"/>
                    </a14:imgEffect>
                  </a14:imgLayer>
                </a14:imgProps>
              </a:ext>
            </a:extLst>
          </a:blip>
          <a:srcRect/>
          <a:stretch>
            <a:fillRect/>
          </a:stretch>
        </p:blipFill>
        <p:spPr>
          <a:xfrm>
            <a:off x="3952586" y="665081"/>
            <a:ext cx="4743209" cy="6811224"/>
          </a:xfrm>
          <a:prstGeom prst="rect">
            <a:avLst/>
          </a:prstGeom>
        </p:spPr>
      </p:pic>
      <p:grpSp>
        <p:nvGrpSpPr>
          <p:cNvPr id="13" name="组合 12"/>
          <p:cNvGrpSpPr/>
          <p:nvPr/>
        </p:nvGrpSpPr>
        <p:grpSpPr>
          <a:xfrm>
            <a:off x="8244891" y="2956742"/>
            <a:ext cx="3336290" cy="582930"/>
            <a:chOff x="7982585" y="2113915"/>
            <a:chExt cx="3336290" cy="582930"/>
          </a:xfrm>
        </p:grpSpPr>
        <p:sp>
          <p:nvSpPr>
            <p:cNvPr id="14" name="文本框 13"/>
            <p:cNvSpPr txBox="1"/>
            <p:nvPr/>
          </p:nvSpPr>
          <p:spPr>
            <a:xfrm>
              <a:off x="8725535" y="2113915"/>
              <a:ext cx="2593340" cy="525913"/>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cs typeface="+mn-ea"/>
                  <a:sym typeface="+mn-lt"/>
                </a:rPr>
                <a:t>点击输入您的文字内容或复制粘贴具体文本、简明扼要的文字说明此项内容。</a:t>
              </a:r>
              <a:endParaRPr lang="zh-CN" altLang="en-US" sz="1000" dirty="0">
                <a:solidFill>
                  <a:schemeClr val="tx1">
                    <a:lumMod val="65000"/>
                    <a:lumOff val="35000"/>
                  </a:schemeClr>
                </a:solidFill>
                <a:cs typeface="+mn-ea"/>
                <a:sym typeface="+mn-lt"/>
              </a:endParaRPr>
            </a:p>
          </p:txBody>
        </p:sp>
        <p:pic>
          <p:nvPicPr>
            <p:cNvPr id="15" name="图片 14"/>
            <p:cNvPicPr>
              <a:picLocks noChangeAspect="1"/>
            </p:cNvPicPr>
            <p:nvPr/>
          </p:nvPicPr>
          <p:blipFill>
            <a:blip r:embed="rId7" cstate="screen"/>
            <a:stretch>
              <a:fillRect/>
            </a:stretch>
          </p:blipFill>
          <p:spPr>
            <a:xfrm>
              <a:off x="7982585" y="2113915"/>
              <a:ext cx="626745" cy="582930"/>
            </a:xfrm>
            <a:prstGeom prst="rect">
              <a:avLst/>
            </a:prstGeom>
          </p:spPr>
        </p:pic>
      </p:grpSp>
      <p:grpSp>
        <p:nvGrpSpPr>
          <p:cNvPr id="16" name="组合 15"/>
          <p:cNvGrpSpPr/>
          <p:nvPr/>
        </p:nvGrpSpPr>
        <p:grpSpPr>
          <a:xfrm>
            <a:off x="8244891" y="4824665"/>
            <a:ext cx="3335655" cy="601296"/>
            <a:chOff x="7982585" y="4009439"/>
            <a:chExt cx="3335655" cy="601296"/>
          </a:xfrm>
        </p:grpSpPr>
        <p:sp>
          <p:nvSpPr>
            <p:cNvPr id="17" name="文本框 16"/>
            <p:cNvSpPr txBox="1"/>
            <p:nvPr/>
          </p:nvSpPr>
          <p:spPr>
            <a:xfrm>
              <a:off x="8725535" y="4009439"/>
              <a:ext cx="2592705" cy="547650"/>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cs typeface="+mn-ea"/>
                  <a:sym typeface="+mn-lt"/>
                </a:rPr>
                <a:t>点击输入您的文字内容或复制粘贴具体文本、简明扼要的文字说明此项内容。 </a:t>
              </a:r>
              <a:endParaRPr lang="zh-CN" altLang="en-US" sz="1050" dirty="0">
                <a:solidFill>
                  <a:schemeClr val="tx1">
                    <a:lumMod val="65000"/>
                    <a:lumOff val="35000"/>
                  </a:schemeClr>
                </a:solidFill>
                <a:cs typeface="+mn-ea"/>
                <a:sym typeface="+mn-lt"/>
              </a:endParaRPr>
            </a:p>
          </p:txBody>
        </p:sp>
        <p:pic>
          <p:nvPicPr>
            <p:cNvPr id="18" name="图片 17"/>
            <p:cNvPicPr>
              <a:picLocks noChangeAspect="1"/>
            </p:cNvPicPr>
            <p:nvPr/>
          </p:nvPicPr>
          <p:blipFill>
            <a:blip r:embed="rId7" cstate="screen"/>
            <a:stretch>
              <a:fillRect/>
            </a:stretch>
          </p:blipFill>
          <p:spPr>
            <a:xfrm>
              <a:off x="7982585" y="4027805"/>
              <a:ext cx="626745" cy="582930"/>
            </a:xfrm>
            <a:prstGeom prst="rect">
              <a:avLst/>
            </a:prstGeom>
          </p:spPr>
        </p:pic>
      </p:grpSp>
      <p:grpSp>
        <p:nvGrpSpPr>
          <p:cNvPr id="19" name="组合 18"/>
          <p:cNvGrpSpPr/>
          <p:nvPr/>
        </p:nvGrpSpPr>
        <p:grpSpPr>
          <a:xfrm>
            <a:off x="797136" y="2956742"/>
            <a:ext cx="3336290" cy="582930"/>
            <a:chOff x="7982585" y="2113915"/>
            <a:chExt cx="3336290" cy="582930"/>
          </a:xfrm>
        </p:grpSpPr>
        <p:sp>
          <p:nvSpPr>
            <p:cNvPr id="20" name="文本框 19"/>
            <p:cNvSpPr txBox="1"/>
            <p:nvPr/>
          </p:nvSpPr>
          <p:spPr>
            <a:xfrm>
              <a:off x="8725535" y="2113915"/>
              <a:ext cx="2593340" cy="525913"/>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cs typeface="+mn-ea"/>
                  <a:sym typeface="+mn-lt"/>
                </a:rPr>
                <a:t>点击输入您的文字内容或复制粘贴具体文本、简明扼要的文字说明此项内容。</a:t>
              </a:r>
              <a:endParaRPr lang="zh-CN" altLang="en-US" sz="1000" dirty="0">
                <a:solidFill>
                  <a:schemeClr val="tx1">
                    <a:lumMod val="65000"/>
                    <a:lumOff val="35000"/>
                  </a:schemeClr>
                </a:solidFill>
                <a:cs typeface="+mn-ea"/>
                <a:sym typeface="+mn-lt"/>
              </a:endParaRPr>
            </a:p>
          </p:txBody>
        </p:sp>
        <p:pic>
          <p:nvPicPr>
            <p:cNvPr id="21" name="图片 20"/>
            <p:cNvPicPr>
              <a:picLocks noChangeAspect="1"/>
            </p:cNvPicPr>
            <p:nvPr/>
          </p:nvPicPr>
          <p:blipFill>
            <a:blip r:embed="rId7" cstate="screen"/>
            <a:stretch>
              <a:fillRect/>
            </a:stretch>
          </p:blipFill>
          <p:spPr>
            <a:xfrm>
              <a:off x="7982585" y="2113915"/>
              <a:ext cx="626745" cy="582930"/>
            </a:xfrm>
            <a:prstGeom prst="rect">
              <a:avLst/>
            </a:prstGeom>
          </p:spPr>
        </p:pic>
      </p:grpSp>
      <p:grpSp>
        <p:nvGrpSpPr>
          <p:cNvPr id="22" name="组合 21"/>
          <p:cNvGrpSpPr/>
          <p:nvPr/>
        </p:nvGrpSpPr>
        <p:grpSpPr>
          <a:xfrm>
            <a:off x="797136" y="4824665"/>
            <a:ext cx="3335655" cy="601296"/>
            <a:chOff x="7982585" y="4009439"/>
            <a:chExt cx="3335655" cy="601296"/>
          </a:xfrm>
        </p:grpSpPr>
        <p:sp>
          <p:nvSpPr>
            <p:cNvPr id="23" name="文本框 22"/>
            <p:cNvSpPr txBox="1"/>
            <p:nvPr/>
          </p:nvSpPr>
          <p:spPr>
            <a:xfrm>
              <a:off x="8725535" y="4009439"/>
              <a:ext cx="2592705" cy="547650"/>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cs typeface="+mn-ea"/>
                  <a:sym typeface="+mn-lt"/>
                </a:rPr>
                <a:t>点击输入您的文字内容或复制粘贴具体文本、简明扼要的文字说明此项内容。 </a:t>
              </a:r>
              <a:endParaRPr lang="zh-CN" altLang="en-US" sz="1050" dirty="0">
                <a:solidFill>
                  <a:schemeClr val="tx1">
                    <a:lumMod val="65000"/>
                    <a:lumOff val="35000"/>
                  </a:schemeClr>
                </a:solidFill>
                <a:cs typeface="+mn-ea"/>
                <a:sym typeface="+mn-lt"/>
              </a:endParaRPr>
            </a:p>
          </p:txBody>
        </p:sp>
        <p:pic>
          <p:nvPicPr>
            <p:cNvPr id="24" name="图片 23"/>
            <p:cNvPicPr>
              <a:picLocks noChangeAspect="1"/>
            </p:cNvPicPr>
            <p:nvPr/>
          </p:nvPicPr>
          <p:blipFill>
            <a:blip r:embed="rId7" cstate="screen"/>
            <a:stretch>
              <a:fillRect/>
            </a:stretch>
          </p:blipFill>
          <p:spPr>
            <a:xfrm>
              <a:off x="7982585" y="4027805"/>
              <a:ext cx="626745" cy="582930"/>
            </a:xfrm>
            <a:prstGeom prst="rect">
              <a:avLst/>
            </a:prstGeom>
          </p:spPr>
        </p:pic>
      </p:grpSp>
      <p:pic>
        <p:nvPicPr>
          <p:cNvPr id="29" name="图片 28"/>
          <p:cNvPicPr>
            <a:picLocks noChangeAspect="1"/>
          </p:cNvPicPr>
          <p:nvPr/>
        </p:nvPicPr>
        <p:blipFill>
          <a:blip r:embed="rId8" cstate="screen"/>
          <a:stretch>
            <a:fillRect/>
          </a:stretch>
        </p:blipFill>
        <p:spPr>
          <a:xfrm>
            <a:off x="1622106" y="1154258"/>
            <a:ext cx="1609724" cy="132079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eelOff"/>
      </p:transition>
    </mc:Choice>
    <mc:Fallback>
      <p:transition spd="slow"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style.rotation</p:attrName>
                                        </p:attrNameLst>
                                      </p:cBhvr>
                                      <p:tavLst>
                                        <p:tav tm="0">
                                          <p:val>
                                            <p:fltVal val="360"/>
                                          </p:val>
                                        </p:tav>
                                        <p:tav tm="100000">
                                          <p:val>
                                            <p:fltVal val="0"/>
                                          </p:val>
                                        </p:tav>
                                      </p:tavLst>
                                    </p:anim>
                                    <p:animEffect transition="in" filter="fade">
                                      <p:cBhvr>
                                        <p:cTn id="16" dur="500"/>
                                        <p:tgtEl>
                                          <p:spTgt spid="36"/>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1000" fill="hold"/>
                                        <p:tgtEl>
                                          <p:spTgt spid="37"/>
                                        </p:tgtEl>
                                        <p:attrNameLst>
                                          <p:attrName>ppt_x</p:attrName>
                                        </p:attrNameLst>
                                      </p:cBhvr>
                                      <p:tavLst>
                                        <p:tav tm="0">
                                          <p:val>
                                            <p:strVal val="0-#ppt_w/2"/>
                                          </p:val>
                                        </p:tav>
                                        <p:tav tm="100000">
                                          <p:val>
                                            <p:strVal val="#ppt_x"/>
                                          </p:val>
                                        </p:tav>
                                      </p:tavLst>
                                    </p:anim>
                                    <p:anim calcmode="lin" valueType="num">
                                      <p:cBhvr additive="base">
                                        <p:cTn id="21" dur="1000" fill="hold"/>
                                        <p:tgtEl>
                                          <p:spTgt spid="37"/>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000" fill="hold"/>
                                        <p:tgtEl>
                                          <p:spTgt spid="16"/>
                                        </p:tgtEl>
                                        <p:attrNameLst>
                                          <p:attrName>ppt_x</p:attrName>
                                        </p:attrNameLst>
                                      </p:cBhvr>
                                      <p:tavLst>
                                        <p:tav tm="0">
                                          <p:val>
                                            <p:strVal val="1+#ppt_w/2"/>
                                          </p:val>
                                        </p:tav>
                                        <p:tav tm="100000">
                                          <p:val>
                                            <p:strVal val="#ppt_x"/>
                                          </p:val>
                                        </p:tav>
                                      </p:tavLst>
                                    </p:anim>
                                    <p:anim calcmode="lin" valueType="num">
                                      <p:cBhvr additive="base">
                                        <p:cTn id="40" dur="10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10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1+#ppt_w/2"/>
                                          </p:val>
                                        </p:tav>
                                        <p:tav tm="100000">
                                          <p:val>
                                            <p:strVal val="#ppt_x"/>
                                          </p:val>
                                        </p:tav>
                                      </p:tavLst>
                                    </p:anim>
                                    <p:anim calcmode="lin" valueType="num">
                                      <p:cBhvr additive="base">
                                        <p:cTn id="44" dur="10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150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1000" fill="hold"/>
                                        <p:tgtEl>
                                          <p:spTgt spid="22"/>
                                        </p:tgtEl>
                                        <p:attrNameLst>
                                          <p:attrName>ppt_x</p:attrName>
                                        </p:attrNameLst>
                                      </p:cBhvr>
                                      <p:tavLst>
                                        <p:tav tm="0">
                                          <p:val>
                                            <p:strVal val="1+#ppt_w/2"/>
                                          </p:val>
                                        </p:tav>
                                        <p:tav tm="100000">
                                          <p:val>
                                            <p:strVal val="#ppt_x"/>
                                          </p:val>
                                        </p:tav>
                                      </p:tavLst>
                                    </p:anim>
                                    <p:anim calcmode="lin" valueType="num">
                                      <p:cBhvr additive="base">
                                        <p:cTn id="48" dur="10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20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1000" fill="hold"/>
                                        <p:tgtEl>
                                          <p:spTgt spid="30"/>
                                        </p:tgtEl>
                                        <p:attrNameLst>
                                          <p:attrName>ppt_x</p:attrName>
                                        </p:attrNameLst>
                                      </p:cBhvr>
                                      <p:tavLst>
                                        <p:tav tm="0">
                                          <p:val>
                                            <p:strVal val="0-#ppt_w/2"/>
                                          </p:val>
                                        </p:tav>
                                        <p:tav tm="100000">
                                          <p:val>
                                            <p:strVal val="#ppt_x"/>
                                          </p:val>
                                        </p:tav>
                                      </p:tavLst>
                                    </p:anim>
                                    <p:anim calcmode="lin" valueType="num">
                                      <p:cBhvr additive="base">
                                        <p:cTn id="52" dur="1000" fill="hold"/>
                                        <p:tgtEl>
                                          <p:spTgt spid="30"/>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1000" fill="hold"/>
                                        <p:tgtEl>
                                          <p:spTgt spid="33"/>
                                        </p:tgtEl>
                                        <p:attrNameLst>
                                          <p:attrName>ppt_x</p:attrName>
                                        </p:attrNameLst>
                                      </p:cBhvr>
                                      <p:tavLst>
                                        <p:tav tm="0">
                                          <p:val>
                                            <p:strVal val="0-#ppt_w/2"/>
                                          </p:val>
                                        </p:tav>
                                        <p:tav tm="100000">
                                          <p:val>
                                            <p:strVal val="#ppt_x"/>
                                          </p:val>
                                        </p:tav>
                                      </p:tavLst>
                                    </p:anim>
                                    <p:anim calcmode="lin" valueType="num">
                                      <p:cBhvr additive="base">
                                        <p:cTn id="56"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1"/>
          <a:stretch>
            <a:fillRect/>
          </a:stretch>
        </p:blipFill>
        <p:spPr>
          <a:xfrm>
            <a:off x="4661480" y="1913935"/>
            <a:ext cx="7406639" cy="4717137"/>
          </a:xfrm>
          <a:prstGeom prst="rect">
            <a:avLst/>
          </a:prstGeom>
        </p:spPr>
      </p:pic>
      <p:sp>
        <p:nvSpPr>
          <p:cNvPr id="77" name="矩形 76"/>
          <p:cNvSpPr/>
          <p:nvPr/>
        </p:nvSpPr>
        <p:spPr>
          <a:xfrm>
            <a:off x="7033403" y="3142230"/>
            <a:ext cx="1980029" cy="400110"/>
          </a:xfrm>
          <a:prstGeom prst="rect">
            <a:avLst/>
          </a:prstGeom>
        </p:spPr>
        <p:txBody>
          <a:bodyPr vert="horz" wrap="none">
            <a:spAutoFit/>
          </a:bodyPr>
          <a:lstStyle/>
          <a:p>
            <a:r>
              <a:rPr lang="zh-CN" altLang="en-US" sz="2000" dirty="0">
                <a:solidFill>
                  <a:srgbClr val="53C2E8"/>
                </a:solidFill>
                <a:cs typeface="+mn-ea"/>
                <a:sym typeface="+mn-lt"/>
              </a:rPr>
              <a:t>请输入你的题目</a:t>
            </a:r>
            <a:endParaRPr lang="zh-CN" altLang="en-US" sz="2000" dirty="0">
              <a:solidFill>
                <a:srgbClr val="53C2E8"/>
              </a:solidFill>
              <a:cs typeface="+mn-ea"/>
              <a:sym typeface="+mn-lt"/>
            </a:endParaRPr>
          </a:p>
        </p:txBody>
      </p:sp>
      <p:sp>
        <p:nvSpPr>
          <p:cNvPr id="78" name="文本框 77"/>
          <p:cNvSpPr txBox="1"/>
          <p:nvPr/>
        </p:nvSpPr>
        <p:spPr>
          <a:xfrm>
            <a:off x="6478087" y="3713917"/>
            <a:ext cx="3364992" cy="1477328"/>
          </a:xfrm>
          <a:prstGeom prst="rect">
            <a:avLst/>
          </a:prstGeom>
          <a:noFill/>
        </p:spPr>
        <p:txBody>
          <a:bodyPr wrap="square" rtlCol="0">
            <a:spAutoFit/>
          </a:bodyPr>
          <a:lstStyle/>
          <a:p>
            <a:pPr>
              <a:lnSpc>
                <a:spcPct val="150000"/>
              </a:lnSpc>
            </a:pPr>
            <a:r>
              <a:rPr lang="zh-CN" altLang="en-US" sz="1200" dirty="0">
                <a:solidFill>
                  <a:srgbClr val="53C2E8"/>
                </a:solidFill>
                <a:cs typeface="+mn-ea"/>
                <a:sym typeface="+mn-lt"/>
              </a:rPr>
              <a:t>请在此处添加详细描述文本，尽量与标题文本语言风格相符合，语言描述尽量简洁生动。请在此处添加详细描述文本，尽量与标题文本语言风格相符合，语言描述尽量简洁生动。请在此处添加详细描述文本</a:t>
            </a:r>
            <a:endParaRPr lang="zh-CN" altLang="en-US" sz="1200" dirty="0">
              <a:solidFill>
                <a:srgbClr val="53C2E8"/>
              </a:solidFill>
              <a:cs typeface="+mn-ea"/>
              <a:sym typeface="+mn-lt"/>
            </a:endParaRPr>
          </a:p>
        </p:txBody>
      </p:sp>
      <p:pic>
        <p:nvPicPr>
          <p:cNvPr id="72" name="图片 71"/>
          <p:cNvPicPr>
            <a:picLocks noChangeAspect="1"/>
          </p:cNvPicPr>
          <p:nvPr/>
        </p:nvPicPr>
        <p:blipFill rotWithShape="1">
          <a:blip r:embed="rId2" cstate="screen"/>
          <a:srcRect/>
          <a:stretch>
            <a:fillRect/>
          </a:stretch>
        </p:blipFill>
        <p:spPr>
          <a:xfrm flipH="1">
            <a:off x="472185" y="1359350"/>
            <a:ext cx="4574163" cy="5271722"/>
          </a:xfrm>
          <a:prstGeom prst="rect">
            <a:avLst/>
          </a:prstGeom>
        </p:spPr>
      </p:pic>
      <p:pic>
        <p:nvPicPr>
          <p:cNvPr id="37" name="图片 36"/>
          <p:cNvPicPr>
            <a:picLocks noChangeAspect="1"/>
          </p:cNvPicPr>
          <p:nvPr/>
        </p:nvPicPr>
        <p:blipFill>
          <a:blip r:embed="rId3" cstate="screen"/>
          <a:stretch>
            <a:fillRect/>
          </a:stretch>
        </p:blipFill>
        <p:spPr>
          <a:xfrm>
            <a:off x="3358815" y="2331992"/>
            <a:ext cx="1727788" cy="1727788"/>
          </a:xfrm>
          <a:prstGeom prst="rect">
            <a:avLst/>
          </a:prstGeom>
        </p:spPr>
      </p:pic>
      <p:pic>
        <p:nvPicPr>
          <p:cNvPr id="79" name="PA_库_图片 13"/>
          <p:cNvPicPr>
            <a:picLocks noChangeAspect="1"/>
          </p:cNvPicPr>
          <p:nvPr>
            <p:custDataLst>
              <p:tags r:id="rId4"/>
            </p:custDataLst>
          </p:nvPr>
        </p:nvPicPr>
        <p:blipFill>
          <a:blip r:embed="rId5"/>
          <a:stretch>
            <a:fillRect/>
          </a:stretch>
        </p:blipFill>
        <p:spPr>
          <a:xfrm flipH="1">
            <a:off x="10038915" y="2619444"/>
            <a:ext cx="1158408" cy="862468"/>
          </a:xfrm>
          <a:prstGeom prst="rect">
            <a:avLst/>
          </a:prstGeom>
        </p:spPr>
      </p:pic>
      <p:sp>
        <p:nvSpPr>
          <p:cNvPr id="80" name="五角星 44"/>
          <p:cNvSpPr/>
          <p:nvPr/>
        </p:nvSpPr>
        <p:spPr>
          <a:xfrm rot="19967404">
            <a:off x="10242914" y="1554002"/>
            <a:ext cx="458393" cy="458393"/>
          </a:xfrm>
          <a:prstGeom prst="star5">
            <a:avLst>
              <a:gd name="adj" fmla="val 23926"/>
              <a:gd name="hf" fmla="val 105146"/>
              <a:gd name="vf" fmla="val 110557"/>
            </a:avLst>
          </a:prstGeom>
          <a:blipFill dpi="0" rotWithShape="1">
            <a:blip r:embed="rId6"/>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五角星 45"/>
          <p:cNvSpPr/>
          <p:nvPr/>
        </p:nvSpPr>
        <p:spPr>
          <a:xfrm>
            <a:off x="9359523" y="1941840"/>
            <a:ext cx="253437" cy="253437"/>
          </a:xfrm>
          <a:prstGeom prst="star5">
            <a:avLst>
              <a:gd name="adj" fmla="val 23926"/>
              <a:gd name="hf" fmla="val 105146"/>
              <a:gd name="vf" fmla="val 110557"/>
            </a:avLst>
          </a:prstGeom>
          <a:blipFill dpi="0" rotWithShape="1">
            <a:blip r:embed="rId7" cstate="screen"/>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五角星 46"/>
          <p:cNvSpPr/>
          <p:nvPr/>
        </p:nvSpPr>
        <p:spPr>
          <a:xfrm>
            <a:off x="11139005" y="1938919"/>
            <a:ext cx="186345" cy="186345"/>
          </a:xfrm>
          <a:prstGeom prst="star5">
            <a:avLst>
              <a:gd name="adj" fmla="val 23926"/>
              <a:gd name="hf" fmla="val 105146"/>
              <a:gd name="vf" fmla="val 110557"/>
            </a:avLst>
          </a:prstGeom>
          <a:blipFill dpi="0" rotWithShape="1">
            <a:blip r:embed="rId8"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五角星 50"/>
          <p:cNvSpPr/>
          <p:nvPr/>
        </p:nvSpPr>
        <p:spPr>
          <a:xfrm rot="19922997">
            <a:off x="11333228" y="1556814"/>
            <a:ext cx="143799" cy="143799"/>
          </a:xfrm>
          <a:prstGeom prst="star5">
            <a:avLst>
              <a:gd name="adj" fmla="val 23926"/>
              <a:gd name="hf" fmla="val 105146"/>
              <a:gd name="vf" fmla="val 110557"/>
            </a:avLst>
          </a:prstGeom>
          <a:blipFill dpi="0" rotWithShape="1">
            <a:blip r:embed="rId9" cstate="screen"/>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6" name="图形 85"/>
          <p:cNvPicPr>
            <a:picLocks noChangeAspect="1"/>
          </p:cNvPicPr>
          <p:nvPr/>
        </p:nvPicPr>
        <p:blipFill>
          <a:blip r:embed="rId10" cstate="screen">
            <a:extLst>
              <a:ext uri="{96DAC541-7B7A-43D3-8B79-37D633B846F1}">
                <asvg:svgBlip xmlns:asvg="http://schemas.microsoft.com/office/drawing/2016/SVG/main" r:embed="rId11"/>
              </a:ext>
            </a:extLst>
          </a:blip>
          <a:stretch>
            <a:fillRect/>
          </a:stretch>
        </p:blipFill>
        <p:spPr>
          <a:xfrm>
            <a:off x="550582" y="164925"/>
            <a:ext cx="1041400" cy="1054100"/>
          </a:xfrm>
          <a:prstGeom prst="rect">
            <a:avLst/>
          </a:prstGeom>
        </p:spPr>
      </p:pic>
      <p:pic>
        <p:nvPicPr>
          <p:cNvPr id="88" name="图片 87"/>
          <p:cNvPicPr>
            <a:picLocks noChangeAspect="1"/>
          </p:cNvPicPr>
          <p:nvPr>
            <p:custDataLst>
              <p:tags r:id="rId12"/>
            </p:custDataLst>
          </p:nvPr>
        </p:nvPicPr>
        <p:blipFill>
          <a:blip r:embed="rId13" cstate="screen"/>
          <a:stretch>
            <a:fillRect/>
          </a:stretch>
        </p:blipFill>
        <p:spPr>
          <a:xfrm>
            <a:off x="871216" y="2464345"/>
            <a:ext cx="833836" cy="964655"/>
          </a:xfrm>
          <a:prstGeom prst="rect">
            <a:avLst/>
          </a:prstGeom>
        </p:spPr>
      </p:pic>
      <p:grpSp>
        <p:nvGrpSpPr>
          <p:cNvPr id="91" name="组合 90"/>
          <p:cNvGrpSpPr/>
          <p:nvPr/>
        </p:nvGrpSpPr>
        <p:grpSpPr>
          <a:xfrm>
            <a:off x="3417502" y="-160422"/>
            <a:ext cx="5557520" cy="2193758"/>
            <a:chOff x="3417502" y="-160422"/>
            <a:chExt cx="5557520" cy="2193758"/>
          </a:xfrm>
        </p:grpSpPr>
        <p:pic>
          <p:nvPicPr>
            <p:cNvPr id="92" name="图片 91"/>
            <p:cNvPicPr>
              <a:picLocks noChangeAspect="1"/>
            </p:cNvPicPr>
            <p:nvPr/>
          </p:nvPicPr>
          <p:blipFill>
            <a:blip r:embed="rId14"/>
            <a:stretch>
              <a:fillRect/>
            </a:stretch>
          </p:blipFill>
          <p:spPr>
            <a:xfrm>
              <a:off x="3417502" y="-160422"/>
              <a:ext cx="5557520" cy="2193758"/>
            </a:xfrm>
            <a:prstGeom prst="rect">
              <a:avLst/>
            </a:prstGeom>
          </p:spPr>
        </p:pic>
        <p:sp>
          <p:nvSpPr>
            <p:cNvPr id="93" name="文本框 92"/>
            <p:cNvSpPr txBox="1"/>
            <p:nvPr/>
          </p:nvSpPr>
          <p:spPr>
            <a:xfrm>
              <a:off x="5059572" y="338032"/>
              <a:ext cx="2177199" cy="707886"/>
            </a:xfrm>
            <a:prstGeom prst="rect">
              <a:avLst/>
            </a:prstGeom>
            <a:noFill/>
          </p:spPr>
          <p:txBody>
            <a:bodyPr vert="horz" wrap="none" rtlCol="0">
              <a:spAutoFit/>
            </a:bodyPr>
            <a:lstStyle/>
            <a:p>
              <a:r>
                <a:rPr lang="zh-CN" altLang="en-US" sz="4000" spc="-300" dirty="0">
                  <a:cs typeface="+mn-ea"/>
                  <a:sym typeface="+mn-lt"/>
                </a:rPr>
                <a:t>生  活   篇</a:t>
              </a:r>
              <a:endParaRPr lang="zh-CN" altLang="en-US" sz="4000" spc="-300" dirty="0">
                <a:cs typeface="+mn-ea"/>
                <a:sym typeface="+mn-lt"/>
              </a:endParaRPr>
            </a:p>
          </p:txBody>
        </p:sp>
      </p:grpSp>
      <p:pic>
        <p:nvPicPr>
          <p:cNvPr id="84" name="Picture 5" descr="C:\Users\Administrator\Desktop\小鸟.png"/>
          <p:cNvPicPr>
            <a:picLocks noChangeAspect="1" noChangeArrowheads="1"/>
          </p:cNvPicPr>
          <p:nvPr/>
        </p:nvPicPr>
        <p:blipFill>
          <a:blip r:embed="rId15" cstate="screen"/>
          <a:srcRect/>
          <a:stretch>
            <a:fillRect/>
          </a:stretch>
        </p:blipFill>
        <p:spPr bwMode="auto">
          <a:xfrm>
            <a:off x="10604103" y="587179"/>
            <a:ext cx="834877" cy="8873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5500">
        <p15:prstTrans prst="pageCurlDouble"/>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1000" fill="hold"/>
                                            <p:tgtEl>
                                              <p:spTgt spid="91"/>
                                            </p:tgtEl>
                                            <p:attrNameLst>
                                              <p:attrName>ppt_w</p:attrName>
                                            </p:attrNameLst>
                                          </p:cBhvr>
                                          <p:tavLst>
                                            <p:tav tm="0">
                                              <p:val>
                                                <p:strVal val="#ppt_w*0.70"/>
                                              </p:val>
                                            </p:tav>
                                            <p:tav tm="100000">
                                              <p:val>
                                                <p:strVal val="#ppt_w"/>
                                              </p:val>
                                            </p:tav>
                                          </p:tavLst>
                                        </p:anim>
                                        <p:anim calcmode="lin" valueType="num">
                                          <p:cBhvr>
                                            <p:cTn id="8" dur="1000" fill="hold"/>
                                            <p:tgtEl>
                                              <p:spTgt spid="91"/>
                                            </p:tgtEl>
                                            <p:attrNameLst>
                                              <p:attrName>ppt_h</p:attrName>
                                            </p:attrNameLst>
                                          </p:cBhvr>
                                          <p:tavLst>
                                            <p:tav tm="0">
                                              <p:val>
                                                <p:strVal val="#ppt_h"/>
                                              </p:val>
                                            </p:tav>
                                            <p:tav tm="100000">
                                              <p:val>
                                                <p:strVal val="#ppt_h"/>
                                              </p:val>
                                            </p:tav>
                                          </p:tavLst>
                                        </p:anim>
                                        <p:animEffect transition="in" filter="fade">
                                          <p:cBhvr>
                                            <p:cTn id="9" dur="1000"/>
                                            <p:tgtEl>
                                              <p:spTgt spid="91"/>
                                            </p:tgtEl>
                                          </p:cBhvr>
                                        </p:animEffect>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p:cTn id="13" dur="500" fill="hold"/>
                                            <p:tgtEl>
                                              <p:spTgt spid="88"/>
                                            </p:tgtEl>
                                            <p:attrNameLst>
                                              <p:attrName>ppt_w</p:attrName>
                                            </p:attrNameLst>
                                          </p:cBhvr>
                                          <p:tavLst>
                                            <p:tav tm="0">
                                              <p:val>
                                                <p:fltVal val="0"/>
                                              </p:val>
                                            </p:tav>
                                            <p:tav tm="100000">
                                              <p:val>
                                                <p:strVal val="#ppt_w"/>
                                              </p:val>
                                            </p:tav>
                                          </p:tavLst>
                                        </p:anim>
                                        <p:anim calcmode="lin" valueType="num">
                                          <p:cBhvr>
                                            <p:cTn id="14" dur="500" fill="hold"/>
                                            <p:tgtEl>
                                              <p:spTgt spid="88"/>
                                            </p:tgtEl>
                                            <p:attrNameLst>
                                              <p:attrName>ppt_h</p:attrName>
                                            </p:attrNameLst>
                                          </p:cBhvr>
                                          <p:tavLst>
                                            <p:tav tm="0">
                                              <p:val>
                                                <p:fltVal val="0"/>
                                              </p:val>
                                            </p:tav>
                                            <p:tav tm="100000">
                                              <p:val>
                                                <p:strVal val="#ppt_h"/>
                                              </p:val>
                                            </p:tav>
                                          </p:tavLst>
                                        </p:anim>
                                        <p:anim calcmode="lin" valueType="num">
                                          <p:cBhvr>
                                            <p:cTn id="15" dur="500" fill="hold"/>
                                            <p:tgtEl>
                                              <p:spTgt spid="88"/>
                                            </p:tgtEl>
                                            <p:attrNameLst>
                                              <p:attrName>style.rotation</p:attrName>
                                            </p:attrNameLst>
                                          </p:cBhvr>
                                          <p:tavLst>
                                            <p:tav tm="0">
                                              <p:val>
                                                <p:fltVal val="360"/>
                                              </p:val>
                                            </p:tav>
                                            <p:tav tm="100000">
                                              <p:val>
                                                <p:fltVal val="0"/>
                                              </p:val>
                                            </p:tav>
                                          </p:tavLst>
                                        </p:anim>
                                        <p:animEffect transition="in" filter="fade">
                                          <p:cBhvr>
                                            <p:cTn id="16" dur="500"/>
                                            <p:tgtEl>
                                              <p:spTgt spid="88"/>
                                            </p:tgtEl>
                                          </p:cBhvr>
                                        </p:animEffect>
                                      </p:childTnLst>
                                    </p:cTn>
                                  </p:par>
                                  <p:par>
                                    <p:cTn id="17" presetID="42" presetClass="entr" presetSubtype="0"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0-#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200"/>
                                      </p:stCondLst>
                                      <p:childTnLst>
                                        <p:set>
                                          <p:cBhvr>
                                            <p:cTn id="28" dur="1" fill="hold">
                                              <p:stCondLst>
                                                <p:cond delay="0"/>
                                              </p:stCondLst>
                                            </p:cTn>
                                            <p:tgtEl>
                                              <p:spTgt spid="76"/>
                                            </p:tgtEl>
                                            <p:attrNameLst>
                                              <p:attrName>style.visibility</p:attrName>
                                            </p:attrNameLst>
                                          </p:cBhvr>
                                          <p:to>
                                            <p:strVal val="visible"/>
                                          </p:to>
                                        </p:set>
                                        <p:anim calcmode="lin" valueType="num">
                                          <p:cBhvr additive="base">
                                            <p:cTn id="29" dur="1000" fill="hold"/>
                                            <p:tgtEl>
                                              <p:spTgt spid="76"/>
                                            </p:tgtEl>
                                            <p:attrNameLst>
                                              <p:attrName>ppt_x</p:attrName>
                                            </p:attrNameLst>
                                          </p:cBhvr>
                                          <p:tavLst>
                                            <p:tav tm="0">
                                              <p:val>
                                                <p:strVal val="0-#ppt_w/2"/>
                                              </p:val>
                                            </p:tav>
                                            <p:tav tm="100000">
                                              <p:val>
                                                <p:strVal val="#ppt_x"/>
                                              </p:val>
                                            </p:tav>
                                          </p:tavLst>
                                        </p:anim>
                                        <p:anim calcmode="lin" valueType="num">
                                          <p:cBhvr additive="base">
                                            <p:cTn id="30" dur="1000" fill="hold"/>
                                            <p:tgtEl>
                                              <p:spTgt spid="7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5" presetClass="entr" presetSubtype="0"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1000" fill="hold"/>
                                            <p:tgtEl>
                                              <p:spTgt spid="77"/>
                                            </p:tgtEl>
                                            <p:attrNameLst>
                                              <p:attrName>ppt_w</p:attrName>
                                            </p:attrNameLst>
                                          </p:cBhvr>
                                          <p:tavLst>
                                            <p:tav tm="0">
                                              <p:val>
                                                <p:strVal val="#ppt_w*0.70"/>
                                              </p:val>
                                            </p:tav>
                                            <p:tav tm="100000">
                                              <p:val>
                                                <p:strVal val="#ppt_w"/>
                                              </p:val>
                                            </p:tav>
                                          </p:tavLst>
                                        </p:anim>
                                        <p:anim calcmode="lin" valueType="num">
                                          <p:cBhvr>
                                            <p:cTn id="35" dur="1000" fill="hold"/>
                                            <p:tgtEl>
                                              <p:spTgt spid="77"/>
                                            </p:tgtEl>
                                            <p:attrNameLst>
                                              <p:attrName>ppt_h</p:attrName>
                                            </p:attrNameLst>
                                          </p:cBhvr>
                                          <p:tavLst>
                                            <p:tav tm="0">
                                              <p:val>
                                                <p:strVal val="#ppt_h"/>
                                              </p:val>
                                            </p:tav>
                                            <p:tav tm="100000">
                                              <p:val>
                                                <p:strVal val="#ppt_h"/>
                                              </p:val>
                                            </p:tav>
                                          </p:tavLst>
                                        </p:anim>
                                        <p:animEffect transition="in" filter="fade">
                                          <p:cBhvr>
                                            <p:cTn id="36" dur="1000"/>
                                            <p:tgtEl>
                                              <p:spTgt spid="77"/>
                                            </p:tgtEl>
                                          </p:cBhvr>
                                        </p:animEffect>
                                      </p:childTnLst>
                                    </p:cTn>
                                  </p:par>
                                  <p:par>
                                    <p:cTn id="37" presetID="2" presetClass="entr" presetSubtype="2" fill="hold" grpId="0" nodeType="withEffect">
                                      <p:stCondLst>
                                        <p:cond delay="0"/>
                                      </p:stCondLst>
                                      <p:iterate type="lt">
                                        <p:tmPct val="10000"/>
                                      </p:iterate>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500" fill="hold"/>
                                            <p:tgtEl>
                                              <p:spTgt spid="78"/>
                                            </p:tgtEl>
                                            <p:attrNameLst>
                                              <p:attrName>ppt_x</p:attrName>
                                            </p:attrNameLst>
                                          </p:cBhvr>
                                          <p:tavLst>
                                            <p:tav tm="0">
                                              <p:val>
                                                <p:strVal val="1+#ppt_w/2"/>
                                              </p:val>
                                            </p:tav>
                                            <p:tav tm="100000">
                                              <p:val>
                                                <p:strVal val="#ppt_x"/>
                                              </p:val>
                                            </p:tav>
                                          </p:tavLst>
                                        </p:anim>
                                        <p:anim calcmode="lin" valueType="num">
                                          <p:cBhvr additive="base">
                                            <p:cTn id="40" dur="500" fill="hold"/>
                                            <p:tgtEl>
                                              <p:spTgt spid="78"/>
                                            </p:tgtEl>
                                            <p:attrNameLst>
                                              <p:attrName>ppt_y</p:attrName>
                                            </p:attrNameLst>
                                          </p:cBhvr>
                                          <p:tavLst>
                                            <p:tav tm="0">
                                              <p:val>
                                                <p:strVal val="#ppt_y"/>
                                              </p:val>
                                            </p:tav>
                                            <p:tav tm="100000">
                                              <p:val>
                                                <p:strVal val="#ppt_y"/>
                                              </p:val>
                                            </p:tav>
                                          </p:tavLst>
                                        </p:anim>
                                      </p:childTnLst>
                                    </p:cTn>
                                  </p:par>
                                  <p:par>
                                    <p:cTn id="41" presetID="26" presetClass="emph" presetSubtype="0" fill="hold" grpId="1" nodeType="withEffect">
                                      <p:stCondLst>
                                        <p:cond delay="2100"/>
                                      </p:stCondLst>
                                      <p:iterate type="lt">
                                        <p:tmPct val="10000"/>
                                      </p:iterate>
                                      <p:childTnLst>
                                        <p:animEffect transition="out" filter="fade">
                                          <p:cBhvr>
                                            <p:cTn id="42" dur="500" tmFilter="0, 0; .2, .5; .8, .5; 1, 0"/>
                                            <p:tgtEl>
                                              <p:spTgt spid="78"/>
                                            </p:tgtEl>
                                          </p:cBhvr>
                                        </p:animEffect>
                                        <p:animScale>
                                          <p:cBhvr>
                                            <p:cTn id="43" dur="250" autoRev="1" fill="hold"/>
                                            <p:tgtEl>
                                              <p:spTgt spid="78"/>
                                            </p:tgtEl>
                                          </p:cBhvr>
                                          <p:by x="105000" y="105000"/>
                                        </p:animScale>
                                      </p:childTnLst>
                                    </p:cTn>
                                  </p:par>
                                  <p:par>
                                    <p:cTn id="44" presetID="2" presetClass="entr" presetSubtype="4" decel="100000" fill="hold" nodeType="withEffect">
                                      <p:stCondLst>
                                        <p:cond delay="2100"/>
                                      </p:stCondLst>
                                      <p:childTnLst>
                                        <p:set>
                                          <p:cBhvr>
                                            <p:cTn id="45" dur="1" fill="hold">
                                              <p:stCondLst>
                                                <p:cond delay="0"/>
                                              </p:stCondLst>
                                            </p:cTn>
                                            <p:tgtEl>
                                              <p:spTgt spid="79"/>
                                            </p:tgtEl>
                                            <p:attrNameLst>
                                              <p:attrName>style.visibility</p:attrName>
                                            </p:attrNameLst>
                                          </p:cBhvr>
                                          <p:to>
                                            <p:strVal val="visible"/>
                                          </p:to>
                                        </p:set>
                                        <p:anim calcmode="lin" valueType="num">
                                          <p:cBhvr additive="base">
                                            <p:cTn id="46" dur="1500" fill="hold"/>
                                            <p:tgtEl>
                                              <p:spTgt spid="79"/>
                                            </p:tgtEl>
                                            <p:attrNameLst>
                                              <p:attrName>ppt_x</p:attrName>
                                            </p:attrNameLst>
                                          </p:cBhvr>
                                          <p:tavLst>
                                            <p:tav tm="0">
                                              <p:val>
                                                <p:strVal val="#ppt_x"/>
                                              </p:val>
                                            </p:tav>
                                            <p:tav tm="100000">
                                              <p:val>
                                                <p:strVal val="#ppt_x"/>
                                              </p:val>
                                            </p:tav>
                                          </p:tavLst>
                                        </p:anim>
                                        <p:anim calcmode="lin" valueType="num">
                                          <p:cBhvr additive="base">
                                            <p:cTn id="47" dur="1500" fill="hold"/>
                                            <p:tgtEl>
                                              <p:spTgt spid="79"/>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14:presetBounceEnd="50000">
                                      <p:stCondLst>
                                        <p:cond delay="2100"/>
                                      </p:stCondLst>
                                      <p:childTnLst>
                                        <p:set>
                                          <p:cBhvr>
                                            <p:cTn id="49" dur="1" fill="hold">
                                              <p:stCondLst>
                                                <p:cond delay="0"/>
                                              </p:stCondLst>
                                            </p:cTn>
                                            <p:tgtEl>
                                              <p:spTgt spid="80"/>
                                            </p:tgtEl>
                                            <p:attrNameLst>
                                              <p:attrName>style.visibility</p:attrName>
                                            </p:attrNameLst>
                                          </p:cBhvr>
                                          <p:to>
                                            <p:strVal val="visible"/>
                                          </p:to>
                                        </p:set>
                                        <p:anim calcmode="lin" valueType="num" p14:bounceEnd="50000">
                                          <p:cBhvr additive="base">
                                            <p:cTn id="50" dur="500" fill="hold"/>
                                            <p:tgtEl>
                                              <p:spTgt spid="80"/>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8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50000">
                                      <p:stCondLst>
                                        <p:cond delay="2100"/>
                                      </p:stCondLst>
                                      <p:childTnLst>
                                        <p:set>
                                          <p:cBhvr>
                                            <p:cTn id="53" dur="1" fill="hold">
                                              <p:stCondLst>
                                                <p:cond delay="0"/>
                                              </p:stCondLst>
                                            </p:cTn>
                                            <p:tgtEl>
                                              <p:spTgt spid="81"/>
                                            </p:tgtEl>
                                            <p:attrNameLst>
                                              <p:attrName>style.visibility</p:attrName>
                                            </p:attrNameLst>
                                          </p:cBhvr>
                                          <p:to>
                                            <p:strVal val="visible"/>
                                          </p:to>
                                        </p:set>
                                        <p:anim calcmode="lin" valueType="num" p14:bounceEnd="50000">
                                          <p:cBhvr additive="base">
                                            <p:cTn id="54" dur="750" fill="hold"/>
                                            <p:tgtEl>
                                              <p:spTgt spid="81"/>
                                            </p:tgtEl>
                                            <p:attrNameLst>
                                              <p:attrName>ppt_x</p:attrName>
                                            </p:attrNameLst>
                                          </p:cBhvr>
                                          <p:tavLst>
                                            <p:tav tm="0">
                                              <p:val>
                                                <p:strVal val="#ppt_x"/>
                                              </p:val>
                                            </p:tav>
                                            <p:tav tm="100000">
                                              <p:val>
                                                <p:strVal val="#ppt_x"/>
                                              </p:val>
                                            </p:tav>
                                          </p:tavLst>
                                        </p:anim>
                                        <p:anim calcmode="lin" valueType="num" p14:bounceEnd="50000">
                                          <p:cBhvr additive="base">
                                            <p:cTn id="55" dur="750" fill="hold"/>
                                            <p:tgtEl>
                                              <p:spTgt spid="81"/>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50000">
                                      <p:stCondLst>
                                        <p:cond delay="2100"/>
                                      </p:stCondLst>
                                      <p:childTnLst>
                                        <p:set>
                                          <p:cBhvr>
                                            <p:cTn id="57" dur="1" fill="hold">
                                              <p:stCondLst>
                                                <p:cond delay="0"/>
                                              </p:stCondLst>
                                            </p:cTn>
                                            <p:tgtEl>
                                              <p:spTgt spid="82"/>
                                            </p:tgtEl>
                                            <p:attrNameLst>
                                              <p:attrName>style.visibility</p:attrName>
                                            </p:attrNameLst>
                                          </p:cBhvr>
                                          <p:to>
                                            <p:strVal val="visible"/>
                                          </p:to>
                                        </p:set>
                                        <p:anim calcmode="lin" valueType="num" p14:bounceEnd="50000">
                                          <p:cBhvr additive="base">
                                            <p:cTn id="58" dur="500" fill="hold"/>
                                            <p:tgtEl>
                                              <p:spTgt spid="82"/>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82"/>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14:presetBounceEnd="50000">
                                      <p:stCondLst>
                                        <p:cond delay="2100"/>
                                      </p:stCondLst>
                                      <p:childTnLst>
                                        <p:set>
                                          <p:cBhvr>
                                            <p:cTn id="61" dur="1" fill="hold">
                                              <p:stCondLst>
                                                <p:cond delay="0"/>
                                              </p:stCondLst>
                                            </p:cTn>
                                            <p:tgtEl>
                                              <p:spTgt spid="83"/>
                                            </p:tgtEl>
                                            <p:attrNameLst>
                                              <p:attrName>style.visibility</p:attrName>
                                            </p:attrNameLst>
                                          </p:cBhvr>
                                          <p:to>
                                            <p:strVal val="visible"/>
                                          </p:to>
                                        </p:set>
                                        <p:anim calcmode="lin" valueType="num" p14:bounceEnd="50000">
                                          <p:cBhvr additive="base">
                                            <p:cTn id="62" dur="500" fill="hold"/>
                                            <p:tgtEl>
                                              <p:spTgt spid="83"/>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83"/>
                                            </p:tgtEl>
                                            <p:attrNameLst>
                                              <p:attrName>ppt_y</p:attrName>
                                            </p:attrNameLst>
                                          </p:cBhvr>
                                          <p:tavLst>
                                            <p:tav tm="0">
                                              <p:val>
                                                <p:strVal val="0-#ppt_h/2"/>
                                              </p:val>
                                            </p:tav>
                                            <p:tav tm="100000">
                                              <p:val>
                                                <p:strVal val="#ppt_y"/>
                                              </p:val>
                                            </p:tav>
                                          </p:tavLst>
                                        </p:anim>
                                      </p:childTnLst>
                                    </p:cTn>
                                  </p:par>
                                  <p:par>
                                    <p:cTn id="64" presetID="2" presetClass="entr" presetSubtype="2" fill="hold" nodeType="withEffect">
                                      <p:stCondLst>
                                        <p:cond delay="2100"/>
                                      </p:stCondLst>
                                      <p:childTnLst>
                                        <p:set>
                                          <p:cBhvr>
                                            <p:cTn id="65" dur="1" fill="hold">
                                              <p:stCondLst>
                                                <p:cond delay="0"/>
                                              </p:stCondLst>
                                            </p:cTn>
                                            <p:tgtEl>
                                              <p:spTgt spid="84"/>
                                            </p:tgtEl>
                                            <p:attrNameLst>
                                              <p:attrName>style.visibility</p:attrName>
                                            </p:attrNameLst>
                                          </p:cBhvr>
                                          <p:to>
                                            <p:strVal val="visible"/>
                                          </p:to>
                                        </p:set>
                                        <p:anim calcmode="lin" valueType="num">
                                          <p:cBhvr additive="base">
                                            <p:cTn id="66" dur="500" fill="hold"/>
                                            <p:tgtEl>
                                              <p:spTgt spid="84"/>
                                            </p:tgtEl>
                                            <p:attrNameLst>
                                              <p:attrName>ppt_x</p:attrName>
                                            </p:attrNameLst>
                                          </p:cBhvr>
                                          <p:tavLst>
                                            <p:tav tm="0">
                                              <p:val>
                                                <p:strVal val="1+#ppt_w/2"/>
                                              </p:val>
                                            </p:tav>
                                            <p:tav tm="100000">
                                              <p:val>
                                                <p:strVal val="#ppt_x"/>
                                              </p:val>
                                            </p:tav>
                                          </p:tavLst>
                                        </p:anim>
                                        <p:anim calcmode="lin" valueType="num">
                                          <p:cBhvr additive="base">
                                            <p:cTn id="67" dur="500" fill="hold"/>
                                            <p:tgtEl>
                                              <p:spTgt spid="84"/>
                                            </p:tgtEl>
                                            <p:attrNameLst>
                                              <p:attrName>ppt_y</p:attrName>
                                            </p:attrNameLst>
                                          </p:cBhvr>
                                          <p:tavLst>
                                            <p:tav tm="0">
                                              <p:val>
                                                <p:strVal val="#ppt_y"/>
                                              </p:val>
                                            </p:tav>
                                            <p:tav tm="100000">
                                              <p:val>
                                                <p:strVal val="#ppt_y"/>
                                              </p:val>
                                            </p:tav>
                                          </p:tavLst>
                                        </p:anim>
                                      </p:childTnLst>
                                    </p:cTn>
                                  </p:par>
                                  <p:par>
                                    <p:cTn id="68" presetID="0" presetClass="path" presetSubtype="0" accel="50000" decel="50000" fill="hold" nodeType="withEffect">
                                      <p:stCondLst>
                                        <p:cond delay="21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9" dur="6500" fill="hold"/>
                                            <p:tgtEl>
                                              <p:spTgt spid="84"/>
                                            </p:tgtEl>
                                            <p:attrNameLst>
                                              <p:attrName>ppt_x</p:attrName>
                                              <p:attrName>ppt_y</p:attrName>
                                            </p:attrNameLst>
                                          </p:cBhvr>
                                        </p:animMotion>
                                      </p:childTnLst>
                                    </p:cTn>
                                  </p:par>
                                  <p:par>
                                    <p:cTn id="70" presetID="8" presetClass="emph" presetSubtype="0" repeatCount="2000" fill="hold" grpId="1" nodeType="withEffect">
                                      <p:stCondLst>
                                        <p:cond delay="2100"/>
                                      </p:stCondLst>
                                      <p:childTnLst>
                                        <p:animRot by="21600000">
                                          <p:cBhvr>
                                            <p:cTn id="71" dur="3500" fill="hold"/>
                                            <p:tgtEl>
                                              <p:spTgt spid="80"/>
                                            </p:tgtEl>
                                            <p:attrNameLst>
                                              <p:attrName>r</p:attrName>
                                            </p:attrNameLst>
                                          </p:cBhvr>
                                        </p:animRot>
                                      </p:childTnLst>
                                    </p:cTn>
                                  </p:par>
                                  <p:par>
                                    <p:cTn id="72" presetID="8" presetClass="emph" presetSubtype="0" repeatCount="2000" fill="hold" grpId="1" nodeType="withEffect">
                                      <p:stCondLst>
                                        <p:cond delay="2100"/>
                                      </p:stCondLst>
                                      <p:childTnLst>
                                        <p:animRot by="-21600000">
                                          <p:cBhvr>
                                            <p:cTn id="73" dur="3500" fill="hold"/>
                                            <p:tgtEl>
                                              <p:spTgt spid="82"/>
                                            </p:tgtEl>
                                            <p:attrNameLst>
                                              <p:attrName>r</p:attrName>
                                            </p:attrNameLst>
                                          </p:cBhvr>
                                        </p:animRot>
                                      </p:childTnLst>
                                    </p:cTn>
                                  </p:par>
                                  <p:par>
                                    <p:cTn id="74" presetID="6" presetClass="emph" presetSubtype="0" repeatCount="2000" autoRev="1" fill="hold" grpId="1" nodeType="withEffect">
                                      <p:stCondLst>
                                        <p:cond delay="2100"/>
                                      </p:stCondLst>
                                      <p:childTnLst>
                                        <p:animScale>
                                          <p:cBhvr>
                                            <p:cTn id="75" dur="2000" fill="hold"/>
                                            <p:tgtEl>
                                              <p:spTgt spid="8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8" grpId="1"/>
          <p:bldP spid="80" grpId="0" animBg="1"/>
          <p:bldP spid="80" grpId="1" animBg="1"/>
          <p:bldP spid="81" grpId="0" animBg="1"/>
          <p:bldP spid="82" grpId="0" animBg="1"/>
          <p:bldP spid="82" grpId="1" animBg="1"/>
          <p:bldP spid="83" grpId="0" animBg="1"/>
          <p:bldP spid="83"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1000" fill="hold"/>
                                            <p:tgtEl>
                                              <p:spTgt spid="91"/>
                                            </p:tgtEl>
                                            <p:attrNameLst>
                                              <p:attrName>ppt_w</p:attrName>
                                            </p:attrNameLst>
                                          </p:cBhvr>
                                          <p:tavLst>
                                            <p:tav tm="0">
                                              <p:val>
                                                <p:strVal val="#ppt_w*0.70"/>
                                              </p:val>
                                            </p:tav>
                                            <p:tav tm="100000">
                                              <p:val>
                                                <p:strVal val="#ppt_w"/>
                                              </p:val>
                                            </p:tav>
                                          </p:tavLst>
                                        </p:anim>
                                        <p:anim calcmode="lin" valueType="num">
                                          <p:cBhvr>
                                            <p:cTn id="8" dur="1000" fill="hold"/>
                                            <p:tgtEl>
                                              <p:spTgt spid="91"/>
                                            </p:tgtEl>
                                            <p:attrNameLst>
                                              <p:attrName>ppt_h</p:attrName>
                                            </p:attrNameLst>
                                          </p:cBhvr>
                                          <p:tavLst>
                                            <p:tav tm="0">
                                              <p:val>
                                                <p:strVal val="#ppt_h"/>
                                              </p:val>
                                            </p:tav>
                                            <p:tav tm="100000">
                                              <p:val>
                                                <p:strVal val="#ppt_h"/>
                                              </p:val>
                                            </p:tav>
                                          </p:tavLst>
                                        </p:anim>
                                        <p:animEffect transition="in" filter="fade">
                                          <p:cBhvr>
                                            <p:cTn id="9" dur="1000"/>
                                            <p:tgtEl>
                                              <p:spTgt spid="91"/>
                                            </p:tgtEl>
                                          </p:cBhvr>
                                        </p:animEffect>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p:cTn id="13" dur="500" fill="hold"/>
                                            <p:tgtEl>
                                              <p:spTgt spid="88"/>
                                            </p:tgtEl>
                                            <p:attrNameLst>
                                              <p:attrName>ppt_w</p:attrName>
                                            </p:attrNameLst>
                                          </p:cBhvr>
                                          <p:tavLst>
                                            <p:tav tm="0">
                                              <p:val>
                                                <p:fltVal val="0"/>
                                              </p:val>
                                            </p:tav>
                                            <p:tav tm="100000">
                                              <p:val>
                                                <p:strVal val="#ppt_w"/>
                                              </p:val>
                                            </p:tav>
                                          </p:tavLst>
                                        </p:anim>
                                        <p:anim calcmode="lin" valueType="num">
                                          <p:cBhvr>
                                            <p:cTn id="14" dur="500" fill="hold"/>
                                            <p:tgtEl>
                                              <p:spTgt spid="88"/>
                                            </p:tgtEl>
                                            <p:attrNameLst>
                                              <p:attrName>ppt_h</p:attrName>
                                            </p:attrNameLst>
                                          </p:cBhvr>
                                          <p:tavLst>
                                            <p:tav tm="0">
                                              <p:val>
                                                <p:fltVal val="0"/>
                                              </p:val>
                                            </p:tav>
                                            <p:tav tm="100000">
                                              <p:val>
                                                <p:strVal val="#ppt_h"/>
                                              </p:val>
                                            </p:tav>
                                          </p:tavLst>
                                        </p:anim>
                                        <p:anim calcmode="lin" valueType="num">
                                          <p:cBhvr>
                                            <p:cTn id="15" dur="500" fill="hold"/>
                                            <p:tgtEl>
                                              <p:spTgt spid="88"/>
                                            </p:tgtEl>
                                            <p:attrNameLst>
                                              <p:attrName>style.rotation</p:attrName>
                                            </p:attrNameLst>
                                          </p:cBhvr>
                                          <p:tavLst>
                                            <p:tav tm="0">
                                              <p:val>
                                                <p:fltVal val="360"/>
                                              </p:val>
                                            </p:tav>
                                            <p:tav tm="100000">
                                              <p:val>
                                                <p:fltVal val="0"/>
                                              </p:val>
                                            </p:tav>
                                          </p:tavLst>
                                        </p:anim>
                                        <p:animEffect transition="in" filter="fade">
                                          <p:cBhvr>
                                            <p:cTn id="16" dur="500"/>
                                            <p:tgtEl>
                                              <p:spTgt spid="88"/>
                                            </p:tgtEl>
                                          </p:cBhvr>
                                        </p:animEffect>
                                      </p:childTnLst>
                                    </p:cTn>
                                  </p:par>
                                  <p:par>
                                    <p:cTn id="17" presetID="42" presetClass="entr" presetSubtype="0"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0-#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200"/>
                                      </p:stCondLst>
                                      <p:childTnLst>
                                        <p:set>
                                          <p:cBhvr>
                                            <p:cTn id="28" dur="1" fill="hold">
                                              <p:stCondLst>
                                                <p:cond delay="0"/>
                                              </p:stCondLst>
                                            </p:cTn>
                                            <p:tgtEl>
                                              <p:spTgt spid="76"/>
                                            </p:tgtEl>
                                            <p:attrNameLst>
                                              <p:attrName>style.visibility</p:attrName>
                                            </p:attrNameLst>
                                          </p:cBhvr>
                                          <p:to>
                                            <p:strVal val="visible"/>
                                          </p:to>
                                        </p:set>
                                        <p:anim calcmode="lin" valueType="num">
                                          <p:cBhvr additive="base">
                                            <p:cTn id="29" dur="1000" fill="hold"/>
                                            <p:tgtEl>
                                              <p:spTgt spid="76"/>
                                            </p:tgtEl>
                                            <p:attrNameLst>
                                              <p:attrName>ppt_x</p:attrName>
                                            </p:attrNameLst>
                                          </p:cBhvr>
                                          <p:tavLst>
                                            <p:tav tm="0">
                                              <p:val>
                                                <p:strVal val="0-#ppt_w/2"/>
                                              </p:val>
                                            </p:tav>
                                            <p:tav tm="100000">
                                              <p:val>
                                                <p:strVal val="#ppt_x"/>
                                              </p:val>
                                            </p:tav>
                                          </p:tavLst>
                                        </p:anim>
                                        <p:anim calcmode="lin" valueType="num">
                                          <p:cBhvr additive="base">
                                            <p:cTn id="30" dur="1000" fill="hold"/>
                                            <p:tgtEl>
                                              <p:spTgt spid="7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5" presetClass="entr" presetSubtype="0"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1000" fill="hold"/>
                                            <p:tgtEl>
                                              <p:spTgt spid="77"/>
                                            </p:tgtEl>
                                            <p:attrNameLst>
                                              <p:attrName>ppt_w</p:attrName>
                                            </p:attrNameLst>
                                          </p:cBhvr>
                                          <p:tavLst>
                                            <p:tav tm="0">
                                              <p:val>
                                                <p:strVal val="#ppt_w*0.70"/>
                                              </p:val>
                                            </p:tav>
                                            <p:tav tm="100000">
                                              <p:val>
                                                <p:strVal val="#ppt_w"/>
                                              </p:val>
                                            </p:tav>
                                          </p:tavLst>
                                        </p:anim>
                                        <p:anim calcmode="lin" valueType="num">
                                          <p:cBhvr>
                                            <p:cTn id="35" dur="1000" fill="hold"/>
                                            <p:tgtEl>
                                              <p:spTgt spid="77"/>
                                            </p:tgtEl>
                                            <p:attrNameLst>
                                              <p:attrName>ppt_h</p:attrName>
                                            </p:attrNameLst>
                                          </p:cBhvr>
                                          <p:tavLst>
                                            <p:tav tm="0">
                                              <p:val>
                                                <p:strVal val="#ppt_h"/>
                                              </p:val>
                                            </p:tav>
                                            <p:tav tm="100000">
                                              <p:val>
                                                <p:strVal val="#ppt_h"/>
                                              </p:val>
                                            </p:tav>
                                          </p:tavLst>
                                        </p:anim>
                                        <p:animEffect transition="in" filter="fade">
                                          <p:cBhvr>
                                            <p:cTn id="36" dur="1000"/>
                                            <p:tgtEl>
                                              <p:spTgt spid="77"/>
                                            </p:tgtEl>
                                          </p:cBhvr>
                                        </p:animEffect>
                                      </p:childTnLst>
                                    </p:cTn>
                                  </p:par>
                                  <p:par>
                                    <p:cTn id="37" presetID="2" presetClass="entr" presetSubtype="2" fill="hold" grpId="0" nodeType="withEffect">
                                      <p:stCondLst>
                                        <p:cond delay="0"/>
                                      </p:stCondLst>
                                      <p:iterate type="lt">
                                        <p:tmPct val="10000"/>
                                      </p:iterate>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500" fill="hold"/>
                                            <p:tgtEl>
                                              <p:spTgt spid="78"/>
                                            </p:tgtEl>
                                            <p:attrNameLst>
                                              <p:attrName>ppt_x</p:attrName>
                                            </p:attrNameLst>
                                          </p:cBhvr>
                                          <p:tavLst>
                                            <p:tav tm="0">
                                              <p:val>
                                                <p:strVal val="1+#ppt_w/2"/>
                                              </p:val>
                                            </p:tav>
                                            <p:tav tm="100000">
                                              <p:val>
                                                <p:strVal val="#ppt_x"/>
                                              </p:val>
                                            </p:tav>
                                          </p:tavLst>
                                        </p:anim>
                                        <p:anim calcmode="lin" valueType="num">
                                          <p:cBhvr additive="base">
                                            <p:cTn id="40" dur="500" fill="hold"/>
                                            <p:tgtEl>
                                              <p:spTgt spid="78"/>
                                            </p:tgtEl>
                                            <p:attrNameLst>
                                              <p:attrName>ppt_y</p:attrName>
                                            </p:attrNameLst>
                                          </p:cBhvr>
                                          <p:tavLst>
                                            <p:tav tm="0">
                                              <p:val>
                                                <p:strVal val="#ppt_y"/>
                                              </p:val>
                                            </p:tav>
                                            <p:tav tm="100000">
                                              <p:val>
                                                <p:strVal val="#ppt_y"/>
                                              </p:val>
                                            </p:tav>
                                          </p:tavLst>
                                        </p:anim>
                                      </p:childTnLst>
                                    </p:cTn>
                                  </p:par>
                                  <p:par>
                                    <p:cTn id="41" presetID="26" presetClass="emph" presetSubtype="0" fill="hold" grpId="1" nodeType="withEffect">
                                      <p:stCondLst>
                                        <p:cond delay="2100"/>
                                      </p:stCondLst>
                                      <p:iterate type="lt">
                                        <p:tmPct val="10000"/>
                                      </p:iterate>
                                      <p:childTnLst>
                                        <p:animEffect transition="out" filter="fade">
                                          <p:cBhvr>
                                            <p:cTn id="42" dur="500" tmFilter="0, 0; .2, .5; .8, .5; 1, 0"/>
                                            <p:tgtEl>
                                              <p:spTgt spid="78"/>
                                            </p:tgtEl>
                                          </p:cBhvr>
                                        </p:animEffect>
                                        <p:animScale>
                                          <p:cBhvr>
                                            <p:cTn id="43" dur="250" autoRev="1" fill="hold"/>
                                            <p:tgtEl>
                                              <p:spTgt spid="78"/>
                                            </p:tgtEl>
                                          </p:cBhvr>
                                          <p:by x="105000" y="105000"/>
                                        </p:animScale>
                                      </p:childTnLst>
                                    </p:cTn>
                                  </p:par>
                                  <p:par>
                                    <p:cTn id="44" presetID="2" presetClass="entr" presetSubtype="4" decel="100000" fill="hold" nodeType="withEffect">
                                      <p:stCondLst>
                                        <p:cond delay="2100"/>
                                      </p:stCondLst>
                                      <p:childTnLst>
                                        <p:set>
                                          <p:cBhvr>
                                            <p:cTn id="45" dur="1" fill="hold">
                                              <p:stCondLst>
                                                <p:cond delay="0"/>
                                              </p:stCondLst>
                                            </p:cTn>
                                            <p:tgtEl>
                                              <p:spTgt spid="79"/>
                                            </p:tgtEl>
                                            <p:attrNameLst>
                                              <p:attrName>style.visibility</p:attrName>
                                            </p:attrNameLst>
                                          </p:cBhvr>
                                          <p:to>
                                            <p:strVal val="visible"/>
                                          </p:to>
                                        </p:set>
                                        <p:anim calcmode="lin" valueType="num">
                                          <p:cBhvr additive="base">
                                            <p:cTn id="46" dur="1500" fill="hold"/>
                                            <p:tgtEl>
                                              <p:spTgt spid="79"/>
                                            </p:tgtEl>
                                            <p:attrNameLst>
                                              <p:attrName>ppt_x</p:attrName>
                                            </p:attrNameLst>
                                          </p:cBhvr>
                                          <p:tavLst>
                                            <p:tav tm="0">
                                              <p:val>
                                                <p:strVal val="#ppt_x"/>
                                              </p:val>
                                            </p:tav>
                                            <p:tav tm="100000">
                                              <p:val>
                                                <p:strVal val="#ppt_x"/>
                                              </p:val>
                                            </p:tav>
                                          </p:tavLst>
                                        </p:anim>
                                        <p:anim calcmode="lin" valueType="num">
                                          <p:cBhvr additive="base">
                                            <p:cTn id="47" dur="1500" fill="hold"/>
                                            <p:tgtEl>
                                              <p:spTgt spid="79"/>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100"/>
                                      </p:stCondLst>
                                      <p:childTnLst>
                                        <p:set>
                                          <p:cBhvr>
                                            <p:cTn id="49" dur="1" fill="hold">
                                              <p:stCondLst>
                                                <p:cond delay="0"/>
                                              </p:stCondLst>
                                            </p:cTn>
                                            <p:tgtEl>
                                              <p:spTgt spid="80"/>
                                            </p:tgtEl>
                                            <p:attrNameLst>
                                              <p:attrName>style.visibility</p:attrName>
                                            </p:attrNameLst>
                                          </p:cBhvr>
                                          <p:to>
                                            <p:strVal val="visible"/>
                                          </p:to>
                                        </p:set>
                                        <p:anim calcmode="lin" valueType="num">
                                          <p:cBhvr additive="base">
                                            <p:cTn id="50" dur="500" fill="hold"/>
                                            <p:tgtEl>
                                              <p:spTgt spid="80"/>
                                            </p:tgtEl>
                                            <p:attrNameLst>
                                              <p:attrName>ppt_x</p:attrName>
                                            </p:attrNameLst>
                                          </p:cBhvr>
                                          <p:tavLst>
                                            <p:tav tm="0">
                                              <p:val>
                                                <p:strVal val="#ppt_x"/>
                                              </p:val>
                                            </p:tav>
                                            <p:tav tm="100000">
                                              <p:val>
                                                <p:strVal val="#ppt_x"/>
                                              </p:val>
                                            </p:tav>
                                          </p:tavLst>
                                        </p:anim>
                                        <p:anim calcmode="lin" valueType="num">
                                          <p:cBhvr additive="base">
                                            <p:cTn id="51" dur="500" fill="hold"/>
                                            <p:tgtEl>
                                              <p:spTgt spid="8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100"/>
                                      </p:stCondLst>
                                      <p:childTnLst>
                                        <p:set>
                                          <p:cBhvr>
                                            <p:cTn id="53" dur="1" fill="hold">
                                              <p:stCondLst>
                                                <p:cond delay="0"/>
                                              </p:stCondLst>
                                            </p:cTn>
                                            <p:tgtEl>
                                              <p:spTgt spid="81"/>
                                            </p:tgtEl>
                                            <p:attrNameLst>
                                              <p:attrName>style.visibility</p:attrName>
                                            </p:attrNameLst>
                                          </p:cBhvr>
                                          <p:to>
                                            <p:strVal val="visible"/>
                                          </p:to>
                                        </p:set>
                                        <p:anim calcmode="lin" valueType="num">
                                          <p:cBhvr additive="base">
                                            <p:cTn id="54" dur="750" fill="hold"/>
                                            <p:tgtEl>
                                              <p:spTgt spid="81"/>
                                            </p:tgtEl>
                                            <p:attrNameLst>
                                              <p:attrName>ppt_x</p:attrName>
                                            </p:attrNameLst>
                                          </p:cBhvr>
                                          <p:tavLst>
                                            <p:tav tm="0">
                                              <p:val>
                                                <p:strVal val="#ppt_x"/>
                                              </p:val>
                                            </p:tav>
                                            <p:tav tm="100000">
                                              <p:val>
                                                <p:strVal val="#ppt_x"/>
                                              </p:val>
                                            </p:tav>
                                          </p:tavLst>
                                        </p:anim>
                                        <p:anim calcmode="lin" valueType="num">
                                          <p:cBhvr additive="base">
                                            <p:cTn id="55" dur="750" fill="hold"/>
                                            <p:tgtEl>
                                              <p:spTgt spid="81"/>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2100"/>
                                      </p:stCondLst>
                                      <p:childTnLst>
                                        <p:set>
                                          <p:cBhvr>
                                            <p:cTn id="57" dur="1" fill="hold">
                                              <p:stCondLst>
                                                <p:cond delay="0"/>
                                              </p:stCondLst>
                                            </p:cTn>
                                            <p:tgtEl>
                                              <p:spTgt spid="82"/>
                                            </p:tgtEl>
                                            <p:attrNameLst>
                                              <p:attrName>style.visibility</p:attrName>
                                            </p:attrNameLst>
                                          </p:cBhvr>
                                          <p:to>
                                            <p:strVal val="visible"/>
                                          </p:to>
                                        </p:set>
                                        <p:anim calcmode="lin" valueType="num">
                                          <p:cBhvr additive="base">
                                            <p:cTn id="58" dur="500" fill="hold"/>
                                            <p:tgtEl>
                                              <p:spTgt spid="82"/>
                                            </p:tgtEl>
                                            <p:attrNameLst>
                                              <p:attrName>ppt_x</p:attrName>
                                            </p:attrNameLst>
                                          </p:cBhvr>
                                          <p:tavLst>
                                            <p:tav tm="0">
                                              <p:val>
                                                <p:strVal val="#ppt_x"/>
                                              </p:val>
                                            </p:tav>
                                            <p:tav tm="100000">
                                              <p:val>
                                                <p:strVal val="#ppt_x"/>
                                              </p:val>
                                            </p:tav>
                                          </p:tavLst>
                                        </p:anim>
                                        <p:anim calcmode="lin" valueType="num">
                                          <p:cBhvr additive="base">
                                            <p:cTn id="59" dur="500" fill="hold"/>
                                            <p:tgtEl>
                                              <p:spTgt spid="82"/>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stCondLst>
                                        <p:cond delay="2100"/>
                                      </p:stCondLst>
                                      <p:childTnLst>
                                        <p:set>
                                          <p:cBhvr>
                                            <p:cTn id="61" dur="1" fill="hold">
                                              <p:stCondLst>
                                                <p:cond delay="0"/>
                                              </p:stCondLst>
                                            </p:cTn>
                                            <p:tgtEl>
                                              <p:spTgt spid="83"/>
                                            </p:tgtEl>
                                            <p:attrNameLst>
                                              <p:attrName>style.visibility</p:attrName>
                                            </p:attrNameLst>
                                          </p:cBhvr>
                                          <p:to>
                                            <p:strVal val="visible"/>
                                          </p:to>
                                        </p:set>
                                        <p:anim calcmode="lin" valueType="num">
                                          <p:cBhvr additive="base">
                                            <p:cTn id="62" dur="500" fill="hold"/>
                                            <p:tgtEl>
                                              <p:spTgt spid="83"/>
                                            </p:tgtEl>
                                            <p:attrNameLst>
                                              <p:attrName>ppt_x</p:attrName>
                                            </p:attrNameLst>
                                          </p:cBhvr>
                                          <p:tavLst>
                                            <p:tav tm="0">
                                              <p:val>
                                                <p:strVal val="#ppt_x"/>
                                              </p:val>
                                            </p:tav>
                                            <p:tav tm="100000">
                                              <p:val>
                                                <p:strVal val="#ppt_x"/>
                                              </p:val>
                                            </p:tav>
                                          </p:tavLst>
                                        </p:anim>
                                        <p:anim calcmode="lin" valueType="num">
                                          <p:cBhvr additive="base">
                                            <p:cTn id="63" dur="500" fill="hold"/>
                                            <p:tgtEl>
                                              <p:spTgt spid="83"/>
                                            </p:tgtEl>
                                            <p:attrNameLst>
                                              <p:attrName>ppt_y</p:attrName>
                                            </p:attrNameLst>
                                          </p:cBhvr>
                                          <p:tavLst>
                                            <p:tav tm="0">
                                              <p:val>
                                                <p:strVal val="0-#ppt_h/2"/>
                                              </p:val>
                                            </p:tav>
                                            <p:tav tm="100000">
                                              <p:val>
                                                <p:strVal val="#ppt_y"/>
                                              </p:val>
                                            </p:tav>
                                          </p:tavLst>
                                        </p:anim>
                                      </p:childTnLst>
                                    </p:cTn>
                                  </p:par>
                                  <p:par>
                                    <p:cTn id="64" presetID="2" presetClass="entr" presetSubtype="2" fill="hold" nodeType="withEffect">
                                      <p:stCondLst>
                                        <p:cond delay="2100"/>
                                      </p:stCondLst>
                                      <p:childTnLst>
                                        <p:set>
                                          <p:cBhvr>
                                            <p:cTn id="65" dur="1" fill="hold">
                                              <p:stCondLst>
                                                <p:cond delay="0"/>
                                              </p:stCondLst>
                                            </p:cTn>
                                            <p:tgtEl>
                                              <p:spTgt spid="84"/>
                                            </p:tgtEl>
                                            <p:attrNameLst>
                                              <p:attrName>style.visibility</p:attrName>
                                            </p:attrNameLst>
                                          </p:cBhvr>
                                          <p:to>
                                            <p:strVal val="visible"/>
                                          </p:to>
                                        </p:set>
                                        <p:anim calcmode="lin" valueType="num">
                                          <p:cBhvr additive="base">
                                            <p:cTn id="66" dur="500" fill="hold"/>
                                            <p:tgtEl>
                                              <p:spTgt spid="84"/>
                                            </p:tgtEl>
                                            <p:attrNameLst>
                                              <p:attrName>ppt_x</p:attrName>
                                            </p:attrNameLst>
                                          </p:cBhvr>
                                          <p:tavLst>
                                            <p:tav tm="0">
                                              <p:val>
                                                <p:strVal val="1+#ppt_w/2"/>
                                              </p:val>
                                            </p:tav>
                                            <p:tav tm="100000">
                                              <p:val>
                                                <p:strVal val="#ppt_x"/>
                                              </p:val>
                                            </p:tav>
                                          </p:tavLst>
                                        </p:anim>
                                        <p:anim calcmode="lin" valueType="num">
                                          <p:cBhvr additive="base">
                                            <p:cTn id="67" dur="500" fill="hold"/>
                                            <p:tgtEl>
                                              <p:spTgt spid="84"/>
                                            </p:tgtEl>
                                            <p:attrNameLst>
                                              <p:attrName>ppt_y</p:attrName>
                                            </p:attrNameLst>
                                          </p:cBhvr>
                                          <p:tavLst>
                                            <p:tav tm="0">
                                              <p:val>
                                                <p:strVal val="#ppt_y"/>
                                              </p:val>
                                            </p:tav>
                                            <p:tav tm="100000">
                                              <p:val>
                                                <p:strVal val="#ppt_y"/>
                                              </p:val>
                                            </p:tav>
                                          </p:tavLst>
                                        </p:anim>
                                      </p:childTnLst>
                                    </p:cTn>
                                  </p:par>
                                  <p:par>
                                    <p:cTn id="68" presetID="0" presetClass="path" presetSubtype="0" accel="50000" decel="50000" fill="hold" nodeType="withEffect">
                                      <p:stCondLst>
                                        <p:cond delay="21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9" dur="6500" fill="hold"/>
                                            <p:tgtEl>
                                              <p:spTgt spid="84"/>
                                            </p:tgtEl>
                                            <p:attrNameLst>
                                              <p:attrName>ppt_x</p:attrName>
                                              <p:attrName>ppt_y</p:attrName>
                                            </p:attrNameLst>
                                          </p:cBhvr>
                                        </p:animMotion>
                                      </p:childTnLst>
                                    </p:cTn>
                                  </p:par>
                                  <p:par>
                                    <p:cTn id="70" presetID="8" presetClass="emph" presetSubtype="0" repeatCount="2000" fill="hold" grpId="1" nodeType="withEffect">
                                      <p:stCondLst>
                                        <p:cond delay="2100"/>
                                      </p:stCondLst>
                                      <p:childTnLst>
                                        <p:animRot by="21600000">
                                          <p:cBhvr>
                                            <p:cTn id="71" dur="3500" fill="hold"/>
                                            <p:tgtEl>
                                              <p:spTgt spid="80"/>
                                            </p:tgtEl>
                                            <p:attrNameLst>
                                              <p:attrName>r</p:attrName>
                                            </p:attrNameLst>
                                          </p:cBhvr>
                                        </p:animRot>
                                      </p:childTnLst>
                                    </p:cTn>
                                  </p:par>
                                  <p:par>
                                    <p:cTn id="72" presetID="8" presetClass="emph" presetSubtype="0" repeatCount="2000" fill="hold" grpId="1" nodeType="withEffect">
                                      <p:stCondLst>
                                        <p:cond delay="2100"/>
                                      </p:stCondLst>
                                      <p:childTnLst>
                                        <p:animRot by="-21600000">
                                          <p:cBhvr>
                                            <p:cTn id="73" dur="3500" fill="hold"/>
                                            <p:tgtEl>
                                              <p:spTgt spid="82"/>
                                            </p:tgtEl>
                                            <p:attrNameLst>
                                              <p:attrName>r</p:attrName>
                                            </p:attrNameLst>
                                          </p:cBhvr>
                                        </p:animRot>
                                      </p:childTnLst>
                                    </p:cTn>
                                  </p:par>
                                  <p:par>
                                    <p:cTn id="74" presetID="6" presetClass="emph" presetSubtype="0" repeatCount="2000" autoRev="1" fill="hold" grpId="1" nodeType="withEffect">
                                      <p:stCondLst>
                                        <p:cond delay="2100"/>
                                      </p:stCondLst>
                                      <p:childTnLst>
                                        <p:animScale>
                                          <p:cBhvr>
                                            <p:cTn id="75" dur="2000" fill="hold"/>
                                            <p:tgtEl>
                                              <p:spTgt spid="8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8" grpId="1"/>
          <p:bldP spid="80" grpId="0" animBg="1"/>
          <p:bldP spid="80" grpId="1" animBg="1"/>
          <p:bldP spid="81" grpId="0" animBg="1"/>
          <p:bldP spid="82" grpId="0" animBg="1"/>
          <p:bldP spid="82" grpId="1" animBg="1"/>
          <p:bldP spid="83" grpId="0" animBg="1"/>
          <p:bldP spid="83" grpId="1"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1"/>
            <a:stretch>
              <a:fillRect/>
            </a:stretch>
          </p:blipFill>
          <p:spPr>
            <a:xfrm>
              <a:off x="3417502" y="-160422"/>
              <a:ext cx="5557520" cy="2193758"/>
            </a:xfrm>
            <a:prstGeom prst="rect">
              <a:avLst/>
            </a:prstGeom>
          </p:spPr>
        </p:pic>
        <p:sp>
          <p:nvSpPr>
            <p:cNvPr id="40" name="文本框 39"/>
            <p:cNvSpPr txBox="1"/>
            <p:nvPr/>
          </p:nvSpPr>
          <p:spPr>
            <a:xfrm>
              <a:off x="5107662" y="338032"/>
              <a:ext cx="2177199" cy="707886"/>
            </a:xfrm>
            <a:prstGeom prst="rect">
              <a:avLst/>
            </a:prstGeom>
            <a:noFill/>
          </p:spPr>
          <p:txBody>
            <a:bodyPr vert="horz" wrap="none" rtlCol="0">
              <a:spAutoFit/>
            </a:bodyPr>
            <a:lstStyle/>
            <a:p>
              <a:pPr algn="ctr"/>
              <a:r>
                <a:rPr lang="zh-CN" altLang="en-US" sz="4000" spc="-300" dirty="0">
                  <a:cs typeface="+mn-ea"/>
                  <a:sym typeface="+mn-lt"/>
                </a:rPr>
                <a:t>生  活   篇</a:t>
              </a:r>
              <a:endParaRPr lang="zh-CN" altLang="en-US" sz="4000" spc="-300" dirty="0">
                <a:cs typeface="+mn-ea"/>
                <a:sym typeface="+mn-lt"/>
              </a:endParaRPr>
            </a:p>
          </p:txBody>
        </p:sp>
      </p:grpSp>
      <p:pic>
        <p:nvPicPr>
          <p:cNvPr id="36" name="图片 35"/>
          <p:cNvPicPr>
            <a:picLocks noChangeAspect="1"/>
          </p:cNvPicPr>
          <p:nvPr/>
        </p:nvPicPr>
        <p:blipFill>
          <a:blip r:embed="rId2"/>
          <a:stretch>
            <a:fillRect/>
          </a:stretch>
        </p:blipFill>
        <p:spPr>
          <a:xfrm>
            <a:off x="2355625" y="3053130"/>
            <a:ext cx="1955589" cy="2139336"/>
          </a:xfrm>
          <a:prstGeom prst="rect">
            <a:avLst/>
          </a:prstGeom>
        </p:spPr>
      </p:pic>
      <p:pic>
        <p:nvPicPr>
          <p:cNvPr id="42" name="图片 41"/>
          <p:cNvPicPr>
            <a:picLocks noChangeAspect="1"/>
          </p:cNvPicPr>
          <p:nvPr/>
        </p:nvPicPr>
        <p:blipFill>
          <a:blip r:embed="rId2"/>
          <a:stretch>
            <a:fillRect/>
          </a:stretch>
        </p:blipFill>
        <p:spPr>
          <a:xfrm>
            <a:off x="5165243" y="2569002"/>
            <a:ext cx="2574755" cy="2816679"/>
          </a:xfrm>
          <a:prstGeom prst="rect">
            <a:avLst/>
          </a:prstGeom>
        </p:spPr>
      </p:pic>
      <p:pic>
        <p:nvPicPr>
          <p:cNvPr id="43" name="图片 42"/>
          <p:cNvPicPr>
            <a:picLocks noChangeAspect="1"/>
          </p:cNvPicPr>
          <p:nvPr/>
        </p:nvPicPr>
        <p:blipFill>
          <a:blip r:embed="rId2"/>
          <a:stretch>
            <a:fillRect/>
          </a:stretch>
        </p:blipFill>
        <p:spPr>
          <a:xfrm>
            <a:off x="8594027" y="3075878"/>
            <a:ext cx="1914000" cy="2093840"/>
          </a:xfrm>
          <a:prstGeom prst="rect">
            <a:avLst/>
          </a:prstGeom>
        </p:spPr>
      </p:pic>
      <p:sp>
        <p:nvSpPr>
          <p:cNvPr id="53" name="矩形 52"/>
          <p:cNvSpPr/>
          <p:nvPr/>
        </p:nvSpPr>
        <p:spPr>
          <a:xfrm>
            <a:off x="2819707" y="5500639"/>
            <a:ext cx="902811" cy="307777"/>
          </a:xfrm>
          <a:prstGeom prst="rect">
            <a:avLst/>
          </a:prstGeom>
        </p:spPr>
        <p:txBody>
          <a:bodyPr wrap="none">
            <a:spAutoFit/>
          </a:bodyPr>
          <a:lstStyle/>
          <a:p>
            <a:pPr algn="ctr"/>
            <a:r>
              <a:rPr lang="zh-CN" altLang="en-US" sz="1400" dirty="0">
                <a:cs typeface="+mn-ea"/>
                <a:sym typeface="+mn-lt"/>
              </a:rPr>
              <a:t>输入题目</a:t>
            </a:r>
            <a:endParaRPr lang="zh-CN" altLang="en-US" sz="1400" dirty="0">
              <a:cs typeface="+mn-ea"/>
              <a:sym typeface="+mn-lt"/>
            </a:endParaRPr>
          </a:p>
        </p:txBody>
      </p:sp>
      <p:sp>
        <p:nvSpPr>
          <p:cNvPr id="54" name="文本框 53"/>
          <p:cNvSpPr txBox="1"/>
          <p:nvPr/>
        </p:nvSpPr>
        <p:spPr>
          <a:xfrm>
            <a:off x="2219912" y="5793127"/>
            <a:ext cx="2102400" cy="507831"/>
          </a:xfrm>
          <a:prstGeom prst="rect">
            <a:avLst/>
          </a:prstGeom>
          <a:noFill/>
        </p:spPr>
        <p:txBody>
          <a:bodyPr wrap="square" rtlCol="0">
            <a:spAutoFit/>
          </a:bodyPr>
          <a:lstStyle/>
          <a:p>
            <a:pPr algn="ctr"/>
            <a:r>
              <a:rPr lang="zh-CN" altLang="en-US" sz="900" dirty="0">
                <a:solidFill>
                  <a:schemeClr val="tx1">
                    <a:lumMod val="65000"/>
                    <a:lumOff val="35000"/>
                  </a:schemeClr>
                </a:solidFill>
                <a:cs typeface="+mn-ea"/>
                <a:sym typeface="+mn-lt"/>
              </a:rPr>
              <a:t>点击输入您的文字内容或复制粘贴具体文本、简明扼要的文字说明此项内容点击输入</a:t>
            </a:r>
            <a:endParaRPr lang="zh-CN" altLang="en-US" sz="900" dirty="0">
              <a:solidFill>
                <a:schemeClr val="tx1">
                  <a:lumMod val="65000"/>
                  <a:lumOff val="35000"/>
                </a:schemeClr>
              </a:solidFill>
              <a:cs typeface="+mn-ea"/>
              <a:sym typeface="+mn-lt"/>
            </a:endParaRPr>
          </a:p>
        </p:txBody>
      </p:sp>
      <p:sp>
        <p:nvSpPr>
          <p:cNvPr id="55" name="矩形 54"/>
          <p:cNvSpPr/>
          <p:nvPr/>
        </p:nvSpPr>
        <p:spPr>
          <a:xfrm>
            <a:off x="5928511" y="5509816"/>
            <a:ext cx="902811" cy="307777"/>
          </a:xfrm>
          <a:prstGeom prst="rect">
            <a:avLst/>
          </a:prstGeom>
        </p:spPr>
        <p:txBody>
          <a:bodyPr wrap="none">
            <a:spAutoFit/>
          </a:bodyPr>
          <a:lstStyle/>
          <a:p>
            <a:pPr algn="ctr"/>
            <a:r>
              <a:rPr lang="zh-CN" altLang="en-US" sz="1400" dirty="0">
                <a:cs typeface="+mn-ea"/>
                <a:sym typeface="+mn-lt"/>
              </a:rPr>
              <a:t>输入题目</a:t>
            </a:r>
            <a:endParaRPr lang="zh-CN" altLang="en-US" sz="1400" dirty="0">
              <a:cs typeface="+mn-ea"/>
              <a:sym typeface="+mn-lt"/>
            </a:endParaRPr>
          </a:p>
        </p:txBody>
      </p:sp>
      <p:sp>
        <p:nvSpPr>
          <p:cNvPr id="56" name="文本框 55"/>
          <p:cNvSpPr txBox="1"/>
          <p:nvPr/>
        </p:nvSpPr>
        <p:spPr>
          <a:xfrm>
            <a:off x="5328716" y="5842059"/>
            <a:ext cx="2102400" cy="507831"/>
          </a:xfrm>
          <a:prstGeom prst="rect">
            <a:avLst/>
          </a:prstGeom>
          <a:noFill/>
        </p:spPr>
        <p:txBody>
          <a:bodyPr wrap="square" rtlCol="0">
            <a:spAutoFit/>
          </a:bodyPr>
          <a:lstStyle/>
          <a:p>
            <a:pPr algn="ctr"/>
            <a:r>
              <a:rPr lang="zh-CN" altLang="en-US" sz="900" dirty="0">
                <a:solidFill>
                  <a:schemeClr val="tx1">
                    <a:lumMod val="65000"/>
                    <a:lumOff val="35000"/>
                  </a:schemeClr>
                </a:solidFill>
                <a:cs typeface="+mn-ea"/>
                <a:sym typeface="+mn-lt"/>
              </a:rPr>
              <a:t>点击输入您的文字内容或复制粘贴具体文本、简明扼要的文字说明此项内容点击输入</a:t>
            </a:r>
            <a:endParaRPr lang="zh-CN" altLang="en-US" sz="900" dirty="0">
              <a:solidFill>
                <a:schemeClr val="tx1">
                  <a:lumMod val="65000"/>
                  <a:lumOff val="35000"/>
                </a:schemeClr>
              </a:solidFill>
              <a:cs typeface="+mn-ea"/>
              <a:sym typeface="+mn-lt"/>
            </a:endParaRPr>
          </a:p>
        </p:txBody>
      </p:sp>
      <p:sp>
        <p:nvSpPr>
          <p:cNvPr id="57" name="矩形 56"/>
          <p:cNvSpPr/>
          <p:nvPr/>
        </p:nvSpPr>
        <p:spPr>
          <a:xfrm>
            <a:off x="9037315" y="5509816"/>
            <a:ext cx="902811" cy="307777"/>
          </a:xfrm>
          <a:prstGeom prst="rect">
            <a:avLst/>
          </a:prstGeom>
        </p:spPr>
        <p:txBody>
          <a:bodyPr wrap="none">
            <a:spAutoFit/>
          </a:bodyPr>
          <a:lstStyle/>
          <a:p>
            <a:pPr algn="ctr"/>
            <a:r>
              <a:rPr lang="zh-CN" altLang="en-US" sz="1400" dirty="0">
                <a:cs typeface="+mn-ea"/>
                <a:sym typeface="+mn-lt"/>
              </a:rPr>
              <a:t>输入题目</a:t>
            </a:r>
            <a:endParaRPr lang="zh-CN" altLang="en-US" sz="1400" dirty="0">
              <a:cs typeface="+mn-ea"/>
              <a:sym typeface="+mn-lt"/>
            </a:endParaRPr>
          </a:p>
        </p:txBody>
      </p:sp>
      <p:sp>
        <p:nvSpPr>
          <p:cNvPr id="58" name="文本框 57"/>
          <p:cNvSpPr txBox="1"/>
          <p:nvPr/>
        </p:nvSpPr>
        <p:spPr>
          <a:xfrm>
            <a:off x="8437520" y="5793127"/>
            <a:ext cx="2102400" cy="507831"/>
          </a:xfrm>
          <a:prstGeom prst="rect">
            <a:avLst/>
          </a:prstGeom>
          <a:noFill/>
        </p:spPr>
        <p:txBody>
          <a:bodyPr wrap="square" rtlCol="0">
            <a:spAutoFit/>
          </a:bodyPr>
          <a:lstStyle/>
          <a:p>
            <a:pPr algn="ctr"/>
            <a:r>
              <a:rPr lang="zh-CN" altLang="en-US" sz="900" dirty="0">
                <a:solidFill>
                  <a:schemeClr val="tx1">
                    <a:lumMod val="65000"/>
                    <a:lumOff val="35000"/>
                  </a:schemeClr>
                </a:solidFill>
                <a:cs typeface="+mn-ea"/>
                <a:sym typeface="+mn-lt"/>
              </a:rPr>
              <a:t>点击输入您的文字内容或复制粘贴具体文本、简明扼要的文字说明此项内容点击输入</a:t>
            </a:r>
            <a:endParaRPr lang="zh-CN" altLang="en-US" sz="900" dirty="0">
              <a:solidFill>
                <a:schemeClr val="tx1">
                  <a:lumMod val="65000"/>
                  <a:lumOff val="35000"/>
                </a:schemeClr>
              </a:solidFill>
              <a:cs typeface="+mn-ea"/>
              <a:sym typeface="+mn-lt"/>
            </a:endParaRPr>
          </a:p>
        </p:txBody>
      </p:sp>
      <p:pic>
        <p:nvPicPr>
          <p:cNvPr id="64" name="图形 63"/>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0382010" y="325885"/>
            <a:ext cx="1041400" cy="1054100"/>
          </a:xfrm>
          <a:prstGeom prst="rect">
            <a:avLst/>
          </a:prstGeom>
        </p:spPr>
      </p:pic>
      <p:pic>
        <p:nvPicPr>
          <p:cNvPr id="65" name="图形 64"/>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554590" y="692411"/>
            <a:ext cx="2073216" cy="467088"/>
          </a:xfrm>
          <a:prstGeom prst="rect">
            <a:avLst/>
          </a:prstGeom>
        </p:spPr>
      </p:pic>
      <p:pic>
        <p:nvPicPr>
          <p:cNvPr id="66" name="图片 65"/>
          <p:cNvPicPr>
            <a:picLocks noChangeAspect="1"/>
          </p:cNvPicPr>
          <p:nvPr/>
        </p:nvPicPr>
        <p:blipFill>
          <a:blip r:embed="rId7" cstate="screen"/>
          <a:stretch>
            <a:fillRect/>
          </a:stretch>
        </p:blipFill>
        <p:spPr>
          <a:xfrm>
            <a:off x="1659985" y="1007415"/>
            <a:ext cx="1727788" cy="1727788"/>
          </a:xfrm>
          <a:prstGeom prst="rect">
            <a:avLst/>
          </a:prstGeom>
        </p:spPr>
      </p:pic>
      <p:pic>
        <p:nvPicPr>
          <p:cNvPr id="71" name="图片 70"/>
          <p:cNvPicPr>
            <a:picLocks noChangeAspect="1"/>
          </p:cNvPicPr>
          <p:nvPr/>
        </p:nvPicPr>
        <p:blipFill rotWithShape="1">
          <a:blip r:embed="rId8" cstate="screen"/>
          <a:srcRect/>
          <a:stretch>
            <a:fillRect/>
          </a:stretch>
        </p:blipFill>
        <p:spPr>
          <a:xfrm>
            <a:off x="685170" y="4668168"/>
            <a:ext cx="429347" cy="792495"/>
          </a:xfrm>
          <a:prstGeom prst="rect">
            <a:avLst/>
          </a:prstGeom>
        </p:spPr>
      </p:pic>
      <p:pic>
        <p:nvPicPr>
          <p:cNvPr id="72" name="图片 71"/>
          <p:cNvPicPr>
            <a:picLocks noChangeAspect="1"/>
          </p:cNvPicPr>
          <p:nvPr/>
        </p:nvPicPr>
        <p:blipFill rotWithShape="1">
          <a:blip r:embed="rId8" cstate="screen"/>
          <a:srcRect/>
          <a:stretch>
            <a:fillRect/>
          </a:stretch>
        </p:blipFill>
        <p:spPr>
          <a:xfrm flipH="1">
            <a:off x="1259298" y="5529216"/>
            <a:ext cx="429347" cy="792495"/>
          </a:xfrm>
          <a:prstGeom prst="rect">
            <a:avLst/>
          </a:prstGeom>
        </p:spPr>
      </p:pic>
      <p:pic>
        <p:nvPicPr>
          <p:cNvPr id="73" name="图片 72"/>
          <p:cNvPicPr>
            <a:picLocks noChangeAspect="1"/>
          </p:cNvPicPr>
          <p:nvPr/>
        </p:nvPicPr>
        <p:blipFill rotWithShape="1">
          <a:blip r:embed="rId8" cstate="screen"/>
          <a:srcRect/>
          <a:stretch>
            <a:fillRect/>
          </a:stretch>
        </p:blipFill>
        <p:spPr>
          <a:xfrm>
            <a:off x="712794" y="2865502"/>
            <a:ext cx="429347" cy="792495"/>
          </a:xfrm>
          <a:prstGeom prst="rect">
            <a:avLst/>
          </a:prstGeom>
        </p:spPr>
      </p:pic>
      <p:pic>
        <p:nvPicPr>
          <p:cNvPr id="74" name="图片 73"/>
          <p:cNvPicPr>
            <a:picLocks noChangeAspect="1"/>
          </p:cNvPicPr>
          <p:nvPr/>
        </p:nvPicPr>
        <p:blipFill rotWithShape="1">
          <a:blip r:embed="rId8" cstate="screen"/>
          <a:srcRect/>
          <a:stretch>
            <a:fillRect/>
          </a:stretch>
        </p:blipFill>
        <p:spPr>
          <a:xfrm flipH="1">
            <a:off x="1286922" y="3726550"/>
            <a:ext cx="429347" cy="7924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5500">
        <p15:prstTrans prst="origami"/>
      </p:transition>
    </mc:Choice>
    <mc:Fallback>
      <p:transition spd="slow"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500"/>
                                        <p:tgtEl>
                                          <p:spTgt spid="7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500"/>
                                        <p:tgtEl>
                                          <p:spTgt spid="7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animEffect transition="in" filter="fade">
                                      <p:cBhvr>
                                        <p:cTn id="31" dur="500"/>
                                        <p:tgtEl>
                                          <p:spTgt spid="36"/>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childTnLst>
                          </p:cTn>
                        </p:par>
                        <p:par>
                          <p:cTn id="44" fill="hold">
                            <p:stCondLst>
                              <p:cond delay="4500"/>
                            </p:stCondLst>
                            <p:childTnLst>
                              <p:par>
                                <p:cTn id="45" presetID="55"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1000" fill="hold"/>
                                        <p:tgtEl>
                                          <p:spTgt spid="53"/>
                                        </p:tgtEl>
                                        <p:attrNameLst>
                                          <p:attrName>ppt_w</p:attrName>
                                        </p:attrNameLst>
                                      </p:cBhvr>
                                      <p:tavLst>
                                        <p:tav tm="0">
                                          <p:val>
                                            <p:strVal val="#ppt_w*0.70"/>
                                          </p:val>
                                        </p:tav>
                                        <p:tav tm="100000">
                                          <p:val>
                                            <p:strVal val="#ppt_w"/>
                                          </p:val>
                                        </p:tav>
                                      </p:tavLst>
                                    </p:anim>
                                    <p:anim calcmode="lin" valueType="num">
                                      <p:cBhvr>
                                        <p:cTn id="48" dur="1000" fill="hold"/>
                                        <p:tgtEl>
                                          <p:spTgt spid="53"/>
                                        </p:tgtEl>
                                        <p:attrNameLst>
                                          <p:attrName>ppt_h</p:attrName>
                                        </p:attrNameLst>
                                      </p:cBhvr>
                                      <p:tavLst>
                                        <p:tav tm="0">
                                          <p:val>
                                            <p:strVal val="#ppt_h"/>
                                          </p:val>
                                        </p:tav>
                                        <p:tav tm="100000">
                                          <p:val>
                                            <p:strVal val="#ppt_h"/>
                                          </p:val>
                                        </p:tav>
                                      </p:tavLst>
                                    </p:anim>
                                    <p:animEffect transition="in" filter="fade">
                                      <p:cBhvr>
                                        <p:cTn id="49" dur="1000"/>
                                        <p:tgtEl>
                                          <p:spTgt spid="53"/>
                                        </p:tgtEl>
                                      </p:cBhvr>
                                    </p:animEffect>
                                  </p:childTnLst>
                                </p:cTn>
                              </p:par>
                            </p:childTnLst>
                          </p:cTn>
                        </p:par>
                        <p:par>
                          <p:cTn id="50" fill="hold">
                            <p:stCondLst>
                              <p:cond delay="5500"/>
                            </p:stCondLst>
                            <p:childTnLst>
                              <p:par>
                                <p:cTn id="51" presetID="14" presetClass="entr" presetSubtype="10" fill="hold" grpId="0"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randombar(horizontal)">
                                      <p:cBhvr>
                                        <p:cTn id="53" dur="500"/>
                                        <p:tgtEl>
                                          <p:spTgt spid="54"/>
                                        </p:tgtEl>
                                      </p:cBhvr>
                                    </p:animEffect>
                                  </p:childTnLst>
                                </p:cTn>
                              </p:par>
                            </p:childTnLst>
                          </p:cTn>
                        </p:par>
                        <p:par>
                          <p:cTn id="54" fill="hold">
                            <p:stCondLst>
                              <p:cond delay="6000"/>
                            </p:stCondLst>
                            <p:childTnLst>
                              <p:par>
                                <p:cTn id="55" presetID="55"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p:cTn id="57" dur="1000" fill="hold"/>
                                        <p:tgtEl>
                                          <p:spTgt spid="55"/>
                                        </p:tgtEl>
                                        <p:attrNameLst>
                                          <p:attrName>ppt_w</p:attrName>
                                        </p:attrNameLst>
                                      </p:cBhvr>
                                      <p:tavLst>
                                        <p:tav tm="0">
                                          <p:val>
                                            <p:strVal val="#ppt_w*0.70"/>
                                          </p:val>
                                        </p:tav>
                                        <p:tav tm="100000">
                                          <p:val>
                                            <p:strVal val="#ppt_w"/>
                                          </p:val>
                                        </p:tav>
                                      </p:tavLst>
                                    </p:anim>
                                    <p:anim calcmode="lin" valueType="num">
                                      <p:cBhvr>
                                        <p:cTn id="58" dur="1000" fill="hold"/>
                                        <p:tgtEl>
                                          <p:spTgt spid="55"/>
                                        </p:tgtEl>
                                        <p:attrNameLst>
                                          <p:attrName>ppt_h</p:attrName>
                                        </p:attrNameLst>
                                      </p:cBhvr>
                                      <p:tavLst>
                                        <p:tav tm="0">
                                          <p:val>
                                            <p:strVal val="#ppt_h"/>
                                          </p:val>
                                        </p:tav>
                                        <p:tav tm="100000">
                                          <p:val>
                                            <p:strVal val="#ppt_h"/>
                                          </p:val>
                                        </p:tav>
                                      </p:tavLst>
                                    </p:anim>
                                    <p:animEffect transition="in" filter="fade">
                                      <p:cBhvr>
                                        <p:cTn id="59" dur="1000"/>
                                        <p:tgtEl>
                                          <p:spTgt spid="55"/>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randombar(horizontal)">
                                      <p:cBhvr>
                                        <p:cTn id="63" dur="500"/>
                                        <p:tgtEl>
                                          <p:spTgt spid="56"/>
                                        </p:tgtEl>
                                      </p:cBhvr>
                                    </p:animEffect>
                                  </p:childTnLst>
                                </p:cTn>
                              </p:par>
                            </p:childTnLst>
                          </p:cTn>
                        </p:par>
                        <p:par>
                          <p:cTn id="64" fill="hold">
                            <p:stCondLst>
                              <p:cond delay="7500"/>
                            </p:stCondLst>
                            <p:childTnLst>
                              <p:par>
                                <p:cTn id="65" presetID="55"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1000" fill="hold"/>
                                        <p:tgtEl>
                                          <p:spTgt spid="57"/>
                                        </p:tgtEl>
                                        <p:attrNameLst>
                                          <p:attrName>ppt_w</p:attrName>
                                        </p:attrNameLst>
                                      </p:cBhvr>
                                      <p:tavLst>
                                        <p:tav tm="0">
                                          <p:val>
                                            <p:strVal val="#ppt_w*0.70"/>
                                          </p:val>
                                        </p:tav>
                                        <p:tav tm="100000">
                                          <p:val>
                                            <p:strVal val="#ppt_w"/>
                                          </p:val>
                                        </p:tav>
                                      </p:tavLst>
                                    </p:anim>
                                    <p:anim calcmode="lin" valueType="num">
                                      <p:cBhvr>
                                        <p:cTn id="68" dur="1000" fill="hold"/>
                                        <p:tgtEl>
                                          <p:spTgt spid="57"/>
                                        </p:tgtEl>
                                        <p:attrNameLst>
                                          <p:attrName>ppt_h</p:attrName>
                                        </p:attrNameLst>
                                      </p:cBhvr>
                                      <p:tavLst>
                                        <p:tav tm="0">
                                          <p:val>
                                            <p:strVal val="#ppt_h"/>
                                          </p:val>
                                        </p:tav>
                                        <p:tav tm="100000">
                                          <p:val>
                                            <p:strVal val="#ppt_h"/>
                                          </p:val>
                                        </p:tav>
                                      </p:tavLst>
                                    </p:anim>
                                    <p:animEffect transition="in" filter="fade">
                                      <p:cBhvr>
                                        <p:cTn id="69" dur="1000"/>
                                        <p:tgtEl>
                                          <p:spTgt spid="57"/>
                                        </p:tgtEl>
                                      </p:cBhvr>
                                    </p:animEffect>
                                  </p:childTnLst>
                                </p:cTn>
                              </p:par>
                            </p:childTnLst>
                          </p:cTn>
                        </p:par>
                        <p:par>
                          <p:cTn id="70" fill="hold">
                            <p:stCondLst>
                              <p:cond delay="8500"/>
                            </p:stCondLst>
                            <p:childTnLst>
                              <p:par>
                                <p:cTn id="71" presetID="14" presetClass="entr" presetSubtype="10" fill="hold" grpId="0" nodeType="after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randombar(horizontal)">
                                      <p:cBhvr>
                                        <p:cTn id="73" dur="500"/>
                                        <p:tgtEl>
                                          <p:spTgt spid="58"/>
                                        </p:tgtEl>
                                      </p:cBhvr>
                                    </p:animEffect>
                                  </p:childTnLst>
                                </p:cTn>
                              </p:par>
                            </p:childTnLst>
                          </p:cTn>
                        </p:par>
                        <p:par>
                          <p:cTn id="74" fill="hold">
                            <p:stCondLst>
                              <p:cond delay="9000"/>
                            </p:stCondLst>
                            <p:childTnLst>
                              <p:par>
                                <p:cTn id="75" presetID="2" presetClass="entr" presetSubtype="8"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 calcmode="lin" valueType="num">
                                      <p:cBhvr additive="base">
                                        <p:cTn id="77" dur="1000" fill="hold"/>
                                        <p:tgtEl>
                                          <p:spTgt spid="66"/>
                                        </p:tgtEl>
                                        <p:attrNameLst>
                                          <p:attrName>ppt_x</p:attrName>
                                        </p:attrNameLst>
                                      </p:cBhvr>
                                      <p:tavLst>
                                        <p:tav tm="0">
                                          <p:val>
                                            <p:strVal val="0-#ppt_w/2"/>
                                          </p:val>
                                        </p:tav>
                                        <p:tav tm="100000">
                                          <p:val>
                                            <p:strVal val="#ppt_x"/>
                                          </p:val>
                                        </p:tav>
                                      </p:tavLst>
                                    </p:anim>
                                    <p:anim calcmode="lin" valueType="num">
                                      <p:cBhvr additive="base">
                                        <p:cTn id="78" dur="10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a:stretch>
            <a:fillRect/>
          </a:stretch>
        </p:blipFill>
        <p:spPr>
          <a:xfrm>
            <a:off x="1100798" y="2253847"/>
            <a:ext cx="7406639" cy="4717137"/>
          </a:xfrm>
          <a:prstGeom prst="rect">
            <a:avLst/>
          </a:prstGeom>
        </p:spPr>
      </p:pic>
      <p:sp>
        <p:nvSpPr>
          <p:cNvPr id="44" name="矩形 43"/>
          <p:cNvSpPr/>
          <p:nvPr/>
        </p:nvSpPr>
        <p:spPr>
          <a:xfrm>
            <a:off x="3472721" y="3482142"/>
            <a:ext cx="1980029" cy="400110"/>
          </a:xfrm>
          <a:prstGeom prst="rect">
            <a:avLst/>
          </a:prstGeom>
        </p:spPr>
        <p:txBody>
          <a:bodyPr vert="horz" wrap="none">
            <a:spAutoFit/>
          </a:bodyPr>
          <a:lstStyle/>
          <a:p>
            <a:r>
              <a:rPr lang="zh-CN" altLang="en-US" sz="2000" dirty="0">
                <a:solidFill>
                  <a:srgbClr val="53C2E8"/>
                </a:solidFill>
                <a:cs typeface="+mn-ea"/>
                <a:sym typeface="+mn-lt"/>
              </a:rPr>
              <a:t>请输入你的题目</a:t>
            </a:r>
            <a:endParaRPr lang="zh-CN" altLang="en-US" sz="2000" dirty="0">
              <a:solidFill>
                <a:srgbClr val="53C2E8"/>
              </a:solidFill>
              <a:cs typeface="+mn-ea"/>
              <a:sym typeface="+mn-lt"/>
            </a:endParaRPr>
          </a:p>
        </p:txBody>
      </p:sp>
      <p:sp>
        <p:nvSpPr>
          <p:cNvPr id="45" name="文本框 44"/>
          <p:cNvSpPr txBox="1"/>
          <p:nvPr/>
        </p:nvSpPr>
        <p:spPr>
          <a:xfrm>
            <a:off x="2917405" y="4053829"/>
            <a:ext cx="3364992" cy="1477328"/>
          </a:xfrm>
          <a:prstGeom prst="rect">
            <a:avLst/>
          </a:prstGeom>
          <a:noFill/>
        </p:spPr>
        <p:txBody>
          <a:bodyPr wrap="square" rtlCol="0">
            <a:spAutoFit/>
          </a:bodyPr>
          <a:lstStyle/>
          <a:p>
            <a:pPr>
              <a:lnSpc>
                <a:spcPct val="150000"/>
              </a:lnSpc>
            </a:pPr>
            <a:r>
              <a:rPr lang="zh-CN" altLang="en-US" sz="1200" dirty="0">
                <a:solidFill>
                  <a:srgbClr val="53C2E8"/>
                </a:solidFill>
                <a:cs typeface="+mn-ea"/>
                <a:sym typeface="+mn-lt"/>
              </a:rPr>
              <a:t>请在此处添加详细描述文本，尽量与标题文本语言风格相符合，语言描述尽量简洁生动。请在此处添加详细描述文本，尽量与标题文本语言风格相符合，语言描述尽量简洁生动。请在此处添加详细描述文本</a:t>
            </a:r>
            <a:endParaRPr lang="zh-CN" altLang="en-US" sz="1200" dirty="0">
              <a:solidFill>
                <a:srgbClr val="53C2E8"/>
              </a:solidFill>
              <a:cs typeface="+mn-ea"/>
              <a:sym typeface="+mn-lt"/>
            </a:endParaRPr>
          </a:p>
        </p:txBody>
      </p:sp>
      <p:pic>
        <p:nvPicPr>
          <p:cNvPr id="11" name="图片 10"/>
          <p:cNvPicPr>
            <a:picLocks noChangeAspect="1"/>
          </p:cNvPicPr>
          <p:nvPr/>
        </p:nvPicPr>
        <p:blipFill rotWithShape="1">
          <a:blip r:embed="rId2" cstate="screen"/>
          <a:srcRect l="14314" t="15012" r="17697" b="8962"/>
          <a:stretch>
            <a:fillRect/>
          </a:stretch>
        </p:blipFill>
        <p:spPr>
          <a:xfrm>
            <a:off x="7785384" y="529043"/>
            <a:ext cx="4191000" cy="6493293"/>
          </a:xfrm>
          <a:prstGeom prst="rect">
            <a:avLst/>
          </a:prstGeom>
        </p:spPr>
      </p:pic>
      <p:pic>
        <p:nvPicPr>
          <p:cNvPr id="36" name="图片 35"/>
          <p:cNvPicPr>
            <a:picLocks noChangeAspect="1"/>
          </p:cNvPicPr>
          <p:nvPr/>
        </p:nvPicPr>
        <p:blipFill>
          <a:blip r:embed="rId3" cstate="screen"/>
          <a:stretch>
            <a:fillRect/>
          </a:stretch>
        </p:blipFill>
        <p:spPr>
          <a:xfrm>
            <a:off x="307974" y="339363"/>
            <a:ext cx="1475295" cy="1475295"/>
          </a:xfrm>
          <a:prstGeom prst="rect">
            <a:avLst/>
          </a:prstGeom>
        </p:spPr>
      </p:pic>
      <p:pic>
        <p:nvPicPr>
          <p:cNvPr id="37" name="图片 36"/>
          <p:cNvPicPr>
            <a:picLocks noChangeAspect="1"/>
          </p:cNvPicPr>
          <p:nvPr/>
        </p:nvPicPr>
        <p:blipFill>
          <a:blip r:embed="rId4" cstate="screen"/>
          <a:stretch>
            <a:fillRect/>
          </a:stretch>
        </p:blipFill>
        <p:spPr>
          <a:xfrm>
            <a:off x="1855924" y="949362"/>
            <a:ext cx="1727788" cy="1727788"/>
          </a:xfrm>
          <a:prstGeom prst="rect">
            <a:avLst/>
          </a:prstGeom>
        </p:spPr>
      </p:pic>
      <p:grpSp>
        <p:nvGrpSpPr>
          <p:cNvPr id="38" name="组合 37"/>
          <p:cNvGrpSpPr/>
          <p:nvPr/>
        </p:nvGrpSpPr>
        <p:grpSpPr>
          <a:xfrm>
            <a:off x="3417502" y="-160422"/>
            <a:ext cx="5557520" cy="2193758"/>
            <a:chOff x="3417502" y="-160422"/>
            <a:chExt cx="5557520" cy="2193758"/>
          </a:xfrm>
        </p:grpSpPr>
        <p:pic>
          <p:nvPicPr>
            <p:cNvPr id="39" name="图片 38"/>
            <p:cNvPicPr>
              <a:picLocks noChangeAspect="1"/>
            </p:cNvPicPr>
            <p:nvPr/>
          </p:nvPicPr>
          <p:blipFill>
            <a:blip r:embed="rId5"/>
            <a:stretch>
              <a:fillRect/>
            </a:stretch>
          </p:blipFill>
          <p:spPr>
            <a:xfrm>
              <a:off x="3417502" y="-160422"/>
              <a:ext cx="5557520" cy="2193758"/>
            </a:xfrm>
            <a:prstGeom prst="rect">
              <a:avLst/>
            </a:prstGeom>
          </p:spPr>
        </p:pic>
        <p:sp>
          <p:nvSpPr>
            <p:cNvPr id="40" name="文本框 39"/>
            <p:cNvSpPr txBox="1"/>
            <p:nvPr/>
          </p:nvSpPr>
          <p:spPr>
            <a:xfrm>
              <a:off x="5059572" y="338032"/>
              <a:ext cx="2177199" cy="707886"/>
            </a:xfrm>
            <a:prstGeom prst="rect">
              <a:avLst/>
            </a:prstGeom>
            <a:noFill/>
          </p:spPr>
          <p:txBody>
            <a:bodyPr vert="horz" wrap="none" rtlCol="0">
              <a:spAutoFit/>
            </a:bodyPr>
            <a:lstStyle/>
            <a:p>
              <a:r>
                <a:rPr lang="zh-CN" altLang="en-US" sz="4000" spc="-300" dirty="0">
                  <a:cs typeface="+mn-ea"/>
                  <a:sym typeface="+mn-lt"/>
                </a:rPr>
                <a:t>生  活   篇</a:t>
              </a:r>
              <a:endParaRPr lang="zh-CN" altLang="en-US" sz="4000" spc="-300" dirty="0">
                <a:cs typeface="+mn-ea"/>
                <a:sym typeface="+mn-lt"/>
              </a:endParaRPr>
            </a:p>
          </p:txBody>
        </p:sp>
      </p:grpSp>
      <p:pic>
        <p:nvPicPr>
          <p:cNvPr id="42" name="图片 41"/>
          <p:cNvPicPr>
            <a:picLocks noChangeAspect="1"/>
          </p:cNvPicPr>
          <p:nvPr>
            <p:custDataLst>
              <p:tags r:id="rId6"/>
            </p:custDataLst>
          </p:nvPr>
        </p:nvPicPr>
        <p:blipFill rotWithShape="1">
          <a:blip r:embed="rId7" cstate="screen"/>
          <a:srcRect b="-1122"/>
          <a:stretch>
            <a:fillRect/>
          </a:stretch>
        </p:blipFill>
        <p:spPr>
          <a:xfrm>
            <a:off x="594147" y="5600019"/>
            <a:ext cx="1341755" cy="1370965"/>
          </a:xfrm>
          <a:prstGeom prst="rect">
            <a:avLst/>
          </a:prstGeom>
        </p:spPr>
      </p:pic>
      <p:pic>
        <p:nvPicPr>
          <p:cNvPr id="46" name="PA_库_图片 6"/>
          <p:cNvPicPr>
            <a:picLocks noChangeAspect="1"/>
          </p:cNvPicPr>
          <p:nvPr>
            <p:custDataLst>
              <p:tags r:id="rId8"/>
            </p:custDataLst>
          </p:nvPr>
        </p:nvPicPr>
        <p:blipFill>
          <a:blip r:embed="rId9"/>
          <a:stretch>
            <a:fillRect/>
          </a:stretch>
        </p:blipFill>
        <p:spPr>
          <a:xfrm>
            <a:off x="1494157" y="2535745"/>
            <a:ext cx="1346507" cy="134650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5500">
        <p15:prstTrans prst="wind"/>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2" presetClass="entr" presetSubtype="2" fill="hold" nodeType="withEffect" p14:presetBounceEnd="83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83000">
                                          <p:cBhvr additive="base">
                                            <p:cTn id="12" dur="1250" fill="hold"/>
                                            <p:tgtEl>
                                              <p:spTgt spid="11"/>
                                            </p:tgtEl>
                                            <p:attrNameLst>
                                              <p:attrName>ppt_x</p:attrName>
                                            </p:attrNameLst>
                                          </p:cBhvr>
                                          <p:tavLst>
                                            <p:tav tm="0">
                                              <p:val>
                                                <p:strVal val="1+#ppt_w/2"/>
                                              </p:val>
                                            </p:tav>
                                            <p:tav tm="100000">
                                              <p:val>
                                                <p:strVal val="#ppt_x"/>
                                              </p:val>
                                            </p:tav>
                                          </p:tavLst>
                                        </p:anim>
                                        <p:anim calcmode="lin" valueType="num" p14:bounceEnd="83000">
                                          <p:cBhvr additive="base">
                                            <p:cTn id="13" dur="125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 calcmode="lin" valueType="num">
                                          <p:cBhvr>
                                            <p:cTn id="19" dur="500" fill="hold"/>
                                            <p:tgtEl>
                                              <p:spTgt spid="36"/>
                                            </p:tgtEl>
                                            <p:attrNameLst>
                                              <p:attrName>style.rotation</p:attrName>
                                            </p:attrNameLst>
                                          </p:cBhvr>
                                          <p:tavLst>
                                            <p:tav tm="0">
                                              <p:val>
                                                <p:fltVal val="360"/>
                                              </p:val>
                                            </p:tav>
                                            <p:tav tm="100000">
                                              <p:val>
                                                <p:fltVal val="0"/>
                                              </p:val>
                                            </p:tav>
                                          </p:tavLst>
                                        </p:anim>
                                        <p:animEffect transition="in" filter="fade">
                                          <p:cBhvr>
                                            <p:cTn id="20" dur="500"/>
                                            <p:tgtEl>
                                              <p:spTgt spid="36"/>
                                            </p:tgtEl>
                                          </p:cBhvr>
                                        </p:animEffect>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20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1000" fill="hold"/>
                                            <p:tgtEl>
                                              <p:spTgt spid="43"/>
                                            </p:tgtEl>
                                            <p:attrNameLst>
                                              <p:attrName>ppt_x</p:attrName>
                                            </p:attrNameLst>
                                          </p:cBhvr>
                                          <p:tavLst>
                                            <p:tav tm="0">
                                              <p:val>
                                                <p:strVal val="0-#ppt_w/2"/>
                                              </p:val>
                                            </p:tav>
                                            <p:tav tm="100000">
                                              <p:val>
                                                <p:strVal val="#ppt_x"/>
                                              </p:val>
                                            </p:tav>
                                          </p:tavLst>
                                        </p:anim>
                                        <p:anim calcmode="lin" valueType="num">
                                          <p:cBhvr additive="base">
                                            <p:cTn id="29" dur="10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4" decel="100000" fill="hold" nodeType="withEffect">
                                      <p:stCondLst>
                                        <p:cond delay="20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1500" fill="hold"/>
                                            <p:tgtEl>
                                              <p:spTgt spid="46"/>
                                            </p:tgtEl>
                                            <p:attrNameLst>
                                              <p:attrName>ppt_x</p:attrName>
                                            </p:attrNameLst>
                                          </p:cBhvr>
                                          <p:tavLst>
                                            <p:tav tm="0">
                                              <p:val>
                                                <p:strVal val="#ppt_x"/>
                                              </p:val>
                                            </p:tav>
                                            <p:tav tm="100000">
                                              <p:val>
                                                <p:strVal val="#ppt_x"/>
                                              </p:val>
                                            </p:tav>
                                          </p:tavLst>
                                        </p:anim>
                                        <p:anim calcmode="lin" valueType="num">
                                          <p:cBhvr additive="base">
                                            <p:cTn id="33" dur="1500" fill="hold"/>
                                            <p:tgtEl>
                                              <p:spTgt spid="46"/>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5"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0.70"/>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2" presetClass="entr" presetSubtype="12" fill="hold" grpId="0" nodeType="withEffect">
                                      <p:stCondLst>
                                        <p:cond delay="0"/>
                                      </p:stCondLst>
                                      <p:iterate type="lt">
                                        <p:tmPct val="10000"/>
                                      </p:iterate>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0-#ppt_w/2"/>
                                              </p:val>
                                            </p:tav>
                                            <p:tav tm="100000">
                                              <p:val>
                                                <p:strVal val="#ppt_x"/>
                                              </p:val>
                                            </p:tav>
                                          </p:tavLst>
                                        </p:anim>
                                        <p:anim calcmode="lin" valueType="num">
                                          <p:cBhvr additive="base">
                                            <p:cTn id="43" dur="500" fill="hold"/>
                                            <p:tgtEl>
                                              <p:spTgt spid="45"/>
                                            </p:tgtEl>
                                            <p:attrNameLst>
                                              <p:attrName>ppt_y</p:attrName>
                                            </p:attrNameLst>
                                          </p:cBhvr>
                                          <p:tavLst>
                                            <p:tav tm="0">
                                              <p:val>
                                                <p:strVal val="1+#ppt_h/2"/>
                                              </p:val>
                                            </p:tav>
                                            <p:tav tm="100000">
                                              <p:val>
                                                <p:strVal val="#ppt_y"/>
                                              </p:val>
                                            </p:tav>
                                          </p:tavLst>
                                        </p:anim>
                                      </p:childTnLst>
                                    </p:cTn>
                                  </p:par>
                                  <p:par>
                                    <p:cTn id="44" presetID="26" presetClass="emph" presetSubtype="0" fill="hold" grpId="1" nodeType="withEffect">
                                      <p:stCondLst>
                                        <p:cond delay="2100"/>
                                      </p:stCondLst>
                                      <p:iterate type="lt">
                                        <p:tmPct val="10000"/>
                                      </p:iterate>
                                      <p:childTnLst>
                                        <p:animEffect transition="out" filter="fade">
                                          <p:cBhvr>
                                            <p:cTn id="45" dur="500" tmFilter="0, 0; .2, .5; .8, .5; 1, 0"/>
                                            <p:tgtEl>
                                              <p:spTgt spid="45"/>
                                            </p:tgtEl>
                                          </p:cBhvr>
                                        </p:animEffect>
                                        <p:animScale>
                                          <p:cBhvr>
                                            <p:cTn id="46" dur="250" autoRev="1" fill="hold"/>
                                            <p:tgtEl>
                                              <p:spTgt spid="45"/>
                                            </p:tgtEl>
                                          </p:cBhvr>
                                          <p:by x="105000" y="105000"/>
                                        </p:animScale>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2" presetClass="entr" presetSubtype="2"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250" fill="hold"/>
                                            <p:tgtEl>
                                              <p:spTgt spid="11"/>
                                            </p:tgtEl>
                                            <p:attrNameLst>
                                              <p:attrName>ppt_x</p:attrName>
                                            </p:attrNameLst>
                                          </p:cBhvr>
                                          <p:tavLst>
                                            <p:tav tm="0">
                                              <p:val>
                                                <p:strVal val="1+#ppt_w/2"/>
                                              </p:val>
                                            </p:tav>
                                            <p:tav tm="100000">
                                              <p:val>
                                                <p:strVal val="#ppt_x"/>
                                              </p:val>
                                            </p:tav>
                                          </p:tavLst>
                                        </p:anim>
                                        <p:anim calcmode="lin" valueType="num">
                                          <p:cBhvr additive="base">
                                            <p:cTn id="13" dur="125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 calcmode="lin" valueType="num">
                                          <p:cBhvr>
                                            <p:cTn id="19" dur="500" fill="hold"/>
                                            <p:tgtEl>
                                              <p:spTgt spid="36"/>
                                            </p:tgtEl>
                                            <p:attrNameLst>
                                              <p:attrName>style.rotation</p:attrName>
                                            </p:attrNameLst>
                                          </p:cBhvr>
                                          <p:tavLst>
                                            <p:tav tm="0">
                                              <p:val>
                                                <p:fltVal val="360"/>
                                              </p:val>
                                            </p:tav>
                                            <p:tav tm="100000">
                                              <p:val>
                                                <p:fltVal val="0"/>
                                              </p:val>
                                            </p:tav>
                                          </p:tavLst>
                                        </p:anim>
                                        <p:animEffect transition="in" filter="fade">
                                          <p:cBhvr>
                                            <p:cTn id="20" dur="500"/>
                                            <p:tgtEl>
                                              <p:spTgt spid="36"/>
                                            </p:tgtEl>
                                          </p:cBhvr>
                                        </p:animEffect>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1000" fill="hold"/>
                                            <p:tgtEl>
                                              <p:spTgt spid="37"/>
                                            </p:tgtEl>
                                            <p:attrNameLst>
                                              <p:attrName>ppt_x</p:attrName>
                                            </p:attrNameLst>
                                          </p:cBhvr>
                                          <p:tavLst>
                                            <p:tav tm="0">
                                              <p:val>
                                                <p:strVal val="0-#ppt_w/2"/>
                                              </p:val>
                                            </p:tav>
                                            <p:tav tm="100000">
                                              <p:val>
                                                <p:strVal val="#ppt_x"/>
                                              </p:val>
                                            </p:tav>
                                          </p:tavLst>
                                        </p:anim>
                                        <p:anim calcmode="lin" valueType="num">
                                          <p:cBhvr additive="base">
                                            <p:cTn id="25" dur="10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20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1000" fill="hold"/>
                                            <p:tgtEl>
                                              <p:spTgt spid="43"/>
                                            </p:tgtEl>
                                            <p:attrNameLst>
                                              <p:attrName>ppt_x</p:attrName>
                                            </p:attrNameLst>
                                          </p:cBhvr>
                                          <p:tavLst>
                                            <p:tav tm="0">
                                              <p:val>
                                                <p:strVal val="0-#ppt_w/2"/>
                                              </p:val>
                                            </p:tav>
                                            <p:tav tm="100000">
                                              <p:val>
                                                <p:strVal val="#ppt_x"/>
                                              </p:val>
                                            </p:tav>
                                          </p:tavLst>
                                        </p:anim>
                                        <p:anim calcmode="lin" valueType="num">
                                          <p:cBhvr additive="base">
                                            <p:cTn id="29" dur="10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4" decel="100000" fill="hold" nodeType="withEffect">
                                      <p:stCondLst>
                                        <p:cond delay="20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1500" fill="hold"/>
                                            <p:tgtEl>
                                              <p:spTgt spid="46"/>
                                            </p:tgtEl>
                                            <p:attrNameLst>
                                              <p:attrName>ppt_x</p:attrName>
                                            </p:attrNameLst>
                                          </p:cBhvr>
                                          <p:tavLst>
                                            <p:tav tm="0">
                                              <p:val>
                                                <p:strVal val="#ppt_x"/>
                                              </p:val>
                                            </p:tav>
                                            <p:tav tm="100000">
                                              <p:val>
                                                <p:strVal val="#ppt_x"/>
                                              </p:val>
                                            </p:tav>
                                          </p:tavLst>
                                        </p:anim>
                                        <p:anim calcmode="lin" valueType="num">
                                          <p:cBhvr additive="base">
                                            <p:cTn id="33" dur="1500" fill="hold"/>
                                            <p:tgtEl>
                                              <p:spTgt spid="46"/>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5"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0.70"/>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2" presetClass="entr" presetSubtype="12" fill="hold" grpId="0" nodeType="withEffect">
                                      <p:stCondLst>
                                        <p:cond delay="0"/>
                                      </p:stCondLst>
                                      <p:iterate type="lt">
                                        <p:tmPct val="10000"/>
                                      </p:iterate>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0-#ppt_w/2"/>
                                              </p:val>
                                            </p:tav>
                                            <p:tav tm="100000">
                                              <p:val>
                                                <p:strVal val="#ppt_x"/>
                                              </p:val>
                                            </p:tav>
                                          </p:tavLst>
                                        </p:anim>
                                        <p:anim calcmode="lin" valueType="num">
                                          <p:cBhvr additive="base">
                                            <p:cTn id="43" dur="500" fill="hold"/>
                                            <p:tgtEl>
                                              <p:spTgt spid="45"/>
                                            </p:tgtEl>
                                            <p:attrNameLst>
                                              <p:attrName>ppt_y</p:attrName>
                                            </p:attrNameLst>
                                          </p:cBhvr>
                                          <p:tavLst>
                                            <p:tav tm="0">
                                              <p:val>
                                                <p:strVal val="1+#ppt_h/2"/>
                                              </p:val>
                                            </p:tav>
                                            <p:tav tm="100000">
                                              <p:val>
                                                <p:strVal val="#ppt_y"/>
                                              </p:val>
                                            </p:tav>
                                          </p:tavLst>
                                        </p:anim>
                                      </p:childTnLst>
                                    </p:cTn>
                                  </p:par>
                                  <p:par>
                                    <p:cTn id="44" presetID="26" presetClass="emph" presetSubtype="0" fill="hold" grpId="1" nodeType="withEffect">
                                      <p:stCondLst>
                                        <p:cond delay="2100"/>
                                      </p:stCondLst>
                                      <p:iterate type="lt">
                                        <p:tmPct val="10000"/>
                                      </p:iterate>
                                      <p:childTnLst>
                                        <p:animEffect transition="out" filter="fade">
                                          <p:cBhvr>
                                            <p:cTn id="45" dur="500" tmFilter="0, 0; .2, .5; .8, .5; 1, 0"/>
                                            <p:tgtEl>
                                              <p:spTgt spid="45"/>
                                            </p:tgtEl>
                                          </p:cBhvr>
                                        </p:animEffect>
                                        <p:animScale>
                                          <p:cBhvr>
                                            <p:cTn id="46" dur="250" autoRev="1" fill="hold"/>
                                            <p:tgtEl>
                                              <p:spTgt spid="45"/>
                                            </p:tgtEl>
                                          </p:cBhvr>
                                          <p:by x="105000" y="105000"/>
                                        </p:animScale>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5"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3589076" y="3638127"/>
            <a:ext cx="1451038" cy="1323439"/>
          </a:xfrm>
          <a:prstGeom prst="rect">
            <a:avLst/>
          </a:prstGeom>
        </p:spPr>
        <p:txBody>
          <a:bodyPr wrap="none">
            <a:spAutoFit/>
          </a:bodyPr>
          <a:lstStyle/>
          <a:p>
            <a:pPr algn="ctr"/>
            <a:r>
              <a:rPr lang="en-US" altLang="zh-CN" sz="8000" b="1" dirty="0">
                <a:solidFill>
                  <a:schemeClr val="bg1"/>
                </a:solidFill>
                <a:cs typeface="+mn-ea"/>
                <a:sym typeface="+mn-lt"/>
              </a:rPr>
              <a:t>02</a:t>
            </a:r>
            <a:endParaRPr lang="zh-CN" altLang="en-US" sz="8000" dirty="0">
              <a:solidFill>
                <a:schemeClr val="bg1"/>
              </a:solidFill>
              <a:cs typeface="+mn-ea"/>
              <a:sym typeface="+mn-lt"/>
            </a:endParaRPr>
          </a:p>
        </p:txBody>
      </p:sp>
      <p:sp>
        <p:nvSpPr>
          <p:cNvPr id="37" name="Rectangle 1"/>
          <p:cNvSpPr>
            <a:spLocks noChangeArrowheads="1"/>
          </p:cNvSpPr>
          <p:nvPr/>
        </p:nvSpPr>
        <p:spPr bwMode="auto">
          <a:xfrm>
            <a:off x="2680975" y="4981596"/>
            <a:ext cx="326724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8000" b="1" dirty="0">
                <a:solidFill>
                  <a:schemeClr val="bg1"/>
                </a:solidFill>
                <a:latin typeface="+mn-lt"/>
                <a:ea typeface="+mn-ea"/>
                <a:cs typeface="+mn-ea"/>
                <a:sym typeface="+mn-lt"/>
              </a:rPr>
              <a:t>学习篇</a:t>
            </a:r>
            <a:endParaRPr lang="zh-CN" altLang="en-US" sz="8000" b="1" dirty="0">
              <a:solidFill>
                <a:schemeClr val="bg1"/>
              </a:solidFill>
              <a:latin typeface="+mn-lt"/>
              <a:ea typeface="+mn-ea"/>
              <a:cs typeface="+mn-ea"/>
              <a:sym typeface="+mn-lt"/>
            </a:endParaRPr>
          </a:p>
        </p:txBody>
      </p:sp>
      <p:sp>
        <p:nvSpPr>
          <p:cNvPr id="39" name="Rectangle 1"/>
          <p:cNvSpPr>
            <a:spLocks noChangeArrowheads="1"/>
          </p:cNvSpPr>
          <p:nvPr/>
        </p:nvSpPr>
        <p:spPr bwMode="auto">
          <a:xfrm>
            <a:off x="3672689" y="6148003"/>
            <a:ext cx="12838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chemeClr val="bg1"/>
                </a:solidFill>
                <a:latin typeface="+mn-lt"/>
                <a:ea typeface="+mn-ea"/>
                <a:cs typeface="+mn-ea"/>
                <a:sym typeface="+mn-lt"/>
              </a:rPr>
              <a:t>Part two</a:t>
            </a:r>
            <a:endParaRPr lang="zh-CN" altLang="en-US" sz="20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1000" fill="hold"/>
                                        <p:tgtEl>
                                          <p:spTgt spid="37"/>
                                        </p:tgtEl>
                                        <p:attrNameLst>
                                          <p:attrName>ppt_w</p:attrName>
                                        </p:attrNameLst>
                                      </p:cBhvr>
                                      <p:tavLst>
                                        <p:tav tm="0">
                                          <p:val>
                                            <p:strVal val="#ppt_w*0.70"/>
                                          </p:val>
                                        </p:tav>
                                        <p:tav tm="100000">
                                          <p:val>
                                            <p:strVal val="#ppt_w"/>
                                          </p:val>
                                        </p:tav>
                                      </p:tavLst>
                                    </p:anim>
                                    <p:anim calcmode="lin" valueType="num">
                                      <p:cBhvr>
                                        <p:cTn id="15" dur="1000" fill="hold"/>
                                        <p:tgtEl>
                                          <p:spTgt spid="37"/>
                                        </p:tgtEl>
                                        <p:attrNameLst>
                                          <p:attrName>ppt_h</p:attrName>
                                        </p:attrNameLst>
                                      </p:cBhvr>
                                      <p:tavLst>
                                        <p:tav tm="0">
                                          <p:val>
                                            <p:strVal val="#ppt_h"/>
                                          </p:val>
                                        </p:tav>
                                        <p:tav tm="100000">
                                          <p:val>
                                            <p:strVal val="#ppt_h"/>
                                          </p:val>
                                        </p:tav>
                                      </p:tavLst>
                                    </p:anim>
                                    <p:animEffect transition="in" filter="fade">
                                      <p:cBhvr>
                                        <p:cTn id="16" dur="1000"/>
                                        <p:tgtEl>
                                          <p:spTgt spid="37"/>
                                        </p:tgtEl>
                                      </p:cBhvr>
                                    </p:animEffect>
                                  </p:childTnLst>
                                </p:cTn>
                              </p:par>
                            </p:childTnLst>
                          </p:cTn>
                        </p:par>
                        <p:par>
                          <p:cTn id="17" fill="hold">
                            <p:stCondLst>
                              <p:cond delay="1500"/>
                            </p:stCondLst>
                            <p:childTnLst>
                              <p:par>
                                <p:cTn id="18" presetID="2" presetClass="entr" presetSubtype="12" fill="hold" grpId="0" nodeType="afterEffect">
                                  <p:stCondLst>
                                    <p:cond delay="0"/>
                                  </p:stCondLst>
                                  <p:iterate type="lt">
                                    <p:tmPct val="10000"/>
                                  </p:iterate>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6" presetClass="emph" presetSubtype="0" fill="hold" grpId="1" nodeType="withEffect">
                                  <p:stCondLst>
                                    <p:cond delay="2100"/>
                                  </p:stCondLst>
                                  <p:iterate type="lt">
                                    <p:tmPct val="10000"/>
                                  </p:iterate>
                                  <p:childTnLst>
                                    <p:animEffect transition="out" filter="fade">
                                      <p:cBhvr>
                                        <p:cTn id="23" dur="500" tmFilter="0, 0; .2, .5; .8, .5; 1, 0"/>
                                        <p:tgtEl>
                                          <p:spTgt spid="39"/>
                                        </p:tgtEl>
                                      </p:cBhvr>
                                    </p:animEffect>
                                    <p:animScale>
                                      <p:cBhvr>
                                        <p:cTn id="24"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39" grpId="1"/>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MH" val="20170621195010"/>
  <p:tag name="MH_LIBRARY" val="GRAPHIC"/>
  <p:tag name="MH_TYPE" val="Other"/>
  <p:tag name="MH_ORDER" val="3"/>
</p:tagLst>
</file>

<file path=ppt/tags/tag11.xml><?xml version="1.0" encoding="utf-8"?>
<p:tagLst xmlns:p="http://schemas.openxmlformats.org/presentationml/2006/main">
  <p:tag name="MH" val="20170621195010"/>
  <p:tag name="MH_LIBRARY" val="GRAPHIC"/>
  <p:tag name="MH_TYPE" val="Other"/>
  <p:tag name="MH_ORDER" val="5"/>
</p:tagLst>
</file>

<file path=ppt/tags/tag12.xml><?xml version="1.0" encoding="utf-8"?>
<p:tagLst xmlns:p="http://schemas.openxmlformats.org/presentationml/2006/main">
  <p:tag name="MH" val="20170621195010"/>
  <p:tag name="MH_LIBRARY" val="GRAPHIC"/>
  <p:tag name="MH_TYPE" val="Other"/>
  <p:tag name="MH_ORDER" val="2"/>
</p:tagLst>
</file>

<file path=ppt/tags/tag13.xml><?xml version="1.0" encoding="utf-8"?>
<p:tagLst xmlns:p="http://schemas.openxmlformats.org/presentationml/2006/main">
  <p:tag name="MH" val="20170621195010"/>
  <p:tag name="MH_LIBRARY" val="GRAPHIC"/>
  <p:tag name="MH_TYPE" val="Picture"/>
  <p:tag name="MH_ORDER" val="2"/>
</p:tagLst>
</file>

<file path=ppt/tags/tag14.xml><?xml version="1.0" encoding="utf-8"?>
<p:tagLst xmlns:p="http://schemas.openxmlformats.org/presentationml/2006/main">
  <p:tag name="MH" val="20170621195010"/>
  <p:tag name="MH_LIBRARY" val="GRAPHIC"/>
  <p:tag name="MH_TYPE" val="Other"/>
  <p:tag name="MH_ORDER" val="4"/>
</p:tagLst>
</file>

<file path=ppt/tags/tag15.xml><?xml version="1.0" encoding="utf-8"?>
<p:tagLst xmlns:p="http://schemas.openxmlformats.org/presentationml/2006/main">
  <p:tag name="MH" val="20170621195010"/>
  <p:tag name="MH_LIBRARY" val="GRAPHIC"/>
  <p:tag name="MH_TYPE" val="Picture"/>
  <p:tag name="MH_ORDER" val="3"/>
</p:tagLst>
</file>

<file path=ppt/tags/tag16.xml><?xml version="1.0" encoding="utf-8"?>
<p:tagLst xmlns:p="http://schemas.openxmlformats.org/presentationml/2006/main">
  <p:tag name="MH" val="20170621195010"/>
  <p:tag name="MH_LIBRARY" val="GRAPHIC"/>
  <p:tag name="MH_TYPE" val="Other"/>
  <p:tag name="MH_ORDER" val="6"/>
</p:tagLst>
</file>

<file path=ppt/tags/tag17.xml><?xml version="1.0" encoding="utf-8"?>
<p:tagLst xmlns:p="http://schemas.openxmlformats.org/presentationml/2006/main">
  <p:tag name="MH" val="20170621195010"/>
  <p:tag name="MH_LIBRARY" val="GRAPHIC"/>
  <p:tag name="MH_TYPE" val="Picture"/>
  <p:tag name="MH_ORDER" val="1"/>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ISPRING_PRESENTATION_TITLE" val="PowerPoint 演示文稿"/>
  <p:tag name="ISPRING_FIRST_PUBLISH" val="1"/>
</p:tagLst>
</file>

<file path=ppt/tags/tag3.xml><?xml version="1.0" encoding="utf-8"?>
<p:tagLst xmlns:p="http://schemas.openxmlformats.org/presentationml/2006/main">
  <p:tag name="MH" val="20170414135500"/>
  <p:tag name="MH_LIBRARY" val="GRAPHIC"/>
  <p:tag name="MH_ORDER" val="Picture 36"/>
</p:tagLst>
</file>

<file path=ppt/tags/tag4.xml><?xml version="1.0" encoding="utf-8"?>
<p:tagLst xmlns:p="http://schemas.openxmlformats.org/presentationml/2006/main">
  <p:tag name="MH" val="20170414135357"/>
  <p:tag name="MH_LIBRARY" val="GRAPHIC"/>
  <p:tag name="MH_ORDER" val="Picture 206"/>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8.xml><?xml version="1.0" encoding="utf-8"?>
<p:tagLst xmlns:p="http://schemas.openxmlformats.org/presentationml/2006/main">
  <p:tag name="PA" val="v3.2.0"/>
</p:tagLst>
</file>

<file path=ppt/tags/tag9.xml><?xml version="1.0" encoding="utf-8"?>
<p:tagLst xmlns:p="http://schemas.openxmlformats.org/presentationml/2006/main">
  <p:tag name="MH" val="20170621195010"/>
  <p:tag name="MH_LIBRARY" val="GRAPHIC"/>
  <p:tag name="MH_TYPE" val="Other"/>
  <p:tag name="MH_ORDER" val="1"/>
</p:tagLst>
</file>

<file path=ppt/theme/theme1.xml><?xml version="1.0" encoding="utf-8"?>
<a:theme xmlns:a="http://schemas.openxmlformats.org/drawingml/2006/main" name="暑假">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yorrjf32">
      <a:majorFont>
        <a:latin typeface="微软雅黑"/>
        <a:ea typeface="方正卡通简体"/>
        <a:cs typeface=""/>
      </a:majorFont>
      <a:minorFont>
        <a:latin typeface="微软雅黑"/>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2463</Words>
  <Application>WPS 演示</Application>
  <PresentationFormat>自定义</PresentationFormat>
  <Paragraphs>256</Paragraphs>
  <Slides>27</Slides>
  <Notes>27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Arial</vt:lpstr>
      <vt:lpstr>宋体</vt:lpstr>
      <vt:lpstr>Wingdings</vt:lpstr>
      <vt:lpstr>微软雅黑</vt:lpstr>
      <vt:lpstr>方正卡通简体</vt:lpstr>
      <vt:lpstr>Arial Unicode MS</vt:lpstr>
      <vt:lpstr>等线</vt:lpstr>
      <vt:lpstr>华文细黑</vt:lpstr>
      <vt:lpstr>Arial</vt:lpstr>
      <vt:lpstr>Calibri</vt:lpstr>
      <vt:lpstr>暑假</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暑假生活</dc:title>
  <dc:creator>第一PPT</dc:creator>
  <cp:keywords>www.1ppt.com</cp:keywords>
  <dc:description>www.1ppt.com</dc:description>
  <cp:lastModifiedBy>铭</cp:lastModifiedBy>
  <cp:revision>153</cp:revision>
  <dcterms:created xsi:type="dcterms:W3CDTF">2018-08-16T10:41:00Z</dcterms:created>
  <dcterms:modified xsi:type="dcterms:W3CDTF">2022-02-17T01:17:02Z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D9289843A1FD479189D673E73D64A2DD</vt:lpwstr>
  </property>
  <property fmtid="{D5CDD505-2E9C-101B-9397-08002B2CF9AE}" pid="3" name="KSOProductBuildVer">
    <vt:lpwstr>2052-11.1.0.11045</vt:lpwstr>
  </property>
</Properties>
</file>