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1088502" r:id="rId3"/>
    <p:sldId id="257" r:id="rId5"/>
    <p:sldId id="315" r:id="rId6"/>
    <p:sldId id="265" r:id="rId7"/>
    <p:sldId id="267" r:id="rId8"/>
    <p:sldId id="11088509" r:id="rId9"/>
    <p:sldId id="268" r:id="rId10"/>
    <p:sldId id="269" r:id="rId11"/>
    <p:sldId id="11088510" r:id="rId12"/>
    <p:sldId id="271" r:id="rId13"/>
    <p:sldId id="273" r:id="rId14"/>
    <p:sldId id="11088511" r:id="rId15"/>
    <p:sldId id="274" r:id="rId16"/>
    <p:sldId id="272" r:id="rId17"/>
    <p:sldId id="11088512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29A"/>
    <a:srgbClr val="79B6AF"/>
    <a:srgbClr val="039B93"/>
    <a:srgbClr val="E95D4D"/>
    <a:srgbClr val="969CA6"/>
    <a:srgbClr val="000000"/>
    <a:srgbClr val="767E8A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5" autoAdjust="0"/>
    <p:restoredTop sz="94677" autoAdjust="0"/>
  </p:normalViewPr>
  <p:slideViewPr>
    <p:cSldViewPr snapToGrid="0">
      <p:cViewPr varScale="1">
        <p:scale>
          <a:sx n="72" d="100"/>
          <a:sy n="72" d="100"/>
        </p:scale>
        <p:origin x="84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7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936D9DFD-860D-4119-8558-6FDE425ABB3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F8151680-FEED-4098-A4B3-6247BB8EBDF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C948B4-FA3D-437A-9AC2-B58178EDD9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219E7E-A2C2-4196-9306-0BFEA06D430C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BFD535-B0C8-4E26-9AB8-0548817A04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C948B4-FA3D-437A-9AC2-B58178EDD9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9C252-B8D0-45BC-8B32-1871FD7C782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219E7E-A2C2-4196-9306-0BFEA06D430C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BFD535-B0C8-4E26-9AB8-0548817A04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151680-FEED-4098-A4B3-6247BB8EBD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1219E7E-A2C2-4196-9306-0BFEA06D430C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3BFD535-B0C8-4E26-9AB8-0548817A04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sv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2.svg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3.svg"/><Relationship Id="rId5" Type="http://schemas.openxmlformats.org/officeDocument/2006/relationships/image" Target="../media/image4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svg"/><Relationship Id="rId5" Type="http://schemas.openxmlformats.org/officeDocument/2006/relationships/image" Target="../media/image5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svg"/><Relationship Id="rId5" Type="http://schemas.openxmlformats.org/officeDocument/2006/relationships/image" Target="../media/image6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alphaModFix amt="29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53" y="0"/>
            <a:ext cx="12190095" cy="68580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976313" y="421595"/>
            <a:ext cx="4264025" cy="500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4" name="图形 3"/>
          <p:cNvPicPr>
            <a:picLocks noChangeAspect="1"/>
          </p:cNvPicPr>
          <p:nvPr userDrawn="1"/>
        </p:nvPicPr>
        <p:blipFill>
          <a:blip r:embed="rId3" cstate="screen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1479" y="190892"/>
            <a:ext cx="792480" cy="730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alphaModFix amt="29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: 空心 34"/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36" name="圆: 空心 35"/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alphaModFix amt="74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00929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rgbClr val="00929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/>
          <p:cNvSpPr/>
          <p:nvPr userDrawn="1">
            <p:custDataLst>
              <p:tags r:id="rId4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5" name="图形 4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7037" y="1409700"/>
            <a:ext cx="3134680" cy="3681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: 空心 9"/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1" name="圆: 空心 10"/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alphaModFix amt="74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20072" y="0"/>
            <a:ext cx="1219009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/>
          <p:cNvSpPr/>
          <p:nvPr userDrawn="1">
            <p:custDataLst>
              <p:tags r:id="rId4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3" name="图形 2"/>
          <p:cNvPicPr/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7987" y="1395412"/>
            <a:ext cx="3134680" cy="3681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: 空心 11"/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3" name="圆: 空心 12"/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alphaModFix amt="74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/>
          <p:cNvSpPr/>
          <p:nvPr userDrawn="1">
            <p:custDataLst>
              <p:tags r:id="rId4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8" name="图形 7"/>
          <p:cNvPicPr>
            <a:picLocks noChangeAspect="1"/>
          </p:cNvPicPr>
          <p:nvPr userDrawn="1"/>
        </p:nvPicPr>
        <p:blipFill>
          <a:blip r:embed="rId5" cstate="screen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6331" y="912492"/>
            <a:ext cx="3780800" cy="4268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: 空心 9"/>
          <p:cNvSpPr/>
          <p:nvPr userDrawn="1"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1" name="圆: 空心 10"/>
          <p:cNvSpPr/>
          <p:nvPr userDrawn="1"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screen">
            <a:alphaModFix amt="74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10489683" y="225008"/>
            <a:ext cx="1580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LOGO</a:t>
            </a:r>
            <a:endParaRPr lang="zh-CN" altLang="en-US" sz="36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0" y="2311836"/>
            <a:ext cx="12192000" cy="22079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" dirty="0"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5" name="MH_Other_1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auto">
          <a:xfrm>
            <a:off x="3763622" y="2311835"/>
            <a:ext cx="2207399" cy="2207907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16" name="MH_Other_2"/>
          <p:cNvSpPr/>
          <p:nvPr userDrawn="1">
            <p:custDataLst>
              <p:tags r:id="rId4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anchor="ctr"/>
          <a:lstStyle/>
          <a:p>
            <a:pPr algn="ctr">
              <a:defRPr/>
            </a:pPr>
            <a:endParaRPr lang="en-US" altLang="zh-CN" sz="303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pic>
        <p:nvPicPr>
          <p:cNvPr id="3" name="图形 2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67857" y="2031206"/>
            <a:ext cx="2788785" cy="27955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spd="slow" p14:dur="1500" advTm="2000">
        <p:random/>
      </p:transition>
    </mc:Choice>
    <mc:Fallback>
      <p:transition spd="slow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jpeg"/><Relationship Id="rId2" Type="http://schemas.openxmlformats.org/officeDocument/2006/relationships/image" Target="../media/image9.sv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sv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sv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.svg"/><Relationship Id="rId7" Type="http://schemas.openxmlformats.org/officeDocument/2006/relationships/image" Target="../media/image2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: 空心 22"/>
          <p:cNvSpPr/>
          <p:nvPr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3" name="圆: 空心 2"/>
          <p:cNvSpPr/>
          <p:nvPr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screen">
            <a:alphaModFix amt="29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523240" y="579120"/>
            <a:ext cx="11145520" cy="5643880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28575" cmpd="sng">
            <a:noFill/>
          </a:ln>
          <a:effectLst>
            <a:outerShdw blurRad="254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 flipH="1" flipV="1">
            <a:off x="12190095" y="-1803337"/>
            <a:ext cx="2149619" cy="23068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35" name="TextBox 102"/>
          <p:cNvSpPr txBox="1"/>
          <p:nvPr/>
        </p:nvSpPr>
        <p:spPr>
          <a:xfrm>
            <a:off x="1067635" y="2808541"/>
            <a:ext cx="750093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88390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口腔科汇报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212520" y="4340001"/>
            <a:ext cx="0" cy="883699"/>
          </a:xfrm>
          <a:prstGeom prst="line">
            <a:avLst/>
          </a:prstGeom>
          <a:ln w="28575">
            <a:solidFill>
              <a:srgbClr val="79B6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02"/>
          <p:cNvSpPr txBox="1"/>
          <p:nvPr/>
        </p:nvSpPr>
        <p:spPr>
          <a:xfrm>
            <a:off x="3450394" y="4446752"/>
            <a:ext cx="4462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390"/>
            <a:r>
              <a:rPr lang="en-US" altLang="zh-CN" sz="2800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DENTAL MEDICAL</a:t>
            </a:r>
            <a:endParaRPr lang="zh-CN" altLang="en-US" sz="2800" b="1" dirty="0">
              <a:solidFill>
                <a:srgbClr val="79B6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5" name="图片 44" descr="图片包含 物体, 时钟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45880" y="4553404"/>
            <a:ext cx="284895" cy="284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7635" y="1946547"/>
            <a:ext cx="2827456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6000" b="1" dirty="0">
                <a:solidFill>
                  <a:schemeClr val="accent1"/>
                </a:solidFill>
              </a:rPr>
              <a:t>202X</a:t>
            </a:r>
            <a:endParaRPr lang="zh-CN" altLang="en-US" sz="6000" b="1" dirty="0">
              <a:solidFill>
                <a:schemeClr val="accent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7635" y="3693451"/>
            <a:ext cx="603656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/>
              <a:t>DENTAL MEDICAL REPORT PPT TEMPLATE</a:t>
            </a:r>
            <a:endParaRPr lang="zh-CN" altLang="en-US" sz="1600" dirty="0"/>
          </a:p>
        </p:txBody>
      </p:sp>
      <p:sp>
        <p:nvSpPr>
          <p:cNvPr id="8" name="文本框 7"/>
          <p:cNvSpPr txBox="1"/>
          <p:nvPr/>
        </p:nvSpPr>
        <p:spPr>
          <a:xfrm>
            <a:off x="1067635" y="4357314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/>
              <a:t>汇报人：</a:t>
            </a:r>
            <a:r>
              <a:rPr lang="zh-CN" altLang="en-US" dirty="0"/>
              <a:t>    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1067635" y="4838299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/>
              <a:t>汇报部门： 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02126" y="1804473"/>
            <a:ext cx="4561931" cy="39032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802621" y="2122580"/>
            <a:ext cx="168653" cy="1817092"/>
          </a:xfrm>
          <a:prstGeom prst="rect">
            <a:avLst/>
          </a:prstGeom>
          <a:solidFill>
            <a:schemeClr val="accent1">
              <a:lumMod val="100000"/>
            </a:schemeClr>
          </a:solidFill>
          <a:ln w="57150">
            <a:solidFill>
              <a:schemeClr val="bg1"/>
            </a:solidFill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 fontScale="25000" lnSpcReduction="20000"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3" name="直角三角形 12"/>
          <p:cNvSpPr/>
          <p:nvPr/>
        </p:nvSpPr>
        <p:spPr bwMode="auto">
          <a:xfrm rot="10800000">
            <a:off x="10418104" y="1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34" name="直角三角形 33"/>
          <p:cNvSpPr/>
          <p:nvPr/>
        </p:nvSpPr>
        <p:spPr bwMode="auto">
          <a:xfrm rot="10800000" flipH="1" flipV="1">
            <a:off x="1" y="5084104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algn="ctr"/>
            <a:endParaRPr lang="zh-CN" altLang="en-US" sz="1600" b="1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  <a:sym typeface="庞门正道标题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5830" y="876300"/>
            <a:ext cx="1395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LOGO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799836" y="1542447"/>
            <a:ext cx="3219035" cy="194355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4526312" y="3892648"/>
            <a:ext cx="3219035" cy="19435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516931" y="3177893"/>
            <a:ext cx="1784844" cy="754567"/>
            <a:chOff x="1653781" y="3178629"/>
            <a:chExt cx="1785257" cy="754742"/>
          </a:xfrm>
          <a:solidFill>
            <a:srgbClr val="79B6AF"/>
          </a:solidFill>
        </p:grpSpPr>
        <p:sp>
          <p:nvSpPr>
            <p:cNvPr id="6" name="矩形 5"/>
            <p:cNvSpPr/>
            <p:nvPr/>
          </p:nvSpPr>
          <p:spPr>
            <a:xfrm>
              <a:off x="1653781" y="3178629"/>
              <a:ext cx="1785257" cy="754742"/>
            </a:xfrm>
            <a:prstGeom prst="rect">
              <a:avLst/>
            </a:prstGeom>
            <a:grpFill/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846734" y="3328169"/>
              <a:ext cx="1502459" cy="461665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关键字一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0" name="图片 29" descr="图片包含 病房, 床, 房间, 男人&#10;&#10;描述已自动生成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8065069" y="1660437"/>
            <a:ext cx="3219035" cy="19435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190302" y="4539776"/>
            <a:ext cx="2663679" cy="1170270"/>
            <a:chOff x="8514377" y="1784643"/>
            <a:chExt cx="3125445" cy="1171469"/>
          </a:xfrm>
        </p:grpSpPr>
        <p:sp>
          <p:nvSpPr>
            <p:cNvPr id="9" name="文本框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47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660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单击此处添加文字阐述，添加简短问题说明文字，具体说明文字在此处。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文本框 58"/>
            <p:cNvSpPr>
              <a:spLocks noChangeArrowheads="1"/>
            </p:cNvSpPr>
            <p:nvPr/>
          </p:nvSpPr>
          <p:spPr bwMode="auto">
            <a:xfrm>
              <a:off x="9042935" y="1784643"/>
              <a:ext cx="2112620" cy="369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添加标题内容一</a:t>
              </a:r>
              <a:endParaRPr lang="zh-CN" altLang="en-US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dash"/>
            </a:ln>
            <a:effectLst/>
          </p:spPr>
        </p:cxnSp>
      </p:grpSp>
      <p:grpSp>
        <p:nvGrpSpPr>
          <p:cNvPr id="13" name="组合 12"/>
          <p:cNvGrpSpPr/>
          <p:nvPr/>
        </p:nvGrpSpPr>
        <p:grpSpPr>
          <a:xfrm>
            <a:off x="5218884" y="5410104"/>
            <a:ext cx="1784844" cy="754567"/>
            <a:chOff x="5217887" y="5667681"/>
            <a:chExt cx="1785257" cy="754742"/>
          </a:xfrm>
        </p:grpSpPr>
        <p:sp>
          <p:nvSpPr>
            <p:cNvPr id="14" name="矩形 13"/>
            <p:cNvSpPr/>
            <p:nvPr/>
          </p:nvSpPr>
          <p:spPr>
            <a:xfrm>
              <a:off x="5217887" y="5667681"/>
              <a:ext cx="1785257" cy="754742"/>
            </a:xfrm>
            <a:prstGeom prst="rect">
              <a:avLst/>
            </a:prstGeom>
            <a:solidFill>
              <a:srgbClr val="00929A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383813" y="5796484"/>
              <a:ext cx="15024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关键字二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0177" y="2165572"/>
            <a:ext cx="2663679" cy="1170270"/>
            <a:chOff x="8514377" y="1784643"/>
            <a:chExt cx="3125445" cy="1171469"/>
          </a:xfrm>
        </p:grpSpPr>
        <p:sp>
          <p:nvSpPr>
            <p:cNvPr id="17" name="文本框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47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660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单击此处添加文字阐述，添加简短问题说明文字，具体说明文字在此处。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文本框 58"/>
            <p:cNvSpPr>
              <a:spLocks noChangeArrowheads="1"/>
            </p:cNvSpPr>
            <p:nvPr/>
          </p:nvSpPr>
          <p:spPr bwMode="auto">
            <a:xfrm>
              <a:off x="9042935" y="1784643"/>
              <a:ext cx="2112620" cy="369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0092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添加标题内容二</a:t>
              </a:r>
              <a:endParaRPr lang="zh-CN" altLang="en-US" b="1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dash"/>
            </a:ln>
            <a:effectLst/>
          </p:spPr>
        </p:cxnSp>
      </p:grpSp>
      <p:grpSp>
        <p:nvGrpSpPr>
          <p:cNvPr id="21" name="组合 20"/>
          <p:cNvGrpSpPr/>
          <p:nvPr/>
        </p:nvGrpSpPr>
        <p:grpSpPr>
          <a:xfrm>
            <a:off x="8782165" y="3177893"/>
            <a:ext cx="1784844" cy="754567"/>
            <a:chOff x="8781992" y="3178629"/>
            <a:chExt cx="1785257" cy="754742"/>
          </a:xfrm>
        </p:grpSpPr>
        <p:sp>
          <p:nvSpPr>
            <p:cNvPr id="22" name="矩形 21"/>
            <p:cNvSpPr/>
            <p:nvPr/>
          </p:nvSpPr>
          <p:spPr>
            <a:xfrm>
              <a:off x="8781992" y="3178629"/>
              <a:ext cx="1785257" cy="754742"/>
            </a:xfrm>
            <a:prstGeom prst="rect">
              <a:avLst/>
            </a:prstGeom>
            <a:solidFill>
              <a:srgbClr val="79B6AF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266700" dist="76200" dir="2700000" algn="tl" rotWithShape="0">
                <a:prstClr val="black">
                  <a:alpha val="33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8914021" y="3295995"/>
              <a:ext cx="15024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关键字三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17677" y="4508370"/>
            <a:ext cx="2663679" cy="1170270"/>
            <a:chOff x="8514377" y="1784643"/>
            <a:chExt cx="3125445" cy="1171469"/>
          </a:xfrm>
        </p:grpSpPr>
        <p:sp>
          <p:nvSpPr>
            <p:cNvPr id="25" name="文本框 57"/>
            <p:cNvSpPr>
              <a:spLocks noChangeArrowheads="1"/>
            </p:cNvSpPr>
            <p:nvPr/>
          </p:nvSpPr>
          <p:spPr bwMode="auto">
            <a:xfrm>
              <a:off x="8514377" y="2216691"/>
              <a:ext cx="3125445" cy="4700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660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单击此处添加文字阐述，添加简短问题说明文字，具体说明文字在此处。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文本框 58"/>
            <p:cNvSpPr>
              <a:spLocks noChangeArrowheads="1"/>
            </p:cNvSpPr>
            <p:nvPr/>
          </p:nvSpPr>
          <p:spPr bwMode="auto">
            <a:xfrm>
              <a:off x="9042935" y="1784643"/>
              <a:ext cx="2112620" cy="369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添加标题内容三</a:t>
              </a:r>
              <a:endParaRPr lang="zh-CN" altLang="en-US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8671406" y="2133650"/>
              <a:ext cx="286759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dash"/>
            </a:ln>
            <a:effectLst/>
          </p:spPr>
        </p:cxnSp>
      </p:grpSp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成功项目展示 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/>
          <p:cNvSpPr/>
          <p:nvPr/>
        </p:nvSpPr>
        <p:spPr>
          <a:xfrm>
            <a:off x="1359654" y="1511488"/>
            <a:ext cx="2892921" cy="491646"/>
          </a:xfrm>
          <a:prstGeom prst="roundRect">
            <a:avLst>
              <a:gd name="adj" fmla="val 21525"/>
            </a:avLst>
          </a:prstGeom>
          <a:solidFill>
            <a:srgbClr val="79B6A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任意多边形: 形状 48"/>
          <p:cNvSpPr/>
          <p:nvPr/>
        </p:nvSpPr>
        <p:spPr>
          <a:xfrm>
            <a:off x="1671715" y="1391642"/>
            <a:ext cx="728746" cy="731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solidFill>
              <a:srgbClr val="79B6AF"/>
            </a:solidFill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任意多边形: 形状 51"/>
          <p:cNvSpPr/>
          <p:nvPr/>
        </p:nvSpPr>
        <p:spPr>
          <a:xfrm>
            <a:off x="1791136" y="1511488"/>
            <a:ext cx="489905" cy="4916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noFill/>
          <a:ln w="63500" cap="flat">
            <a:solidFill>
              <a:srgbClr val="79B6AF"/>
            </a:solidFill>
            <a:prstDash val="solid"/>
            <a:miter lim="400000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248145" y="2242744"/>
            <a:ext cx="3004430" cy="3909006"/>
            <a:chOff x="1307468" y="1697288"/>
            <a:chExt cx="2713719" cy="3518274"/>
          </a:xfrm>
        </p:grpSpPr>
        <p:grpSp>
          <p:nvGrpSpPr>
            <p:cNvPr id="35" name="组合 34"/>
            <p:cNvGrpSpPr/>
            <p:nvPr/>
          </p:nvGrpSpPr>
          <p:grpSpPr>
            <a:xfrm>
              <a:off x="1410010" y="1697288"/>
              <a:ext cx="2611177" cy="3518274"/>
              <a:chOff x="1193500" y="1491637"/>
              <a:chExt cx="3761195" cy="351827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1193500" y="1491637"/>
                <a:ext cx="3761195" cy="870458"/>
                <a:chOff x="1317257" y="1824875"/>
                <a:chExt cx="3761195" cy="870458"/>
              </a:xfrm>
            </p:grpSpPr>
            <p:sp>
              <p:nvSpPr>
                <p:cNvPr id="46" name="文本框 91"/>
                <p:cNvSpPr txBox="1"/>
                <p:nvPr/>
              </p:nvSpPr>
              <p:spPr>
                <a:xfrm>
                  <a:off x="1317257" y="2132652"/>
                  <a:ext cx="3761195" cy="562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 defTabSz="1216660">
                    <a:spcBef>
                      <a:spcPct val="20000"/>
                    </a:spcBef>
                    <a:defRPr sz="1400">
                      <a:solidFill>
                        <a:srgbClr val="767E8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dirty="0"/>
                    <a:t>单击此处可编辑内容，根据您的需要自由拉伸文本框大小</a:t>
                  </a:r>
                  <a:endParaRPr lang="zh-CN" altLang="en-US" dirty="0"/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317257" y="1824875"/>
                  <a:ext cx="2042198" cy="3324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400">
                    <a:spcBef>
                      <a:spcPct val="20000"/>
                    </a:spcBef>
                  </a:pPr>
                  <a:r>
                    <a:rPr lang="zh-CN" altLang="en-US" b="1" dirty="0">
                      <a:solidFill>
                        <a:srgbClr val="79B6A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b="1" dirty="0">
                    <a:solidFill>
                      <a:srgbClr val="79B6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1193500" y="2815545"/>
                <a:ext cx="3761195" cy="870458"/>
                <a:chOff x="1317257" y="1824875"/>
                <a:chExt cx="3761195" cy="870458"/>
              </a:xfrm>
            </p:grpSpPr>
            <p:sp>
              <p:nvSpPr>
                <p:cNvPr id="44" name="文本框 85"/>
                <p:cNvSpPr txBox="1"/>
                <p:nvPr/>
              </p:nvSpPr>
              <p:spPr>
                <a:xfrm>
                  <a:off x="1317257" y="2132652"/>
                  <a:ext cx="3761195" cy="562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 defTabSz="1216660">
                    <a:spcBef>
                      <a:spcPct val="20000"/>
                    </a:spcBef>
                    <a:defRPr sz="1400">
                      <a:solidFill>
                        <a:srgbClr val="767E8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dirty="0"/>
                    <a:t>单击此处可编辑内容，根据您的需要自由拉伸文本框大小</a:t>
                  </a:r>
                  <a:endParaRPr lang="zh-CN" altLang="en-US" dirty="0"/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1317257" y="1824875"/>
                  <a:ext cx="2042198" cy="33241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400">
                    <a:spcBef>
                      <a:spcPct val="20000"/>
                    </a:spcBef>
                  </a:pPr>
                  <a:r>
                    <a:rPr lang="zh-CN" altLang="en-US" b="1" dirty="0">
                      <a:solidFill>
                        <a:srgbClr val="79B6A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b="1" dirty="0">
                    <a:solidFill>
                      <a:srgbClr val="79B6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1193500" y="4139453"/>
                <a:ext cx="3761195" cy="870458"/>
                <a:chOff x="1317257" y="1824875"/>
                <a:chExt cx="3761195" cy="870458"/>
              </a:xfrm>
            </p:grpSpPr>
            <p:sp>
              <p:nvSpPr>
                <p:cNvPr id="42" name="文本框 83"/>
                <p:cNvSpPr txBox="1"/>
                <p:nvPr/>
              </p:nvSpPr>
              <p:spPr>
                <a:xfrm>
                  <a:off x="1317257" y="2132652"/>
                  <a:ext cx="3761195" cy="56268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>
                    <a:defRPr lang="zh-CN"/>
                  </a:defPPr>
                  <a:lvl1pPr algn="just" defTabSz="1216660">
                    <a:spcBef>
                      <a:spcPct val="20000"/>
                    </a:spcBef>
                    <a:defRPr sz="1400">
                      <a:solidFill>
                        <a:srgbClr val="767E8A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>
                    <a:lnSpc>
                      <a:spcPct val="130000"/>
                    </a:lnSpc>
                  </a:pPr>
                  <a:r>
                    <a:rPr lang="zh-CN" altLang="en-US" dirty="0"/>
                    <a:t>单击此处可编辑内容，根据您的需要自由拉伸文本框大小</a:t>
                  </a:r>
                  <a:endParaRPr lang="zh-CN" altLang="en-US" dirty="0"/>
                </a:p>
              </p:txBody>
            </p:sp>
            <p:sp>
              <p:nvSpPr>
                <p:cNvPr id="43" name="矩形 4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914400">
                    <a:spcBef>
                      <a:spcPct val="20000"/>
                    </a:spcBef>
                  </a:pPr>
                  <a:r>
                    <a:rPr lang="zh-CN" altLang="en-US" b="1" dirty="0">
                      <a:solidFill>
                        <a:srgbClr val="79B6A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b="1" dirty="0">
                    <a:solidFill>
                      <a:srgbClr val="79B6A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20000"/>
                    <a:lumOff val="80000"/>
                  </a:srgbClr>
                </a:solidFill>
                <a:prstDash val="solid"/>
              </a:ln>
              <a:effectLst/>
            </p:spPr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000000">
                    <a:lumMod val="20000"/>
                    <a:lumOff val="80000"/>
                  </a:srgbClr>
                </a:solidFill>
                <a:prstDash val="solid"/>
              </a:ln>
              <a:effectLst/>
            </p:spPr>
          </p:cxnSp>
        </p:grpSp>
      </p:grpSp>
      <p:pic>
        <p:nvPicPr>
          <p:cNvPr id="5" name="图形 4"/>
          <p:cNvPicPr/>
          <p:nvPr/>
        </p:nvPicPr>
        <p:blipFill>
          <a:blip r:embed="rId1" cstate="screen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904760" y="1631254"/>
            <a:ext cx="248597" cy="249483"/>
          </a:xfrm>
          <a:prstGeom prst="rect">
            <a:avLst/>
          </a:prstGeom>
        </p:spPr>
      </p:pic>
      <p:pic>
        <p:nvPicPr>
          <p:cNvPr id="4" name="图片 3" descr="图片包含 人, 室内, 男人, 站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985750" y="1725462"/>
            <a:ext cx="5958105" cy="3976439"/>
          </a:xfrm>
          <a:prstGeom prst="rect">
            <a:avLst/>
          </a:prstGeom>
        </p:spPr>
      </p:pic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成功项目展示 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574337" y="1603423"/>
            <a:ext cx="163343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医疗团队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明年工作计划 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0" name="数字"/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3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gency FB" panose="020B0503020202020204" pitchFamily="34" charset="0"/>
              </a:rPr>
              <a:t>04</a:t>
            </a:r>
            <a:endParaRPr kumimoji="0" lang="en-US" altLang="zh-CN" sz="303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300770" y="4496808"/>
            <a:ext cx="3425855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单击此处可编辑内容，根据您的需要自由拉伸文本框大小单击此处可编辑内容，根据您的需要自由拉伸文本框大小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44403" y="3903256"/>
            <a:ext cx="3425804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单击此处可编辑内容，根据您的需要自由拉伸文本框大小单击此处可编辑内容，根据您的需要自由拉伸文本框大小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9354" y="762000"/>
            <a:ext cx="10939400" cy="1980334"/>
            <a:chOff x="539354" y="1167594"/>
            <a:chExt cx="8065294" cy="972476"/>
          </a:xfrm>
          <a:solidFill>
            <a:srgbClr val="79B6AF"/>
          </a:solidFill>
        </p:grpSpPr>
        <p:sp>
          <p:nvSpPr>
            <p:cNvPr id="10" name="矩形 9"/>
            <p:cNvSpPr/>
            <p:nvPr/>
          </p:nvSpPr>
          <p:spPr bwMode="auto">
            <a:xfrm>
              <a:off x="539354" y="1812868"/>
              <a:ext cx="2525781" cy="3264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</a:rPr>
                <a:t>标题文本预设</a:t>
              </a:r>
              <a:endParaRPr kumimoji="0" lang="zh-CN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3312534" y="1486379"/>
              <a:ext cx="2525781" cy="32648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+mj-ea"/>
                  <a:ea typeface="+mj-ea"/>
                </a:rPr>
                <a:t>标题文本预设</a:t>
              </a:r>
              <a:endParaRPr lang="zh-CN" altLang="en-US" sz="2000" b="1" kern="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箭头: 五边形 11"/>
            <p:cNvSpPr/>
            <p:nvPr/>
          </p:nvSpPr>
          <p:spPr bwMode="auto">
            <a:xfrm>
              <a:off x="6085713" y="1167594"/>
              <a:ext cx="2518935" cy="326489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ctr" anchorCtr="0" compatLnSpc="1"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2000" b="1" kern="0" dirty="0">
                  <a:solidFill>
                    <a:srgbClr val="FFFFFF"/>
                  </a:solidFill>
                  <a:latin typeface="+mj-ea"/>
                  <a:ea typeface="+mj-ea"/>
                </a:rPr>
                <a:t>标题文本预设</a:t>
              </a:r>
              <a:endParaRPr lang="zh-CN" altLang="en-US" sz="2000" b="1" kern="0" dirty="0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3058366" y="1489237"/>
              <a:ext cx="254206" cy="650833"/>
            </a:xfrm>
            <a:custGeom>
              <a:avLst/>
              <a:gdLst>
                <a:gd name="connsiteX0" fmla="*/ 0 w 346710"/>
                <a:gd name="connsiteY0" fmla="*/ 426720 h 853440"/>
                <a:gd name="connsiteX1" fmla="*/ 0 w 346710"/>
                <a:gd name="connsiteY1" fmla="*/ 853440 h 853440"/>
                <a:gd name="connsiteX2" fmla="*/ 346710 w 346710"/>
                <a:gd name="connsiteY2" fmla="*/ 426720 h 853440"/>
                <a:gd name="connsiteX3" fmla="*/ 346710 w 346710"/>
                <a:gd name="connsiteY3" fmla="*/ 0 h 853440"/>
                <a:gd name="connsiteX4" fmla="*/ 0 w 346710"/>
                <a:gd name="connsiteY4" fmla="*/ 426720 h 853440"/>
                <a:gd name="connsiteX0-1" fmla="*/ 0 w 346710"/>
                <a:gd name="connsiteY0-2" fmla="*/ 436245 h 862965"/>
                <a:gd name="connsiteX1-3" fmla="*/ 0 w 346710"/>
                <a:gd name="connsiteY1-4" fmla="*/ 862965 h 862965"/>
                <a:gd name="connsiteX2-5" fmla="*/ 346710 w 346710"/>
                <a:gd name="connsiteY2-6" fmla="*/ 436245 h 862965"/>
                <a:gd name="connsiteX3-7" fmla="*/ 342900 w 346710"/>
                <a:gd name="connsiteY3-8" fmla="*/ 0 h 862965"/>
                <a:gd name="connsiteX4-9" fmla="*/ 0 w 346710"/>
                <a:gd name="connsiteY4-10" fmla="*/ 436245 h 862965"/>
                <a:gd name="connsiteX0-11" fmla="*/ 1905 w 348615"/>
                <a:gd name="connsiteY0-12" fmla="*/ 436245 h 870585"/>
                <a:gd name="connsiteX1-13" fmla="*/ 0 w 348615"/>
                <a:gd name="connsiteY1-14" fmla="*/ 870585 h 870585"/>
                <a:gd name="connsiteX2-15" fmla="*/ 348615 w 348615"/>
                <a:gd name="connsiteY2-16" fmla="*/ 436245 h 870585"/>
                <a:gd name="connsiteX3-17" fmla="*/ 344805 w 348615"/>
                <a:gd name="connsiteY3-18" fmla="*/ 0 h 870585"/>
                <a:gd name="connsiteX4-19" fmla="*/ 1905 w 348615"/>
                <a:gd name="connsiteY4-20" fmla="*/ 436245 h 870585"/>
                <a:gd name="connsiteX0-21" fmla="*/ 0 w 350520"/>
                <a:gd name="connsiteY0-22" fmla="*/ 438150 h 870585"/>
                <a:gd name="connsiteX1-23" fmla="*/ 1905 w 350520"/>
                <a:gd name="connsiteY1-24" fmla="*/ 870585 h 870585"/>
                <a:gd name="connsiteX2-25" fmla="*/ 350520 w 350520"/>
                <a:gd name="connsiteY2-26" fmla="*/ 436245 h 870585"/>
                <a:gd name="connsiteX3-27" fmla="*/ 346710 w 350520"/>
                <a:gd name="connsiteY3-28" fmla="*/ 0 h 870585"/>
                <a:gd name="connsiteX4-29" fmla="*/ 0 w 350520"/>
                <a:gd name="connsiteY4-30" fmla="*/ 438150 h 870585"/>
                <a:gd name="connsiteX0-31" fmla="*/ 0 w 356235"/>
                <a:gd name="connsiteY0-32" fmla="*/ 438150 h 870585"/>
                <a:gd name="connsiteX1-33" fmla="*/ 7620 w 356235"/>
                <a:gd name="connsiteY1-34" fmla="*/ 870585 h 870585"/>
                <a:gd name="connsiteX2-35" fmla="*/ 356235 w 356235"/>
                <a:gd name="connsiteY2-36" fmla="*/ 436245 h 870585"/>
                <a:gd name="connsiteX3-37" fmla="*/ 352425 w 356235"/>
                <a:gd name="connsiteY3-38" fmla="*/ 0 h 870585"/>
                <a:gd name="connsiteX4-39" fmla="*/ 0 w 356235"/>
                <a:gd name="connsiteY4-40" fmla="*/ 438150 h 870585"/>
                <a:gd name="connsiteX0-41" fmla="*/ 0 w 356235"/>
                <a:gd name="connsiteY0-42" fmla="*/ 438150 h 870585"/>
                <a:gd name="connsiteX1-43" fmla="*/ 3810 w 356235"/>
                <a:gd name="connsiteY1-44" fmla="*/ 870585 h 870585"/>
                <a:gd name="connsiteX2-45" fmla="*/ 356235 w 356235"/>
                <a:gd name="connsiteY2-46" fmla="*/ 436245 h 870585"/>
                <a:gd name="connsiteX3-47" fmla="*/ 352425 w 356235"/>
                <a:gd name="connsiteY3-48" fmla="*/ 0 h 870585"/>
                <a:gd name="connsiteX4-49" fmla="*/ 0 w 356235"/>
                <a:gd name="connsiteY4-50" fmla="*/ 438150 h 870585"/>
                <a:gd name="connsiteX0-51" fmla="*/ 0 w 356288"/>
                <a:gd name="connsiteY0-52" fmla="*/ 434344 h 866779"/>
                <a:gd name="connsiteX1-53" fmla="*/ 3810 w 356288"/>
                <a:gd name="connsiteY1-54" fmla="*/ 866779 h 866779"/>
                <a:gd name="connsiteX2-55" fmla="*/ 356235 w 356288"/>
                <a:gd name="connsiteY2-56" fmla="*/ 432439 h 866779"/>
                <a:gd name="connsiteX3-57" fmla="*/ 356288 w 356288"/>
                <a:gd name="connsiteY3-58" fmla="*/ 0 h 866779"/>
                <a:gd name="connsiteX4-59" fmla="*/ 0 w 356288"/>
                <a:gd name="connsiteY4-60" fmla="*/ 434344 h 8667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56288" h="866779">
                  <a:moveTo>
                    <a:pt x="0" y="434344"/>
                  </a:moveTo>
                  <a:lnTo>
                    <a:pt x="3810" y="866779"/>
                  </a:lnTo>
                  <a:lnTo>
                    <a:pt x="356235" y="432439"/>
                  </a:lnTo>
                  <a:cubicBezTo>
                    <a:pt x="356253" y="288293"/>
                    <a:pt x="356270" y="144146"/>
                    <a:pt x="356288" y="0"/>
                  </a:cubicBezTo>
                  <a:lnTo>
                    <a:pt x="0" y="43434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5831507" y="1167594"/>
              <a:ext cx="254206" cy="645274"/>
            </a:xfrm>
            <a:custGeom>
              <a:avLst/>
              <a:gdLst>
                <a:gd name="connsiteX0" fmla="*/ 0 w 346710"/>
                <a:gd name="connsiteY0" fmla="*/ 426720 h 853440"/>
                <a:gd name="connsiteX1" fmla="*/ 0 w 346710"/>
                <a:gd name="connsiteY1" fmla="*/ 853440 h 853440"/>
                <a:gd name="connsiteX2" fmla="*/ 346710 w 346710"/>
                <a:gd name="connsiteY2" fmla="*/ 426720 h 853440"/>
                <a:gd name="connsiteX3" fmla="*/ 346710 w 346710"/>
                <a:gd name="connsiteY3" fmla="*/ 0 h 853440"/>
                <a:gd name="connsiteX4" fmla="*/ 0 w 346710"/>
                <a:gd name="connsiteY4" fmla="*/ 426720 h 853440"/>
                <a:gd name="connsiteX0-1" fmla="*/ 0 w 346710"/>
                <a:gd name="connsiteY0-2" fmla="*/ 436245 h 862965"/>
                <a:gd name="connsiteX1-3" fmla="*/ 0 w 346710"/>
                <a:gd name="connsiteY1-4" fmla="*/ 862965 h 862965"/>
                <a:gd name="connsiteX2-5" fmla="*/ 346710 w 346710"/>
                <a:gd name="connsiteY2-6" fmla="*/ 436245 h 862965"/>
                <a:gd name="connsiteX3-7" fmla="*/ 342900 w 346710"/>
                <a:gd name="connsiteY3-8" fmla="*/ 0 h 862965"/>
                <a:gd name="connsiteX4-9" fmla="*/ 0 w 346710"/>
                <a:gd name="connsiteY4-10" fmla="*/ 436245 h 862965"/>
                <a:gd name="connsiteX0-11" fmla="*/ 1905 w 348615"/>
                <a:gd name="connsiteY0-12" fmla="*/ 436245 h 870585"/>
                <a:gd name="connsiteX1-13" fmla="*/ 0 w 348615"/>
                <a:gd name="connsiteY1-14" fmla="*/ 870585 h 870585"/>
                <a:gd name="connsiteX2-15" fmla="*/ 348615 w 348615"/>
                <a:gd name="connsiteY2-16" fmla="*/ 436245 h 870585"/>
                <a:gd name="connsiteX3-17" fmla="*/ 344805 w 348615"/>
                <a:gd name="connsiteY3-18" fmla="*/ 0 h 870585"/>
                <a:gd name="connsiteX4-19" fmla="*/ 1905 w 348615"/>
                <a:gd name="connsiteY4-20" fmla="*/ 436245 h 870585"/>
                <a:gd name="connsiteX0-21" fmla="*/ 0 w 350520"/>
                <a:gd name="connsiteY0-22" fmla="*/ 438150 h 870585"/>
                <a:gd name="connsiteX1-23" fmla="*/ 1905 w 350520"/>
                <a:gd name="connsiteY1-24" fmla="*/ 870585 h 870585"/>
                <a:gd name="connsiteX2-25" fmla="*/ 350520 w 350520"/>
                <a:gd name="connsiteY2-26" fmla="*/ 436245 h 870585"/>
                <a:gd name="connsiteX3-27" fmla="*/ 346710 w 350520"/>
                <a:gd name="connsiteY3-28" fmla="*/ 0 h 870585"/>
                <a:gd name="connsiteX4-29" fmla="*/ 0 w 350520"/>
                <a:gd name="connsiteY4-30" fmla="*/ 438150 h 870585"/>
                <a:gd name="connsiteX0-31" fmla="*/ 0 w 356235"/>
                <a:gd name="connsiteY0-32" fmla="*/ 438150 h 870585"/>
                <a:gd name="connsiteX1-33" fmla="*/ 7620 w 356235"/>
                <a:gd name="connsiteY1-34" fmla="*/ 870585 h 870585"/>
                <a:gd name="connsiteX2-35" fmla="*/ 356235 w 356235"/>
                <a:gd name="connsiteY2-36" fmla="*/ 436245 h 870585"/>
                <a:gd name="connsiteX3-37" fmla="*/ 352425 w 356235"/>
                <a:gd name="connsiteY3-38" fmla="*/ 0 h 870585"/>
                <a:gd name="connsiteX4-39" fmla="*/ 0 w 356235"/>
                <a:gd name="connsiteY4-40" fmla="*/ 438150 h 870585"/>
                <a:gd name="connsiteX0-41" fmla="*/ 0 w 356235"/>
                <a:gd name="connsiteY0-42" fmla="*/ 438150 h 870585"/>
                <a:gd name="connsiteX1-43" fmla="*/ 3810 w 356235"/>
                <a:gd name="connsiteY1-44" fmla="*/ 870585 h 870585"/>
                <a:gd name="connsiteX2-45" fmla="*/ 356235 w 356235"/>
                <a:gd name="connsiteY2-46" fmla="*/ 436245 h 870585"/>
                <a:gd name="connsiteX3-47" fmla="*/ 352425 w 356235"/>
                <a:gd name="connsiteY3-48" fmla="*/ 0 h 870585"/>
                <a:gd name="connsiteX4-49" fmla="*/ 0 w 356235"/>
                <a:gd name="connsiteY4-50" fmla="*/ 438150 h 870585"/>
                <a:gd name="connsiteX0-51" fmla="*/ 0 w 356288"/>
                <a:gd name="connsiteY0-52" fmla="*/ 434344 h 866779"/>
                <a:gd name="connsiteX1-53" fmla="*/ 3810 w 356288"/>
                <a:gd name="connsiteY1-54" fmla="*/ 866779 h 866779"/>
                <a:gd name="connsiteX2-55" fmla="*/ 356235 w 356288"/>
                <a:gd name="connsiteY2-56" fmla="*/ 432439 h 866779"/>
                <a:gd name="connsiteX3-57" fmla="*/ 356288 w 356288"/>
                <a:gd name="connsiteY3-58" fmla="*/ 0 h 866779"/>
                <a:gd name="connsiteX4-59" fmla="*/ 0 w 356288"/>
                <a:gd name="connsiteY4-60" fmla="*/ 434344 h 8667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56288" h="866779">
                  <a:moveTo>
                    <a:pt x="0" y="434344"/>
                  </a:moveTo>
                  <a:lnTo>
                    <a:pt x="3810" y="866779"/>
                  </a:lnTo>
                  <a:lnTo>
                    <a:pt x="356235" y="432439"/>
                  </a:lnTo>
                  <a:cubicBezTo>
                    <a:pt x="356253" y="288293"/>
                    <a:pt x="356270" y="144146"/>
                    <a:pt x="356288" y="0"/>
                  </a:cubicBezTo>
                  <a:lnTo>
                    <a:pt x="0" y="43434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39354" y="5190520"/>
            <a:ext cx="3425855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>
              <a:lnSpc>
                <a:spcPct val="15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单击此处可编辑内容，根据您的需要自由拉伸文本框大小单击此处可编辑内容，根据您的需要自由拉伸文本框大小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图片包含 人, 室内, 男人, 站&#10;&#10;描述已自动生成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539355" y="2821742"/>
            <a:ext cx="3425855" cy="2259065"/>
          </a:xfrm>
          <a:prstGeom prst="rect">
            <a:avLst/>
          </a:prstGeom>
        </p:spPr>
      </p:pic>
      <p:pic>
        <p:nvPicPr>
          <p:cNvPr id="16" name="图片 15" descr="图片包含 人, 室内, 男人, 站&#10;&#10;描述已自动生成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4300771" y="2156885"/>
            <a:ext cx="3425855" cy="2259065"/>
          </a:xfrm>
          <a:prstGeom prst="rect">
            <a:avLst/>
          </a:prstGeom>
        </p:spPr>
      </p:pic>
      <p:pic>
        <p:nvPicPr>
          <p:cNvPr id="18" name="图片 17" descr="图片包含 人, 室内, 男人, 站&#10;&#10;描述已自动生成"/>
          <p:cNvPicPr/>
          <p:nvPr/>
        </p:nvPicPr>
        <p:blipFill>
          <a:blip r:embed="rId1" cstate="screen"/>
          <a:stretch>
            <a:fillRect/>
          </a:stretch>
        </p:blipFill>
        <p:spPr>
          <a:xfrm>
            <a:off x="8044404" y="1535525"/>
            <a:ext cx="3425855" cy="2259065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明年工作计划 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94391" y="3011538"/>
            <a:ext cx="1308100" cy="991604"/>
            <a:chOff x="4594391" y="3559508"/>
            <a:chExt cx="1308100" cy="991604"/>
          </a:xfrm>
        </p:grpSpPr>
        <p:grpSp>
          <p:nvGrpSpPr>
            <p:cNvPr id="5" name="组合 4"/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8" name="弧形 7"/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3643639"/>
                </a:avLst>
              </a:prstGeom>
              <a:noFill/>
              <a:ln w="76200" cap="rnd" cmpd="sng" algn="ctr">
                <a:solidFill>
                  <a:srgbClr val="969CA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6" name="文本框 4"/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85%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6001" y="4330960"/>
            <a:ext cx="1308100" cy="991604"/>
            <a:chOff x="4594391" y="3559508"/>
            <a:chExt cx="1308100" cy="991604"/>
          </a:xfrm>
        </p:grpSpPr>
        <p:grpSp>
          <p:nvGrpSpPr>
            <p:cNvPr id="10" name="组合 9"/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弧形 12"/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0867418"/>
                </a:avLst>
              </a:prstGeom>
              <a:noFill/>
              <a:ln w="76200" cap="rnd" cmpd="sng" algn="ctr">
                <a:solidFill>
                  <a:srgbClr val="969CA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1" name="文本框 9"/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594391" y="4330960"/>
            <a:ext cx="1308100" cy="991604"/>
            <a:chOff x="4594391" y="3559508"/>
            <a:chExt cx="1308100" cy="991604"/>
          </a:xfrm>
        </p:grpSpPr>
        <p:grpSp>
          <p:nvGrpSpPr>
            <p:cNvPr id="15" name="组合 14"/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弧形 17"/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4002404"/>
                </a:avLst>
              </a:prstGeom>
              <a:noFill/>
              <a:ln w="76200" cap="rnd" cmpd="sng" algn="ctr">
                <a:solidFill>
                  <a:srgbClr val="767E8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16" name="文本框 14"/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90%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96001" y="3011538"/>
            <a:ext cx="1308100" cy="991604"/>
            <a:chOff x="4594391" y="3559508"/>
            <a:chExt cx="1308100" cy="991604"/>
          </a:xfrm>
        </p:grpSpPr>
        <p:grpSp>
          <p:nvGrpSpPr>
            <p:cNvPr id="20" name="组合 19"/>
            <p:cNvGrpSpPr/>
            <p:nvPr/>
          </p:nvGrpSpPr>
          <p:grpSpPr>
            <a:xfrm>
              <a:off x="4752639" y="3559508"/>
              <a:ext cx="991604" cy="991604"/>
              <a:chOff x="4780546" y="3737810"/>
              <a:chExt cx="1315454" cy="131545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780547" y="3737811"/>
                <a:ext cx="1315453" cy="1315453"/>
              </a:xfrm>
              <a:prstGeom prst="ellipse">
                <a:avLst/>
              </a:prstGeom>
              <a:noFill/>
              <a:ln w="76200" cap="flat" cmpd="sng" algn="ctr">
                <a:solidFill>
                  <a:sysClr val="window" lastClr="FFFFFF">
                    <a:lumMod val="8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3" name="弧形 22"/>
              <p:cNvSpPr/>
              <p:nvPr/>
            </p:nvSpPr>
            <p:spPr>
              <a:xfrm>
                <a:off x="4780546" y="3737810"/>
                <a:ext cx="1315454" cy="1315454"/>
              </a:xfrm>
              <a:prstGeom prst="arc">
                <a:avLst>
                  <a:gd name="adj1" fmla="val 16200000"/>
                  <a:gd name="adj2" fmla="val 12916891"/>
                </a:avLst>
              </a:prstGeom>
              <a:noFill/>
              <a:ln w="76200" cap="rnd" cmpd="sng" algn="ctr">
                <a:solidFill>
                  <a:srgbClr val="79B6A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1" name="文本框 19"/>
            <p:cNvSpPr txBox="1"/>
            <p:nvPr/>
          </p:nvSpPr>
          <p:spPr>
            <a:xfrm>
              <a:off x="4594391" y="3732144"/>
              <a:ext cx="13081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767E8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title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7633155" y="2950882"/>
            <a:ext cx="0" cy="2371684"/>
          </a:xfrm>
          <a:prstGeom prst="line">
            <a:avLst/>
          </a:prstGeom>
          <a:noFill/>
          <a:ln w="38100" cap="flat" cmpd="sng" algn="ctr">
            <a:solidFill>
              <a:srgbClr val="79B6AF"/>
            </a:solidFill>
            <a:prstDash val="sysDot"/>
            <a:miter lim="800000"/>
          </a:ln>
          <a:effectLst/>
        </p:spPr>
      </p:cxnSp>
      <p:grpSp>
        <p:nvGrpSpPr>
          <p:cNvPr id="25" name="组合 24"/>
          <p:cNvGrpSpPr/>
          <p:nvPr/>
        </p:nvGrpSpPr>
        <p:grpSpPr>
          <a:xfrm>
            <a:off x="7681890" y="2927121"/>
            <a:ext cx="3994175" cy="661267"/>
            <a:chOff x="7683475" y="3475090"/>
            <a:chExt cx="3994175" cy="661266"/>
          </a:xfrm>
        </p:grpSpPr>
        <p:sp>
          <p:nvSpPr>
            <p:cNvPr id="26" name="文本框 24"/>
            <p:cNvSpPr txBox="1"/>
            <p:nvPr/>
          </p:nvSpPr>
          <p:spPr>
            <a:xfrm>
              <a:off x="7683475" y="3637396"/>
              <a:ext cx="1730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914400">
                <a:spcBef>
                  <a:spcPct val="20000"/>
                </a:spcBef>
                <a:defRPr b="1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969CA6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dirty="0">
                <a:solidFill>
                  <a:srgbClr val="969CA6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464460" y="3475090"/>
              <a:ext cx="2213190" cy="461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660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9431123" y="3552489"/>
              <a:ext cx="0" cy="583867"/>
            </a:xfrm>
            <a:prstGeom prst="line">
              <a:avLst/>
            </a:prstGeom>
            <a:noFill/>
            <a:ln w="19050" cap="flat" cmpd="sng" algn="ctr">
              <a:solidFill>
                <a:srgbClr val="969CA6"/>
              </a:solidFill>
              <a:prstDash val="solid"/>
              <a:miter lim="800000"/>
            </a:ln>
            <a:effectLst/>
          </p:spPr>
        </p:cxnSp>
      </p:grpSp>
      <p:grpSp>
        <p:nvGrpSpPr>
          <p:cNvPr id="29" name="组合 28"/>
          <p:cNvGrpSpPr/>
          <p:nvPr/>
        </p:nvGrpSpPr>
        <p:grpSpPr>
          <a:xfrm>
            <a:off x="7681890" y="3755511"/>
            <a:ext cx="3994175" cy="661267"/>
            <a:chOff x="7683475" y="3475090"/>
            <a:chExt cx="3994175" cy="661266"/>
          </a:xfrm>
        </p:grpSpPr>
        <p:sp>
          <p:nvSpPr>
            <p:cNvPr id="30" name="文本框 28"/>
            <p:cNvSpPr txBox="1"/>
            <p:nvPr/>
          </p:nvSpPr>
          <p:spPr>
            <a:xfrm>
              <a:off x="7683475" y="3630015"/>
              <a:ext cx="1730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914400">
                <a:spcBef>
                  <a:spcPct val="20000"/>
                </a:spcBef>
                <a:defRPr b="1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ym typeface="Arial" panose="020B0604020202020204" pitchFamily="34" charset="0"/>
                </a:rPr>
                <a:t>单击编辑标题</a:t>
              </a:r>
              <a:endParaRPr lang="en-US" altLang="zh-CN" dirty="0">
                <a:sym typeface="Arial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464460" y="3475090"/>
              <a:ext cx="2213190" cy="461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660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9431123" y="3552489"/>
              <a:ext cx="0" cy="583867"/>
            </a:xfrm>
            <a:prstGeom prst="line">
              <a:avLst/>
            </a:prstGeom>
            <a:noFill/>
            <a:ln w="19050" cap="flat" cmpd="sng" algn="ctr">
              <a:solidFill>
                <a:srgbClr val="79B6AF"/>
              </a:solidFill>
              <a:prstDash val="solid"/>
              <a:miter lim="800000"/>
            </a:ln>
            <a:effectLst/>
          </p:spPr>
        </p:cxnSp>
      </p:grpSp>
      <p:grpSp>
        <p:nvGrpSpPr>
          <p:cNvPr id="33" name="组合 32"/>
          <p:cNvGrpSpPr/>
          <p:nvPr/>
        </p:nvGrpSpPr>
        <p:grpSpPr>
          <a:xfrm>
            <a:off x="7681890" y="4583901"/>
            <a:ext cx="3994175" cy="661267"/>
            <a:chOff x="7683475" y="3475090"/>
            <a:chExt cx="3994175" cy="661266"/>
          </a:xfrm>
        </p:grpSpPr>
        <p:sp>
          <p:nvSpPr>
            <p:cNvPr id="34" name="文本框 32"/>
            <p:cNvSpPr txBox="1"/>
            <p:nvPr/>
          </p:nvSpPr>
          <p:spPr>
            <a:xfrm>
              <a:off x="7683475" y="3599893"/>
              <a:ext cx="17306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 defTabSz="914400">
                <a:spcBef>
                  <a:spcPct val="20000"/>
                </a:spcBef>
                <a:defRPr b="1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969CA6"/>
                  </a:solidFill>
                  <a:sym typeface="Arial" panose="020B0604020202020204" pitchFamily="34" charset="0"/>
                </a:rPr>
                <a:t>单击编辑标题</a:t>
              </a:r>
              <a:endParaRPr lang="en-US" altLang="zh-CN" dirty="0">
                <a:solidFill>
                  <a:srgbClr val="969CA6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464460" y="3475090"/>
              <a:ext cx="2213190" cy="461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216660">
                <a:spcBef>
                  <a:spcPct val="20000"/>
                </a:spcBef>
              </a:pPr>
              <a:r>
                <a:rPr lang="zh-CN" altLang="en-US" sz="14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9431123" y="3552489"/>
              <a:ext cx="0" cy="583867"/>
            </a:xfrm>
            <a:prstGeom prst="line">
              <a:avLst/>
            </a:prstGeom>
            <a:noFill/>
            <a:ln w="19050" cap="flat" cmpd="sng" algn="ctr">
              <a:solidFill>
                <a:srgbClr val="767E8A"/>
              </a:solidFill>
              <a:prstDash val="solid"/>
              <a:miter lim="800000"/>
            </a:ln>
            <a:effectLst/>
          </p:spPr>
        </p:cxnSp>
      </p:grpSp>
      <p:sp>
        <p:nvSpPr>
          <p:cNvPr id="37" name="Freeform 9"/>
          <p:cNvSpPr/>
          <p:nvPr/>
        </p:nvSpPr>
        <p:spPr bwMode="auto">
          <a:xfrm rot="16200000">
            <a:off x="904274" y="2431127"/>
            <a:ext cx="3522551" cy="3201467"/>
          </a:xfrm>
          <a:custGeom>
            <a:avLst/>
            <a:gdLst>
              <a:gd name="T0" fmla="*/ 719 w 2436"/>
              <a:gd name="T1" fmla="*/ 2732 h 2732"/>
              <a:gd name="T2" fmla="*/ 692 w 2436"/>
              <a:gd name="T3" fmla="*/ 2730 h 2732"/>
              <a:gd name="T4" fmla="*/ 637 w 2436"/>
              <a:gd name="T5" fmla="*/ 2710 h 2732"/>
              <a:gd name="T6" fmla="*/ 585 w 2436"/>
              <a:gd name="T7" fmla="*/ 2671 h 2732"/>
              <a:gd name="T8" fmla="*/ 542 w 2436"/>
              <a:gd name="T9" fmla="*/ 2622 h 2732"/>
              <a:gd name="T10" fmla="*/ 526 w 2436"/>
              <a:gd name="T11" fmla="*/ 2593 h 2732"/>
              <a:gd name="T12" fmla="*/ 27 w 2436"/>
              <a:gd name="T13" fmla="*/ 1505 h 2732"/>
              <a:gd name="T14" fmla="*/ 16 w 2436"/>
              <a:gd name="T15" fmla="*/ 1476 h 2732"/>
              <a:gd name="T16" fmla="*/ 2 w 2436"/>
              <a:gd name="T17" fmla="*/ 1404 h 2732"/>
              <a:gd name="T18" fmla="*/ 2 w 2436"/>
              <a:gd name="T19" fmla="*/ 1328 h 2732"/>
              <a:gd name="T20" fmla="*/ 16 w 2436"/>
              <a:gd name="T21" fmla="*/ 1256 h 2732"/>
              <a:gd name="T22" fmla="*/ 27 w 2436"/>
              <a:gd name="T23" fmla="*/ 1227 h 2732"/>
              <a:gd name="T24" fmla="*/ 526 w 2436"/>
              <a:gd name="T25" fmla="*/ 139 h 2732"/>
              <a:gd name="T26" fmla="*/ 542 w 2436"/>
              <a:gd name="T27" fmla="*/ 110 h 2732"/>
              <a:gd name="T28" fmla="*/ 585 w 2436"/>
              <a:gd name="T29" fmla="*/ 61 h 2732"/>
              <a:gd name="T30" fmla="*/ 637 w 2436"/>
              <a:gd name="T31" fmla="*/ 22 h 2732"/>
              <a:gd name="T32" fmla="*/ 692 w 2436"/>
              <a:gd name="T33" fmla="*/ 2 h 2732"/>
              <a:gd name="T34" fmla="*/ 719 w 2436"/>
              <a:gd name="T35" fmla="*/ 0 h 2732"/>
              <a:gd name="T36" fmla="*/ 1717 w 2436"/>
              <a:gd name="T37" fmla="*/ 0 h 2732"/>
              <a:gd name="T38" fmla="*/ 1744 w 2436"/>
              <a:gd name="T39" fmla="*/ 2 h 2732"/>
              <a:gd name="T40" fmla="*/ 1799 w 2436"/>
              <a:gd name="T41" fmla="*/ 22 h 2732"/>
              <a:gd name="T42" fmla="*/ 1851 w 2436"/>
              <a:gd name="T43" fmla="*/ 61 h 2732"/>
              <a:gd name="T44" fmla="*/ 1894 w 2436"/>
              <a:gd name="T45" fmla="*/ 110 h 2732"/>
              <a:gd name="T46" fmla="*/ 1910 w 2436"/>
              <a:gd name="T47" fmla="*/ 139 h 2732"/>
              <a:gd name="T48" fmla="*/ 2409 w 2436"/>
              <a:gd name="T49" fmla="*/ 1227 h 2732"/>
              <a:gd name="T50" fmla="*/ 2420 w 2436"/>
              <a:gd name="T51" fmla="*/ 1256 h 2732"/>
              <a:gd name="T52" fmla="*/ 2434 w 2436"/>
              <a:gd name="T53" fmla="*/ 1328 h 2732"/>
              <a:gd name="T54" fmla="*/ 2434 w 2436"/>
              <a:gd name="T55" fmla="*/ 1404 h 2732"/>
              <a:gd name="T56" fmla="*/ 2420 w 2436"/>
              <a:gd name="T57" fmla="*/ 1476 h 2732"/>
              <a:gd name="T58" fmla="*/ 2409 w 2436"/>
              <a:gd name="T59" fmla="*/ 1505 h 2732"/>
              <a:gd name="T60" fmla="*/ 1910 w 2436"/>
              <a:gd name="T61" fmla="*/ 2593 h 2732"/>
              <a:gd name="T62" fmla="*/ 1894 w 2436"/>
              <a:gd name="T63" fmla="*/ 2622 h 2732"/>
              <a:gd name="T64" fmla="*/ 1851 w 2436"/>
              <a:gd name="T65" fmla="*/ 2671 h 2732"/>
              <a:gd name="T66" fmla="*/ 1799 w 2436"/>
              <a:gd name="T67" fmla="*/ 2710 h 2732"/>
              <a:gd name="T68" fmla="*/ 1744 w 2436"/>
              <a:gd name="T69" fmla="*/ 2730 h 2732"/>
              <a:gd name="T70" fmla="*/ 1717 w 2436"/>
              <a:gd name="T71" fmla="*/ 2732 h 2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36" h="2732">
                <a:moveTo>
                  <a:pt x="719" y="2732"/>
                </a:moveTo>
                <a:lnTo>
                  <a:pt x="719" y="2732"/>
                </a:lnTo>
                <a:lnTo>
                  <a:pt x="706" y="2732"/>
                </a:lnTo>
                <a:lnTo>
                  <a:pt x="692" y="2730"/>
                </a:lnTo>
                <a:lnTo>
                  <a:pt x="663" y="2721"/>
                </a:lnTo>
                <a:lnTo>
                  <a:pt x="637" y="2710"/>
                </a:lnTo>
                <a:lnTo>
                  <a:pt x="610" y="2692"/>
                </a:lnTo>
                <a:lnTo>
                  <a:pt x="585" y="2671"/>
                </a:lnTo>
                <a:lnTo>
                  <a:pt x="562" y="2647"/>
                </a:lnTo>
                <a:lnTo>
                  <a:pt x="542" y="2622"/>
                </a:lnTo>
                <a:lnTo>
                  <a:pt x="533" y="2606"/>
                </a:lnTo>
                <a:lnTo>
                  <a:pt x="526" y="2593"/>
                </a:lnTo>
                <a:lnTo>
                  <a:pt x="27" y="1505"/>
                </a:lnTo>
                <a:lnTo>
                  <a:pt x="27" y="1505"/>
                </a:lnTo>
                <a:lnTo>
                  <a:pt x="21" y="1492"/>
                </a:lnTo>
                <a:lnTo>
                  <a:pt x="16" y="1476"/>
                </a:lnTo>
                <a:lnTo>
                  <a:pt x="7" y="1440"/>
                </a:lnTo>
                <a:lnTo>
                  <a:pt x="2" y="1404"/>
                </a:lnTo>
                <a:lnTo>
                  <a:pt x="0" y="1366"/>
                </a:lnTo>
                <a:lnTo>
                  <a:pt x="2" y="1328"/>
                </a:lnTo>
                <a:lnTo>
                  <a:pt x="7" y="1292"/>
                </a:lnTo>
                <a:lnTo>
                  <a:pt x="16" y="1256"/>
                </a:lnTo>
                <a:lnTo>
                  <a:pt x="21" y="1240"/>
                </a:lnTo>
                <a:lnTo>
                  <a:pt x="27" y="1227"/>
                </a:lnTo>
                <a:lnTo>
                  <a:pt x="526" y="139"/>
                </a:lnTo>
                <a:lnTo>
                  <a:pt x="526" y="139"/>
                </a:lnTo>
                <a:lnTo>
                  <a:pt x="533" y="126"/>
                </a:lnTo>
                <a:lnTo>
                  <a:pt x="542" y="110"/>
                </a:lnTo>
                <a:lnTo>
                  <a:pt x="562" y="85"/>
                </a:lnTo>
                <a:lnTo>
                  <a:pt x="585" y="61"/>
                </a:lnTo>
                <a:lnTo>
                  <a:pt x="610" y="40"/>
                </a:lnTo>
                <a:lnTo>
                  <a:pt x="637" y="22"/>
                </a:lnTo>
                <a:lnTo>
                  <a:pt x="663" y="9"/>
                </a:lnTo>
                <a:lnTo>
                  <a:pt x="692" y="2"/>
                </a:lnTo>
                <a:lnTo>
                  <a:pt x="706" y="0"/>
                </a:lnTo>
                <a:lnTo>
                  <a:pt x="719" y="0"/>
                </a:lnTo>
                <a:lnTo>
                  <a:pt x="1717" y="0"/>
                </a:lnTo>
                <a:lnTo>
                  <a:pt x="1717" y="0"/>
                </a:lnTo>
                <a:lnTo>
                  <a:pt x="1730" y="0"/>
                </a:lnTo>
                <a:lnTo>
                  <a:pt x="1744" y="2"/>
                </a:lnTo>
                <a:lnTo>
                  <a:pt x="1773" y="9"/>
                </a:lnTo>
                <a:lnTo>
                  <a:pt x="1799" y="22"/>
                </a:lnTo>
                <a:lnTo>
                  <a:pt x="1826" y="40"/>
                </a:lnTo>
                <a:lnTo>
                  <a:pt x="1851" y="61"/>
                </a:lnTo>
                <a:lnTo>
                  <a:pt x="1874" y="85"/>
                </a:lnTo>
                <a:lnTo>
                  <a:pt x="1894" y="110"/>
                </a:lnTo>
                <a:lnTo>
                  <a:pt x="1903" y="126"/>
                </a:lnTo>
                <a:lnTo>
                  <a:pt x="1910" y="139"/>
                </a:lnTo>
                <a:lnTo>
                  <a:pt x="2409" y="1227"/>
                </a:lnTo>
                <a:lnTo>
                  <a:pt x="2409" y="1227"/>
                </a:lnTo>
                <a:lnTo>
                  <a:pt x="2415" y="1240"/>
                </a:lnTo>
                <a:lnTo>
                  <a:pt x="2420" y="1256"/>
                </a:lnTo>
                <a:lnTo>
                  <a:pt x="2429" y="1292"/>
                </a:lnTo>
                <a:lnTo>
                  <a:pt x="2434" y="1328"/>
                </a:lnTo>
                <a:lnTo>
                  <a:pt x="2436" y="1366"/>
                </a:lnTo>
                <a:lnTo>
                  <a:pt x="2434" y="1404"/>
                </a:lnTo>
                <a:lnTo>
                  <a:pt x="2429" y="1440"/>
                </a:lnTo>
                <a:lnTo>
                  <a:pt x="2420" y="1476"/>
                </a:lnTo>
                <a:lnTo>
                  <a:pt x="2415" y="1492"/>
                </a:lnTo>
                <a:lnTo>
                  <a:pt x="2409" y="1505"/>
                </a:lnTo>
                <a:lnTo>
                  <a:pt x="1910" y="2593"/>
                </a:lnTo>
                <a:lnTo>
                  <a:pt x="1910" y="2593"/>
                </a:lnTo>
                <a:lnTo>
                  <a:pt x="1903" y="2606"/>
                </a:lnTo>
                <a:lnTo>
                  <a:pt x="1894" y="2622"/>
                </a:lnTo>
                <a:lnTo>
                  <a:pt x="1874" y="2647"/>
                </a:lnTo>
                <a:lnTo>
                  <a:pt x="1851" y="2671"/>
                </a:lnTo>
                <a:lnTo>
                  <a:pt x="1826" y="2692"/>
                </a:lnTo>
                <a:lnTo>
                  <a:pt x="1799" y="2710"/>
                </a:lnTo>
                <a:lnTo>
                  <a:pt x="1773" y="2721"/>
                </a:lnTo>
                <a:lnTo>
                  <a:pt x="1744" y="2730"/>
                </a:lnTo>
                <a:lnTo>
                  <a:pt x="1730" y="2732"/>
                </a:lnTo>
                <a:lnTo>
                  <a:pt x="1717" y="2732"/>
                </a:lnTo>
                <a:lnTo>
                  <a:pt x="719" y="2732"/>
                </a:lnTo>
                <a:close/>
              </a:path>
            </a:pathLst>
          </a:custGeom>
          <a:blipFill dpi="0" rotWithShape="0"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79481" y="1692495"/>
            <a:ext cx="903656" cy="994291"/>
            <a:chOff x="1041170" y="1744915"/>
            <a:chExt cx="601164" cy="661458"/>
          </a:xfrm>
        </p:grpSpPr>
        <p:sp>
          <p:nvSpPr>
            <p:cNvPr id="39" name="Freeform 9"/>
            <p:cNvSpPr/>
            <p:nvPr/>
          </p:nvSpPr>
          <p:spPr bwMode="auto">
            <a:xfrm rot="16200000">
              <a:off x="1011023" y="1775062"/>
              <a:ext cx="661458" cy="601164"/>
            </a:xfrm>
            <a:custGeom>
              <a:avLst/>
              <a:gdLst>
                <a:gd name="T0" fmla="*/ 719 w 2436"/>
                <a:gd name="T1" fmla="*/ 2732 h 2732"/>
                <a:gd name="T2" fmla="*/ 692 w 2436"/>
                <a:gd name="T3" fmla="*/ 2730 h 2732"/>
                <a:gd name="T4" fmla="*/ 637 w 2436"/>
                <a:gd name="T5" fmla="*/ 2710 h 2732"/>
                <a:gd name="T6" fmla="*/ 585 w 2436"/>
                <a:gd name="T7" fmla="*/ 2671 h 2732"/>
                <a:gd name="T8" fmla="*/ 542 w 2436"/>
                <a:gd name="T9" fmla="*/ 2622 h 2732"/>
                <a:gd name="T10" fmla="*/ 526 w 2436"/>
                <a:gd name="T11" fmla="*/ 2593 h 2732"/>
                <a:gd name="T12" fmla="*/ 27 w 2436"/>
                <a:gd name="T13" fmla="*/ 1505 h 2732"/>
                <a:gd name="T14" fmla="*/ 16 w 2436"/>
                <a:gd name="T15" fmla="*/ 1476 h 2732"/>
                <a:gd name="T16" fmla="*/ 2 w 2436"/>
                <a:gd name="T17" fmla="*/ 1404 h 2732"/>
                <a:gd name="T18" fmla="*/ 2 w 2436"/>
                <a:gd name="T19" fmla="*/ 1328 h 2732"/>
                <a:gd name="T20" fmla="*/ 16 w 2436"/>
                <a:gd name="T21" fmla="*/ 1256 h 2732"/>
                <a:gd name="T22" fmla="*/ 27 w 2436"/>
                <a:gd name="T23" fmla="*/ 1227 h 2732"/>
                <a:gd name="T24" fmla="*/ 526 w 2436"/>
                <a:gd name="T25" fmla="*/ 139 h 2732"/>
                <a:gd name="T26" fmla="*/ 542 w 2436"/>
                <a:gd name="T27" fmla="*/ 110 h 2732"/>
                <a:gd name="T28" fmla="*/ 585 w 2436"/>
                <a:gd name="T29" fmla="*/ 61 h 2732"/>
                <a:gd name="T30" fmla="*/ 637 w 2436"/>
                <a:gd name="T31" fmla="*/ 22 h 2732"/>
                <a:gd name="T32" fmla="*/ 692 w 2436"/>
                <a:gd name="T33" fmla="*/ 2 h 2732"/>
                <a:gd name="T34" fmla="*/ 719 w 2436"/>
                <a:gd name="T35" fmla="*/ 0 h 2732"/>
                <a:gd name="T36" fmla="*/ 1717 w 2436"/>
                <a:gd name="T37" fmla="*/ 0 h 2732"/>
                <a:gd name="T38" fmla="*/ 1744 w 2436"/>
                <a:gd name="T39" fmla="*/ 2 h 2732"/>
                <a:gd name="T40" fmla="*/ 1799 w 2436"/>
                <a:gd name="T41" fmla="*/ 22 h 2732"/>
                <a:gd name="T42" fmla="*/ 1851 w 2436"/>
                <a:gd name="T43" fmla="*/ 61 h 2732"/>
                <a:gd name="T44" fmla="*/ 1894 w 2436"/>
                <a:gd name="T45" fmla="*/ 110 h 2732"/>
                <a:gd name="T46" fmla="*/ 1910 w 2436"/>
                <a:gd name="T47" fmla="*/ 139 h 2732"/>
                <a:gd name="T48" fmla="*/ 2409 w 2436"/>
                <a:gd name="T49" fmla="*/ 1227 h 2732"/>
                <a:gd name="T50" fmla="*/ 2420 w 2436"/>
                <a:gd name="T51" fmla="*/ 1256 h 2732"/>
                <a:gd name="T52" fmla="*/ 2434 w 2436"/>
                <a:gd name="T53" fmla="*/ 1328 h 2732"/>
                <a:gd name="T54" fmla="*/ 2434 w 2436"/>
                <a:gd name="T55" fmla="*/ 1404 h 2732"/>
                <a:gd name="T56" fmla="*/ 2420 w 2436"/>
                <a:gd name="T57" fmla="*/ 1476 h 2732"/>
                <a:gd name="T58" fmla="*/ 2409 w 2436"/>
                <a:gd name="T59" fmla="*/ 1505 h 2732"/>
                <a:gd name="T60" fmla="*/ 1910 w 2436"/>
                <a:gd name="T61" fmla="*/ 2593 h 2732"/>
                <a:gd name="T62" fmla="*/ 1894 w 2436"/>
                <a:gd name="T63" fmla="*/ 2622 h 2732"/>
                <a:gd name="T64" fmla="*/ 1851 w 2436"/>
                <a:gd name="T65" fmla="*/ 2671 h 2732"/>
                <a:gd name="T66" fmla="*/ 1799 w 2436"/>
                <a:gd name="T67" fmla="*/ 2710 h 2732"/>
                <a:gd name="T68" fmla="*/ 1744 w 2436"/>
                <a:gd name="T69" fmla="*/ 2730 h 2732"/>
                <a:gd name="T70" fmla="*/ 1717 w 2436"/>
                <a:gd name="T71" fmla="*/ 2732 h 2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36" h="2732">
                  <a:moveTo>
                    <a:pt x="719" y="2732"/>
                  </a:moveTo>
                  <a:lnTo>
                    <a:pt x="719" y="2732"/>
                  </a:lnTo>
                  <a:lnTo>
                    <a:pt x="706" y="2732"/>
                  </a:lnTo>
                  <a:lnTo>
                    <a:pt x="692" y="2730"/>
                  </a:lnTo>
                  <a:lnTo>
                    <a:pt x="663" y="2721"/>
                  </a:lnTo>
                  <a:lnTo>
                    <a:pt x="637" y="2710"/>
                  </a:lnTo>
                  <a:lnTo>
                    <a:pt x="610" y="2692"/>
                  </a:lnTo>
                  <a:lnTo>
                    <a:pt x="585" y="2671"/>
                  </a:lnTo>
                  <a:lnTo>
                    <a:pt x="562" y="2647"/>
                  </a:lnTo>
                  <a:lnTo>
                    <a:pt x="542" y="2622"/>
                  </a:lnTo>
                  <a:lnTo>
                    <a:pt x="533" y="2606"/>
                  </a:lnTo>
                  <a:lnTo>
                    <a:pt x="526" y="2593"/>
                  </a:lnTo>
                  <a:lnTo>
                    <a:pt x="27" y="1505"/>
                  </a:lnTo>
                  <a:lnTo>
                    <a:pt x="27" y="1505"/>
                  </a:lnTo>
                  <a:lnTo>
                    <a:pt x="21" y="1492"/>
                  </a:lnTo>
                  <a:lnTo>
                    <a:pt x="16" y="1476"/>
                  </a:lnTo>
                  <a:lnTo>
                    <a:pt x="7" y="1440"/>
                  </a:lnTo>
                  <a:lnTo>
                    <a:pt x="2" y="1404"/>
                  </a:lnTo>
                  <a:lnTo>
                    <a:pt x="0" y="1366"/>
                  </a:lnTo>
                  <a:lnTo>
                    <a:pt x="2" y="1328"/>
                  </a:lnTo>
                  <a:lnTo>
                    <a:pt x="7" y="1292"/>
                  </a:lnTo>
                  <a:lnTo>
                    <a:pt x="16" y="1256"/>
                  </a:lnTo>
                  <a:lnTo>
                    <a:pt x="21" y="1240"/>
                  </a:lnTo>
                  <a:lnTo>
                    <a:pt x="27" y="1227"/>
                  </a:lnTo>
                  <a:lnTo>
                    <a:pt x="526" y="139"/>
                  </a:lnTo>
                  <a:lnTo>
                    <a:pt x="526" y="139"/>
                  </a:lnTo>
                  <a:lnTo>
                    <a:pt x="533" y="126"/>
                  </a:lnTo>
                  <a:lnTo>
                    <a:pt x="542" y="110"/>
                  </a:lnTo>
                  <a:lnTo>
                    <a:pt x="562" y="85"/>
                  </a:lnTo>
                  <a:lnTo>
                    <a:pt x="585" y="61"/>
                  </a:lnTo>
                  <a:lnTo>
                    <a:pt x="610" y="40"/>
                  </a:lnTo>
                  <a:lnTo>
                    <a:pt x="637" y="22"/>
                  </a:lnTo>
                  <a:lnTo>
                    <a:pt x="663" y="9"/>
                  </a:lnTo>
                  <a:lnTo>
                    <a:pt x="692" y="2"/>
                  </a:lnTo>
                  <a:lnTo>
                    <a:pt x="706" y="0"/>
                  </a:lnTo>
                  <a:lnTo>
                    <a:pt x="719" y="0"/>
                  </a:lnTo>
                  <a:lnTo>
                    <a:pt x="1717" y="0"/>
                  </a:lnTo>
                  <a:lnTo>
                    <a:pt x="1717" y="0"/>
                  </a:lnTo>
                  <a:lnTo>
                    <a:pt x="1730" y="0"/>
                  </a:lnTo>
                  <a:lnTo>
                    <a:pt x="1744" y="2"/>
                  </a:lnTo>
                  <a:lnTo>
                    <a:pt x="1773" y="9"/>
                  </a:lnTo>
                  <a:lnTo>
                    <a:pt x="1799" y="22"/>
                  </a:lnTo>
                  <a:lnTo>
                    <a:pt x="1826" y="40"/>
                  </a:lnTo>
                  <a:lnTo>
                    <a:pt x="1851" y="61"/>
                  </a:lnTo>
                  <a:lnTo>
                    <a:pt x="1874" y="85"/>
                  </a:lnTo>
                  <a:lnTo>
                    <a:pt x="1894" y="110"/>
                  </a:lnTo>
                  <a:lnTo>
                    <a:pt x="1903" y="126"/>
                  </a:lnTo>
                  <a:lnTo>
                    <a:pt x="1910" y="139"/>
                  </a:lnTo>
                  <a:lnTo>
                    <a:pt x="2409" y="1227"/>
                  </a:lnTo>
                  <a:lnTo>
                    <a:pt x="2409" y="1227"/>
                  </a:lnTo>
                  <a:lnTo>
                    <a:pt x="2415" y="1240"/>
                  </a:lnTo>
                  <a:lnTo>
                    <a:pt x="2420" y="1256"/>
                  </a:lnTo>
                  <a:lnTo>
                    <a:pt x="2429" y="1292"/>
                  </a:lnTo>
                  <a:lnTo>
                    <a:pt x="2434" y="1328"/>
                  </a:lnTo>
                  <a:lnTo>
                    <a:pt x="2436" y="1366"/>
                  </a:lnTo>
                  <a:lnTo>
                    <a:pt x="2434" y="1404"/>
                  </a:lnTo>
                  <a:lnTo>
                    <a:pt x="2429" y="1440"/>
                  </a:lnTo>
                  <a:lnTo>
                    <a:pt x="2420" y="1476"/>
                  </a:lnTo>
                  <a:lnTo>
                    <a:pt x="2415" y="1492"/>
                  </a:lnTo>
                  <a:lnTo>
                    <a:pt x="2409" y="1505"/>
                  </a:lnTo>
                  <a:lnTo>
                    <a:pt x="1910" y="2593"/>
                  </a:lnTo>
                  <a:lnTo>
                    <a:pt x="1910" y="2593"/>
                  </a:lnTo>
                  <a:lnTo>
                    <a:pt x="1903" y="2606"/>
                  </a:lnTo>
                  <a:lnTo>
                    <a:pt x="1894" y="2622"/>
                  </a:lnTo>
                  <a:lnTo>
                    <a:pt x="1874" y="2647"/>
                  </a:lnTo>
                  <a:lnTo>
                    <a:pt x="1851" y="2671"/>
                  </a:lnTo>
                  <a:lnTo>
                    <a:pt x="1826" y="2692"/>
                  </a:lnTo>
                  <a:lnTo>
                    <a:pt x="1799" y="2710"/>
                  </a:lnTo>
                  <a:lnTo>
                    <a:pt x="1773" y="2721"/>
                  </a:lnTo>
                  <a:lnTo>
                    <a:pt x="1744" y="2730"/>
                  </a:lnTo>
                  <a:lnTo>
                    <a:pt x="1730" y="2732"/>
                  </a:lnTo>
                  <a:lnTo>
                    <a:pt x="1717" y="2732"/>
                  </a:lnTo>
                  <a:lnTo>
                    <a:pt x="719" y="2732"/>
                  </a:lnTo>
                  <a:close/>
                </a:path>
              </a:pathLst>
            </a:custGeom>
            <a:solidFill>
              <a:srgbClr val="00929A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09700" y="1809640"/>
              <a:ext cx="464102" cy="5320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主治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医生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矩形 6"/>
          <p:cNvSpPr>
            <a:spLocks noChangeArrowheads="1"/>
          </p:cNvSpPr>
          <p:nvPr/>
        </p:nvSpPr>
        <p:spPr bwMode="auto">
          <a:xfrm>
            <a:off x="4622011" y="2136685"/>
            <a:ext cx="7183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6660">
              <a:spcBef>
                <a:spcPct val="20000"/>
              </a:spcBef>
            </a:pPr>
            <a:r>
              <a:rPr lang="zh-CN" altLang="en-US" sz="16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zh-CN" altLang="en-US" sz="16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文本框 10"/>
          <p:cNvSpPr txBox="1">
            <a:spLocks noChangeArrowheads="1"/>
          </p:cNvSpPr>
          <p:nvPr/>
        </p:nvSpPr>
        <p:spPr bwMode="auto">
          <a:xfrm>
            <a:off x="4622011" y="1564541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spcBef>
                <a:spcPct val="20000"/>
              </a:spcBef>
              <a:defRPr b="1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>
                <a:sym typeface="Arial" panose="020B0604020202020204" pitchFamily="34" charset="0"/>
              </a:rPr>
              <a:t>单击编辑标题</a:t>
            </a:r>
            <a:endParaRPr lang="en-US" altLang="zh-CN" sz="2800" dirty="0">
              <a:sym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明年工作计划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: 空心 22"/>
          <p:cNvSpPr/>
          <p:nvPr/>
        </p:nvSpPr>
        <p:spPr bwMode="auto">
          <a:xfrm>
            <a:off x="-2151770" y="-2214932"/>
            <a:ext cx="3995653" cy="399565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9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3" name="圆: 空心 2"/>
          <p:cNvSpPr/>
          <p:nvPr/>
        </p:nvSpPr>
        <p:spPr bwMode="auto">
          <a:xfrm>
            <a:off x="9459304" y="5084104"/>
            <a:ext cx="5633883" cy="5633883"/>
          </a:xfrm>
          <a:prstGeom prst="donut">
            <a:avLst>
              <a:gd name="adj" fmla="val 14954"/>
            </a:avLst>
          </a:prstGeom>
          <a:solidFill>
            <a:schemeClr val="accent1">
              <a:lumMod val="100000"/>
              <a:alpha val="63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screen">
            <a:alphaModFix amt="29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sp>
        <p:nvSpPr>
          <p:cNvPr id="6" name="矩形: 圆角 5"/>
          <p:cNvSpPr/>
          <p:nvPr/>
        </p:nvSpPr>
        <p:spPr>
          <a:xfrm>
            <a:off x="523240" y="579120"/>
            <a:ext cx="11145520" cy="5643880"/>
          </a:xfrm>
          <a:prstGeom prst="roundRect">
            <a:avLst>
              <a:gd name="adj" fmla="val 6380"/>
            </a:avLst>
          </a:prstGeom>
          <a:solidFill>
            <a:schemeClr val="bg1"/>
          </a:solidFill>
          <a:ln w="28575" cmpd="sng">
            <a:noFill/>
          </a:ln>
          <a:effectLst>
            <a:outerShdw blurRad="254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 flipH="1" flipV="1">
            <a:off x="12190095" y="-1803337"/>
            <a:ext cx="2149619" cy="2306825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庞门正道标题体" panose="02010600030101010101" pitchFamily="2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212520" y="4340001"/>
            <a:ext cx="0" cy="883699"/>
          </a:xfrm>
          <a:prstGeom prst="line">
            <a:avLst/>
          </a:prstGeom>
          <a:ln w="28575">
            <a:solidFill>
              <a:srgbClr val="79B6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102"/>
          <p:cNvSpPr txBox="1"/>
          <p:nvPr/>
        </p:nvSpPr>
        <p:spPr>
          <a:xfrm>
            <a:off x="3450394" y="4446752"/>
            <a:ext cx="4462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0883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9B6A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DENTAL MEDICAL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9B6A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5" name="图片 44" descr="图片包含 物体, 时钟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945880" y="4553404"/>
            <a:ext cx="284895" cy="2848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67635" y="4357314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汇报人：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 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67635" y="4838299"/>
            <a:ext cx="196425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汇报部门：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XXX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02126" y="1804473"/>
            <a:ext cx="4561931" cy="3903204"/>
          </a:xfrm>
          <a:prstGeom prst="rect">
            <a:avLst/>
          </a:prstGeom>
        </p:spPr>
      </p:pic>
      <p:sp>
        <p:nvSpPr>
          <p:cNvPr id="13" name="直角三角形 12"/>
          <p:cNvSpPr/>
          <p:nvPr/>
        </p:nvSpPr>
        <p:spPr bwMode="auto">
          <a:xfrm rot="10800000">
            <a:off x="10418104" y="1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34" name="直角三角形 33"/>
          <p:cNvSpPr/>
          <p:nvPr/>
        </p:nvSpPr>
        <p:spPr bwMode="auto">
          <a:xfrm rot="10800000" flipH="1" flipV="1">
            <a:off x="1" y="5084104"/>
            <a:ext cx="1773896" cy="1773896"/>
          </a:xfrm>
          <a:prstGeom prst="rtTriangle">
            <a:avLst/>
          </a:prstGeom>
          <a:solidFill>
            <a:schemeClr val="accent1">
              <a:lumMod val="100000"/>
            </a:schemeClr>
          </a:solidFill>
          <a:ln w="57150">
            <a:noFill/>
            <a:round/>
          </a:ln>
        </p:spPr>
        <p:txBody>
          <a:bodyPr rot="0" spcFirstLastPara="0" vert="vert270" wrap="none" lIns="121920" tIns="60960" rIns="121920" bIns="60960" rtlCol="0" anchor="ctr" anchorCtr="1" forceAA="0" compatLnSpc="1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  <a:sym typeface="庞门正道标题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32567" y="2319456"/>
            <a:ext cx="563388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88390"/>
            <a:r>
              <a:rPr lang="en-US" altLang="zh-CN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r>
              <a:rPr lang="zh-CN" altLang="en-US" sz="9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9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5830" y="876300"/>
            <a:ext cx="13958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/>
                </a:solidFill>
              </a:rPr>
              <a:t>LOGO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0237509" y="0"/>
            <a:ext cx="1954491" cy="6858000"/>
          </a:xfrm>
          <a:prstGeom prst="rect">
            <a:avLst/>
          </a:prstGeom>
          <a:solidFill>
            <a:srgbClr val="FCFC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flipV="1">
            <a:off x="6279822" y="-1"/>
            <a:ext cx="5618375" cy="1772239"/>
          </a:xfrm>
          <a:prstGeom prst="triangle">
            <a:avLst>
              <a:gd name="adj" fmla="val 7382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flipV="1">
            <a:off x="5156463" y="-1"/>
            <a:ext cx="6598762" cy="1923068"/>
          </a:xfrm>
          <a:prstGeom prst="triangle">
            <a:avLst>
              <a:gd name="adj" fmla="val 5956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字魂58号-创中黑" panose="00000500000000000000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 flipV="1">
            <a:off x="9172281" y="6026870"/>
            <a:ext cx="3019719" cy="831130"/>
            <a:chOff x="3300952" y="4648986"/>
            <a:chExt cx="5780202" cy="1338607"/>
          </a:xfrm>
        </p:grpSpPr>
        <p:sp>
          <p:nvSpPr>
            <p:cNvPr id="40" name="等腰三角形 39"/>
            <p:cNvSpPr/>
            <p:nvPr/>
          </p:nvSpPr>
          <p:spPr>
            <a:xfrm flipV="1">
              <a:off x="3462779" y="4648986"/>
              <a:ext cx="5618375" cy="1338607"/>
            </a:xfrm>
            <a:prstGeom prst="triangle">
              <a:avLst>
                <a:gd name="adj" fmla="val 7382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flipV="1">
              <a:off x="3300952" y="4648986"/>
              <a:ext cx="5618375" cy="1338607"/>
            </a:xfrm>
            <a:prstGeom prst="triangle">
              <a:avLst>
                <a:gd name="adj" fmla="val 5956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8045717" y="200284"/>
            <a:ext cx="1649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+mn-ea"/>
                <a:cs typeface="+mn-ea"/>
                <a:sym typeface="字魂58号-创中黑" panose="00000500000000000000" pitchFamily="2" charset="-122"/>
              </a:rPr>
              <a:t>目  录</a:t>
            </a:r>
            <a:endParaRPr lang="zh-CN" altLang="en-US" sz="4400" b="1" dirty="0">
              <a:solidFill>
                <a:schemeClr val="bg1"/>
              </a:solidFill>
              <a:latin typeface="+mn-ea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0" name="圆角矩形框"/>
          <p:cNvSpPr/>
          <p:nvPr/>
        </p:nvSpPr>
        <p:spPr>
          <a:xfrm>
            <a:off x="5218102" y="2251697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969CA6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文本框 4"/>
          <p:cNvSpPr txBox="1"/>
          <p:nvPr/>
        </p:nvSpPr>
        <p:spPr>
          <a:xfrm>
            <a:off x="6370199" y="2399616"/>
            <a:ext cx="4621669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/>
            <a:r>
              <a:rPr lang="zh-CN" altLang="en-US" sz="2135" kern="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 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DIRECTORY ONE TITLES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564225" y="2330412"/>
            <a:ext cx="492443" cy="492443"/>
          </a:xfrm>
          <a:prstGeom prst="ellipse">
            <a:avLst/>
          </a:prstGeom>
          <a:solidFill>
            <a:srgbClr val="767E8A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文本框 4"/>
          <p:cNvSpPr txBox="1"/>
          <p:nvPr/>
        </p:nvSpPr>
        <p:spPr>
          <a:xfrm>
            <a:off x="5564225" y="2362924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框"/>
          <p:cNvSpPr/>
          <p:nvPr/>
        </p:nvSpPr>
        <p:spPr>
          <a:xfrm>
            <a:off x="5218102" y="3181096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79B6AF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8" name="文本框 4"/>
          <p:cNvSpPr txBox="1"/>
          <p:nvPr/>
        </p:nvSpPr>
        <p:spPr>
          <a:xfrm>
            <a:off x="6370200" y="3259811"/>
            <a:ext cx="462166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/>
            <a:r>
              <a:rPr lang="zh-CN" altLang="en-US" sz="2135" kern="0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工作完成情况 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DIRECTORY ONE TITLES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564225" y="3259811"/>
            <a:ext cx="492443" cy="492443"/>
          </a:xfrm>
          <a:prstGeom prst="ellipse">
            <a:avLst/>
          </a:prstGeom>
          <a:solidFill>
            <a:srgbClr val="79B6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4" name="文本框 4"/>
          <p:cNvSpPr txBox="1"/>
          <p:nvPr/>
        </p:nvSpPr>
        <p:spPr>
          <a:xfrm>
            <a:off x="5564225" y="3285475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框"/>
          <p:cNvSpPr/>
          <p:nvPr/>
        </p:nvSpPr>
        <p:spPr>
          <a:xfrm>
            <a:off x="5218102" y="4102620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767E8A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7" name="文本框 4"/>
          <p:cNvSpPr txBox="1"/>
          <p:nvPr/>
        </p:nvSpPr>
        <p:spPr>
          <a:xfrm>
            <a:off x="6370200" y="4181334"/>
            <a:ext cx="462166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/>
            <a:r>
              <a:rPr lang="zh-CN" altLang="en-US" sz="2135" kern="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成功项目展示 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DIRECTORY ONE TITLES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5564225" y="4181334"/>
            <a:ext cx="492443" cy="492443"/>
          </a:xfrm>
          <a:prstGeom prst="ellipse">
            <a:avLst/>
          </a:prstGeom>
          <a:solidFill>
            <a:srgbClr val="767E8A"/>
          </a:solidFill>
          <a:ln w="12700" cap="flat" cmpd="sng" algn="ctr">
            <a:solidFill>
              <a:srgbClr val="E7E6E6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文本框 4"/>
          <p:cNvSpPr txBox="1"/>
          <p:nvPr/>
        </p:nvSpPr>
        <p:spPr>
          <a:xfrm>
            <a:off x="5564225" y="4226671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圆角矩形框"/>
          <p:cNvSpPr/>
          <p:nvPr/>
        </p:nvSpPr>
        <p:spPr>
          <a:xfrm>
            <a:off x="5218102" y="5011580"/>
            <a:ext cx="6007079" cy="624069"/>
          </a:xfrm>
          <a:prstGeom prst="roundRect">
            <a:avLst/>
          </a:prstGeom>
          <a:noFill/>
          <a:ln w="3175" cap="flat" cmpd="sng" algn="ctr">
            <a:solidFill>
              <a:srgbClr val="969CA6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文本框 4"/>
          <p:cNvSpPr txBox="1"/>
          <p:nvPr/>
        </p:nvSpPr>
        <p:spPr>
          <a:xfrm>
            <a:off x="6370200" y="5090294"/>
            <a:ext cx="4350550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914400"/>
            <a:r>
              <a:rPr lang="zh-CN" altLang="en-US" sz="2135" kern="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明年工作计划 </a:t>
            </a:r>
            <a:r>
              <a:rPr kumimoji="0" lang="en-US" altLang="zh-CN" sz="1465" b="0" i="0" u="none" strike="noStrike" kern="0" cap="none" spc="0" normalizeH="0" baseline="0" noProof="0" dirty="0">
                <a:ln>
                  <a:noFill/>
                </a:ln>
                <a:solidFill>
                  <a:srgbClr val="767E8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ADD DIRECTORY ONE TITLES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5564225" y="5090294"/>
            <a:ext cx="492443" cy="492443"/>
          </a:xfrm>
          <a:prstGeom prst="ellipse">
            <a:avLst/>
          </a:prstGeom>
          <a:solidFill>
            <a:srgbClr val="767E8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65" b="0" i="0" u="none" strike="noStrike" kern="0" cap="none" spc="0" normalizeH="0" baseline="0" noProof="0" dirty="0">
              <a:ln>
                <a:noFill/>
              </a:ln>
              <a:solidFill>
                <a:srgbClr val="767E8A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文本框 4"/>
          <p:cNvSpPr txBox="1"/>
          <p:nvPr/>
        </p:nvSpPr>
        <p:spPr>
          <a:xfrm>
            <a:off x="5564225" y="5128961"/>
            <a:ext cx="5052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3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146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13043" y="919114"/>
            <a:ext cx="1515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图形 6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97231" y="1549714"/>
            <a:ext cx="3694082" cy="4510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年度工作概述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lvl="1" indent="-22860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lvl="1" indent="-22860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lvl="1" indent="-22860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lvl="1" indent="-22860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0" name="数字"/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02</a:t>
            </a:r>
            <a:endParaRPr lang="en-US" altLang="zh-CN" sz="303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screen">
            <a:alphaModFix amt="45000"/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0095" cy="6858000"/>
          </a:xfrm>
          <a:prstGeom prst="rect">
            <a:avLst/>
          </a:prstGeom>
        </p:spPr>
      </p:pic>
      <p:grpSp>
        <p:nvGrpSpPr>
          <p:cNvPr id="55" name="组合 54"/>
          <p:cNvGrpSpPr/>
          <p:nvPr/>
        </p:nvGrpSpPr>
        <p:grpSpPr>
          <a:xfrm>
            <a:off x="5716588" y="1443158"/>
            <a:ext cx="5600700" cy="968676"/>
            <a:chOff x="4427984" y="1059582"/>
            <a:chExt cx="4248939" cy="757162"/>
          </a:xfrm>
        </p:grpSpPr>
        <p:sp>
          <p:nvSpPr>
            <p:cNvPr id="56" name="TextBox 7"/>
            <p:cNvSpPr txBox="1"/>
            <p:nvPr/>
          </p:nvSpPr>
          <p:spPr>
            <a:xfrm>
              <a:off x="5421802" y="1259663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600"/>
                </a:lnSpc>
                <a:defRPr sz="12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01"/>
            <p:cNvSpPr>
              <a:spLocks noChangeArrowheads="1"/>
            </p:cNvSpPr>
            <p:nvPr/>
          </p:nvSpPr>
          <p:spPr bwMode="auto">
            <a:xfrm>
              <a:off x="4427984" y="1059582"/>
              <a:ext cx="757166" cy="757162"/>
            </a:xfrm>
            <a:prstGeom prst="ellipse">
              <a:avLst/>
            </a:prstGeom>
            <a:solidFill>
              <a:srgbClr val="79B6AF"/>
            </a:solidFill>
            <a:ln w="15875" cap="flat" cmpd="sng" algn="ctr">
              <a:solidFill>
                <a:srgbClr val="79B6AF"/>
              </a:solidFill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16588" y="2672946"/>
            <a:ext cx="5600700" cy="968676"/>
            <a:chOff x="4427984" y="2020842"/>
            <a:chExt cx="4248939" cy="757162"/>
          </a:xfrm>
        </p:grpSpPr>
        <p:sp>
          <p:nvSpPr>
            <p:cNvPr id="59" name="TextBox 8"/>
            <p:cNvSpPr txBox="1"/>
            <p:nvPr/>
          </p:nvSpPr>
          <p:spPr>
            <a:xfrm>
              <a:off x="5421802" y="2168590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6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您的内容打在这里，或者通过复制您的文本后，在此框中选择粘贴</a:t>
              </a:r>
              <a:endParaRPr lang="zh-CN" altLang="en-US" kern="0" dirty="0">
                <a:solidFill>
                  <a:sysClr val="windowText" lastClr="000000">
                    <a:lumMod val="65000"/>
                    <a:lumOff val="35000"/>
                  </a:sysClr>
                </a:solidFill>
              </a:endParaRPr>
            </a:p>
          </p:txBody>
        </p:sp>
        <p:sp>
          <p:nvSpPr>
            <p:cNvPr id="60" name="02"/>
            <p:cNvSpPr>
              <a:spLocks noChangeArrowheads="1"/>
            </p:cNvSpPr>
            <p:nvPr/>
          </p:nvSpPr>
          <p:spPr bwMode="auto">
            <a:xfrm>
              <a:off x="4427984" y="2020842"/>
              <a:ext cx="757166" cy="757162"/>
            </a:xfrm>
            <a:prstGeom prst="ellipse">
              <a:avLst/>
            </a:prstGeom>
            <a:solidFill>
              <a:srgbClr val="00929A"/>
            </a:solidFill>
            <a:ln w="15875" cap="flat" cmpd="sng" algn="ctr">
              <a:noFill/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716588" y="3902731"/>
            <a:ext cx="5600700" cy="968676"/>
            <a:chOff x="4427984" y="2982099"/>
            <a:chExt cx="4248939" cy="757162"/>
          </a:xfrm>
        </p:grpSpPr>
        <p:sp>
          <p:nvSpPr>
            <p:cNvPr id="62" name="TextBox 11"/>
            <p:cNvSpPr txBox="1"/>
            <p:nvPr/>
          </p:nvSpPr>
          <p:spPr>
            <a:xfrm>
              <a:off x="5421802" y="3129848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4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您的内容打在这里，或者通过复制您的文本后，在此框中选择粘贴</a:t>
              </a:r>
              <a:endPara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</a:endParaRPr>
            </a:p>
          </p:txBody>
        </p:sp>
        <p:sp>
          <p:nvSpPr>
            <p:cNvPr id="63" name="03"/>
            <p:cNvSpPr>
              <a:spLocks noChangeArrowheads="1"/>
            </p:cNvSpPr>
            <p:nvPr/>
          </p:nvSpPr>
          <p:spPr bwMode="auto">
            <a:xfrm>
              <a:off x="4427984" y="2982099"/>
              <a:ext cx="757166" cy="757162"/>
            </a:xfrm>
            <a:prstGeom prst="ellipse">
              <a:avLst/>
            </a:prstGeom>
            <a:solidFill>
              <a:srgbClr val="79B6AF"/>
            </a:solidFill>
            <a:ln w="15875" cap="flat" cmpd="sng" algn="ctr">
              <a:solidFill>
                <a:srgbClr val="79B6AF"/>
              </a:solidFill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716588" y="5132516"/>
            <a:ext cx="5600700" cy="968676"/>
            <a:chOff x="4427984" y="3943356"/>
            <a:chExt cx="4248939" cy="757162"/>
          </a:xfrm>
        </p:grpSpPr>
        <p:sp>
          <p:nvSpPr>
            <p:cNvPr id="65" name="04"/>
            <p:cNvSpPr>
              <a:spLocks noChangeArrowheads="1"/>
            </p:cNvSpPr>
            <p:nvPr/>
          </p:nvSpPr>
          <p:spPr bwMode="auto">
            <a:xfrm>
              <a:off x="4427984" y="3943356"/>
              <a:ext cx="757166" cy="757162"/>
            </a:xfrm>
            <a:prstGeom prst="ellipse">
              <a:avLst/>
            </a:prstGeom>
            <a:solidFill>
              <a:srgbClr val="79B6AF"/>
            </a:solidFill>
            <a:ln w="15875" cap="flat" cmpd="sng" algn="ctr">
              <a:solidFill>
                <a:srgbClr val="79B6AF"/>
              </a:solidFill>
              <a:prstDash val="solid"/>
            </a:ln>
            <a:effectLst>
              <a:innerShdw blurRad="266700" dist="203200" dir="18900000">
                <a:prstClr val="black">
                  <a:alpha val="20000"/>
                </a:prstClr>
              </a:innerShdw>
            </a:effectLst>
          </p:spPr>
          <p:txBody>
            <a:bodyPr wrap="none"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TextBox 17"/>
            <p:cNvSpPr txBox="1"/>
            <p:nvPr/>
          </p:nvSpPr>
          <p:spPr>
            <a:xfrm>
              <a:off x="5421802" y="4091105"/>
              <a:ext cx="3255121" cy="47603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ts val="1800"/>
                </a:lnSpc>
                <a:defRPr sz="1400" b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</a:rPr>
                <a:t>您的内容打在这里，或者通过复制您的文本后，在此框中选择粘贴</a:t>
              </a:r>
              <a:endParaRPr lang="zh-CN" altLang="en-US" sz="16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年度工作概述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4" name="图形 3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877102"/>
            <a:ext cx="5716588" cy="35728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>
          <a:xfrm>
            <a:off x="1843907" y="1900576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31" name="文本框 30"/>
          <p:cNvSpPr txBox="1"/>
          <p:nvPr/>
        </p:nvSpPr>
        <p:spPr>
          <a:xfrm>
            <a:off x="1858334" y="1450182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  <a:endParaRPr lang="zh-CN" altLang="en-US" sz="2000" b="1" dirty="0"/>
          </a:p>
        </p:txBody>
      </p:sp>
      <p:sp>
        <p:nvSpPr>
          <p:cNvPr id="35" name="椭圆 34"/>
          <p:cNvSpPr/>
          <p:nvPr/>
        </p:nvSpPr>
        <p:spPr>
          <a:xfrm>
            <a:off x="6728777" y="1336115"/>
            <a:ext cx="1315836" cy="1315836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975803" y="1336115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728777" y="4884848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975803" y="4884848"/>
            <a:ext cx="1315836" cy="1315836"/>
          </a:xfrm>
          <a:prstGeom prst="ellipse">
            <a:avLst/>
          </a:prstGeom>
          <a:solidFill>
            <a:srgbClr val="009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140884" y="3110482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547879" y="3110482"/>
            <a:ext cx="1315836" cy="1315836"/>
          </a:xfrm>
          <a:prstGeom prst="ellipse">
            <a:avLst/>
          </a:prstGeom>
          <a:solidFill>
            <a:srgbClr val="79B6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82385" y="3368290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  <a:endParaRPr lang="zh-CN" altLang="en-US" sz="2000" b="1" dirty="0"/>
          </a:p>
        </p:txBody>
      </p:sp>
      <p:sp>
        <p:nvSpPr>
          <p:cNvPr id="58" name="文本框 57"/>
          <p:cNvSpPr txBox="1"/>
          <p:nvPr/>
        </p:nvSpPr>
        <p:spPr>
          <a:xfrm>
            <a:off x="8348483" y="1450182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>
                <a:solidFill>
                  <a:srgbClr val="969CA6"/>
                </a:solidFill>
              </a:rPr>
              <a:t>请输入您的标题</a:t>
            </a:r>
            <a:endParaRPr lang="zh-CN" altLang="en-US" sz="2000" b="1" dirty="0">
              <a:solidFill>
                <a:srgbClr val="969CA6"/>
              </a:solidFill>
            </a:endParaRPr>
          </a:p>
        </p:txBody>
      </p:sp>
      <p:pic>
        <p:nvPicPr>
          <p:cNvPr id="4" name="图片 3" descr="图片包含 游戏机&#10;&#10;描述已自动生成"/>
          <p:cNvPicPr>
            <a:picLocks noChangeAspect="1"/>
          </p:cNvPicPr>
          <p:nvPr/>
        </p:nvPicPr>
        <p:blipFill rotWithShape="1">
          <a:blip r:embed="rId1" cstate="screen">
            <a:lum bright="70000" contrast="-70000"/>
          </a:blip>
          <a:srcRect/>
          <a:stretch>
            <a:fillRect/>
          </a:stretch>
        </p:blipFill>
        <p:spPr>
          <a:xfrm>
            <a:off x="4144040" y="1655988"/>
            <a:ext cx="859442" cy="676090"/>
          </a:xfrm>
          <a:prstGeom prst="rect">
            <a:avLst/>
          </a:prstGeom>
        </p:spPr>
      </p:pic>
      <p:pic>
        <p:nvPicPr>
          <p:cNvPr id="61" name="图片 60" descr="图片包含 游戏机&#10;&#10;描述已自动生成"/>
          <p:cNvPicPr/>
          <p:nvPr/>
        </p:nvPicPr>
        <p:blipFill rotWithShape="1">
          <a:blip r:embed="rId2" cstate="screen">
            <a:lum bright="70000" contrast="-70000"/>
          </a:blip>
          <a:srcRect/>
          <a:stretch>
            <a:fillRect/>
          </a:stretch>
        </p:blipFill>
        <p:spPr>
          <a:xfrm>
            <a:off x="3414471" y="3390974"/>
            <a:ext cx="768662" cy="754852"/>
          </a:xfrm>
          <a:prstGeom prst="rect">
            <a:avLst/>
          </a:prstGeom>
        </p:spPr>
      </p:pic>
      <p:pic>
        <p:nvPicPr>
          <p:cNvPr id="62" name="图片 61" descr="图片包含 游戏机&#10;&#10;描述已自动生成"/>
          <p:cNvPicPr>
            <a:picLocks noChangeAspect="1"/>
          </p:cNvPicPr>
          <p:nvPr/>
        </p:nvPicPr>
        <p:blipFill rotWithShape="1">
          <a:blip r:embed="rId3" cstate="screen">
            <a:lum bright="70000" contrast="-70000"/>
          </a:blip>
          <a:srcRect l="-7364" b="-3945"/>
          <a:stretch>
            <a:fillRect/>
          </a:stretch>
        </p:blipFill>
        <p:spPr>
          <a:xfrm>
            <a:off x="4127584" y="5218145"/>
            <a:ext cx="1012275" cy="737375"/>
          </a:xfrm>
          <a:prstGeom prst="rect">
            <a:avLst/>
          </a:prstGeom>
        </p:spPr>
      </p:pic>
      <p:pic>
        <p:nvPicPr>
          <p:cNvPr id="63" name="图片 62" descr="图片包含 游戏机&#10;&#10;描述已自动生成"/>
          <p:cNvPicPr>
            <a:picLocks noChangeAspect="1"/>
          </p:cNvPicPr>
          <p:nvPr/>
        </p:nvPicPr>
        <p:blipFill rotWithShape="1">
          <a:blip r:embed="rId4" cstate="screen">
            <a:lum bright="70000" contrast="-70000"/>
          </a:blip>
          <a:srcRect r="-7372" b="-3402"/>
          <a:stretch>
            <a:fillRect/>
          </a:stretch>
        </p:blipFill>
        <p:spPr>
          <a:xfrm>
            <a:off x="7081770" y="5161400"/>
            <a:ext cx="609850" cy="762733"/>
          </a:xfrm>
          <a:prstGeom prst="rect">
            <a:avLst/>
          </a:prstGeom>
        </p:spPr>
      </p:pic>
      <p:pic>
        <p:nvPicPr>
          <p:cNvPr id="64" name="图片 63" descr="图片包含 游戏机&#10;&#10;描述已自动生成"/>
          <p:cNvPicPr/>
          <p:nvPr/>
        </p:nvPicPr>
        <p:blipFill rotWithShape="1">
          <a:blip r:embed="rId5" cstate="screen">
            <a:lum bright="70000" contrast="-70000"/>
          </a:blip>
          <a:srcRect r="-6497"/>
          <a:stretch>
            <a:fillRect/>
          </a:stretch>
        </p:blipFill>
        <p:spPr>
          <a:xfrm>
            <a:off x="7906096" y="3390974"/>
            <a:ext cx="768662" cy="754852"/>
          </a:xfrm>
          <a:prstGeom prst="rect">
            <a:avLst/>
          </a:prstGeom>
        </p:spPr>
      </p:pic>
      <p:pic>
        <p:nvPicPr>
          <p:cNvPr id="65" name="图片 64" descr="图片包含 游戏机&#10;&#10;描述已自动生成"/>
          <p:cNvPicPr>
            <a:picLocks noChangeAspect="1"/>
          </p:cNvPicPr>
          <p:nvPr/>
        </p:nvPicPr>
        <p:blipFill rotWithShape="1">
          <a:blip r:embed="rId6" cstate="screen">
            <a:lum bright="70000" contrast="-70000"/>
          </a:blip>
          <a:srcRect r="-2153"/>
          <a:stretch>
            <a:fillRect/>
          </a:stretch>
        </p:blipFill>
        <p:spPr>
          <a:xfrm>
            <a:off x="6959959" y="1719661"/>
            <a:ext cx="853473" cy="713511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年度工作概述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8348483" y="1900576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1" name="文本框 40"/>
          <p:cNvSpPr txBox="1"/>
          <p:nvPr/>
        </p:nvSpPr>
        <p:spPr>
          <a:xfrm>
            <a:off x="1082385" y="3833240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2" name="文本框 41"/>
          <p:cNvSpPr txBox="1"/>
          <p:nvPr/>
        </p:nvSpPr>
        <p:spPr>
          <a:xfrm>
            <a:off x="9032975" y="3368290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  <a:endParaRPr lang="zh-CN" altLang="en-US" sz="20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9032975" y="3833240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4" name="文本框 43"/>
          <p:cNvSpPr txBox="1"/>
          <p:nvPr/>
        </p:nvSpPr>
        <p:spPr>
          <a:xfrm>
            <a:off x="1858334" y="5132233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>
                <a:solidFill>
                  <a:srgbClr val="969CA6"/>
                </a:solidFill>
              </a:rPr>
              <a:t>请输入您的标题</a:t>
            </a:r>
            <a:endParaRPr lang="zh-CN" altLang="en-US" sz="2000" b="1" dirty="0">
              <a:solidFill>
                <a:srgbClr val="969CA6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843907" y="5582627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sp>
        <p:nvSpPr>
          <p:cNvPr id="46" name="文本框 45"/>
          <p:cNvSpPr txBox="1"/>
          <p:nvPr/>
        </p:nvSpPr>
        <p:spPr>
          <a:xfrm>
            <a:off x="8348483" y="5098574"/>
            <a:ext cx="1980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 defTabSz="914400">
              <a:spcBef>
                <a:spcPct val="20000"/>
              </a:spcBef>
              <a:defRPr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b="1" dirty="0"/>
              <a:t>请输入您的标题</a:t>
            </a:r>
            <a:endParaRPr lang="zh-CN" altLang="en-US" sz="2000" b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8348483" y="5563524"/>
            <a:ext cx="1980030" cy="6251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1216660">
              <a:spcBef>
                <a:spcPct val="20000"/>
              </a:spcBef>
              <a:defRPr sz="140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  <a:p>
            <a:pPr algn="ctr">
              <a:lnSpc>
                <a:spcPct val="130000"/>
              </a:lnSpc>
              <a:spcBef>
                <a:spcPts val="0"/>
              </a:spcBef>
            </a:pPr>
            <a:r>
              <a:rPr lang="zh-CN" altLang="en-US" dirty="0"/>
              <a:t>输入与标题相关的内容</a:t>
            </a:r>
            <a:endParaRPr lang="en-US" altLang="zh-CN" dirty="0"/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7" cstate="screen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568643" y="2319361"/>
            <a:ext cx="2958104" cy="27277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工作完成情况 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0" name="数字"/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3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gency FB" panose="020B0503020202020204" pitchFamily="34" charset="0"/>
              </a:rPr>
              <a:t>02</a:t>
            </a:r>
            <a:endParaRPr kumimoji="0" lang="en-US" altLang="zh-CN" sz="303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人, 男人, 室内, 站&#10;&#10;描述已自动生成"/>
          <p:cNvPicPr/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53094" y="1423587"/>
            <a:ext cx="3026238" cy="2005413"/>
          </a:xfrm>
          <a:prstGeom prst="parallelogram">
            <a:avLst/>
          </a:prstGeom>
        </p:spPr>
      </p:pic>
      <p:pic>
        <p:nvPicPr>
          <p:cNvPr id="23" name="图片 22" descr="图片包含 人, 男人, 室内, 站&#10;&#10;描述已自动生成"/>
          <p:cNvPicPr/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8619162" y="1405953"/>
            <a:ext cx="3026238" cy="2005413"/>
          </a:xfrm>
          <a:prstGeom prst="parallelogram">
            <a:avLst/>
          </a:prstGeom>
        </p:spPr>
      </p:pic>
      <p:pic>
        <p:nvPicPr>
          <p:cNvPr id="26" name="图片 25" descr="图片包含 人, 男人, 室内, 站&#10;&#10;描述已自动生成"/>
          <p:cNvPicPr/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5838917" y="1405953"/>
            <a:ext cx="3026238" cy="2005413"/>
          </a:xfrm>
          <a:prstGeom prst="parallelogram">
            <a:avLst/>
          </a:prstGeom>
        </p:spPr>
      </p:pic>
      <p:pic>
        <p:nvPicPr>
          <p:cNvPr id="27" name="图片 26" descr="图片包含 人, 男人, 室内, 站&#10;&#10;描述已自动生成"/>
          <p:cNvPicPr/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3057222" y="1423587"/>
            <a:ext cx="3026238" cy="2005413"/>
          </a:xfrm>
          <a:prstGeom prst="parallelogram">
            <a:avLst/>
          </a:prstGeom>
        </p:spPr>
      </p:pic>
      <p:sp>
        <p:nvSpPr>
          <p:cNvPr id="63" name="平行四边形 62"/>
          <p:cNvSpPr/>
          <p:nvPr/>
        </p:nvSpPr>
        <p:spPr>
          <a:xfrm>
            <a:off x="2740730" y="1762556"/>
            <a:ext cx="1178445" cy="1679991"/>
          </a:xfrm>
          <a:prstGeom prst="parallelogram">
            <a:avLst>
              <a:gd name="adj" fmla="val 35011"/>
            </a:avLst>
          </a:prstGeom>
          <a:solidFill>
            <a:srgbClr val="79B6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kumimoji="0" sz="1400" b="1" i="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平行四边形 63"/>
          <p:cNvSpPr/>
          <p:nvPr/>
        </p:nvSpPr>
        <p:spPr>
          <a:xfrm>
            <a:off x="5339085" y="1762556"/>
            <a:ext cx="1178445" cy="1679991"/>
          </a:xfrm>
          <a:prstGeom prst="parallelogram">
            <a:avLst>
              <a:gd name="adj" fmla="val 35011"/>
            </a:avLst>
          </a:prstGeom>
          <a:solidFill>
            <a:srgbClr val="00929A">
              <a:alpha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6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kumimoji="0" sz="1400" b="1" i="0" u="none" strike="noStrike" kern="0" cap="none" spc="6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平行四边形 64"/>
          <p:cNvSpPr/>
          <p:nvPr/>
        </p:nvSpPr>
        <p:spPr>
          <a:xfrm>
            <a:off x="7937440" y="1762556"/>
            <a:ext cx="1178445" cy="1679991"/>
          </a:xfrm>
          <a:prstGeom prst="parallelogram">
            <a:avLst>
              <a:gd name="adj" fmla="val 35011"/>
            </a:avLst>
          </a:prstGeom>
          <a:solidFill>
            <a:srgbClr val="79B6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vert="eaVert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6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kumimoji="0" sz="1400" b="1" i="0" u="none" strike="noStrike" kern="0" cap="none" spc="6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92590" y="3694843"/>
            <a:ext cx="2534252" cy="1678315"/>
            <a:chOff x="726782" y="2589840"/>
            <a:chExt cx="2455459" cy="3329389"/>
          </a:xfrm>
        </p:grpSpPr>
        <p:sp>
          <p:nvSpPr>
            <p:cNvPr id="67" name="矩形 66"/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矩形: 剪去顶角 10"/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  <a:defRPr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483445" y="3694843"/>
            <a:ext cx="2534252" cy="1678315"/>
            <a:chOff x="726782" y="2589840"/>
            <a:chExt cx="2455459" cy="3329389"/>
          </a:xfrm>
        </p:grpSpPr>
        <p:sp>
          <p:nvSpPr>
            <p:cNvPr id="70" name="矩形 69"/>
            <p:cNvSpPr/>
            <p:nvPr/>
          </p:nvSpPr>
          <p:spPr>
            <a:xfrm>
              <a:off x="1194083" y="2589840"/>
              <a:ext cx="1520857" cy="73266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00929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00929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: 剪去顶角 13"/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174300" y="3694843"/>
            <a:ext cx="2534252" cy="1678315"/>
            <a:chOff x="726782" y="2589840"/>
            <a:chExt cx="2455459" cy="3329389"/>
          </a:xfrm>
        </p:grpSpPr>
        <p:sp>
          <p:nvSpPr>
            <p:cNvPr id="73" name="矩形 72"/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: 剪去顶角 16"/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865155" y="3694843"/>
            <a:ext cx="2534252" cy="1678315"/>
            <a:chOff x="726782" y="2589840"/>
            <a:chExt cx="2455459" cy="3329389"/>
          </a:xfrm>
        </p:grpSpPr>
        <p:sp>
          <p:nvSpPr>
            <p:cNvPr id="76" name="矩形 75"/>
            <p:cNvSpPr/>
            <p:nvPr/>
          </p:nvSpPr>
          <p:spPr>
            <a:xfrm>
              <a:off x="726782" y="2589840"/>
              <a:ext cx="2455459" cy="6695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>
                <a:spcBef>
                  <a:spcPct val="20000"/>
                </a:spcBef>
              </a:pPr>
              <a:r>
                <a:rPr lang="zh-CN" altLang="en-US" b="1" dirty="0">
                  <a:solidFill>
                    <a:srgbClr val="79B6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  <a:endParaRPr lang="en-US" altLang="zh-CN" b="1" dirty="0">
                <a:solidFill>
                  <a:srgbClr val="79B6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矩形: 剪去顶角 19"/>
            <p:cNvSpPr/>
            <p:nvPr/>
          </p:nvSpPr>
          <p:spPr>
            <a:xfrm>
              <a:off x="726782" y="3394915"/>
              <a:ext cx="2455459" cy="2524314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Autofit/>
            </a:bodyPr>
            <a:lstStyle/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r>
                <a:rPr lang="zh-CN" altLang="en-US" sz="1200" dirty="0">
                  <a:solidFill>
                    <a:srgbClr val="767E8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71450" indent="-171450" defTabSz="1216660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Char char="•"/>
              </a:pPr>
              <a:endParaRPr lang="en-US" altLang="zh-CN" sz="12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工作完成情况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281430" y="4821179"/>
            <a:ext cx="120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79B6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文本标题</a:t>
            </a:r>
            <a:endParaRPr lang="zh-CN" altLang="en-US" sz="2000" dirty="0"/>
          </a:p>
        </p:txBody>
      </p:sp>
      <p:sp>
        <p:nvSpPr>
          <p:cNvPr id="53" name="文本框 52"/>
          <p:cNvSpPr txBox="1"/>
          <p:nvPr/>
        </p:nvSpPr>
        <p:spPr>
          <a:xfrm>
            <a:off x="1950136" y="5221600"/>
            <a:ext cx="202223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091504" y="4821179"/>
            <a:ext cx="120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文本标题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760210" y="5221600"/>
            <a:ext cx="202223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691789" y="4821179"/>
            <a:ext cx="120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200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79B6A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文本标题</a:t>
            </a:r>
            <a:endParaRPr lang="zh-CN" altLang="en-US" sz="2000" dirty="0"/>
          </a:p>
        </p:txBody>
      </p:sp>
      <p:sp>
        <p:nvSpPr>
          <p:cNvPr id="58" name="文本框 57"/>
          <p:cNvSpPr txBox="1"/>
          <p:nvPr/>
        </p:nvSpPr>
        <p:spPr>
          <a:xfrm>
            <a:off x="9360495" y="5221600"/>
            <a:ext cx="2022238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09268" y="4934380"/>
            <a:ext cx="11564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200">
              <a:spcBef>
                <a:spcPct val="20000"/>
              </a:spcBef>
              <a:defRPr/>
            </a:pPr>
            <a:r>
              <a:rPr lang="en-US" altLang="zh-CN" sz="4800" b="1" dirty="0">
                <a:solidFill>
                  <a:srgbClr val="79B6AF"/>
                </a:solidFill>
                <a:latin typeface="Arial" panose="020B0604020202020204" pitchFamily="34" charset="0"/>
              </a:rPr>
              <a:t>01</a:t>
            </a:r>
            <a:endParaRPr lang="zh-CN" altLang="en-US" sz="4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252836" y="4934380"/>
            <a:ext cx="11564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200">
              <a:spcBef>
                <a:spcPct val="20000"/>
              </a:spcBef>
              <a:defRPr/>
            </a:pPr>
            <a:r>
              <a:rPr lang="en-US" altLang="zh-CN" sz="4800" b="1" dirty="0">
                <a:solidFill>
                  <a:srgbClr val="79B6AF"/>
                </a:solidFill>
                <a:latin typeface="Arial" panose="020B0604020202020204" pitchFamily="34" charset="0"/>
              </a:rPr>
              <a:t>03</a:t>
            </a:r>
            <a:endParaRPr lang="zh-CN" altLang="en-US" sz="4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393932" y="4934380"/>
            <a:ext cx="1156489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1219200">
              <a:spcBef>
                <a:spcPct val="20000"/>
              </a:spcBef>
              <a:defRPr/>
            </a:pPr>
            <a:r>
              <a:rPr lang="en-US" altLang="zh-CN" sz="4800" b="1" dirty="0">
                <a:solidFill>
                  <a:schemeClr val="accent1"/>
                </a:solidFill>
                <a:latin typeface="Arial" panose="020B0604020202020204" pitchFamily="34" charset="0"/>
              </a:rPr>
              <a:t>02</a:t>
            </a:r>
            <a:endParaRPr lang="zh-CN" altLang="en-US" sz="48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927465" y="1063058"/>
            <a:ext cx="2444948" cy="3385701"/>
            <a:chOff x="795974" y="801907"/>
            <a:chExt cx="2738837" cy="3792671"/>
          </a:xfrm>
        </p:grpSpPr>
        <p:grpSp>
          <p:nvGrpSpPr>
            <p:cNvPr id="4" name="组合 14"/>
            <p:cNvGrpSpPr/>
            <p:nvPr/>
          </p:nvGrpSpPr>
          <p:grpSpPr>
            <a:xfrm>
              <a:off x="795974" y="801907"/>
              <a:ext cx="2738837" cy="3792671"/>
              <a:chOff x="580606" y="1131575"/>
              <a:chExt cx="2339350" cy="3238299"/>
            </a:xfrm>
            <a:solidFill>
              <a:srgbClr val="79B6AF"/>
            </a:solidFill>
          </p:grpSpPr>
          <p:sp>
            <p:nvSpPr>
              <p:cNvPr id="5" name="Freeform 90"/>
              <p:cNvSpPr>
                <a:spLocks noEditPoints="1"/>
              </p:cNvSpPr>
              <p:nvPr/>
            </p:nvSpPr>
            <p:spPr bwMode="auto">
              <a:xfrm flipH="1">
                <a:off x="639484" y="1131575"/>
                <a:ext cx="2280472" cy="3099394"/>
              </a:xfrm>
              <a:custGeom>
                <a:avLst/>
                <a:gdLst/>
                <a:ahLst/>
                <a:cxnLst>
                  <a:cxn ang="0">
                    <a:pos x="130" y="294"/>
                  </a:cxn>
                  <a:cxn ang="0">
                    <a:pos x="109" y="255"/>
                  </a:cxn>
                  <a:cxn ang="0">
                    <a:pos x="37" y="183"/>
                  </a:cxn>
                  <a:cxn ang="0">
                    <a:pos x="1" y="138"/>
                  </a:cxn>
                  <a:cxn ang="0">
                    <a:pos x="14" y="128"/>
                  </a:cxn>
                  <a:cxn ang="0">
                    <a:pos x="38" y="134"/>
                  </a:cxn>
                  <a:cxn ang="0">
                    <a:pos x="60" y="153"/>
                  </a:cxn>
                  <a:cxn ang="0">
                    <a:pos x="79" y="174"/>
                  </a:cxn>
                  <a:cxn ang="0">
                    <a:pos x="118" y="164"/>
                  </a:cxn>
                  <a:cxn ang="0">
                    <a:pos x="66" y="114"/>
                  </a:cxn>
                  <a:cxn ang="0">
                    <a:pos x="47" y="107"/>
                  </a:cxn>
                  <a:cxn ang="0">
                    <a:pos x="10" y="92"/>
                  </a:cxn>
                  <a:cxn ang="0">
                    <a:pos x="10" y="86"/>
                  </a:cxn>
                  <a:cxn ang="0">
                    <a:pos x="10" y="85"/>
                  </a:cxn>
                  <a:cxn ang="0">
                    <a:pos x="10" y="81"/>
                  </a:cxn>
                  <a:cxn ang="0">
                    <a:pos x="18" y="80"/>
                  </a:cxn>
                  <a:cxn ang="0">
                    <a:pos x="34" y="81"/>
                  </a:cxn>
                  <a:cxn ang="0">
                    <a:pos x="79" y="87"/>
                  </a:cxn>
                  <a:cxn ang="0">
                    <a:pos x="92" y="90"/>
                  </a:cxn>
                  <a:cxn ang="0">
                    <a:pos x="77" y="81"/>
                  </a:cxn>
                  <a:cxn ang="0">
                    <a:pos x="61" y="68"/>
                  </a:cxn>
                  <a:cxn ang="0">
                    <a:pos x="50" y="65"/>
                  </a:cxn>
                  <a:cxn ang="0">
                    <a:pos x="24" y="34"/>
                  </a:cxn>
                  <a:cxn ang="0">
                    <a:pos x="25" y="32"/>
                  </a:cxn>
                  <a:cxn ang="0">
                    <a:pos x="27" y="28"/>
                  </a:cxn>
                  <a:cxn ang="0">
                    <a:pos x="83" y="49"/>
                  </a:cxn>
                  <a:cxn ang="0">
                    <a:pos x="109" y="63"/>
                  </a:cxn>
                  <a:cxn ang="0">
                    <a:pos x="109" y="63"/>
                  </a:cxn>
                  <a:cxn ang="0">
                    <a:pos x="98" y="48"/>
                  </a:cxn>
                  <a:cxn ang="0">
                    <a:pos x="71" y="21"/>
                  </a:cxn>
                  <a:cxn ang="0">
                    <a:pos x="72" y="6"/>
                  </a:cxn>
                  <a:cxn ang="0">
                    <a:pos x="79" y="3"/>
                  </a:cxn>
                  <a:cxn ang="0">
                    <a:pos x="80" y="2"/>
                  </a:cxn>
                  <a:cxn ang="0">
                    <a:pos x="83" y="1"/>
                  </a:cxn>
                  <a:cxn ang="0">
                    <a:pos x="144" y="53"/>
                  </a:cxn>
                  <a:cxn ang="0">
                    <a:pos x="149" y="59"/>
                  </a:cxn>
                  <a:cxn ang="0">
                    <a:pos x="147" y="56"/>
                  </a:cxn>
                  <a:cxn ang="0">
                    <a:pos x="139" y="24"/>
                  </a:cxn>
                  <a:cxn ang="0">
                    <a:pos x="151" y="17"/>
                  </a:cxn>
                  <a:cxn ang="0">
                    <a:pos x="154" y="18"/>
                  </a:cxn>
                  <a:cxn ang="0">
                    <a:pos x="160" y="29"/>
                  </a:cxn>
                  <a:cxn ang="0">
                    <a:pos x="163" y="37"/>
                  </a:cxn>
                  <a:cxn ang="0">
                    <a:pos x="187" y="76"/>
                  </a:cxn>
                  <a:cxn ang="0">
                    <a:pos x="197" y="108"/>
                  </a:cxn>
                  <a:cxn ang="0">
                    <a:pos x="220" y="299"/>
                  </a:cxn>
                  <a:cxn ang="0">
                    <a:pos x="132" y="299"/>
                  </a:cxn>
                </a:cxnLst>
                <a:rect l="0" t="0" r="r" b="b"/>
                <a:pathLst>
                  <a:path w="220" h="299">
                    <a:moveTo>
                      <a:pt x="132" y="299"/>
                    </a:moveTo>
                    <a:cubicBezTo>
                      <a:pt x="131" y="297"/>
                      <a:pt x="131" y="295"/>
                      <a:pt x="130" y="294"/>
                    </a:cubicBezTo>
                    <a:cubicBezTo>
                      <a:pt x="130" y="292"/>
                      <a:pt x="129" y="291"/>
                      <a:pt x="128" y="289"/>
                    </a:cubicBezTo>
                    <a:cubicBezTo>
                      <a:pt x="128" y="289"/>
                      <a:pt x="120" y="262"/>
                      <a:pt x="109" y="255"/>
                    </a:cubicBezTo>
                    <a:cubicBezTo>
                      <a:pt x="95" y="247"/>
                      <a:pt x="86" y="239"/>
                      <a:pt x="86" y="239"/>
                    </a:cubicBezTo>
                    <a:cubicBezTo>
                      <a:pt x="86" y="239"/>
                      <a:pt x="46" y="202"/>
                      <a:pt x="37" y="183"/>
                    </a:cubicBezTo>
                    <a:cubicBezTo>
                      <a:pt x="25" y="160"/>
                      <a:pt x="4" y="144"/>
                      <a:pt x="4" y="144"/>
                    </a:cubicBezTo>
                    <a:cubicBezTo>
                      <a:pt x="3" y="142"/>
                      <a:pt x="1" y="139"/>
                      <a:pt x="1" y="138"/>
                    </a:cubicBezTo>
                    <a:cubicBezTo>
                      <a:pt x="0" y="135"/>
                      <a:pt x="3" y="136"/>
                      <a:pt x="5" y="134"/>
                    </a:cubicBezTo>
                    <a:cubicBezTo>
                      <a:pt x="7" y="131"/>
                      <a:pt x="10" y="128"/>
                      <a:pt x="14" y="128"/>
                    </a:cubicBezTo>
                    <a:cubicBezTo>
                      <a:pt x="14" y="128"/>
                      <a:pt x="23" y="127"/>
                      <a:pt x="30" y="130"/>
                    </a:cubicBezTo>
                    <a:cubicBezTo>
                      <a:pt x="33" y="132"/>
                      <a:pt x="35" y="133"/>
                      <a:pt x="38" y="134"/>
                    </a:cubicBezTo>
                    <a:cubicBezTo>
                      <a:pt x="38" y="134"/>
                      <a:pt x="49" y="140"/>
                      <a:pt x="56" y="149"/>
                    </a:cubicBezTo>
                    <a:cubicBezTo>
                      <a:pt x="57" y="150"/>
                      <a:pt x="58" y="152"/>
                      <a:pt x="60" y="153"/>
                    </a:cubicBezTo>
                    <a:cubicBezTo>
                      <a:pt x="60" y="154"/>
                      <a:pt x="60" y="154"/>
                      <a:pt x="61" y="155"/>
                    </a:cubicBezTo>
                    <a:cubicBezTo>
                      <a:pt x="63" y="158"/>
                      <a:pt x="78" y="174"/>
                      <a:pt x="79" y="174"/>
                    </a:cubicBezTo>
                    <a:cubicBezTo>
                      <a:pt x="80" y="176"/>
                      <a:pt x="87" y="182"/>
                      <a:pt x="94" y="182"/>
                    </a:cubicBezTo>
                    <a:cubicBezTo>
                      <a:pt x="118" y="182"/>
                      <a:pt x="120" y="167"/>
                      <a:pt x="118" y="164"/>
                    </a:cubicBezTo>
                    <a:cubicBezTo>
                      <a:pt x="118" y="163"/>
                      <a:pt x="113" y="149"/>
                      <a:pt x="105" y="142"/>
                    </a:cubicBezTo>
                    <a:cubicBezTo>
                      <a:pt x="94" y="131"/>
                      <a:pt x="79" y="118"/>
                      <a:pt x="66" y="114"/>
                    </a:cubicBezTo>
                    <a:cubicBezTo>
                      <a:pt x="61" y="113"/>
                      <a:pt x="56" y="111"/>
                      <a:pt x="53" y="108"/>
                    </a:cubicBezTo>
                    <a:cubicBezTo>
                      <a:pt x="51" y="107"/>
                      <a:pt x="50" y="107"/>
                      <a:pt x="47" y="107"/>
                    </a:cubicBezTo>
                    <a:cubicBezTo>
                      <a:pt x="35" y="106"/>
                      <a:pt x="17" y="98"/>
                      <a:pt x="17" y="98"/>
                    </a:cubicBezTo>
                    <a:cubicBezTo>
                      <a:pt x="14" y="97"/>
                      <a:pt x="11" y="93"/>
                      <a:pt x="10" y="92"/>
                    </a:cubicBezTo>
                    <a:cubicBezTo>
                      <a:pt x="10" y="92"/>
                      <a:pt x="10" y="92"/>
                      <a:pt x="10" y="91"/>
                    </a:cubicBezTo>
                    <a:cubicBezTo>
                      <a:pt x="9" y="90"/>
                      <a:pt x="9" y="88"/>
                      <a:pt x="10" y="86"/>
                    </a:cubicBezTo>
                    <a:cubicBezTo>
                      <a:pt x="10" y="86"/>
                      <a:pt x="10" y="85"/>
                      <a:pt x="10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10" y="84"/>
                      <a:pt x="9" y="84"/>
                      <a:pt x="9" y="83"/>
                    </a:cubicBezTo>
                    <a:cubicBezTo>
                      <a:pt x="9" y="82"/>
                      <a:pt x="10" y="82"/>
                      <a:pt x="10" y="81"/>
                    </a:cubicBezTo>
                    <a:cubicBezTo>
                      <a:pt x="11" y="81"/>
                      <a:pt x="12" y="81"/>
                      <a:pt x="13" y="81"/>
                    </a:cubicBezTo>
                    <a:cubicBezTo>
                      <a:pt x="15" y="80"/>
                      <a:pt x="17" y="80"/>
                      <a:pt x="18" y="80"/>
                    </a:cubicBezTo>
                    <a:cubicBezTo>
                      <a:pt x="22" y="80"/>
                      <a:pt x="26" y="80"/>
                      <a:pt x="29" y="80"/>
                    </a:cubicBezTo>
                    <a:cubicBezTo>
                      <a:pt x="31" y="81"/>
                      <a:pt x="32" y="81"/>
                      <a:pt x="34" y="81"/>
                    </a:cubicBezTo>
                    <a:cubicBezTo>
                      <a:pt x="34" y="81"/>
                      <a:pt x="43" y="80"/>
                      <a:pt x="45" y="80"/>
                    </a:cubicBezTo>
                    <a:cubicBezTo>
                      <a:pt x="45" y="80"/>
                      <a:pt x="77" y="87"/>
                      <a:pt x="79" y="87"/>
                    </a:cubicBezTo>
                    <a:cubicBezTo>
                      <a:pt x="80" y="87"/>
                      <a:pt x="85" y="89"/>
                      <a:pt x="85" y="89"/>
                    </a:cubicBezTo>
                    <a:cubicBezTo>
                      <a:pt x="86" y="89"/>
                      <a:pt x="89" y="90"/>
                      <a:pt x="92" y="90"/>
                    </a:cubicBezTo>
                    <a:cubicBezTo>
                      <a:pt x="92" y="90"/>
                      <a:pt x="92" y="90"/>
                      <a:pt x="92" y="90"/>
                    </a:cubicBezTo>
                    <a:cubicBezTo>
                      <a:pt x="92" y="90"/>
                      <a:pt x="79" y="82"/>
                      <a:pt x="77" y="81"/>
                    </a:cubicBezTo>
                    <a:cubicBezTo>
                      <a:pt x="76" y="80"/>
                      <a:pt x="75" y="80"/>
                      <a:pt x="74" y="79"/>
                    </a:cubicBezTo>
                    <a:cubicBezTo>
                      <a:pt x="72" y="78"/>
                      <a:pt x="62" y="69"/>
                      <a:pt x="61" y="68"/>
                    </a:cubicBezTo>
                    <a:cubicBezTo>
                      <a:pt x="59" y="68"/>
                      <a:pt x="57" y="67"/>
                      <a:pt x="55" y="66"/>
                    </a:cubicBezTo>
                    <a:cubicBezTo>
                      <a:pt x="54" y="66"/>
                      <a:pt x="51" y="65"/>
                      <a:pt x="50" y="65"/>
                    </a:cubicBezTo>
                    <a:cubicBezTo>
                      <a:pt x="50" y="65"/>
                      <a:pt x="43" y="62"/>
                      <a:pt x="43" y="62"/>
                    </a:cubicBezTo>
                    <a:cubicBezTo>
                      <a:pt x="23" y="54"/>
                      <a:pt x="23" y="37"/>
                      <a:pt x="24" y="34"/>
                    </a:cubicBezTo>
                    <a:cubicBezTo>
                      <a:pt x="24" y="33"/>
                      <a:pt x="24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1"/>
                      <a:pt x="25" y="31"/>
                      <a:pt x="25" y="30"/>
                    </a:cubicBezTo>
                    <a:cubicBezTo>
                      <a:pt x="26" y="28"/>
                      <a:pt x="27" y="28"/>
                      <a:pt x="27" y="28"/>
                    </a:cubicBezTo>
                    <a:cubicBezTo>
                      <a:pt x="27" y="28"/>
                      <a:pt x="55" y="37"/>
                      <a:pt x="56" y="37"/>
                    </a:cubicBezTo>
                    <a:cubicBezTo>
                      <a:pt x="83" y="49"/>
                      <a:pt x="83" y="49"/>
                      <a:pt x="83" y="49"/>
                    </a:cubicBezTo>
                    <a:cubicBezTo>
                      <a:pt x="92" y="53"/>
                      <a:pt x="102" y="59"/>
                      <a:pt x="103" y="59"/>
                    </a:cubicBezTo>
                    <a:cubicBezTo>
                      <a:pt x="105" y="61"/>
                      <a:pt x="107" y="62"/>
                      <a:pt x="109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63"/>
                      <a:pt x="109" y="63"/>
                      <a:pt x="109" y="63"/>
                    </a:cubicBezTo>
                    <a:cubicBezTo>
                      <a:pt x="109" y="63"/>
                      <a:pt x="106" y="54"/>
                      <a:pt x="98" y="48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98" y="48"/>
                      <a:pt x="80" y="34"/>
                      <a:pt x="80" y="34"/>
                    </a:cubicBezTo>
                    <a:cubicBezTo>
                      <a:pt x="74" y="28"/>
                      <a:pt x="71" y="22"/>
                      <a:pt x="71" y="21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9" y="15"/>
                      <a:pt x="69" y="10"/>
                      <a:pt x="72" y="6"/>
                    </a:cubicBezTo>
                    <a:cubicBezTo>
                      <a:pt x="72" y="6"/>
                      <a:pt x="75" y="2"/>
                      <a:pt x="79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9" y="2"/>
                      <a:pt x="80" y="2"/>
                      <a:pt x="80" y="2"/>
                    </a:cubicBezTo>
                    <a:cubicBezTo>
                      <a:pt x="80" y="2"/>
                      <a:pt x="80" y="2"/>
                      <a:pt x="80" y="2"/>
                    </a:cubicBezTo>
                    <a:cubicBezTo>
                      <a:pt x="80" y="1"/>
                      <a:pt x="81" y="0"/>
                      <a:pt x="82" y="0"/>
                    </a:cubicBezTo>
                    <a:cubicBezTo>
                      <a:pt x="82" y="0"/>
                      <a:pt x="82" y="0"/>
                      <a:pt x="83" y="1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7" y="46"/>
                      <a:pt x="141" y="49"/>
                      <a:pt x="144" y="53"/>
                    </a:cubicBezTo>
                    <a:cubicBezTo>
                      <a:pt x="145" y="55"/>
                      <a:pt x="146" y="56"/>
                      <a:pt x="148" y="57"/>
                    </a:cubicBezTo>
                    <a:cubicBezTo>
                      <a:pt x="148" y="58"/>
                      <a:pt x="149" y="58"/>
                      <a:pt x="149" y="59"/>
                    </a:cubicBezTo>
                    <a:cubicBezTo>
                      <a:pt x="149" y="59"/>
                      <a:pt x="149" y="59"/>
                      <a:pt x="149" y="59"/>
                    </a:cubicBezTo>
                    <a:cubicBezTo>
                      <a:pt x="149" y="58"/>
                      <a:pt x="148" y="57"/>
                      <a:pt x="147" y="56"/>
                    </a:cubicBezTo>
                    <a:cubicBezTo>
                      <a:pt x="146" y="54"/>
                      <a:pt x="145" y="53"/>
                      <a:pt x="144" y="51"/>
                    </a:cubicBezTo>
                    <a:cubicBezTo>
                      <a:pt x="138" y="39"/>
                      <a:pt x="137" y="28"/>
                      <a:pt x="139" y="24"/>
                    </a:cubicBezTo>
                    <a:cubicBezTo>
                      <a:pt x="141" y="22"/>
                      <a:pt x="143" y="19"/>
                      <a:pt x="148" y="17"/>
                    </a:cubicBezTo>
                    <a:cubicBezTo>
                      <a:pt x="149" y="17"/>
                      <a:pt x="150" y="17"/>
                      <a:pt x="151" y="17"/>
                    </a:cubicBezTo>
                    <a:cubicBezTo>
                      <a:pt x="151" y="16"/>
                      <a:pt x="152" y="16"/>
                      <a:pt x="152" y="16"/>
                    </a:cubicBezTo>
                    <a:cubicBezTo>
                      <a:pt x="153" y="16"/>
                      <a:pt x="153" y="17"/>
                      <a:pt x="154" y="18"/>
                    </a:cubicBezTo>
                    <a:cubicBezTo>
                      <a:pt x="155" y="20"/>
                      <a:pt x="156" y="22"/>
                      <a:pt x="157" y="24"/>
                    </a:cubicBezTo>
                    <a:cubicBezTo>
                      <a:pt x="158" y="26"/>
                      <a:pt x="159" y="28"/>
                      <a:pt x="160" y="29"/>
                    </a:cubicBezTo>
                    <a:cubicBezTo>
                      <a:pt x="160" y="30"/>
                      <a:pt x="160" y="31"/>
                      <a:pt x="161" y="32"/>
                    </a:cubicBezTo>
                    <a:cubicBezTo>
                      <a:pt x="161" y="34"/>
                      <a:pt x="162" y="36"/>
                      <a:pt x="163" y="37"/>
                    </a:cubicBezTo>
                    <a:cubicBezTo>
                      <a:pt x="163" y="37"/>
                      <a:pt x="176" y="54"/>
                      <a:pt x="182" y="66"/>
                    </a:cubicBezTo>
                    <a:cubicBezTo>
                      <a:pt x="183" y="68"/>
                      <a:pt x="186" y="75"/>
                      <a:pt x="187" y="76"/>
                    </a:cubicBezTo>
                    <a:cubicBezTo>
                      <a:pt x="187" y="77"/>
                      <a:pt x="187" y="77"/>
                      <a:pt x="187" y="77"/>
                    </a:cubicBezTo>
                    <a:cubicBezTo>
                      <a:pt x="196" y="93"/>
                      <a:pt x="197" y="107"/>
                      <a:pt x="197" y="108"/>
                    </a:cubicBezTo>
                    <a:cubicBezTo>
                      <a:pt x="197" y="108"/>
                      <a:pt x="205" y="226"/>
                      <a:pt x="210" y="254"/>
                    </a:cubicBezTo>
                    <a:cubicBezTo>
                      <a:pt x="215" y="282"/>
                      <a:pt x="220" y="297"/>
                      <a:pt x="220" y="299"/>
                    </a:cubicBezTo>
                    <a:cubicBezTo>
                      <a:pt x="132" y="299"/>
                      <a:pt x="132" y="299"/>
                      <a:pt x="132" y="299"/>
                    </a:cubicBezTo>
                    <a:close/>
                    <a:moveTo>
                      <a:pt x="132" y="299"/>
                    </a:moveTo>
                    <a:cubicBezTo>
                      <a:pt x="132" y="299"/>
                      <a:pt x="132" y="299"/>
                      <a:pt x="132" y="29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19" tIns="45709" rIns="91419" bIns="45709" numCol="1" anchor="t" anchorCtr="0" compatLnSpc="1"/>
              <a:lstStyle/>
              <a:p>
                <a:pPr marL="0" marR="0" lvl="0" indent="0" defTabSz="108839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6" name="圆角矩形 10"/>
              <p:cNvSpPr/>
              <p:nvPr/>
            </p:nvSpPr>
            <p:spPr>
              <a:xfrm>
                <a:off x="580606" y="4081839"/>
                <a:ext cx="1152140" cy="288035"/>
              </a:xfrm>
              <a:prstGeom prst="roundRect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8839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组合 13"/>
            <p:cNvGrpSpPr/>
            <p:nvPr/>
          </p:nvGrpSpPr>
          <p:grpSpPr>
            <a:xfrm rot="1521600">
              <a:off x="3002426" y="2031760"/>
              <a:ext cx="364820" cy="364953"/>
              <a:chOff x="3765502" y="2110894"/>
              <a:chExt cx="403249" cy="403249"/>
            </a:xfrm>
          </p:grpSpPr>
          <p:sp>
            <p:nvSpPr>
              <p:cNvPr id="8" name="椭圆  11"/>
              <p:cNvSpPr/>
              <p:nvPr/>
            </p:nvSpPr>
            <p:spPr>
              <a:xfrm>
                <a:off x="3765502" y="2110894"/>
                <a:ext cx="403249" cy="403249"/>
              </a:xfrm>
              <a:prstGeom prst="ellipse">
                <a:avLst/>
              </a:prstGeom>
              <a:solidFill>
                <a:srgbClr val="00929A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8839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" name="圆角矩形 12"/>
              <p:cNvSpPr/>
              <p:nvPr/>
            </p:nvSpPr>
            <p:spPr>
              <a:xfrm>
                <a:off x="3938323" y="2110894"/>
                <a:ext cx="57607" cy="403249"/>
              </a:xfrm>
              <a:prstGeom prst="round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08839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0" name="组合 19"/>
          <p:cNvGrpSpPr/>
          <p:nvPr/>
        </p:nvGrpSpPr>
        <p:grpSpPr>
          <a:xfrm rot="10800000">
            <a:off x="6256232" y="3645025"/>
            <a:ext cx="190996" cy="748803"/>
            <a:chOff x="4514393" y="1036303"/>
            <a:chExt cx="115214" cy="1487365"/>
          </a:xfrm>
        </p:grpSpPr>
        <p:cxnSp>
          <p:nvCxnSpPr>
            <p:cNvPr id="11" name="直接连接符 9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2" name="直接连接符 8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  <p:cxnSp>
          <p:nvCxnSpPr>
            <p:cNvPr id="13" name="直接连接符 7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</p:grpSp>
      <p:grpSp>
        <p:nvGrpSpPr>
          <p:cNvPr id="14" name="组合 23"/>
          <p:cNvGrpSpPr/>
          <p:nvPr/>
        </p:nvGrpSpPr>
        <p:grpSpPr>
          <a:xfrm rot="10800000">
            <a:off x="6256232" y="2580541"/>
            <a:ext cx="190996" cy="748803"/>
            <a:chOff x="4514393" y="1036303"/>
            <a:chExt cx="115214" cy="1487365"/>
          </a:xfrm>
        </p:grpSpPr>
        <p:cxnSp>
          <p:nvCxnSpPr>
            <p:cNvPr id="15" name="直接连接符 6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noFill/>
            <a:ln w="19050" cap="rnd" cmpd="sng" algn="ctr">
              <a:solidFill>
                <a:srgbClr val="00929A"/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16" name="直接连接符 5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00929A"/>
              </a:solidFill>
              <a:prstDash val="solid"/>
            </a:ln>
            <a:effectLst/>
          </p:spPr>
        </p:cxnSp>
        <p:cxnSp>
          <p:nvCxnSpPr>
            <p:cNvPr id="17" name="直接连接符 4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00929A"/>
              </a:solidFill>
              <a:prstDash val="solid"/>
            </a:ln>
            <a:effectLst/>
          </p:spPr>
        </p:cxnSp>
      </p:grpSp>
      <p:grpSp>
        <p:nvGrpSpPr>
          <p:cNvPr id="18" name="组合 27"/>
          <p:cNvGrpSpPr/>
          <p:nvPr/>
        </p:nvGrpSpPr>
        <p:grpSpPr>
          <a:xfrm rot="10800000">
            <a:off x="6256232" y="1407683"/>
            <a:ext cx="190996" cy="748803"/>
            <a:chOff x="4514393" y="1036303"/>
            <a:chExt cx="115214" cy="1487365"/>
          </a:xfrm>
        </p:grpSpPr>
        <p:cxnSp>
          <p:nvCxnSpPr>
            <p:cNvPr id="19" name="直接连接符 3"/>
            <p:cNvCxnSpPr/>
            <p:nvPr/>
          </p:nvCxnSpPr>
          <p:spPr>
            <a:xfrm flipV="1">
              <a:off x="4629607" y="1041066"/>
              <a:ext cx="0" cy="1482602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0" name="直接连接符 2"/>
            <p:cNvCxnSpPr/>
            <p:nvPr/>
          </p:nvCxnSpPr>
          <p:spPr>
            <a:xfrm flipH="1">
              <a:off x="4514393" y="1036303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  <p:cxnSp>
          <p:nvCxnSpPr>
            <p:cNvPr id="21" name="直接连接符 1"/>
            <p:cNvCxnSpPr/>
            <p:nvPr/>
          </p:nvCxnSpPr>
          <p:spPr>
            <a:xfrm flipH="1">
              <a:off x="4514393" y="2523668"/>
              <a:ext cx="115214" cy="0"/>
            </a:xfrm>
            <a:prstGeom prst="line">
              <a:avLst/>
            </a:prstGeom>
            <a:noFill/>
            <a:ln w="19050" cap="rnd" cmpd="sng" algn="ctr">
              <a:solidFill>
                <a:srgbClr val="79B6AF"/>
              </a:solidFill>
              <a:prstDash val="solid"/>
            </a:ln>
            <a:effectLst/>
          </p:spPr>
        </p:cxnSp>
      </p:grpSp>
      <p:cxnSp>
        <p:nvCxnSpPr>
          <p:cNvPr id="22" name="直接连接符 69"/>
          <p:cNvCxnSpPr/>
          <p:nvPr/>
        </p:nvCxnSpPr>
        <p:spPr>
          <a:xfrm>
            <a:off x="3626447" y="1767200"/>
            <a:ext cx="2629785" cy="0"/>
          </a:xfrm>
          <a:prstGeom prst="line">
            <a:avLst/>
          </a:prstGeom>
          <a:noFill/>
          <a:ln w="19050" cap="flat" cmpd="sng" algn="ctr">
            <a:solidFill>
              <a:srgbClr val="79B6AF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23" name="连接符: 肘形 67"/>
          <p:cNvCxnSpPr/>
          <p:nvPr/>
        </p:nvCxnSpPr>
        <p:spPr>
          <a:xfrm>
            <a:off x="3626091" y="2111244"/>
            <a:ext cx="2630141" cy="844902"/>
          </a:xfrm>
          <a:prstGeom prst="bentConnector3">
            <a:avLst>
              <a:gd name="adj1" fmla="val 79927"/>
            </a:avLst>
          </a:prstGeom>
          <a:noFill/>
          <a:ln w="19050" cap="flat" cmpd="sng" algn="ctr">
            <a:solidFill>
              <a:srgbClr val="00929A"/>
            </a:solidFill>
            <a:prstDash val="solid"/>
            <a:headEnd type="oval"/>
            <a:tailEnd type="oval"/>
          </a:ln>
          <a:effectLst/>
        </p:spPr>
      </p:cxnSp>
      <p:cxnSp>
        <p:nvCxnSpPr>
          <p:cNvPr id="24" name="连接符: 肘形 68"/>
          <p:cNvCxnSpPr/>
          <p:nvPr/>
        </p:nvCxnSpPr>
        <p:spPr>
          <a:xfrm>
            <a:off x="3626447" y="2484442"/>
            <a:ext cx="2629785" cy="1547032"/>
          </a:xfrm>
          <a:prstGeom prst="bentConnector3">
            <a:avLst>
              <a:gd name="adj1" fmla="val 65448"/>
            </a:avLst>
          </a:prstGeom>
          <a:noFill/>
          <a:ln w="19050" cap="flat" cmpd="sng" algn="ctr">
            <a:solidFill>
              <a:srgbClr val="79B6AF"/>
            </a:solidFill>
            <a:prstDash val="solid"/>
            <a:headEnd type="oval"/>
            <a:tailEnd type="oval"/>
          </a:ln>
          <a:effectLst/>
        </p:spPr>
      </p:cxnSp>
      <p:grpSp>
        <p:nvGrpSpPr>
          <p:cNvPr id="25" name="组合1"/>
          <p:cNvGrpSpPr/>
          <p:nvPr/>
        </p:nvGrpSpPr>
        <p:grpSpPr>
          <a:xfrm>
            <a:off x="6642442" y="1416141"/>
            <a:ext cx="266705" cy="682827"/>
            <a:chOff x="5054600" y="1652588"/>
            <a:chExt cx="187325" cy="479424"/>
          </a:xfrm>
          <a:solidFill>
            <a:srgbClr val="79B6AF"/>
          </a:solidFill>
        </p:grpSpPr>
        <p:sp>
          <p:nvSpPr>
            <p:cNvPr id="26" name="Freeform 96"/>
            <p:cNvSpPr/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marL="0" marR="0" lvl="0" indent="0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marL="0" marR="0" lvl="0" indent="0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28" name="组合2"/>
          <p:cNvGrpSpPr/>
          <p:nvPr/>
        </p:nvGrpSpPr>
        <p:grpSpPr>
          <a:xfrm>
            <a:off x="6603408" y="2546126"/>
            <a:ext cx="344768" cy="740431"/>
            <a:chOff x="6913466" y="1930294"/>
            <a:chExt cx="328336" cy="704884"/>
          </a:xfrm>
          <a:solidFill>
            <a:srgbClr val="00929A"/>
          </a:solidFill>
        </p:grpSpPr>
        <p:sp>
          <p:nvSpPr>
            <p:cNvPr id="29" name="椭圆 98"/>
            <p:cNvSpPr>
              <a:spLocks noChangeArrowheads="1"/>
            </p:cNvSpPr>
            <p:nvPr/>
          </p:nvSpPr>
          <p:spPr bwMode="auto">
            <a:xfrm>
              <a:off x="7025973" y="1930294"/>
              <a:ext cx="105618" cy="105618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marL="0" marR="0" lvl="0" indent="0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0" name="Freeform 99"/>
            <p:cNvSpPr/>
            <p:nvPr/>
          </p:nvSpPr>
          <p:spPr bwMode="auto">
            <a:xfrm>
              <a:off x="6913466" y="2058872"/>
              <a:ext cx="328336" cy="576306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marL="0" marR="0" lvl="0" indent="0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1" name="组合3"/>
          <p:cNvGrpSpPr/>
          <p:nvPr/>
        </p:nvGrpSpPr>
        <p:grpSpPr>
          <a:xfrm>
            <a:off x="6639491" y="3665373"/>
            <a:ext cx="264500" cy="677183"/>
            <a:chOff x="5054600" y="1652588"/>
            <a:chExt cx="187325" cy="479424"/>
          </a:xfrm>
          <a:solidFill>
            <a:srgbClr val="79B6AF"/>
          </a:solidFill>
        </p:grpSpPr>
        <p:sp>
          <p:nvSpPr>
            <p:cNvPr id="32" name="Freeform 96"/>
            <p:cNvSpPr/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marL="0" marR="0" lvl="0" indent="0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3" name="椭圆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19" tIns="45709" rIns="91419" bIns="45709" numCol="1" anchor="t" anchorCtr="0" compatLnSpc="1"/>
            <a:lstStyle/>
            <a:p>
              <a:pPr marL="0" marR="0" lvl="0" indent="0" defTabSz="108839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199746" y="1470405"/>
            <a:ext cx="306478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99746" y="2582913"/>
            <a:ext cx="306478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199746" y="3613960"/>
            <a:ext cx="306478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3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rgbClr val="767E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单击此处添加文字阐述，添加简短问题说明文字，具体说明文字在此处。</a:t>
            </a:r>
            <a:endParaRPr lang="zh-CN" altLang="en-US" sz="1400" dirty="0">
              <a:solidFill>
                <a:srgbClr val="767E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03928" y="3748425"/>
            <a:ext cx="134888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79B6AF"/>
                </a:solidFill>
                <a:latin typeface="Arial" panose="020B0604020202020204" pitchFamily="34" charset="0"/>
              </a:rPr>
              <a:t>15%</a:t>
            </a:r>
            <a:endParaRPr lang="zh-CN" altLang="en-US" sz="2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103928" y="1551756"/>
            <a:ext cx="134888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rgbClr val="79B6AF"/>
                </a:solidFill>
                <a:latin typeface="Arial" panose="020B0604020202020204" pitchFamily="34" charset="0"/>
              </a:rPr>
              <a:t>35%</a:t>
            </a:r>
            <a:endParaRPr lang="zh-CN" altLang="en-US" sz="2800" b="1" dirty="0">
              <a:solidFill>
                <a:srgbClr val="79B6AF"/>
              </a:solidFill>
              <a:latin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103928" y="2686491"/>
            <a:ext cx="134888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219200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accent1"/>
                </a:solidFill>
                <a:latin typeface="Arial" panose="020B0604020202020204" pitchFamily="34" charset="0"/>
              </a:rPr>
              <a:t>50%</a:t>
            </a:r>
            <a:endParaRPr lang="zh-CN" altLang="en-US" sz="2800" b="1" dirty="0">
              <a:solidFill>
                <a:schemeClr val="accent1"/>
              </a:solidFill>
              <a:latin typeface="Arial" panose="020B0604020202020204" pitchFamily="34" charset="0"/>
            </a:endParaRPr>
          </a:p>
        </p:txBody>
      </p:sp>
      <p:sp>
        <p:nvSpPr>
          <p:cNvPr id="66" name="文本占位符 6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工作完成情况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大标题"/>
          <p:cNvSpPr/>
          <p:nvPr>
            <p:custDataLst>
              <p:tags r:id="rId1"/>
            </p:custDataLst>
          </p:nvPr>
        </p:nvSpPr>
        <p:spPr>
          <a:xfrm>
            <a:off x="6281217" y="2721903"/>
            <a:ext cx="5156039" cy="738664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4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gency FB" panose="020B0503020202020204" pitchFamily="34" charset="0"/>
              </a:rPr>
              <a:t>成功项目展示 </a:t>
            </a:r>
            <a:endParaRPr lang="zh-CN" altLang="en-US" sz="4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gency FB" panose="020B0503020202020204" pitchFamily="34" charset="0"/>
            </a:endParaRPr>
          </a:p>
        </p:txBody>
      </p:sp>
      <p:sp>
        <p:nvSpPr>
          <p:cNvPr id="4" name="小标题1"/>
          <p:cNvSpPr txBox="1"/>
          <p:nvPr/>
        </p:nvSpPr>
        <p:spPr>
          <a:xfrm>
            <a:off x="6096000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5" name="小标题2"/>
          <p:cNvSpPr txBox="1"/>
          <p:nvPr/>
        </p:nvSpPr>
        <p:spPr>
          <a:xfrm>
            <a:off x="8764821" y="3630786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8" name="小标题3"/>
          <p:cNvSpPr txBox="1"/>
          <p:nvPr/>
        </p:nvSpPr>
        <p:spPr>
          <a:xfrm>
            <a:off x="6096000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9" name="小标题4"/>
          <p:cNvSpPr txBox="1"/>
          <p:nvPr/>
        </p:nvSpPr>
        <p:spPr>
          <a:xfrm>
            <a:off x="8764821" y="3971247"/>
            <a:ext cx="185178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gency FB" panose="020B0503020202020204" pitchFamily="34" charset="0"/>
              </a:rPr>
              <a:t>添加相关标题文字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gency FB" panose="020B0503020202020204" pitchFamily="34" charset="0"/>
            </a:endParaRPr>
          </a:p>
        </p:txBody>
      </p:sp>
      <p:sp>
        <p:nvSpPr>
          <p:cNvPr id="40" name="数字"/>
          <p:cNvSpPr/>
          <p:nvPr>
            <p:custDataLst>
              <p:tags r:id="rId2"/>
            </p:custDataLst>
          </p:nvPr>
        </p:nvSpPr>
        <p:spPr>
          <a:xfrm>
            <a:off x="4926276" y="3046910"/>
            <a:ext cx="737765" cy="737765"/>
          </a:xfrm>
          <a:prstGeom prst="ellipse">
            <a:avLst/>
          </a:prstGeom>
          <a:solidFill>
            <a:srgbClr val="00929A"/>
          </a:solidFill>
        </p:spPr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3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gency FB" panose="020B0503020202020204" pitchFamily="34" charset="0"/>
              </a:rPr>
              <a:t>03</a:t>
            </a:r>
            <a:endParaRPr kumimoji="0" lang="en-US" altLang="zh-CN" sz="3035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MH" val="20161022193202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1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6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17.xml><?xml version="1.0" encoding="utf-8"?>
<p:tagLst xmlns:p="http://schemas.openxmlformats.org/presentationml/2006/main">
  <p:tag name="ISPRING_PRESENTATION_TITLE" val="1"/>
</p:tagLst>
</file>

<file path=ppt/tags/tag2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61022193202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61022193202"/>
  <p:tag name="MH_LIBRARY" val="GRAPHIC"/>
  <p:tag name="MH_TYPE" val="Other"/>
  <p:tag name="MH_ORDER" val="1"/>
</p:tagLst>
</file>

<file path=ppt/tags/tag6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7.xml><?xml version="1.0" encoding="utf-8"?>
<p:tagLst xmlns:p="http://schemas.openxmlformats.org/presentationml/2006/main">
  <p:tag name="MH" val="20161022193202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61022193202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1_Office 主题​​">
  <a:themeElements>
    <a:clrScheme name="自定义 10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9B93"/>
      </a:accent1>
      <a:accent2>
        <a:srgbClr val="79B6AF"/>
      </a:accent2>
      <a:accent3>
        <a:srgbClr val="039B93"/>
      </a:accent3>
      <a:accent4>
        <a:srgbClr val="79B6AF"/>
      </a:accent4>
      <a:accent5>
        <a:srgbClr val="039B93"/>
      </a:accent5>
      <a:accent6>
        <a:srgbClr val="A5A5A5"/>
      </a:accent6>
      <a:hlink>
        <a:srgbClr val="0563C1"/>
      </a:hlink>
      <a:folHlink>
        <a:srgbClr val="954F72"/>
      </a:folHlink>
    </a:clrScheme>
    <a:fontScheme name="自定义 3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accent1">
            <a:lumMod val="100000"/>
          </a:schemeClr>
        </a:solidFill>
        <a:ln w="57150">
          <a:solidFill>
            <a:schemeClr val="bg1"/>
          </a:solidFill>
          <a:round/>
        </a:ln>
      </a:spPr>
      <a:bodyPr rot="0" spcFirstLastPara="0" vert="vert270" wrap="none" lIns="121920" tIns="60960" rIns="121920" bIns="60960" anchor="ctr" anchorCtr="1" forceAA="0" compatLnSpc="1">
        <a:normAutofit/>
      </a:bodyPr>
      <a:lstStyle>
        <a:defPPr algn="ctr">
          <a:defRPr sz="1600" b="1" dirty="0">
            <a:solidFill>
              <a:schemeClr val="bg1"/>
            </a:solidFill>
            <a:latin typeface="庞门正道标题体" panose="02010600030101010101" pitchFamily="2" charset="-122"/>
            <a:ea typeface="庞门正道标题体" panose="02010600030101010101" pitchFamily="2" charset="-122"/>
            <a:sym typeface="庞门正道标题体" panose="0201060003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1904</Words>
  <Application>WPS 演示</Application>
  <PresentationFormat>宽屏</PresentationFormat>
  <Paragraphs>298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庞门正道标题体</vt:lpstr>
      <vt:lpstr>微软雅黑</vt:lpstr>
      <vt:lpstr>Agency FB</vt:lpstr>
      <vt:lpstr>Calibri</vt:lpstr>
      <vt:lpstr>HarmonyOS Sans SC Black</vt:lpstr>
      <vt:lpstr>字体圈欣意冠黑体</vt:lpstr>
      <vt:lpstr>字魂58号-创中黑</vt:lpstr>
      <vt:lpstr>黑体</vt:lpstr>
      <vt:lpstr>Trebuchet MS</vt:lpstr>
      <vt:lpstr>Arial</vt:lpstr>
      <vt:lpstr>等线</vt:lpstr>
      <vt:lpstr>Radikal</vt:lpstr>
      <vt:lpstr>阿里巴巴普惠体 B</vt:lpstr>
      <vt:lpstr>OPPOSans B</vt:lpstr>
      <vt:lpstr>OPPOSans M</vt:lpstr>
      <vt:lpstr>汉仪雅酷黑 45W</vt:lpstr>
      <vt:lpstr>Arial Unicode MS</vt:lpstr>
      <vt:lpstr>Menk Amglang Tig</vt:lpstr>
      <vt:lpstr>等线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医院牙科口腔科工作汇报ppt模板</dc:title>
  <dc:creator>山猪</dc:creator>
  <cp:keywords>P界达人</cp:keywords>
  <dc:description>www.51pptmoban.com</dc:description>
  <cp:lastModifiedBy>铭</cp:lastModifiedBy>
  <cp:revision>96</cp:revision>
  <dcterms:created xsi:type="dcterms:W3CDTF">2020-01-01T16:05:00Z</dcterms:created>
  <dcterms:modified xsi:type="dcterms:W3CDTF">2022-03-03T03:13:25Z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1A1BBA63D9F74BABA6ECFF1BB8384F8D</vt:lpwstr>
  </property>
  <property fmtid="{D5CDD505-2E9C-101B-9397-08002B2CF9AE}" pid="3" name="KSOProductBuildVer">
    <vt:lpwstr>2052-11.1.0.11194</vt:lpwstr>
  </property>
</Properties>
</file>