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4" r:id="rId3"/>
    <p:sldId id="288" r:id="rId5"/>
    <p:sldId id="284" r:id="rId6"/>
    <p:sldId id="289" r:id="rId7"/>
    <p:sldId id="290" r:id="rId8"/>
    <p:sldId id="291" r:id="rId9"/>
    <p:sldId id="292" r:id="rId10"/>
    <p:sldId id="285" r:id="rId11"/>
    <p:sldId id="293" r:id="rId12"/>
    <p:sldId id="305" r:id="rId13"/>
    <p:sldId id="306" r:id="rId14"/>
    <p:sldId id="307" r:id="rId15"/>
    <p:sldId id="286" r:id="rId16"/>
    <p:sldId id="296" r:id="rId17"/>
    <p:sldId id="297" r:id="rId18"/>
    <p:sldId id="298" r:id="rId19"/>
    <p:sldId id="299" r:id="rId20"/>
    <p:sldId id="287" r:id="rId21"/>
    <p:sldId id="300" r:id="rId22"/>
    <p:sldId id="301" r:id="rId23"/>
    <p:sldId id="303" r:id="rId24"/>
    <p:sldId id="302" r:id="rId25"/>
    <p:sldId id="295" r:id="rId26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D7FE"/>
    <a:srgbClr val="8E6CFE"/>
    <a:srgbClr val="FFCD00"/>
    <a:srgbClr val="F6F576"/>
    <a:srgbClr val="7AC4E7"/>
    <a:srgbClr val="FFDA05"/>
    <a:srgbClr val="FE8707"/>
    <a:srgbClr val="BACBFF"/>
    <a:srgbClr val="FE89A8"/>
    <a:srgbClr val="808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9" autoAdjust="0"/>
    <p:restoredTop sz="94394" autoAdjust="0"/>
  </p:normalViewPr>
  <p:slideViewPr>
    <p:cSldViewPr snapToGrid="0">
      <p:cViewPr>
        <p:scale>
          <a:sx n="50" d="100"/>
          <a:sy n="50" d="100"/>
        </p:scale>
        <p:origin x="-360" y="-16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79C45-607A-4CD2-A445-2EB693D92A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C9D7FE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srgbClr val="C9D7FE"/>
                </a:solidFill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srgbClr val="C9D7F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6.png"/><Relationship Id="rId3" Type="http://schemas.openxmlformats.org/officeDocument/2006/relationships/image" Target="../media/image1.sv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26.png"/><Relationship Id="rId3" Type="http://schemas.openxmlformats.org/officeDocument/2006/relationships/image" Target="../media/image3.sv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-43339"/>
          <a:stretch>
            <a:fillRect/>
          </a:stretch>
        </p:blipFill>
        <p:spPr>
          <a:xfrm>
            <a:off x="8344730" y="732472"/>
            <a:ext cx="2390292" cy="19723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 r="-6922"/>
          <a:stretch>
            <a:fillRect/>
          </a:stretch>
        </p:blipFill>
        <p:spPr>
          <a:xfrm>
            <a:off x="688260" y="3429000"/>
            <a:ext cx="4143753" cy="32326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33158" y="1617639"/>
            <a:ext cx="6076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汉仪中圆简" panose="02010600000101010101" pitchFamily="49" charset="-122"/>
                <a:ea typeface="汉仪中圆简" panose="02010600000101010101" pitchFamily="49" charset="-122"/>
              </a:rPr>
              <a:t>卡</a:t>
            </a:r>
            <a:r>
              <a:rPr lang="zh-CN" altLang="en-US" sz="6600" dirty="0" smtClean="0">
                <a:latin typeface="汉仪中圆简" panose="02010600000101010101" pitchFamily="49" charset="-122"/>
                <a:ea typeface="汉仪中圆简" panose="02010600000101010101" pitchFamily="49" charset="-122"/>
              </a:rPr>
              <a:t>通</a:t>
            </a:r>
            <a:r>
              <a:rPr lang="en-US" altLang="zh-CN" sz="6600" dirty="0" smtClean="0">
                <a:latin typeface="汉仪中圆简" panose="02010600000101010101" pitchFamily="49" charset="-122"/>
                <a:ea typeface="汉仪中圆简" panose="02010600000101010101" pitchFamily="49" charset="-122"/>
              </a:rPr>
              <a:t>MBE</a:t>
            </a:r>
            <a:r>
              <a:rPr lang="zh-CN" altLang="en-US" sz="6600" dirty="0" smtClean="0">
                <a:latin typeface="汉仪中圆简" panose="02010600000101010101" pitchFamily="49" charset="-122"/>
                <a:ea typeface="汉仪中圆简" panose="02010600000101010101" pitchFamily="49" charset="-122"/>
              </a:rPr>
              <a:t>模</a:t>
            </a:r>
            <a:r>
              <a:rPr lang="zh-CN" altLang="en-US" sz="6600" dirty="0">
                <a:latin typeface="汉仪中圆简" panose="02010600000101010101" pitchFamily="49" charset="-122"/>
                <a:ea typeface="汉仪中圆简" panose="02010600000101010101" pitchFamily="49" charset="-122"/>
              </a:rPr>
              <a:t>板</a:t>
            </a:r>
            <a:endParaRPr lang="zh-CN" altLang="en-US" sz="6600" dirty="0">
              <a:latin typeface="汉仪中圆简" panose="02010600000101010101" pitchFamily="49" charset="-122"/>
              <a:ea typeface="汉仪中圆简" panose="02010600000101010101" pitchFamily="49" charset="-122"/>
            </a:endParaRPr>
          </a:p>
        </p:txBody>
      </p:sp>
      <p:sp>
        <p:nvSpPr>
          <p:cNvPr id="6" name="TextBox 29"/>
          <p:cNvSpPr txBox="1"/>
          <p:nvPr/>
        </p:nvSpPr>
        <p:spPr>
          <a:xfrm>
            <a:off x="3257008" y="3153244"/>
            <a:ext cx="542925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9902" y="2905684"/>
            <a:ext cx="3263049" cy="137728"/>
          </a:xfrm>
          <a:prstGeom prst="rect">
            <a:avLst/>
          </a:prstGeom>
          <a:solidFill>
            <a:srgbClr val="FFDA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343305" y="3043412"/>
            <a:ext cx="4387645" cy="3431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897" y="0"/>
            <a:ext cx="6858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42628" y="241728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947077" y="2417286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2628" y="323355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947077" y="3233552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42628" y="404981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sz="20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947077" y="4049818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338051" y="0"/>
            <a:ext cx="5515897" cy="5515897"/>
          </a:xfrm>
          <a:prstGeom prst="rect">
            <a:avLst/>
          </a:prstGeom>
        </p:spPr>
      </p:pic>
      <p:sp>
        <p:nvSpPr>
          <p:cNvPr id="4" name="TextBox 29"/>
          <p:cNvSpPr txBox="1"/>
          <p:nvPr/>
        </p:nvSpPr>
        <p:spPr>
          <a:xfrm>
            <a:off x="2453420" y="4747679"/>
            <a:ext cx="7238267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6959" y="0"/>
            <a:ext cx="6858000" cy="6858000"/>
          </a:xfrm>
          <a:prstGeom prst="rect">
            <a:avLst/>
          </a:prstGeom>
        </p:spPr>
      </p:pic>
      <p:pic>
        <p:nvPicPr>
          <p:cNvPr id="5" name="图形 4" descr="智能手机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81950" y="1083411"/>
            <a:ext cx="597310" cy="5973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05708" y="184925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98290" y="24479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98290" y="27849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1" name="图形 10" descr="文档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11581" y="3864831"/>
            <a:ext cx="589322" cy="5893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05708" y="46629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98290" y="526161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98290" y="55986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PART THREE</a:t>
            </a:r>
            <a:endParaRPr lang="zh-CN" altLang="en-US" sz="66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96661" y="723028"/>
            <a:ext cx="4963819" cy="496381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966164" y="2652599"/>
            <a:ext cx="2118995" cy="0"/>
          </a:xfrm>
          <a:prstGeom prst="line">
            <a:avLst/>
          </a:prstGeom>
          <a:noFill/>
          <a:ln>
            <a:solidFill>
              <a:srgbClr val="8E6CFE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TextBox 83"/>
          <p:cNvSpPr txBox="1"/>
          <p:nvPr/>
        </p:nvSpPr>
        <p:spPr>
          <a:xfrm>
            <a:off x="1871507" y="2389770"/>
            <a:ext cx="3859905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单击此处添加文本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48788" y="3458497"/>
            <a:ext cx="2118995" cy="0"/>
          </a:xfrm>
          <a:prstGeom prst="line">
            <a:avLst/>
          </a:prstGeom>
          <a:noFill/>
          <a:ln>
            <a:solidFill>
              <a:srgbClr val="8E6CFE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3"/>
          <p:cNvSpPr txBox="1"/>
          <p:nvPr/>
        </p:nvSpPr>
        <p:spPr>
          <a:xfrm>
            <a:off x="2254131" y="3195668"/>
            <a:ext cx="3859905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单击此处添加文本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66164" y="4335579"/>
            <a:ext cx="2118995" cy="0"/>
          </a:xfrm>
          <a:prstGeom prst="line">
            <a:avLst/>
          </a:prstGeom>
          <a:noFill/>
          <a:ln>
            <a:solidFill>
              <a:srgbClr val="8E6CFE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83"/>
          <p:cNvSpPr txBox="1"/>
          <p:nvPr/>
        </p:nvSpPr>
        <p:spPr>
          <a:xfrm>
            <a:off x="1871507" y="4072750"/>
            <a:ext cx="3859905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单击此处添加文本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1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1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0717" y="1027657"/>
            <a:ext cx="4558237" cy="4802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87864" y="1550062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O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6702526" y="1445342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8068" y="919960"/>
            <a:ext cx="4982909" cy="49829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72280" y="1955491"/>
            <a:ext cx="442452" cy="4424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62AC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3484" y="2810770"/>
            <a:ext cx="3309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LOVE</a:t>
            </a:r>
            <a:endParaRPr lang="zh-CN" altLang="en-US" sz="80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TextBox 29"/>
          <p:cNvSpPr txBox="1"/>
          <p:nvPr/>
        </p:nvSpPr>
        <p:spPr>
          <a:xfrm>
            <a:off x="2041356" y="4150007"/>
            <a:ext cx="3646712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052689" y="1697920"/>
            <a:ext cx="5782629" cy="3718231"/>
          </a:xfrm>
          <a:prstGeom prst="rect">
            <a:avLst/>
          </a:prstGeom>
        </p:spPr>
      </p:pic>
      <p:sp>
        <p:nvSpPr>
          <p:cNvPr id="4" name="Shape 2859"/>
          <p:cNvSpPr/>
          <p:nvPr/>
        </p:nvSpPr>
        <p:spPr>
          <a:xfrm>
            <a:off x="1708139" y="4857351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5" name="Shape 2860"/>
          <p:cNvSpPr/>
          <p:nvPr/>
        </p:nvSpPr>
        <p:spPr>
          <a:xfrm>
            <a:off x="2427277" y="4857351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6" name="Shape 2865"/>
          <p:cNvSpPr/>
          <p:nvPr/>
        </p:nvSpPr>
        <p:spPr>
          <a:xfrm>
            <a:off x="3148002" y="4857351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7" name="Shape 2869"/>
          <p:cNvSpPr/>
          <p:nvPr/>
        </p:nvSpPr>
        <p:spPr>
          <a:xfrm>
            <a:off x="3868727" y="4874814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8" name="TextBox 29"/>
          <p:cNvSpPr txBox="1"/>
          <p:nvPr/>
        </p:nvSpPr>
        <p:spPr>
          <a:xfrm>
            <a:off x="1582573" y="2942955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PART FOUR</a:t>
            </a:r>
            <a:endParaRPr lang="zh-CN" altLang="en-US" sz="66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02039" y="774290"/>
            <a:ext cx="5309420" cy="5309420"/>
          </a:xfrm>
          <a:prstGeom prst="rect">
            <a:avLst/>
          </a:prstGeom>
        </p:spPr>
      </p:pic>
      <p:sp>
        <p:nvSpPr>
          <p:cNvPr id="9" name="Shape 2859"/>
          <p:cNvSpPr/>
          <p:nvPr/>
        </p:nvSpPr>
        <p:spPr>
          <a:xfrm>
            <a:off x="6801817" y="4560088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10" name="Shape 2860"/>
          <p:cNvSpPr/>
          <p:nvPr/>
        </p:nvSpPr>
        <p:spPr>
          <a:xfrm>
            <a:off x="7520955" y="4560088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11" name="Shape 2865"/>
          <p:cNvSpPr/>
          <p:nvPr/>
        </p:nvSpPr>
        <p:spPr>
          <a:xfrm>
            <a:off x="8241680" y="4560088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12" name="Shape 2869"/>
          <p:cNvSpPr/>
          <p:nvPr/>
        </p:nvSpPr>
        <p:spPr>
          <a:xfrm>
            <a:off x="8962405" y="4577551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13" name="TextBox 29"/>
          <p:cNvSpPr txBox="1"/>
          <p:nvPr/>
        </p:nvSpPr>
        <p:spPr>
          <a:xfrm>
            <a:off x="6676251" y="2645692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1459" y="1578062"/>
            <a:ext cx="456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创意策划</a:t>
            </a:r>
            <a:endParaRPr lang="zh-CN" altLang="en-US" sz="4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201073" y="1690401"/>
            <a:ext cx="2668229" cy="266822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99835" y="4191132"/>
            <a:ext cx="36273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CONTENT</a:t>
            </a:r>
            <a:endParaRPr lang="zh-CN" altLang="en-US" sz="60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4798" y="1587777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01.</a:t>
            </a: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单击添加标题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4798" y="2585432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02.</a:t>
            </a: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单击添加标题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4798" y="3529234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03.</a:t>
            </a: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单击添加标题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64798" y="4526889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04.</a:t>
            </a: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单击添加标题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0527" y="1423527"/>
            <a:ext cx="4010946" cy="40109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1520" y="18936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  <a:endParaRPr lang="zh-CN" altLang="en-US" sz="2800" b="1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4102" y="24922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4102" y="282935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520" y="39263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  <a:endParaRPr lang="zh-CN" altLang="en-US" sz="2800" b="1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4102" y="452507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4102" y="486214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3026" y="194513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  <a:endParaRPr lang="zh-CN" altLang="en-US" sz="2800" b="1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95608" y="254381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95608" y="288087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03026" y="397792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  <a:endParaRPr lang="zh-CN" altLang="en-US" sz="2800" b="1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95608" y="457659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95608" y="49136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2662" y="571500"/>
            <a:ext cx="5715000" cy="5715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3496" y="1491068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1368158" y="1386348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5741" y="892677"/>
            <a:ext cx="5072645" cy="5072645"/>
          </a:xfrm>
          <a:prstGeom prst="rect">
            <a:avLst/>
          </a:prstGeom>
        </p:spPr>
      </p:pic>
      <p:pic>
        <p:nvPicPr>
          <p:cNvPr id="5" name="图形 4" descr="耳机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09252" y="1814450"/>
            <a:ext cx="914400" cy="914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31070" y="181445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3652" y="241312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23652" y="275019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0" name="图形 9" descr="收音机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9252" y="3758225"/>
            <a:ext cx="914400" cy="914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08685" y="381233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01267" y="441101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01267" y="47480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8824" y="1641242"/>
            <a:ext cx="12034351" cy="38832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PART ONE</a:t>
            </a:r>
            <a:endParaRPr lang="zh-CN" altLang="en-US" sz="66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67000" y="1114500"/>
            <a:ext cx="4629000" cy="4629000"/>
          </a:xfrm>
          <a:prstGeom prst="rect">
            <a:avLst/>
          </a:prstGeom>
        </p:spPr>
      </p:pic>
      <p:sp>
        <p:nvSpPr>
          <p:cNvPr id="4" name="Shape 2859"/>
          <p:cNvSpPr/>
          <p:nvPr/>
        </p:nvSpPr>
        <p:spPr>
          <a:xfrm>
            <a:off x="7152557" y="4401336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5" name="Shape 2860"/>
          <p:cNvSpPr/>
          <p:nvPr/>
        </p:nvSpPr>
        <p:spPr>
          <a:xfrm>
            <a:off x="7871695" y="440133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6" name="Shape 2865"/>
          <p:cNvSpPr/>
          <p:nvPr/>
        </p:nvSpPr>
        <p:spPr>
          <a:xfrm>
            <a:off x="8592420" y="440133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7" name="Shape 2869"/>
          <p:cNvSpPr/>
          <p:nvPr/>
        </p:nvSpPr>
        <p:spPr>
          <a:xfrm>
            <a:off x="9313145" y="4418799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字魂36号-正文宋楷" panose="02000000000000000000" pitchFamily="2" charset="-122"/>
              <a:ea typeface="字魂36号-正文宋楷" panose="02000000000000000000" pitchFamily="2" charset="-122"/>
              <a:cs typeface="Gill Sans"/>
              <a:sym typeface="Gill Sans"/>
            </a:endParaRPr>
          </a:p>
        </p:txBody>
      </p:sp>
      <p:sp>
        <p:nvSpPr>
          <p:cNvPr id="8" name="TextBox 29"/>
          <p:cNvSpPr txBox="1"/>
          <p:nvPr/>
        </p:nvSpPr>
        <p:spPr>
          <a:xfrm>
            <a:off x="7026991" y="2486940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2557" y="1842379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06859" y="1770208"/>
            <a:ext cx="1961209" cy="196120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37948" y="41659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0530" y="47646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0530" y="51017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562910" y="1030127"/>
            <a:ext cx="3019288" cy="30192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30366" y="41659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2948" y="47646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2948" y="51017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177041" y="1770208"/>
            <a:ext cx="1961209" cy="196120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308130" y="41659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8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0712" y="47646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00712" y="51017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-393895"/>
            <a:ext cx="6858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87864" y="1550062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S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6702526" y="1445342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0928" y="561120"/>
            <a:ext cx="5902985" cy="5902985"/>
          </a:xfrm>
          <a:prstGeom prst="rect">
            <a:avLst/>
          </a:prstGeom>
        </p:spPr>
      </p:pic>
      <p:sp>
        <p:nvSpPr>
          <p:cNvPr id="4" name="椭圆 2"/>
          <p:cNvSpPr>
            <a:spLocks noChangeArrowheads="1"/>
          </p:cNvSpPr>
          <p:nvPr/>
        </p:nvSpPr>
        <p:spPr bwMode="auto">
          <a:xfrm>
            <a:off x="1597359" y="271214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椭圆 327"/>
          <p:cNvSpPr>
            <a:spLocks noChangeArrowheads="1"/>
          </p:cNvSpPr>
          <p:nvPr/>
        </p:nvSpPr>
        <p:spPr bwMode="auto">
          <a:xfrm>
            <a:off x="1597359" y="3561452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椭圆 339"/>
          <p:cNvSpPr>
            <a:spLocks noChangeArrowheads="1"/>
          </p:cNvSpPr>
          <p:nvPr/>
        </p:nvSpPr>
        <p:spPr bwMode="auto">
          <a:xfrm>
            <a:off x="1597359" y="4409177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5332" y="271655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88006" y="267038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3366" y="354976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36040" y="350359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33366" y="444998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36040" y="440381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添加标题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PART TWO</a:t>
            </a:r>
            <a:endParaRPr lang="zh-CN" altLang="en-US" sz="6600" b="1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403689" y="1912329"/>
            <a:ext cx="3033341" cy="30333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2055" y="-2779522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W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TextBox 29"/>
          <p:cNvSpPr txBox="1"/>
          <p:nvPr/>
        </p:nvSpPr>
        <p:spPr>
          <a:xfrm>
            <a:off x="1863374" y="3906961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16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字魂36号-正文宋楷" panose="02000000000000000000" pitchFamily="2" charset="-122"/>
                <a:ea typeface="字魂36号-正文宋楷" panose="02000000000000000000" pitchFamily="2" charset="-122"/>
                <a:cs typeface="Montserrat Light" charset="0"/>
              </a:rPr>
              <a:t>Entrepreneurial activities differ substantially depending on the type of organization and creativity. Entrepreneurial</a:t>
            </a:r>
            <a:endParaRPr lang="en-US" sz="1600" spc="300" dirty="0">
              <a:latin typeface="字魂36号-正文宋楷" panose="02000000000000000000" pitchFamily="2" charset="-122"/>
              <a:ea typeface="字魂36号-正文宋楷" panose="02000000000000000000" pitchFamily="2" charset="-122"/>
              <a:cs typeface="Montserrat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ISPRING_ULTRA_SCORM_COURSE_ID" val="941F34EB-9FE2-497C-8387-93CB3846380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1"/>
</p:tagLst>
</file>

<file path=ppt/theme/theme1.xml><?xml version="1.0" encoding="utf-8"?>
<a:theme xmlns:a="http://schemas.openxmlformats.org/drawingml/2006/main" name="MBE">
  <a:themeElements>
    <a:clrScheme name="自定义 24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2504</Words>
  <Application>WPS 演示</Application>
  <PresentationFormat>自定义</PresentationFormat>
  <Paragraphs>150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字魂36号-正文宋楷</vt:lpstr>
      <vt:lpstr>汉仪中圆简</vt:lpstr>
      <vt:lpstr>Montserrat Light</vt:lpstr>
      <vt:lpstr>Gill Sans</vt:lpstr>
      <vt:lpstr>Calibri</vt:lpstr>
      <vt:lpstr>微软雅黑</vt:lpstr>
      <vt:lpstr>Arial Unicode MS</vt:lpstr>
      <vt:lpstr>等线</vt:lpstr>
      <vt:lpstr>迷你简卡通</vt:lpstr>
      <vt:lpstr>Arial</vt:lpstr>
      <vt:lpstr>Calibri Light</vt:lpstr>
      <vt:lpstr>等线 Light</vt:lpstr>
      <vt:lpstr>★日文毛笔</vt:lpstr>
      <vt:lpstr>MBE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MBE风格</dc:title>
  <dc:creator>第一PPT</dc:creator>
  <cp:keywords>www.1ppt.com</cp:keywords>
  <dc:description>www.1ppt.com</dc:description>
  <cp:lastModifiedBy>铭</cp:lastModifiedBy>
  <cp:revision>220</cp:revision>
  <dcterms:created xsi:type="dcterms:W3CDTF">2017-08-18T03:02:00Z</dcterms:created>
  <dcterms:modified xsi:type="dcterms:W3CDTF">2022-02-23T08:28:14Z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62A05FBAD5E3488CA42FA83D9B0D5BF2</vt:lpwstr>
  </property>
</Properties>
</file>