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1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8"/>
  </p:handoutMasterIdLst>
  <p:sldIdLst>
    <p:sldId id="256" r:id="rId3"/>
    <p:sldId id="290" r:id="rId4"/>
    <p:sldId id="291" r:id="rId5"/>
    <p:sldId id="296" r:id="rId6"/>
    <p:sldId id="270" r:id="rId7"/>
    <p:sldId id="297" r:id="rId9"/>
    <p:sldId id="298" r:id="rId10"/>
    <p:sldId id="292" r:id="rId11"/>
    <p:sldId id="271" r:id="rId12"/>
    <p:sldId id="279" r:id="rId13"/>
    <p:sldId id="299" r:id="rId14"/>
    <p:sldId id="300" r:id="rId15"/>
    <p:sldId id="293" r:id="rId16"/>
    <p:sldId id="272" r:id="rId17"/>
    <p:sldId id="273" r:id="rId18"/>
    <p:sldId id="280" r:id="rId19"/>
    <p:sldId id="274" r:id="rId20"/>
    <p:sldId id="294" r:id="rId21"/>
    <p:sldId id="275" r:id="rId22"/>
    <p:sldId id="281" r:id="rId23"/>
    <p:sldId id="276" r:id="rId24"/>
    <p:sldId id="301" r:id="rId25"/>
    <p:sldId id="302" r:id="rId26"/>
    <p:sldId id="289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B1"/>
    <a:srgbClr val="E55600"/>
    <a:srgbClr val="024892"/>
    <a:srgbClr val="931112"/>
    <a:srgbClr val="138F33"/>
    <a:srgbClr val="029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-396" y="-17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" panose="00020600040101010101" charset="-122"/>
        <a:ea typeface="阿里巴巴普惠体" panose="00020600040101010101" charset="-122"/>
        <a:cs typeface="阿里巴巴普惠体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601980" y="426085"/>
            <a:ext cx="10987405" cy="6006465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024892"/>
            </a:solidFill>
          </a:ln>
          <a:effectLst>
            <a:outerShdw blurRad="63500" sx="101000" sy="101000" algn="ctr" rotWithShape="0">
              <a:schemeClr val="accent5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5181360" y="5497675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1.svg"/><Relationship Id="rId7" Type="http://schemas.openxmlformats.org/officeDocument/2006/relationships/image" Target="../media/image15.png"/><Relationship Id="rId6" Type="http://schemas.openxmlformats.org/officeDocument/2006/relationships/image" Target="../media/image7.svg"/><Relationship Id="rId5" Type="http://schemas.openxmlformats.org/officeDocument/2006/relationships/image" Target="../media/image14.png"/><Relationship Id="rId4" Type="http://schemas.openxmlformats.org/officeDocument/2006/relationships/image" Target="../media/image6.svg"/><Relationship Id="rId3" Type="http://schemas.openxmlformats.org/officeDocument/2006/relationships/image" Target="../media/image13.png"/><Relationship Id="rId2" Type="http://schemas.openxmlformats.org/officeDocument/2006/relationships/image" Target="../media/image5.sv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11.svg"/><Relationship Id="rId7" Type="http://schemas.openxmlformats.org/officeDocument/2006/relationships/image" Target="../media/image19.png"/><Relationship Id="rId6" Type="http://schemas.openxmlformats.org/officeDocument/2006/relationships/image" Target="../media/image10.svg"/><Relationship Id="rId5" Type="http://schemas.openxmlformats.org/officeDocument/2006/relationships/image" Target="../media/image18.png"/><Relationship Id="rId4" Type="http://schemas.openxmlformats.org/officeDocument/2006/relationships/image" Target="../media/image9.svg"/><Relationship Id="rId3" Type="http://schemas.openxmlformats.org/officeDocument/2006/relationships/image" Target="../media/image17.png"/><Relationship Id="rId2" Type="http://schemas.openxmlformats.org/officeDocument/2006/relationships/image" Target="../media/image8.sv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4.svg"/><Relationship Id="rId7" Type="http://schemas.openxmlformats.org/officeDocument/2006/relationships/image" Target="../media/image6.png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2.svg"/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4.svg"/><Relationship Id="rId7" Type="http://schemas.openxmlformats.org/officeDocument/2006/relationships/image" Target="../media/image11.png"/><Relationship Id="rId6" Type="http://schemas.openxmlformats.org/officeDocument/2006/relationships/image" Target="../media/image3.svg"/><Relationship Id="rId5" Type="http://schemas.openxmlformats.org/officeDocument/2006/relationships/image" Target="../media/image10.png"/><Relationship Id="rId4" Type="http://schemas.openxmlformats.org/officeDocument/2006/relationships/image" Target="../media/image2.svg"/><Relationship Id="rId3" Type="http://schemas.openxmlformats.org/officeDocument/2006/relationships/image" Target="../media/image9.png"/><Relationship Id="rId2" Type="http://schemas.openxmlformats.org/officeDocument/2006/relationships/image" Target="../media/image1.sv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组合 14"/>
          <p:cNvGrpSpPr/>
          <p:nvPr>
            <p:custDataLst>
              <p:tags r:id="rId1"/>
            </p:custDataLst>
          </p:nvPr>
        </p:nvGrpSpPr>
        <p:grpSpPr>
          <a:xfrm>
            <a:off x="5361288" y="465852"/>
            <a:ext cx="1422635" cy="2508230"/>
            <a:chOff x="4212608" y="1797061"/>
            <a:chExt cx="1422635" cy="2508230"/>
          </a:xfrm>
        </p:grpSpPr>
        <p:sp>
          <p:nvSpPr>
            <p:cNvPr id="23" name="矩形 22"/>
            <p:cNvSpPr/>
            <p:nvPr/>
          </p:nvSpPr>
          <p:spPr>
            <a:xfrm rot="21070279">
              <a:off x="4219471" y="1797061"/>
              <a:ext cx="1415772" cy="2492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2000" b="1" dirty="0" smtClean="0">
                  <a:ln w="107950">
                    <a:solidFill>
                      <a:schemeClr val="bg1"/>
                    </a:solidFill>
                  </a:ln>
                  <a:solidFill>
                    <a:srgbClr val="5395C6"/>
                  </a:solidFill>
                  <a:effectLst>
                    <a:outerShdw blurRad="254000" dist="63500" dir="2700000" algn="tl">
                      <a:srgbClr val="000000">
                        <a:alpha val="30000"/>
                      </a:srgb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少</a:t>
              </a:r>
              <a:endParaRPr lang="zh-CN" altLang="en-US" sz="12000" b="1" dirty="0">
                <a:ln w="107950">
                  <a:solidFill>
                    <a:schemeClr val="bg1"/>
                  </a:solidFill>
                </a:ln>
                <a:solidFill>
                  <a:srgbClr val="5395C6"/>
                </a:solidFill>
                <a:effectLst>
                  <a:outerShdw blurRad="254000" dist="63500" dir="2700000" algn="tl">
                    <a:srgbClr val="000000">
                      <a:alpha val="30000"/>
                    </a:srgb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21070279">
              <a:off x="4212608" y="1812301"/>
              <a:ext cx="1415772" cy="2492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2000" b="1" dirty="0" smtClean="0">
                  <a:ln w="63500">
                    <a:noFill/>
                  </a:ln>
                  <a:solidFill>
                    <a:srgbClr val="0062B1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少</a:t>
              </a:r>
              <a:endParaRPr lang="zh-CN" altLang="en-US" sz="12000" b="1" dirty="0">
                <a:ln w="63500">
                  <a:noFill/>
                </a:ln>
                <a:solidFill>
                  <a:srgbClr val="0062B1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5" name="PA_组合 12"/>
          <p:cNvGrpSpPr/>
          <p:nvPr>
            <p:custDataLst>
              <p:tags r:id="rId2"/>
            </p:custDataLst>
          </p:nvPr>
        </p:nvGrpSpPr>
        <p:grpSpPr>
          <a:xfrm>
            <a:off x="6850057" y="522140"/>
            <a:ext cx="1759723" cy="2496800"/>
            <a:chOff x="5819390" y="2055614"/>
            <a:chExt cx="1759723" cy="2496800"/>
          </a:xfrm>
        </p:grpSpPr>
        <p:sp>
          <p:nvSpPr>
            <p:cNvPr id="26" name="矩形 25"/>
            <p:cNvSpPr/>
            <p:nvPr/>
          </p:nvSpPr>
          <p:spPr>
            <a:xfrm>
              <a:off x="5853961" y="2055614"/>
              <a:ext cx="1725152" cy="2492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0" b="1" dirty="0" smtClean="0">
                  <a:ln w="101600">
                    <a:solidFill>
                      <a:schemeClr val="bg1"/>
                    </a:solidFill>
                  </a:ln>
                  <a:solidFill>
                    <a:srgbClr val="E84341"/>
                  </a:solidFill>
                  <a:effectLst>
                    <a:outerShdw blurRad="254000" dist="63500" dir="2700000" algn="tl">
                      <a:srgbClr val="000000">
                        <a:alpha val="30000"/>
                      </a:srgb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儿</a:t>
              </a:r>
              <a:endParaRPr lang="zh-CN" altLang="en-US" sz="12000" b="1" dirty="0">
                <a:ln w="101600">
                  <a:solidFill>
                    <a:schemeClr val="bg1"/>
                  </a:solidFill>
                </a:ln>
                <a:solidFill>
                  <a:srgbClr val="E84341"/>
                </a:solidFill>
                <a:effectLst>
                  <a:outerShdw blurRad="254000" dist="63500" dir="2700000" algn="tl">
                    <a:srgbClr val="000000">
                      <a:alpha val="30000"/>
                    </a:srgb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19390" y="2059424"/>
              <a:ext cx="1725152" cy="24929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0" b="1" dirty="0" smtClean="0">
                  <a:ln w="101600">
                    <a:noFill/>
                  </a:ln>
                  <a:solidFill>
                    <a:srgbClr val="E55600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儿</a:t>
              </a:r>
              <a:endParaRPr lang="zh-CN" altLang="en-US" sz="12000" b="1" dirty="0">
                <a:ln w="101600">
                  <a:noFill/>
                </a:ln>
                <a:solidFill>
                  <a:srgbClr val="E55600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8" name="PA_组合 13"/>
          <p:cNvGrpSpPr/>
          <p:nvPr>
            <p:custDataLst>
              <p:tags r:id="rId3"/>
            </p:custDataLst>
          </p:nvPr>
        </p:nvGrpSpPr>
        <p:grpSpPr>
          <a:xfrm>
            <a:off x="8688228" y="448087"/>
            <a:ext cx="1338667" cy="2496799"/>
            <a:chOff x="7405282" y="1913663"/>
            <a:chExt cx="1338667" cy="2496799"/>
          </a:xfrm>
        </p:grpSpPr>
        <p:sp>
          <p:nvSpPr>
            <p:cNvPr id="29" name="文本框 28"/>
            <p:cNvSpPr txBox="1"/>
            <p:nvPr/>
          </p:nvSpPr>
          <p:spPr>
            <a:xfrm rot="424737">
              <a:off x="7409179" y="1913663"/>
              <a:ext cx="133477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2000" b="1" dirty="0" smtClean="0">
                  <a:ln w="63500">
                    <a:solidFill>
                      <a:schemeClr val="bg1"/>
                    </a:solidFill>
                  </a:ln>
                  <a:solidFill>
                    <a:srgbClr val="5395C6"/>
                  </a:solidFill>
                  <a:effectLst>
                    <a:outerShdw blurRad="254000" dist="63500" dir="5400000" algn="t" rotWithShape="0">
                      <a:prstClr val="black">
                        <a:alpha val="30000"/>
                      </a:prst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美</a:t>
              </a:r>
              <a:endParaRPr lang="zh-CN" altLang="en-US" sz="12000" b="1" dirty="0">
                <a:ln w="63500">
                  <a:solidFill>
                    <a:schemeClr val="bg1"/>
                  </a:solidFill>
                </a:ln>
                <a:solidFill>
                  <a:srgbClr val="5395C6"/>
                </a:solidFill>
                <a:effectLst>
                  <a:outerShdw blurRad="254000" dist="63500" dir="5400000" algn="t" rotWithShape="0">
                    <a:prstClr val="black">
                      <a:alpha val="30000"/>
                    </a:prst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424737">
              <a:off x="7405282" y="1917472"/>
              <a:ext cx="133477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2000" b="1" dirty="0" smtClean="0">
                  <a:ln w="63500">
                    <a:noFill/>
                  </a:ln>
                  <a:solidFill>
                    <a:srgbClr val="0062B1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美</a:t>
              </a:r>
              <a:endParaRPr lang="zh-CN" altLang="en-US" sz="12000" b="1" dirty="0">
                <a:ln w="63500">
                  <a:noFill/>
                </a:ln>
                <a:solidFill>
                  <a:srgbClr val="0062B1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33" name="PA_组合 13"/>
          <p:cNvGrpSpPr/>
          <p:nvPr>
            <p:custDataLst>
              <p:tags r:id="rId4"/>
            </p:custDataLst>
          </p:nvPr>
        </p:nvGrpSpPr>
        <p:grpSpPr>
          <a:xfrm rot="21092295">
            <a:off x="10325817" y="469698"/>
            <a:ext cx="1335846" cy="2499589"/>
            <a:chOff x="7409178" y="1913663"/>
            <a:chExt cx="1335846" cy="2499589"/>
          </a:xfrm>
        </p:grpSpPr>
        <p:sp>
          <p:nvSpPr>
            <p:cNvPr id="34" name="文本框 33"/>
            <p:cNvSpPr txBox="1"/>
            <p:nvPr/>
          </p:nvSpPr>
          <p:spPr>
            <a:xfrm rot="424737">
              <a:off x="7409178" y="1913663"/>
              <a:ext cx="133477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2000" b="1" dirty="0" smtClean="0">
                  <a:ln w="63500">
                    <a:solidFill>
                      <a:schemeClr val="bg1"/>
                    </a:solidFill>
                  </a:ln>
                  <a:solidFill>
                    <a:srgbClr val="E84341"/>
                  </a:solidFill>
                  <a:effectLst>
                    <a:outerShdw blurRad="254000" dist="63500" dir="5400000" algn="t" rotWithShape="0">
                      <a:prstClr val="black">
                        <a:alpha val="30000"/>
                      </a:prst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术</a:t>
              </a:r>
              <a:endParaRPr lang="zh-CN" altLang="en-US" sz="12000" b="1" dirty="0">
                <a:ln w="63500">
                  <a:solidFill>
                    <a:schemeClr val="bg1"/>
                  </a:solidFill>
                </a:ln>
                <a:solidFill>
                  <a:srgbClr val="E84341"/>
                </a:solidFill>
                <a:effectLst>
                  <a:outerShdw blurRad="254000" dist="63500" dir="5400000" algn="t" rotWithShape="0">
                    <a:prstClr val="black">
                      <a:alpha val="30000"/>
                    </a:prst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424737">
              <a:off x="7410254" y="1920262"/>
              <a:ext cx="133477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2000" b="1" dirty="0" smtClean="0">
                  <a:ln w="63500">
                    <a:noFill/>
                  </a:ln>
                  <a:solidFill>
                    <a:srgbClr val="E55600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术</a:t>
              </a:r>
              <a:endParaRPr lang="zh-CN" altLang="en-US" sz="12000" b="1" dirty="0">
                <a:ln w="63500">
                  <a:noFill/>
                </a:ln>
                <a:solidFill>
                  <a:srgbClr val="E55600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32" name="PA_任意多边形 166"/>
          <p:cNvSpPr/>
          <p:nvPr>
            <p:custDataLst>
              <p:tags r:id="rId5"/>
            </p:custDataLst>
          </p:nvPr>
        </p:nvSpPr>
        <p:spPr>
          <a:xfrm>
            <a:off x="889460" y="1556834"/>
            <a:ext cx="3356811" cy="74381"/>
          </a:xfrm>
          <a:custGeom>
            <a:avLst/>
            <a:gdLst>
              <a:gd name="connsiteX0" fmla="*/ 0 w 4842457"/>
              <a:gd name="connsiteY0" fmla="*/ 213306 h 213306"/>
              <a:gd name="connsiteX1" fmla="*/ 611747 w 4842457"/>
              <a:gd name="connsiteY1" fmla="*/ 7244 h 213306"/>
              <a:gd name="connsiteX2" fmla="*/ 1178417 w 4842457"/>
              <a:gd name="connsiteY2" fmla="*/ 206867 h 213306"/>
              <a:gd name="connsiteX3" fmla="*/ 1790164 w 4842457"/>
              <a:gd name="connsiteY3" fmla="*/ 13684 h 213306"/>
              <a:gd name="connsiteX4" fmla="*/ 2363274 w 4842457"/>
              <a:gd name="connsiteY4" fmla="*/ 200428 h 213306"/>
              <a:gd name="connsiteX5" fmla="*/ 2962141 w 4842457"/>
              <a:gd name="connsiteY5" fmla="*/ 7244 h 213306"/>
              <a:gd name="connsiteX6" fmla="*/ 3548130 w 4842457"/>
              <a:gd name="connsiteY6" fmla="*/ 206867 h 213306"/>
              <a:gd name="connsiteX7" fmla="*/ 4146998 w 4842457"/>
              <a:gd name="connsiteY7" fmla="*/ 805 h 213306"/>
              <a:gd name="connsiteX8" fmla="*/ 4842457 w 4842457"/>
              <a:gd name="connsiteY8" fmla="*/ 148912 h 21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457" h="213306">
                <a:moveTo>
                  <a:pt x="0" y="213306"/>
                </a:moveTo>
                <a:cubicBezTo>
                  <a:pt x="207672" y="110811"/>
                  <a:pt x="415344" y="8317"/>
                  <a:pt x="611747" y="7244"/>
                </a:cubicBezTo>
                <a:cubicBezTo>
                  <a:pt x="808150" y="6171"/>
                  <a:pt x="982014" y="205794"/>
                  <a:pt x="1178417" y="206867"/>
                </a:cubicBezTo>
                <a:cubicBezTo>
                  <a:pt x="1374820" y="207940"/>
                  <a:pt x="1592688" y="14757"/>
                  <a:pt x="1790164" y="13684"/>
                </a:cubicBezTo>
                <a:cubicBezTo>
                  <a:pt x="1987640" y="12611"/>
                  <a:pt x="2167945" y="201501"/>
                  <a:pt x="2363274" y="200428"/>
                </a:cubicBezTo>
                <a:cubicBezTo>
                  <a:pt x="2558603" y="199355"/>
                  <a:pt x="2764665" y="6171"/>
                  <a:pt x="2962141" y="7244"/>
                </a:cubicBezTo>
                <a:cubicBezTo>
                  <a:pt x="3159617" y="8317"/>
                  <a:pt x="3350654" y="207940"/>
                  <a:pt x="3548130" y="206867"/>
                </a:cubicBezTo>
                <a:cubicBezTo>
                  <a:pt x="3745606" y="205794"/>
                  <a:pt x="3931277" y="10464"/>
                  <a:pt x="4146998" y="805"/>
                </a:cubicBezTo>
                <a:cubicBezTo>
                  <a:pt x="4362719" y="-8854"/>
                  <a:pt x="4602588" y="70029"/>
                  <a:pt x="4842457" y="148912"/>
                </a:cubicBezTo>
              </a:path>
            </a:pathLst>
          </a:custGeom>
          <a:noFill/>
          <a:ln w="22225">
            <a:solidFill>
              <a:srgbClr val="0062B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7DB775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阿里巴巴普惠体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6625" y="888365"/>
            <a:ext cx="3262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dirty="0" smtClean="0">
                <a:solidFill>
                  <a:srgbClr val="E55600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rPr>
              <a:t>XXXXX</a:t>
            </a:r>
            <a:endParaRPr lang="en-US" sz="3200" dirty="0">
              <a:solidFill>
                <a:srgbClr val="E55600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阿里巴巴普惠体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74775" y="3679190"/>
            <a:ext cx="3758565" cy="551815"/>
          </a:xfrm>
          <a:prstGeom prst="roundRect">
            <a:avLst>
              <a:gd name="adj" fmla="val 50000"/>
            </a:avLst>
          </a:prstGeom>
          <a:solidFill>
            <a:srgbClr val="0062B1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点此编辑文本</a:t>
            </a:r>
            <a:endParaRPr lang="zh-CN" altLang="en-US" sz="20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51980" y="3679825"/>
            <a:ext cx="3758565" cy="551180"/>
          </a:xfrm>
          <a:prstGeom prst="roundRect">
            <a:avLst>
              <a:gd name="adj" fmla="val 50000"/>
            </a:avLst>
          </a:prstGeom>
          <a:solidFill>
            <a:srgbClr val="0062B1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点此编辑文本</a:t>
            </a:r>
            <a:endParaRPr lang="zh-CN" altLang="en-US" sz="20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6" name="išľíďè"/>
          <p:cNvSpPr/>
          <p:nvPr/>
        </p:nvSpPr>
        <p:spPr bwMode="auto">
          <a:xfrm>
            <a:off x="7351395" y="4438015"/>
            <a:ext cx="3320415" cy="133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ct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marR="0" lvl="0" indent="0" algn="ct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7" name="išľíďè"/>
          <p:cNvSpPr/>
          <p:nvPr/>
        </p:nvSpPr>
        <p:spPr bwMode="auto">
          <a:xfrm>
            <a:off x="1374775" y="4438015"/>
            <a:ext cx="3320415" cy="133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ct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marR="0" lvl="0" indent="0" algn="ct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30985" y="1969770"/>
            <a:ext cx="9140825" cy="1294765"/>
            <a:chOff x="2411" y="3342"/>
            <a:chExt cx="14395" cy="2039"/>
          </a:xfrm>
          <a:solidFill>
            <a:srgbClr val="0062B1"/>
          </a:solidFill>
        </p:grpSpPr>
        <p:sp>
          <p:nvSpPr>
            <p:cNvPr id="34" name="椭圆 33"/>
            <p:cNvSpPr/>
            <p:nvPr/>
          </p:nvSpPr>
          <p:spPr>
            <a:xfrm>
              <a:off x="12995" y="3397"/>
              <a:ext cx="1984" cy="19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411" y="3342"/>
              <a:ext cx="1984" cy="1984"/>
              <a:chOff x="2411" y="3342"/>
              <a:chExt cx="1984" cy="1984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2411" y="3342"/>
                <a:ext cx="1984" cy="198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166" name="AutoShape 119"/>
              <p:cNvSpPr/>
              <p:nvPr/>
            </p:nvSpPr>
            <p:spPr bwMode="auto">
              <a:xfrm>
                <a:off x="3505" y="4296"/>
                <a:ext cx="145" cy="1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4338" y="3372"/>
              <a:ext cx="1984" cy="19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4822" y="3397"/>
              <a:ext cx="1984" cy="19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15865" y="1570990"/>
            <a:ext cx="2160270" cy="2160270"/>
            <a:chOff x="7815" y="2640"/>
            <a:chExt cx="3402" cy="3402"/>
          </a:xfrm>
        </p:grpSpPr>
        <p:sp>
          <p:nvSpPr>
            <p:cNvPr id="8" name="椭圆 7"/>
            <p:cNvSpPr/>
            <p:nvPr/>
          </p:nvSpPr>
          <p:spPr>
            <a:xfrm flipH="1">
              <a:off x="7815" y="2640"/>
              <a:ext cx="3402" cy="3402"/>
            </a:xfrm>
            <a:prstGeom prst="ellipse">
              <a:avLst/>
            </a:prstGeom>
            <a:solidFill>
              <a:srgbClr val="E55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grpSp>
          <p:nvGrpSpPr>
            <p:cNvPr id="302" name="Group 76"/>
            <p:cNvGrpSpPr/>
            <p:nvPr/>
          </p:nvGrpSpPr>
          <p:grpSpPr>
            <a:xfrm>
              <a:off x="8619" y="3795"/>
              <a:ext cx="1921" cy="1334"/>
              <a:chOff x="5533573" y="812792"/>
              <a:chExt cx="400733" cy="278229"/>
            </a:xfrm>
            <a:solidFill>
              <a:schemeClr val="bg1"/>
            </a:solidFill>
          </p:grpSpPr>
          <p:sp>
            <p:nvSpPr>
              <p:cNvPr id="303" name="Freeform 101"/>
              <p:cNvSpPr/>
              <p:nvPr/>
            </p:nvSpPr>
            <p:spPr bwMode="auto">
              <a:xfrm>
                <a:off x="5730826" y="962288"/>
                <a:ext cx="93436" cy="128733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0" y="34"/>
                  </a:cxn>
                  <a:cxn ang="0">
                    <a:pos x="14" y="52"/>
                  </a:cxn>
                  <a:cxn ang="0">
                    <a:pos x="23" y="74"/>
                  </a:cxn>
                  <a:cxn ang="0">
                    <a:pos x="30" y="96"/>
                  </a:cxn>
                  <a:cxn ang="0">
                    <a:pos x="30" y="109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32" y="123"/>
                  </a:cxn>
                  <a:cxn ang="0">
                    <a:pos x="32" y="123"/>
                  </a:cxn>
                  <a:cxn ang="0">
                    <a:pos x="34" y="123"/>
                  </a:cxn>
                  <a:cxn ang="0">
                    <a:pos x="87" y="123"/>
                  </a:cxn>
                  <a:cxn ang="0">
                    <a:pos x="87" y="123"/>
                  </a:cxn>
                  <a:cxn ang="0">
                    <a:pos x="88" y="121"/>
                  </a:cxn>
                  <a:cxn ang="0">
                    <a:pos x="90" y="120"/>
                  </a:cxn>
                  <a:cxn ang="0">
                    <a:pos x="90" y="120"/>
                  </a:cxn>
                  <a:cxn ang="0">
                    <a:pos x="88" y="103"/>
                  </a:cxn>
                  <a:cxn ang="0">
                    <a:pos x="87" y="87"/>
                  </a:cxn>
                  <a:cxn ang="0">
                    <a:pos x="83" y="71"/>
                  </a:cxn>
                  <a:cxn ang="0">
                    <a:pos x="78" y="54"/>
                  </a:cxn>
                  <a:cxn ang="0">
                    <a:pos x="72" y="40"/>
                  </a:cxn>
                  <a:cxn ang="0">
                    <a:pos x="65" y="25"/>
                  </a:cxn>
                  <a:cxn ang="0">
                    <a:pos x="56" y="13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34" y="5"/>
                  </a:cxn>
                  <a:cxn ang="0">
                    <a:pos x="21" y="14"/>
                  </a:cxn>
                  <a:cxn ang="0">
                    <a:pos x="10" y="23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90" h="123">
                    <a:moveTo>
                      <a:pt x="0" y="34"/>
                    </a:moveTo>
                    <a:lnTo>
                      <a:pt x="0" y="34"/>
                    </a:lnTo>
                    <a:lnTo>
                      <a:pt x="14" y="52"/>
                    </a:lnTo>
                    <a:lnTo>
                      <a:pt x="23" y="74"/>
                    </a:lnTo>
                    <a:lnTo>
                      <a:pt x="30" y="96"/>
                    </a:lnTo>
                    <a:lnTo>
                      <a:pt x="30" y="109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32" y="123"/>
                    </a:lnTo>
                    <a:lnTo>
                      <a:pt x="32" y="123"/>
                    </a:lnTo>
                    <a:lnTo>
                      <a:pt x="34" y="123"/>
                    </a:lnTo>
                    <a:lnTo>
                      <a:pt x="87" y="123"/>
                    </a:lnTo>
                    <a:lnTo>
                      <a:pt x="87" y="123"/>
                    </a:lnTo>
                    <a:lnTo>
                      <a:pt x="88" y="121"/>
                    </a:lnTo>
                    <a:lnTo>
                      <a:pt x="90" y="120"/>
                    </a:lnTo>
                    <a:lnTo>
                      <a:pt x="90" y="120"/>
                    </a:lnTo>
                    <a:lnTo>
                      <a:pt x="88" y="103"/>
                    </a:lnTo>
                    <a:lnTo>
                      <a:pt x="87" y="87"/>
                    </a:lnTo>
                    <a:lnTo>
                      <a:pt x="83" y="71"/>
                    </a:lnTo>
                    <a:lnTo>
                      <a:pt x="78" y="54"/>
                    </a:lnTo>
                    <a:lnTo>
                      <a:pt x="72" y="40"/>
                    </a:lnTo>
                    <a:lnTo>
                      <a:pt x="65" y="25"/>
                    </a:lnTo>
                    <a:lnTo>
                      <a:pt x="56" y="13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34" y="5"/>
                    </a:lnTo>
                    <a:lnTo>
                      <a:pt x="21" y="14"/>
                    </a:lnTo>
                    <a:lnTo>
                      <a:pt x="10" y="23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304" name="Freeform 102"/>
              <p:cNvSpPr/>
              <p:nvPr/>
            </p:nvSpPr>
            <p:spPr bwMode="auto">
              <a:xfrm>
                <a:off x="5533573" y="814869"/>
                <a:ext cx="182717" cy="151573"/>
              </a:xfrm>
              <a:custGeom>
                <a:avLst/>
                <a:gdLst/>
                <a:ahLst/>
                <a:cxnLst>
                  <a:cxn ang="0">
                    <a:pos x="178" y="71"/>
                  </a:cxn>
                  <a:cxn ang="0">
                    <a:pos x="178" y="71"/>
                  </a:cxn>
                  <a:cxn ang="0">
                    <a:pos x="154" y="58"/>
                  </a:cxn>
                  <a:cxn ang="0">
                    <a:pos x="131" y="49"/>
                  </a:cxn>
                  <a:cxn ang="0">
                    <a:pos x="104" y="44"/>
                  </a:cxn>
                  <a:cxn ang="0">
                    <a:pos x="76" y="42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2" y="71"/>
                  </a:cxn>
                  <a:cxn ang="0">
                    <a:pos x="2" y="71"/>
                  </a:cxn>
                  <a:cxn ang="0">
                    <a:pos x="0" y="73"/>
                  </a:cxn>
                  <a:cxn ang="0">
                    <a:pos x="2" y="75"/>
                  </a:cxn>
                  <a:cxn ang="0">
                    <a:pos x="73" y="145"/>
                  </a:cxn>
                  <a:cxn ang="0">
                    <a:pos x="73" y="145"/>
                  </a:cxn>
                  <a:cxn ang="0">
                    <a:pos x="75" y="145"/>
                  </a:cxn>
                  <a:cxn ang="0">
                    <a:pos x="75" y="145"/>
                  </a:cxn>
                  <a:cxn ang="0">
                    <a:pos x="76" y="144"/>
                  </a:cxn>
                  <a:cxn ang="0">
                    <a:pos x="76" y="100"/>
                  </a:cxn>
                  <a:cxn ang="0">
                    <a:pos x="76" y="100"/>
                  </a:cxn>
                  <a:cxn ang="0">
                    <a:pos x="91" y="100"/>
                  </a:cxn>
                  <a:cxn ang="0">
                    <a:pos x="105" y="102"/>
                  </a:cxn>
                  <a:cxn ang="0">
                    <a:pos x="118" y="107"/>
                  </a:cxn>
                  <a:cxn ang="0">
                    <a:pos x="133" y="113"/>
                  </a:cxn>
                  <a:cxn ang="0">
                    <a:pos x="133" y="113"/>
                  </a:cxn>
                  <a:cxn ang="0">
                    <a:pos x="142" y="100"/>
                  </a:cxn>
                  <a:cxn ang="0">
                    <a:pos x="153" y="89"/>
                  </a:cxn>
                  <a:cxn ang="0">
                    <a:pos x="165" y="80"/>
                  </a:cxn>
                  <a:cxn ang="0">
                    <a:pos x="178" y="71"/>
                  </a:cxn>
                  <a:cxn ang="0">
                    <a:pos x="178" y="71"/>
                  </a:cxn>
                </a:cxnLst>
                <a:rect l="0" t="0" r="r" b="b"/>
                <a:pathLst>
                  <a:path w="178" h="145">
                    <a:moveTo>
                      <a:pt x="178" y="71"/>
                    </a:moveTo>
                    <a:lnTo>
                      <a:pt x="178" y="71"/>
                    </a:lnTo>
                    <a:lnTo>
                      <a:pt x="154" y="58"/>
                    </a:lnTo>
                    <a:lnTo>
                      <a:pt x="131" y="49"/>
                    </a:lnTo>
                    <a:lnTo>
                      <a:pt x="104" y="44"/>
                    </a:lnTo>
                    <a:lnTo>
                      <a:pt x="76" y="42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2" y="71"/>
                    </a:lnTo>
                    <a:lnTo>
                      <a:pt x="2" y="71"/>
                    </a:lnTo>
                    <a:lnTo>
                      <a:pt x="0" y="73"/>
                    </a:lnTo>
                    <a:lnTo>
                      <a:pt x="2" y="75"/>
                    </a:lnTo>
                    <a:lnTo>
                      <a:pt x="73" y="145"/>
                    </a:lnTo>
                    <a:lnTo>
                      <a:pt x="73" y="145"/>
                    </a:lnTo>
                    <a:lnTo>
                      <a:pt x="75" y="145"/>
                    </a:lnTo>
                    <a:lnTo>
                      <a:pt x="75" y="145"/>
                    </a:lnTo>
                    <a:lnTo>
                      <a:pt x="76" y="144"/>
                    </a:lnTo>
                    <a:lnTo>
                      <a:pt x="76" y="100"/>
                    </a:lnTo>
                    <a:lnTo>
                      <a:pt x="76" y="100"/>
                    </a:lnTo>
                    <a:lnTo>
                      <a:pt x="91" y="100"/>
                    </a:lnTo>
                    <a:lnTo>
                      <a:pt x="105" y="102"/>
                    </a:lnTo>
                    <a:lnTo>
                      <a:pt x="118" y="107"/>
                    </a:lnTo>
                    <a:lnTo>
                      <a:pt x="133" y="113"/>
                    </a:lnTo>
                    <a:lnTo>
                      <a:pt x="133" y="113"/>
                    </a:lnTo>
                    <a:lnTo>
                      <a:pt x="142" y="100"/>
                    </a:lnTo>
                    <a:lnTo>
                      <a:pt x="153" y="89"/>
                    </a:lnTo>
                    <a:lnTo>
                      <a:pt x="165" y="80"/>
                    </a:lnTo>
                    <a:lnTo>
                      <a:pt x="178" y="71"/>
                    </a:lnTo>
                    <a:lnTo>
                      <a:pt x="178" y="7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305" name="Freeform 103"/>
              <p:cNvSpPr/>
              <p:nvPr/>
            </p:nvSpPr>
            <p:spPr bwMode="auto">
              <a:xfrm>
                <a:off x="5620779" y="812792"/>
                <a:ext cx="313527" cy="278228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</p:grpSp>
      <p:pic>
        <p:nvPicPr>
          <p:cNvPr id="4" name="图片 3" descr="20254696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85020" y="2261870"/>
            <a:ext cx="713105" cy="713105"/>
          </a:xfrm>
          <a:prstGeom prst="rect">
            <a:avLst/>
          </a:prstGeom>
        </p:spPr>
      </p:pic>
      <p:pic>
        <p:nvPicPr>
          <p:cNvPr id="11" name="图片 10" descr="20254706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510" y="2242820"/>
            <a:ext cx="713105" cy="713105"/>
          </a:xfrm>
          <a:prstGeom prst="rect">
            <a:avLst/>
          </a:prstGeom>
        </p:spPr>
      </p:pic>
      <p:pic>
        <p:nvPicPr>
          <p:cNvPr id="12" name="图片 11" descr="20254708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8315" y="2242820"/>
            <a:ext cx="713105" cy="713105"/>
          </a:xfrm>
          <a:prstGeom prst="rect">
            <a:avLst/>
          </a:prstGeom>
        </p:spPr>
      </p:pic>
      <p:pic>
        <p:nvPicPr>
          <p:cNvPr id="5" name="图片 4" descr="20254733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4035" y="2242820"/>
            <a:ext cx="713105" cy="71310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21" name="圆角矩形 20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2.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9"/>
          <p:cNvSpPr>
            <a:spLocks noChangeAspect="1" noEditPoints="1"/>
          </p:cNvSpPr>
          <p:nvPr/>
        </p:nvSpPr>
        <p:spPr bwMode="auto">
          <a:xfrm>
            <a:off x="8604499" y="3480230"/>
            <a:ext cx="2604412" cy="3373761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0068AF"/>
          </a:solidFill>
          <a:ln>
            <a:noFill/>
          </a:ln>
        </p:spPr>
        <p:txBody>
          <a:bodyPr vert="horz" wrap="square" lIns="115193" tIns="57597" rIns="115193" bIns="57597" numCol="1" anchor="t" anchorCtr="0" compatLnSpc="1"/>
          <a:lstStyle/>
          <a:p>
            <a:pPr defTabSz="1151890">
              <a:defRPr/>
            </a:pPr>
            <a:endParaRPr lang="en-US" sz="1500" kern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8850211" y="1547849"/>
            <a:ext cx="2216138" cy="2249174"/>
            <a:chOff x="5510524" y="2795496"/>
            <a:chExt cx="635000" cy="644525"/>
          </a:xfrm>
          <a:solidFill>
            <a:srgbClr val="EB7200"/>
          </a:solidFill>
        </p:grpSpPr>
        <p:sp>
          <p:nvSpPr>
            <p:cNvPr id="4" name="Freeform 940"/>
            <p:cNvSpPr/>
            <p:nvPr/>
          </p:nvSpPr>
          <p:spPr bwMode="auto">
            <a:xfrm>
              <a:off x="5645462" y="2847883"/>
              <a:ext cx="365125" cy="592138"/>
            </a:xfrm>
            <a:custGeom>
              <a:avLst/>
              <a:gdLst>
                <a:gd name="T0" fmla="*/ 35 w 97"/>
                <a:gd name="T1" fmla="*/ 0 h 158"/>
                <a:gd name="T2" fmla="*/ 35 w 97"/>
                <a:gd name="T3" fmla="*/ 2 h 158"/>
                <a:gd name="T4" fmla="*/ 31 w 97"/>
                <a:gd name="T5" fmla="*/ 49 h 158"/>
                <a:gd name="T6" fmla="*/ 9 w 97"/>
                <a:gd name="T7" fmla="*/ 86 h 158"/>
                <a:gd name="T8" fmla="*/ 9 w 97"/>
                <a:gd name="T9" fmla="*/ 86 h 158"/>
                <a:gd name="T10" fmla="*/ 1 w 97"/>
                <a:gd name="T11" fmla="*/ 115 h 158"/>
                <a:gd name="T12" fmla="*/ 51 w 97"/>
                <a:gd name="T13" fmla="*/ 155 h 158"/>
                <a:gd name="T14" fmla="*/ 95 w 97"/>
                <a:gd name="T15" fmla="*/ 100 h 158"/>
                <a:gd name="T16" fmla="*/ 35 w 9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58">
                  <a:moveTo>
                    <a:pt x="35" y="0"/>
                  </a:moveTo>
                  <a:cubicBezTo>
                    <a:pt x="35" y="1"/>
                    <a:pt x="35" y="2"/>
                    <a:pt x="35" y="2"/>
                  </a:cubicBezTo>
                  <a:cubicBezTo>
                    <a:pt x="37" y="9"/>
                    <a:pt x="40" y="24"/>
                    <a:pt x="31" y="49"/>
                  </a:cubicBezTo>
                  <a:cubicBezTo>
                    <a:pt x="27" y="60"/>
                    <a:pt x="17" y="7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3" y="95"/>
                    <a:pt x="0" y="105"/>
                    <a:pt x="1" y="115"/>
                  </a:cubicBezTo>
                  <a:cubicBezTo>
                    <a:pt x="4" y="140"/>
                    <a:pt x="26" y="158"/>
                    <a:pt x="51" y="155"/>
                  </a:cubicBezTo>
                  <a:cubicBezTo>
                    <a:pt x="76" y="153"/>
                    <a:pt x="97" y="131"/>
                    <a:pt x="95" y="100"/>
                  </a:cubicBezTo>
                  <a:cubicBezTo>
                    <a:pt x="92" y="36"/>
                    <a:pt x="35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151890">
                <a:defRPr/>
              </a:pPr>
              <a:endParaRPr lang="en-US" sz="15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" name="Freeform 941"/>
            <p:cNvSpPr/>
            <p:nvPr/>
          </p:nvSpPr>
          <p:spPr bwMode="auto">
            <a:xfrm>
              <a:off x="5934386" y="2795496"/>
              <a:ext cx="211138" cy="393700"/>
            </a:xfrm>
            <a:custGeom>
              <a:avLst/>
              <a:gdLst>
                <a:gd name="T0" fmla="*/ 51 w 56"/>
                <a:gd name="T1" fmla="*/ 58 h 105"/>
                <a:gd name="T2" fmla="*/ 51 w 56"/>
                <a:gd name="T3" fmla="*/ 58 h 105"/>
                <a:gd name="T4" fmla="*/ 36 w 56"/>
                <a:gd name="T5" fmla="*/ 33 h 105"/>
                <a:gd name="T6" fmla="*/ 33 w 56"/>
                <a:gd name="T7" fmla="*/ 2 h 105"/>
                <a:gd name="T8" fmla="*/ 33 w 56"/>
                <a:gd name="T9" fmla="*/ 0 h 105"/>
                <a:gd name="T10" fmla="*/ 0 w 56"/>
                <a:gd name="T11" fmla="*/ 39 h 105"/>
                <a:gd name="T12" fmla="*/ 28 w 56"/>
                <a:gd name="T13" fmla="*/ 105 h 105"/>
                <a:gd name="T14" fmla="*/ 56 w 56"/>
                <a:gd name="T15" fmla="*/ 78 h 105"/>
                <a:gd name="T16" fmla="*/ 51 w 56"/>
                <a:gd name="T17" fmla="*/ 5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05">
                  <a:moveTo>
                    <a:pt x="51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45" y="50"/>
                    <a:pt x="39" y="40"/>
                    <a:pt x="36" y="33"/>
                  </a:cubicBezTo>
                  <a:cubicBezTo>
                    <a:pt x="30" y="17"/>
                    <a:pt x="32" y="6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3" y="0"/>
                    <a:pt x="11" y="14"/>
                    <a:pt x="0" y="39"/>
                  </a:cubicBezTo>
                  <a:cubicBezTo>
                    <a:pt x="13" y="55"/>
                    <a:pt x="25" y="77"/>
                    <a:pt x="28" y="105"/>
                  </a:cubicBezTo>
                  <a:cubicBezTo>
                    <a:pt x="42" y="104"/>
                    <a:pt x="54" y="93"/>
                    <a:pt x="56" y="78"/>
                  </a:cubicBezTo>
                  <a:cubicBezTo>
                    <a:pt x="56" y="71"/>
                    <a:pt x="55" y="64"/>
                    <a:pt x="5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151890">
                <a:defRPr/>
              </a:pPr>
              <a:endParaRPr lang="en-US" sz="15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" name="Freeform 942"/>
            <p:cNvSpPr/>
            <p:nvPr/>
          </p:nvSpPr>
          <p:spPr bwMode="auto">
            <a:xfrm>
              <a:off x="5510524" y="2884396"/>
              <a:ext cx="192088" cy="412750"/>
            </a:xfrm>
            <a:custGeom>
              <a:avLst/>
              <a:gdLst>
                <a:gd name="T0" fmla="*/ 25 w 51"/>
                <a:gd name="T1" fmla="*/ 105 h 110"/>
                <a:gd name="T2" fmla="*/ 32 w 51"/>
                <a:gd name="T3" fmla="*/ 76 h 110"/>
                <a:gd name="T4" fmla="*/ 32 w 51"/>
                <a:gd name="T5" fmla="*/ 76 h 110"/>
                <a:gd name="T6" fmla="*/ 51 w 51"/>
                <a:gd name="T7" fmla="*/ 44 h 110"/>
                <a:gd name="T8" fmla="*/ 45 w 51"/>
                <a:gd name="T9" fmla="*/ 34 h 110"/>
                <a:gd name="T10" fmla="*/ 38 w 51"/>
                <a:gd name="T11" fmla="*/ 1 h 110"/>
                <a:gd name="T12" fmla="*/ 38 w 51"/>
                <a:gd name="T13" fmla="*/ 0 h 110"/>
                <a:gd name="T14" fmla="*/ 3 w 51"/>
                <a:gd name="T15" fmla="*/ 77 h 110"/>
                <a:gd name="T16" fmla="*/ 26 w 51"/>
                <a:gd name="T17" fmla="*/ 110 h 110"/>
                <a:gd name="T18" fmla="*/ 25 w 51"/>
                <a:gd name="T19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10">
                  <a:moveTo>
                    <a:pt x="25" y="105"/>
                  </a:moveTo>
                  <a:cubicBezTo>
                    <a:pt x="24" y="94"/>
                    <a:pt x="26" y="84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9" y="65"/>
                    <a:pt x="47" y="54"/>
                    <a:pt x="51" y="44"/>
                  </a:cubicBezTo>
                  <a:cubicBezTo>
                    <a:pt x="49" y="40"/>
                    <a:pt x="47" y="37"/>
                    <a:pt x="45" y="34"/>
                  </a:cubicBezTo>
                  <a:cubicBezTo>
                    <a:pt x="36" y="17"/>
                    <a:pt x="37" y="6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cubicBezTo>
                    <a:pt x="38" y="0"/>
                    <a:pt x="0" y="30"/>
                    <a:pt x="3" y="77"/>
                  </a:cubicBezTo>
                  <a:cubicBezTo>
                    <a:pt x="4" y="93"/>
                    <a:pt x="14" y="105"/>
                    <a:pt x="26" y="110"/>
                  </a:cubicBezTo>
                  <a:cubicBezTo>
                    <a:pt x="25" y="108"/>
                    <a:pt x="25" y="107"/>
                    <a:pt x="25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151890">
                <a:defRPr/>
              </a:pPr>
              <a:endParaRPr lang="en-US" sz="15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012753" y="1989904"/>
            <a:ext cx="788342" cy="602399"/>
          </a:xfrm>
          <a:prstGeom prst="rect">
            <a:avLst/>
          </a:prstGeom>
          <a:solidFill>
            <a:srgbClr val="0068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ea typeface="微软雅黑" panose="020B0503020204020204" charset="-122"/>
              </a:rPr>
              <a:t>01</a:t>
            </a:r>
            <a:endParaRPr lang="zh-CN" altLang="en-US" sz="2400" kern="0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2753" y="2855170"/>
            <a:ext cx="788342" cy="602399"/>
          </a:xfrm>
          <a:prstGeom prst="rect">
            <a:avLst/>
          </a:prstGeom>
          <a:solidFill>
            <a:srgbClr val="0068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ea typeface="微软雅黑" panose="020B0503020204020204" charset="-122"/>
              </a:rPr>
              <a:t>02</a:t>
            </a:r>
            <a:endParaRPr lang="zh-CN" altLang="en-US" sz="2400" kern="0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2754" y="3720437"/>
            <a:ext cx="788342" cy="602399"/>
          </a:xfrm>
          <a:prstGeom prst="rect">
            <a:avLst/>
          </a:prstGeom>
          <a:solidFill>
            <a:srgbClr val="1F48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ea typeface="微软雅黑" panose="020B0503020204020204" charset="-122"/>
              </a:rPr>
              <a:t>03</a:t>
            </a:r>
            <a:endParaRPr lang="zh-CN" altLang="en-US" sz="2400" kern="0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2753" y="4585701"/>
            <a:ext cx="788342" cy="602399"/>
          </a:xfrm>
          <a:prstGeom prst="rect">
            <a:avLst/>
          </a:prstGeom>
          <a:solidFill>
            <a:srgbClr val="EB7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ea typeface="微软雅黑" panose="020B0503020204020204" charset="-122"/>
              </a:rPr>
              <a:t>04</a:t>
            </a:r>
            <a:endParaRPr lang="zh-CN" altLang="en-US" sz="2400" kern="0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6439" y="1884114"/>
            <a:ext cx="7167764" cy="921129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5189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您的内容打在这里，或者通过复制您的文本后，在此框中选择粘贴，并选择只保留您的内容打在这</a:t>
            </a:r>
            <a:r>
              <a:rPr lang="zh-CN" altLang="en-US" dirty="0" smtClean="0">
                <a:solidFill>
                  <a:srgbClr val="E7E6E6">
                    <a:lumMod val="25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里</a:t>
            </a:r>
            <a:endParaRPr lang="zh-CN" altLang="en-US" dirty="0">
              <a:solidFill>
                <a:srgbClr val="E7E6E6">
                  <a:lumMod val="25000"/>
                </a:srgb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46439" y="2765232"/>
            <a:ext cx="7167764" cy="872655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</a:rPr>
              <a:t>您的内容打在这里，或者通过复制您的文本后，在此框中选择粘贴，并选择只保留您的内容打在这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</a:rPr>
              <a:t>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阿里巴巴普惠体" panose="0002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6439" y="3614644"/>
            <a:ext cx="7167764" cy="930683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</a:rPr>
              <a:t>您的内容打在这里，或者通过复制您的文本后，在此框中选择粘贴，并选择只保留您的内容打在这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</a:rPr>
              <a:t>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阿里巴巴普惠体" panose="0002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46439" y="4479910"/>
            <a:ext cx="7167764" cy="930683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</a:rPr>
              <a:t>您的内容打在这里，或者通过复制您的文本后，在此框中选择粘贴，并选择只保留您的内容打在这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阿里巴巴普惠体" panose="00020600040101010101" charset="-122"/>
              </a:rPr>
              <a:t>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阿里巴巴普惠体" panose="0002060004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17" name="圆角矩形 16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2.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9299575" y="2124710"/>
            <a:ext cx="2091690" cy="2080260"/>
            <a:chOff x="6844820" y="1581150"/>
            <a:chExt cx="1536700" cy="1535113"/>
          </a:xfrm>
          <a:solidFill>
            <a:srgbClr val="EB7200"/>
          </a:solidFill>
        </p:grpSpPr>
        <p:sp>
          <p:nvSpPr>
            <p:cNvPr id="3" name="Freeform 31"/>
            <p:cNvSpPr/>
            <p:nvPr/>
          </p:nvSpPr>
          <p:spPr bwMode="auto">
            <a:xfrm>
              <a:off x="7656032" y="1581150"/>
              <a:ext cx="188912" cy="117475"/>
            </a:xfrm>
            <a:custGeom>
              <a:avLst/>
              <a:gdLst>
                <a:gd name="T0" fmla="*/ 0 w 140"/>
                <a:gd name="T1" fmla="*/ 64 h 87"/>
                <a:gd name="T2" fmla="*/ 16 w 140"/>
                <a:gd name="T3" fmla="*/ 0 h 87"/>
                <a:gd name="T4" fmla="*/ 140 w 140"/>
                <a:gd name="T5" fmla="*/ 40 h 87"/>
                <a:gd name="T6" fmla="*/ 122 w 140"/>
                <a:gd name="T7" fmla="*/ 87 h 87"/>
                <a:gd name="T8" fmla="*/ 0 w 140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7">
                  <a:moveTo>
                    <a:pt x="0" y="6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83" y="74"/>
                    <a:pt x="42" y="67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" name="Freeform 13"/>
            <p:cNvSpPr/>
            <p:nvPr/>
          </p:nvSpPr>
          <p:spPr bwMode="auto">
            <a:xfrm>
              <a:off x="7214707" y="1635125"/>
              <a:ext cx="184150" cy="138113"/>
            </a:xfrm>
            <a:custGeom>
              <a:avLst/>
              <a:gdLst>
                <a:gd name="T0" fmla="*/ 24 w 136"/>
                <a:gd name="T1" fmla="*/ 102 h 102"/>
                <a:gd name="T2" fmla="*/ 0 w 136"/>
                <a:gd name="T3" fmla="*/ 40 h 102"/>
                <a:gd name="T4" fmla="*/ 123 w 136"/>
                <a:gd name="T5" fmla="*/ 0 h 102"/>
                <a:gd name="T6" fmla="*/ 136 w 136"/>
                <a:gd name="T7" fmla="*/ 49 h 102"/>
                <a:gd name="T8" fmla="*/ 24 w 136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2">
                  <a:moveTo>
                    <a:pt x="24" y="102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96" y="62"/>
                    <a:pt x="58" y="80"/>
                    <a:pt x="24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" name="Freeform 14"/>
            <p:cNvSpPr/>
            <p:nvPr/>
          </p:nvSpPr>
          <p:spPr bwMode="auto">
            <a:xfrm>
              <a:off x="7030557" y="1741487"/>
              <a:ext cx="177800" cy="173038"/>
            </a:xfrm>
            <a:custGeom>
              <a:avLst/>
              <a:gdLst>
                <a:gd name="T0" fmla="*/ 42 w 132"/>
                <a:gd name="T1" fmla="*/ 128 h 128"/>
                <a:gd name="T2" fmla="*/ 0 w 132"/>
                <a:gd name="T3" fmla="*/ 76 h 128"/>
                <a:gd name="T4" fmla="*/ 105 w 132"/>
                <a:gd name="T5" fmla="*/ 0 h 128"/>
                <a:gd name="T6" fmla="*/ 132 w 132"/>
                <a:gd name="T7" fmla="*/ 42 h 128"/>
                <a:gd name="T8" fmla="*/ 42 w 13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8">
                  <a:moveTo>
                    <a:pt x="42" y="128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99" y="67"/>
                    <a:pt x="68" y="96"/>
                    <a:pt x="42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" name="Freeform 15"/>
            <p:cNvSpPr/>
            <p:nvPr/>
          </p:nvSpPr>
          <p:spPr bwMode="auto">
            <a:xfrm>
              <a:off x="6903557" y="1908175"/>
              <a:ext cx="153987" cy="188913"/>
            </a:xfrm>
            <a:custGeom>
              <a:avLst/>
              <a:gdLst>
                <a:gd name="T0" fmla="*/ 55 w 115"/>
                <a:gd name="T1" fmla="*/ 141 h 141"/>
                <a:gd name="T2" fmla="*/ 0 w 115"/>
                <a:gd name="T3" fmla="*/ 105 h 141"/>
                <a:gd name="T4" fmla="*/ 76 w 115"/>
                <a:gd name="T5" fmla="*/ 0 h 141"/>
                <a:gd name="T6" fmla="*/ 115 w 115"/>
                <a:gd name="T7" fmla="*/ 32 h 141"/>
                <a:gd name="T8" fmla="*/ 55 w 115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55" y="141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91" y="65"/>
                    <a:pt x="71" y="102"/>
                    <a:pt x="55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6844820" y="2116137"/>
              <a:ext cx="117475" cy="188913"/>
            </a:xfrm>
            <a:custGeom>
              <a:avLst/>
              <a:gdLst>
                <a:gd name="T0" fmla="*/ 64 w 87"/>
                <a:gd name="T1" fmla="*/ 140 h 140"/>
                <a:gd name="T2" fmla="*/ 0 w 87"/>
                <a:gd name="T3" fmla="*/ 124 h 140"/>
                <a:gd name="T4" fmla="*/ 40 w 87"/>
                <a:gd name="T5" fmla="*/ 0 h 140"/>
                <a:gd name="T6" fmla="*/ 87 w 87"/>
                <a:gd name="T7" fmla="*/ 18 h 140"/>
                <a:gd name="T8" fmla="*/ 64 w 87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64" y="14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74" y="57"/>
                    <a:pt x="66" y="98"/>
                    <a:pt x="6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" name="Freeform 17"/>
            <p:cNvSpPr/>
            <p:nvPr/>
          </p:nvSpPr>
          <p:spPr bwMode="auto">
            <a:xfrm>
              <a:off x="6862282" y="2347912"/>
              <a:ext cx="88900" cy="176213"/>
            </a:xfrm>
            <a:custGeom>
              <a:avLst/>
              <a:gdLst>
                <a:gd name="T0" fmla="*/ 66 w 66"/>
                <a:gd name="T1" fmla="*/ 126 h 130"/>
                <a:gd name="T2" fmla="*/ 0 w 66"/>
                <a:gd name="T3" fmla="*/ 130 h 130"/>
                <a:gd name="T4" fmla="*/ 0 w 66"/>
                <a:gd name="T5" fmla="*/ 0 h 130"/>
                <a:gd name="T6" fmla="*/ 50 w 66"/>
                <a:gd name="T7" fmla="*/ 3 h 130"/>
                <a:gd name="T8" fmla="*/ 66 w 66"/>
                <a:gd name="T9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66" y="126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5"/>
                    <a:pt x="56" y="87"/>
                    <a:pt x="66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" name="Freeform 18"/>
            <p:cNvSpPr/>
            <p:nvPr/>
          </p:nvSpPr>
          <p:spPr bwMode="auto">
            <a:xfrm>
              <a:off x="6898795" y="2563812"/>
              <a:ext cx="138112" cy="184150"/>
            </a:xfrm>
            <a:custGeom>
              <a:avLst/>
              <a:gdLst>
                <a:gd name="T0" fmla="*/ 102 w 102"/>
                <a:gd name="T1" fmla="*/ 112 h 137"/>
                <a:gd name="T2" fmla="*/ 40 w 102"/>
                <a:gd name="T3" fmla="*/ 137 h 137"/>
                <a:gd name="T4" fmla="*/ 0 w 102"/>
                <a:gd name="T5" fmla="*/ 13 h 137"/>
                <a:gd name="T6" fmla="*/ 48 w 102"/>
                <a:gd name="T7" fmla="*/ 0 h 137"/>
                <a:gd name="T8" fmla="*/ 102 w 102"/>
                <a:gd name="T9" fmla="*/ 11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7">
                  <a:moveTo>
                    <a:pt x="102" y="112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2" y="40"/>
                    <a:pt x="80" y="78"/>
                    <a:pt x="10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0" name="Freeform 19"/>
            <p:cNvSpPr/>
            <p:nvPr/>
          </p:nvSpPr>
          <p:spPr bwMode="auto">
            <a:xfrm>
              <a:off x="7005157" y="2752725"/>
              <a:ext cx="171450" cy="179388"/>
            </a:xfrm>
            <a:custGeom>
              <a:avLst/>
              <a:gdLst>
                <a:gd name="T0" fmla="*/ 127 w 127"/>
                <a:gd name="T1" fmla="*/ 90 h 132"/>
                <a:gd name="T2" fmla="*/ 76 w 127"/>
                <a:gd name="T3" fmla="*/ 132 h 132"/>
                <a:gd name="T4" fmla="*/ 0 w 127"/>
                <a:gd name="T5" fmla="*/ 27 h 132"/>
                <a:gd name="T6" fmla="*/ 42 w 127"/>
                <a:gd name="T7" fmla="*/ 0 h 132"/>
                <a:gd name="T8" fmla="*/ 127 w 127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127" y="90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7" y="33"/>
                    <a:pt x="96" y="64"/>
                    <a:pt x="127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1" name="Freeform 20"/>
            <p:cNvSpPr/>
            <p:nvPr/>
          </p:nvSpPr>
          <p:spPr bwMode="auto">
            <a:xfrm>
              <a:off x="7171845" y="2903537"/>
              <a:ext cx="190500" cy="155575"/>
            </a:xfrm>
            <a:custGeom>
              <a:avLst/>
              <a:gdLst>
                <a:gd name="T0" fmla="*/ 141 w 141"/>
                <a:gd name="T1" fmla="*/ 60 h 116"/>
                <a:gd name="T2" fmla="*/ 105 w 141"/>
                <a:gd name="T3" fmla="*/ 116 h 116"/>
                <a:gd name="T4" fmla="*/ 0 w 141"/>
                <a:gd name="T5" fmla="*/ 39 h 116"/>
                <a:gd name="T6" fmla="*/ 32 w 141"/>
                <a:gd name="T7" fmla="*/ 0 h 116"/>
                <a:gd name="T8" fmla="*/ 141 w 141"/>
                <a:gd name="T9" fmla="*/ 6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6">
                  <a:moveTo>
                    <a:pt x="141" y="60"/>
                  </a:moveTo>
                  <a:cubicBezTo>
                    <a:pt x="105" y="116"/>
                    <a:pt x="105" y="116"/>
                    <a:pt x="105" y="1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24"/>
                    <a:pt x="102" y="45"/>
                    <a:pt x="14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7381395" y="3000375"/>
              <a:ext cx="188912" cy="115888"/>
            </a:xfrm>
            <a:custGeom>
              <a:avLst/>
              <a:gdLst>
                <a:gd name="T0" fmla="*/ 140 w 140"/>
                <a:gd name="T1" fmla="*/ 22 h 86"/>
                <a:gd name="T2" fmla="*/ 124 w 140"/>
                <a:gd name="T3" fmla="*/ 86 h 86"/>
                <a:gd name="T4" fmla="*/ 0 w 140"/>
                <a:gd name="T5" fmla="*/ 46 h 86"/>
                <a:gd name="T6" fmla="*/ 18 w 140"/>
                <a:gd name="T7" fmla="*/ 0 h 86"/>
                <a:gd name="T8" fmla="*/ 140 w 140"/>
                <a:gd name="T9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6">
                  <a:moveTo>
                    <a:pt x="140" y="22"/>
                  </a:moveTo>
                  <a:cubicBezTo>
                    <a:pt x="124" y="86"/>
                    <a:pt x="124" y="86"/>
                    <a:pt x="124" y="8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7" y="12"/>
                    <a:pt x="98" y="20"/>
                    <a:pt x="14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3" name="Freeform 22"/>
            <p:cNvSpPr/>
            <p:nvPr/>
          </p:nvSpPr>
          <p:spPr bwMode="auto">
            <a:xfrm>
              <a:off x="7613170" y="3011487"/>
              <a:ext cx="176212" cy="88900"/>
            </a:xfrm>
            <a:custGeom>
              <a:avLst/>
              <a:gdLst>
                <a:gd name="T0" fmla="*/ 126 w 130"/>
                <a:gd name="T1" fmla="*/ 0 h 66"/>
                <a:gd name="T2" fmla="*/ 130 w 130"/>
                <a:gd name="T3" fmla="*/ 66 h 66"/>
                <a:gd name="T4" fmla="*/ 0 w 130"/>
                <a:gd name="T5" fmla="*/ 66 h 66"/>
                <a:gd name="T6" fmla="*/ 3 w 130"/>
                <a:gd name="T7" fmla="*/ 15 h 66"/>
                <a:gd name="T8" fmla="*/ 126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126" y="0"/>
                  </a:moveTo>
                  <a:cubicBezTo>
                    <a:pt x="130" y="66"/>
                    <a:pt x="130" y="66"/>
                    <a:pt x="13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5" y="15"/>
                    <a:pt x="87" y="1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7827482" y="2925762"/>
              <a:ext cx="184150" cy="136525"/>
            </a:xfrm>
            <a:custGeom>
              <a:avLst/>
              <a:gdLst>
                <a:gd name="T0" fmla="*/ 112 w 136"/>
                <a:gd name="T1" fmla="*/ 0 h 101"/>
                <a:gd name="T2" fmla="*/ 136 w 136"/>
                <a:gd name="T3" fmla="*/ 61 h 101"/>
                <a:gd name="T4" fmla="*/ 13 w 136"/>
                <a:gd name="T5" fmla="*/ 101 h 101"/>
                <a:gd name="T6" fmla="*/ 0 w 136"/>
                <a:gd name="T7" fmla="*/ 53 h 101"/>
                <a:gd name="T8" fmla="*/ 112 w 136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1">
                  <a:moveTo>
                    <a:pt x="112" y="0"/>
                  </a:moveTo>
                  <a:cubicBezTo>
                    <a:pt x="136" y="61"/>
                    <a:pt x="136" y="61"/>
                    <a:pt x="136" y="6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0" y="40"/>
                    <a:pt x="78" y="22"/>
                    <a:pt x="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5" name="Freeform 24"/>
            <p:cNvSpPr/>
            <p:nvPr/>
          </p:nvSpPr>
          <p:spPr bwMode="auto">
            <a:xfrm>
              <a:off x="8017982" y="2784475"/>
              <a:ext cx="177800" cy="171450"/>
            </a:xfrm>
            <a:custGeom>
              <a:avLst/>
              <a:gdLst>
                <a:gd name="T0" fmla="*/ 90 w 132"/>
                <a:gd name="T1" fmla="*/ 0 h 127"/>
                <a:gd name="T2" fmla="*/ 132 w 132"/>
                <a:gd name="T3" fmla="*/ 51 h 127"/>
                <a:gd name="T4" fmla="*/ 27 w 132"/>
                <a:gd name="T5" fmla="*/ 127 h 127"/>
                <a:gd name="T6" fmla="*/ 0 w 132"/>
                <a:gd name="T7" fmla="*/ 85 h 127"/>
                <a:gd name="T8" fmla="*/ 90 w 13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7">
                  <a:moveTo>
                    <a:pt x="90" y="0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3" y="60"/>
                    <a:pt x="64" y="32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6" name="Freeform 25"/>
            <p:cNvSpPr/>
            <p:nvPr/>
          </p:nvSpPr>
          <p:spPr bwMode="auto">
            <a:xfrm>
              <a:off x="8168795" y="2600325"/>
              <a:ext cx="153987" cy="188913"/>
            </a:xfrm>
            <a:custGeom>
              <a:avLst/>
              <a:gdLst>
                <a:gd name="T0" fmla="*/ 60 w 115"/>
                <a:gd name="T1" fmla="*/ 0 h 141"/>
                <a:gd name="T2" fmla="*/ 115 w 115"/>
                <a:gd name="T3" fmla="*/ 36 h 141"/>
                <a:gd name="T4" fmla="*/ 39 w 115"/>
                <a:gd name="T5" fmla="*/ 141 h 141"/>
                <a:gd name="T6" fmla="*/ 0 w 115"/>
                <a:gd name="T7" fmla="*/ 109 h 141"/>
                <a:gd name="T8" fmla="*/ 60 w 115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60" y="0"/>
                  </a:moveTo>
                  <a:cubicBezTo>
                    <a:pt x="115" y="36"/>
                    <a:pt x="115" y="36"/>
                    <a:pt x="115" y="36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4" y="76"/>
                    <a:pt x="44" y="39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8264045" y="2392362"/>
              <a:ext cx="117475" cy="188913"/>
            </a:xfrm>
            <a:custGeom>
              <a:avLst/>
              <a:gdLst>
                <a:gd name="T0" fmla="*/ 23 w 87"/>
                <a:gd name="T1" fmla="*/ 0 h 140"/>
                <a:gd name="T2" fmla="*/ 87 w 87"/>
                <a:gd name="T3" fmla="*/ 17 h 140"/>
                <a:gd name="T4" fmla="*/ 47 w 87"/>
                <a:gd name="T5" fmla="*/ 140 h 140"/>
                <a:gd name="T6" fmla="*/ 0 w 87"/>
                <a:gd name="T7" fmla="*/ 122 h 140"/>
                <a:gd name="T8" fmla="*/ 23 w 87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23" y="0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3" y="83"/>
                    <a:pt x="21" y="4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8" name="Freeform 27"/>
            <p:cNvSpPr/>
            <p:nvPr/>
          </p:nvSpPr>
          <p:spPr bwMode="auto">
            <a:xfrm>
              <a:off x="8275157" y="2173287"/>
              <a:ext cx="88900" cy="174625"/>
            </a:xfrm>
            <a:custGeom>
              <a:avLst/>
              <a:gdLst>
                <a:gd name="T0" fmla="*/ 0 w 66"/>
                <a:gd name="T1" fmla="*/ 4 h 130"/>
                <a:gd name="T2" fmla="*/ 66 w 66"/>
                <a:gd name="T3" fmla="*/ 0 h 130"/>
                <a:gd name="T4" fmla="*/ 66 w 66"/>
                <a:gd name="T5" fmla="*/ 130 h 130"/>
                <a:gd name="T6" fmla="*/ 16 w 66"/>
                <a:gd name="T7" fmla="*/ 127 h 130"/>
                <a:gd name="T8" fmla="*/ 0 w 66"/>
                <a:gd name="T9" fmla="*/ 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0" y="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85"/>
                    <a:pt x="10" y="4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9" name="Freeform 28"/>
            <p:cNvSpPr/>
            <p:nvPr/>
          </p:nvSpPr>
          <p:spPr bwMode="auto">
            <a:xfrm>
              <a:off x="8189432" y="1951037"/>
              <a:ext cx="138112" cy="182563"/>
            </a:xfrm>
            <a:custGeom>
              <a:avLst/>
              <a:gdLst>
                <a:gd name="T0" fmla="*/ 0 w 102"/>
                <a:gd name="T1" fmla="*/ 24 h 136"/>
                <a:gd name="T2" fmla="*/ 62 w 102"/>
                <a:gd name="T3" fmla="*/ 0 h 136"/>
                <a:gd name="T4" fmla="*/ 102 w 102"/>
                <a:gd name="T5" fmla="*/ 123 h 136"/>
                <a:gd name="T6" fmla="*/ 54 w 102"/>
                <a:gd name="T7" fmla="*/ 136 h 136"/>
                <a:gd name="T8" fmla="*/ 0 w 102"/>
                <a:gd name="T9" fmla="*/ 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6">
                  <a:moveTo>
                    <a:pt x="0" y="24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40" y="96"/>
                    <a:pt x="22" y="59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0" name="Freeform 29"/>
            <p:cNvSpPr/>
            <p:nvPr/>
          </p:nvSpPr>
          <p:spPr bwMode="auto">
            <a:xfrm>
              <a:off x="8049732" y="1765300"/>
              <a:ext cx="171450" cy="177800"/>
            </a:xfrm>
            <a:custGeom>
              <a:avLst/>
              <a:gdLst>
                <a:gd name="T0" fmla="*/ 0 w 127"/>
                <a:gd name="T1" fmla="*/ 42 h 132"/>
                <a:gd name="T2" fmla="*/ 51 w 127"/>
                <a:gd name="T3" fmla="*/ 0 h 132"/>
                <a:gd name="T4" fmla="*/ 127 w 127"/>
                <a:gd name="T5" fmla="*/ 105 h 132"/>
                <a:gd name="T6" fmla="*/ 85 w 127"/>
                <a:gd name="T7" fmla="*/ 132 h 132"/>
                <a:gd name="T8" fmla="*/ 0 w 127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0" y="42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60" y="99"/>
                    <a:pt x="32" y="6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1" name="Freeform 30"/>
            <p:cNvSpPr/>
            <p:nvPr/>
          </p:nvSpPr>
          <p:spPr bwMode="auto">
            <a:xfrm>
              <a:off x="7863995" y="1638300"/>
              <a:ext cx="190500" cy="155575"/>
            </a:xfrm>
            <a:custGeom>
              <a:avLst/>
              <a:gdLst>
                <a:gd name="T0" fmla="*/ 0 w 141"/>
                <a:gd name="T1" fmla="*/ 55 h 115"/>
                <a:gd name="T2" fmla="*/ 36 w 141"/>
                <a:gd name="T3" fmla="*/ 0 h 115"/>
                <a:gd name="T4" fmla="*/ 141 w 141"/>
                <a:gd name="T5" fmla="*/ 76 h 115"/>
                <a:gd name="T6" fmla="*/ 109 w 141"/>
                <a:gd name="T7" fmla="*/ 115 h 115"/>
                <a:gd name="T8" fmla="*/ 0 w 141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5">
                  <a:moveTo>
                    <a:pt x="0" y="5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76" y="91"/>
                    <a:pt x="39" y="71"/>
                    <a:pt x="0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2" name="Freeform 32"/>
            <p:cNvSpPr/>
            <p:nvPr/>
          </p:nvSpPr>
          <p:spPr bwMode="auto">
            <a:xfrm>
              <a:off x="7436957" y="1598612"/>
              <a:ext cx="176212" cy="88900"/>
            </a:xfrm>
            <a:custGeom>
              <a:avLst/>
              <a:gdLst>
                <a:gd name="T0" fmla="*/ 0 w 130"/>
                <a:gd name="T1" fmla="*/ 0 h 66"/>
                <a:gd name="T2" fmla="*/ 130 w 130"/>
                <a:gd name="T3" fmla="*/ 0 h 66"/>
                <a:gd name="T4" fmla="*/ 127 w 130"/>
                <a:gd name="T5" fmla="*/ 50 h 66"/>
                <a:gd name="T6" fmla="*/ 4 w 130"/>
                <a:gd name="T7" fmla="*/ 66 h 66"/>
                <a:gd name="T8" fmla="*/ 0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85" y="50"/>
                    <a:pt x="43" y="56"/>
                    <a:pt x="4" y="6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3" name="Group 3"/>
          <p:cNvGrpSpPr/>
          <p:nvPr/>
        </p:nvGrpSpPr>
        <p:grpSpPr>
          <a:xfrm>
            <a:off x="3626485" y="2124710"/>
            <a:ext cx="2092325" cy="2080260"/>
            <a:chOff x="2677633" y="1581150"/>
            <a:chExt cx="1536700" cy="1535113"/>
          </a:xfrm>
          <a:solidFill>
            <a:srgbClr val="EB7200"/>
          </a:solidFill>
        </p:grpSpPr>
        <p:sp>
          <p:nvSpPr>
            <p:cNvPr id="24" name="Freeform 31"/>
            <p:cNvSpPr/>
            <p:nvPr/>
          </p:nvSpPr>
          <p:spPr bwMode="auto">
            <a:xfrm>
              <a:off x="3488845" y="1581150"/>
              <a:ext cx="188912" cy="117475"/>
            </a:xfrm>
            <a:custGeom>
              <a:avLst/>
              <a:gdLst>
                <a:gd name="T0" fmla="*/ 0 w 140"/>
                <a:gd name="T1" fmla="*/ 64 h 87"/>
                <a:gd name="T2" fmla="*/ 16 w 140"/>
                <a:gd name="T3" fmla="*/ 0 h 87"/>
                <a:gd name="T4" fmla="*/ 140 w 140"/>
                <a:gd name="T5" fmla="*/ 40 h 87"/>
                <a:gd name="T6" fmla="*/ 122 w 140"/>
                <a:gd name="T7" fmla="*/ 87 h 87"/>
                <a:gd name="T8" fmla="*/ 0 w 140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7">
                  <a:moveTo>
                    <a:pt x="0" y="6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83" y="74"/>
                    <a:pt x="42" y="67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047520" y="1635125"/>
              <a:ext cx="184150" cy="138113"/>
            </a:xfrm>
            <a:custGeom>
              <a:avLst/>
              <a:gdLst>
                <a:gd name="T0" fmla="*/ 24 w 136"/>
                <a:gd name="T1" fmla="*/ 102 h 102"/>
                <a:gd name="T2" fmla="*/ 0 w 136"/>
                <a:gd name="T3" fmla="*/ 40 h 102"/>
                <a:gd name="T4" fmla="*/ 123 w 136"/>
                <a:gd name="T5" fmla="*/ 0 h 102"/>
                <a:gd name="T6" fmla="*/ 136 w 136"/>
                <a:gd name="T7" fmla="*/ 49 h 102"/>
                <a:gd name="T8" fmla="*/ 24 w 136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2">
                  <a:moveTo>
                    <a:pt x="24" y="102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96" y="62"/>
                    <a:pt x="58" y="80"/>
                    <a:pt x="24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2863370" y="1741487"/>
              <a:ext cx="177800" cy="173038"/>
            </a:xfrm>
            <a:custGeom>
              <a:avLst/>
              <a:gdLst>
                <a:gd name="T0" fmla="*/ 42 w 132"/>
                <a:gd name="T1" fmla="*/ 128 h 128"/>
                <a:gd name="T2" fmla="*/ 0 w 132"/>
                <a:gd name="T3" fmla="*/ 76 h 128"/>
                <a:gd name="T4" fmla="*/ 105 w 132"/>
                <a:gd name="T5" fmla="*/ 0 h 128"/>
                <a:gd name="T6" fmla="*/ 132 w 132"/>
                <a:gd name="T7" fmla="*/ 42 h 128"/>
                <a:gd name="T8" fmla="*/ 42 w 13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8">
                  <a:moveTo>
                    <a:pt x="42" y="128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99" y="67"/>
                    <a:pt x="68" y="96"/>
                    <a:pt x="42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2736370" y="1908175"/>
              <a:ext cx="153987" cy="188913"/>
            </a:xfrm>
            <a:custGeom>
              <a:avLst/>
              <a:gdLst>
                <a:gd name="T0" fmla="*/ 55 w 115"/>
                <a:gd name="T1" fmla="*/ 141 h 141"/>
                <a:gd name="T2" fmla="*/ 0 w 115"/>
                <a:gd name="T3" fmla="*/ 105 h 141"/>
                <a:gd name="T4" fmla="*/ 76 w 115"/>
                <a:gd name="T5" fmla="*/ 0 h 141"/>
                <a:gd name="T6" fmla="*/ 115 w 115"/>
                <a:gd name="T7" fmla="*/ 32 h 141"/>
                <a:gd name="T8" fmla="*/ 55 w 115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55" y="141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91" y="65"/>
                    <a:pt x="71" y="102"/>
                    <a:pt x="55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2677633" y="2116137"/>
              <a:ext cx="117475" cy="188913"/>
            </a:xfrm>
            <a:custGeom>
              <a:avLst/>
              <a:gdLst>
                <a:gd name="T0" fmla="*/ 64 w 87"/>
                <a:gd name="T1" fmla="*/ 140 h 140"/>
                <a:gd name="T2" fmla="*/ 0 w 87"/>
                <a:gd name="T3" fmla="*/ 124 h 140"/>
                <a:gd name="T4" fmla="*/ 40 w 87"/>
                <a:gd name="T5" fmla="*/ 0 h 140"/>
                <a:gd name="T6" fmla="*/ 87 w 87"/>
                <a:gd name="T7" fmla="*/ 18 h 140"/>
                <a:gd name="T8" fmla="*/ 64 w 87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64" y="14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74" y="57"/>
                    <a:pt x="66" y="98"/>
                    <a:pt x="6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2695095" y="2347912"/>
              <a:ext cx="88900" cy="176213"/>
            </a:xfrm>
            <a:custGeom>
              <a:avLst/>
              <a:gdLst>
                <a:gd name="T0" fmla="*/ 66 w 66"/>
                <a:gd name="T1" fmla="*/ 126 h 130"/>
                <a:gd name="T2" fmla="*/ 0 w 66"/>
                <a:gd name="T3" fmla="*/ 130 h 130"/>
                <a:gd name="T4" fmla="*/ 0 w 66"/>
                <a:gd name="T5" fmla="*/ 0 h 130"/>
                <a:gd name="T6" fmla="*/ 50 w 66"/>
                <a:gd name="T7" fmla="*/ 3 h 130"/>
                <a:gd name="T8" fmla="*/ 66 w 66"/>
                <a:gd name="T9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66" y="126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5"/>
                    <a:pt x="56" y="87"/>
                    <a:pt x="66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2731608" y="2563812"/>
              <a:ext cx="138112" cy="184150"/>
            </a:xfrm>
            <a:custGeom>
              <a:avLst/>
              <a:gdLst>
                <a:gd name="T0" fmla="*/ 102 w 102"/>
                <a:gd name="T1" fmla="*/ 112 h 137"/>
                <a:gd name="T2" fmla="*/ 40 w 102"/>
                <a:gd name="T3" fmla="*/ 137 h 137"/>
                <a:gd name="T4" fmla="*/ 0 w 102"/>
                <a:gd name="T5" fmla="*/ 13 h 137"/>
                <a:gd name="T6" fmla="*/ 48 w 102"/>
                <a:gd name="T7" fmla="*/ 0 h 137"/>
                <a:gd name="T8" fmla="*/ 102 w 102"/>
                <a:gd name="T9" fmla="*/ 11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7">
                  <a:moveTo>
                    <a:pt x="102" y="112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2" y="40"/>
                    <a:pt x="80" y="78"/>
                    <a:pt x="10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2837970" y="2752725"/>
              <a:ext cx="171450" cy="179388"/>
            </a:xfrm>
            <a:custGeom>
              <a:avLst/>
              <a:gdLst>
                <a:gd name="T0" fmla="*/ 127 w 127"/>
                <a:gd name="T1" fmla="*/ 90 h 132"/>
                <a:gd name="T2" fmla="*/ 76 w 127"/>
                <a:gd name="T3" fmla="*/ 132 h 132"/>
                <a:gd name="T4" fmla="*/ 0 w 127"/>
                <a:gd name="T5" fmla="*/ 27 h 132"/>
                <a:gd name="T6" fmla="*/ 42 w 127"/>
                <a:gd name="T7" fmla="*/ 0 h 132"/>
                <a:gd name="T8" fmla="*/ 127 w 127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127" y="90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7" y="33"/>
                    <a:pt x="96" y="64"/>
                    <a:pt x="127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3004658" y="2903537"/>
              <a:ext cx="190500" cy="155575"/>
            </a:xfrm>
            <a:custGeom>
              <a:avLst/>
              <a:gdLst>
                <a:gd name="T0" fmla="*/ 141 w 141"/>
                <a:gd name="T1" fmla="*/ 60 h 116"/>
                <a:gd name="T2" fmla="*/ 105 w 141"/>
                <a:gd name="T3" fmla="*/ 116 h 116"/>
                <a:gd name="T4" fmla="*/ 0 w 141"/>
                <a:gd name="T5" fmla="*/ 39 h 116"/>
                <a:gd name="T6" fmla="*/ 32 w 141"/>
                <a:gd name="T7" fmla="*/ 0 h 116"/>
                <a:gd name="T8" fmla="*/ 141 w 141"/>
                <a:gd name="T9" fmla="*/ 6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6">
                  <a:moveTo>
                    <a:pt x="141" y="60"/>
                  </a:moveTo>
                  <a:cubicBezTo>
                    <a:pt x="105" y="116"/>
                    <a:pt x="105" y="116"/>
                    <a:pt x="105" y="1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24"/>
                    <a:pt x="102" y="45"/>
                    <a:pt x="14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3214208" y="3000375"/>
              <a:ext cx="188912" cy="115888"/>
            </a:xfrm>
            <a:custGeom>
              <a:avLst/>
              <a:gdLst>
                <a:gd name="T0" fmla="*/ 140 w 140"/>
                <a:gd name="T1" fmla="*/ 22 h 86"/>
                <a:gd name="T2" fmla="*/ 124 w 140"/>
                <a:gd name="T3" fmla="*/ 86 h 86"/>
                <a:gd name="T4" fmla="*/ 0 w 140"/>
                <a:gd name="T5" fmla="*/ 46 h 86"/>
                <a:gd name="T6" fmla="*/ 18 w 140"/>
                <a:gd name="T7" fmla="*/ 0 h 86"/>
                <a:gd name="T8" fmla="*/ 140 w 140"/>
                <a:gd name="T9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6">
                  <a:moveTo>
                    <a:pt x="140" y="22"/>
                  </a:moveTo>
                  <a:cubicBezTo>
                    <a:pt x="124" y="86"/>
                    <a:pt x="124" y="86"/>
                    <a:pt x="124" y="8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7" y="12"/>
                    <a:pt x="98" y="20"/>
                    <a:pt x="14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3445983" y="3011487"/>
              <a:ext cx="176212" cy="88900"/>
            </a:xfrm>
            <a:custGeom>
              <a:avLst/>
              <a:gdLst>
                <a:gd name="T0" fmla="*/ 126 w 130"/>
                <a:gd name="T1" fmla="*/ 0 h 66"/>
                <a:gd name="T2" fmla="*/ 130 w 130"/>
                <a:gd name="T3" fmla="*/ 66 h 66"/>
                <a:gd name="T4" fmla="*/ 0 w 130"/>
                <a:gd name="T5" fmla="*/ 66 h 66"/>
                <a:gd name="T6" fmla="*/ 3 w 130"/>
                <a:gd name="T7" fmla="*/ 15 h 66"/>
                <a:gd name="T8" fmla="*/ 126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126" y="0"/>
                  </a:moveTo>
                  <a:cubicBezTo>
                    <a:pt x="130" y="66"/>
                    <a:pt x="130" y="66"/>
                    <a:pt x="13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5" y="15"/>
                    <a:pt x="87" y="1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3660295" y="2925762"/>
              <a:ext cx="184150" cy="136525"/>
            </a:xfrm>
            <a:custGeom>
              <a:avLst/>
              <a:gdLst>
                <a:gd name="T0" fmla="*/ 112 w 136"/>
                <a:gd name="T1" fmla="*/ 0 h 101"/>
                <a:gd name="T2" fmla="*/ 136 w 136"/>
                <a:gd name="T3" fmla="*/ 61 h 101"/>
                <a:gd name="T4" fmla="*/ 13 w 136"/>
                <a:gd name="T5" fmla="*/ 101 h 101"/>
                <a:gd name="T6" fmla="*/ 0 w 136"/>
                <a:gd name="T7" fmla="*/ 53 h 101"/>
                <a:gd name="T8" fmla="*/ 112 w 136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1">
                  <a:moveTo>
                    <a:pt x="112" y="0"/>
                  </a:moveTo>
                  <a:cubicBezTo>
                    <a:pt x="136" y="61"/>
                    <a:pt x="136" y="61"/>
                    <a:pt x="136" y="6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0" y="40"/>
                    <a:pt x="78" y="22"/>
                    <a:pt x="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3850795" y="2784475"/>
              <a:ext cx="177800" cy="171450"/>
            </a:xfrm>
            <a:custGeom>
              <a:avLst/>
              <a:gdLst>
                <a:gd name="T0" fmla="*/ 90 w 132"/>
                <a:gd name="T1" fmla="*/ 0 h 127"/>
                <a:gd name="T2" fmla="*/ 132 w 132"/>
                <a:gd name="T3" fmla="*/ 51 h 127"/>
                <a:gd name="T4" fmla="*/ 27 w 132"/>
                <a:gd name="T5" fmla="*/ 127 h 127"/>
                <a:gd name="T6" fmla="*/ 0 w 132"/>
                <a:gd name="T7" fmla="*/ 85 h 127"/>
                <a:gd name="T8" fmla="*/ 90 w 13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7">
                  <a:moveTo>
                    <a:pt x="90" y="0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3" y="60"/>
                    <a:pt x="64" y="32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4001608" y="2600325"/>
              <a:ext cx="153987" cy="188913"/>
            </a:xfrm>
            <a:custGeom>
              <a:avLst/>
              <a:gdLst>
                <a:gd name="T0" fmla="*/ 60 w 115"/>
                <a:gd name="T1" fmla="*/ 0 h 141"/>
                <a:gd name="T2" fmla="*/ 115 w 115"/>
                <a:gd name="T3" fmla="*/ 36 h 141"/>
                <a:gd name="T4" fmla="*/ 39 w 115"/>
                <a:gd name="T5" fmla="*/ 141 h 141"/>
                <a:gd name="T6" fmla="*/ 0 w 115"/>
                <a:gd name="T7" fmla="*/ 109 h 141"/>
                <a:gd name="T8" fmla="*/ 60 w 115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60" y="0"/>
                  </a:moveTo>
                  <a:cubicBezTo>
                    <a:pt x="115" y="36"/>
                    <a:pt x="115" y="36"/>
                    <a:pt x="115" y="36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4" y="76"/>
                    <a:pt x="44" y="39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8" name="Freeform 26"/>
            <p:cNvSpPr/>
            <p:nvPr/>
          </p:nvSpPr>
          <p:spPr bwMode="auto">
            <a:xfrm>
              <a:off x="4096858" y="2392362"/>
              <a:ext cx="117475" cy="188913"/>
            </a:xfrm>
            <a:custGeom>
              <a:avLst/>
              <a:gdLst>
                <a:gd name="T0" fmla="*/ 23 w 87"/>
                <a:gd name="T1" fmla="*/ 0 h 140"/>
                <a:gd name="T2" fmla="*/ 87 w 87"/>
                <a:gd name="T3" fmla="*/ 17 h 140"/>
                <a:gd name="T4" fmla="*/ 47 w 87"/>
                <a:gd name="T5" fmla="*/ 140 h 140"/>
                <a:gd name="T6" fmla="*/ 0 w 87"/>
                <a:gd name="T7" fmla="*/ 122 h 140"/>
                <a:gd name="T8" fmla="*/ 23 w 87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23" y="0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3" y="83"/>
                    <a:pt x="21" y="4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4107970" y="2173287"/>
              <a:ext cx="88900" cy="174625"/>
            </a:xfrm>
            <a:custGeom>
              <a:avLst/>
              <a:gdLst>
                <a:gd name="T0" fmla="*/ 0 w 66"/>
                <a:gd name="T1" fmla="*/ 4 h 130"/>
                <a:gd name="T2" fmla="*/ 66 w 66"/>
                <a:gd name="T3" fmla="*/ 0 h 130"/>
                <a:gd name="T4" fmla="*/ 66 w 66"/>
                <a:gd name="T5" fmla="*/ 130 h 130"/>
                <a:gd name="T6" fmla="*/ 16 w 66"/>
                <a:gd name="T7" fmla="*/ 127 h 130"/>
                <a:gd name="T8" fmla="*/ 0 w 66"/>
                <a:gd name="T9" fmla="*/ 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0" y="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85"/>
                    <a:pt x="10" y="4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4022245" y="1951037"/>
              <a:ext cx="138112" cy="182563"/>
            </a:xfrm>
            <a:custGeom>
              <a:avLst/>
              <a:gdLst>
                <a:gd name="T0" fmla="*/ 0 w 102"/>
                <a:gd name="T1" fmla="*/ 24 h 136"/>
                <a:gd name="T2" fmla="*/ 62 w 102"/>
                <a:gd name="T3" fmla="*/ 0 h 136"/>
                <a:gd name="T4" fmla="*/ 102 w 102"/>
                <a:gd name="T5" fmla="*/ 123 h 136"/>
                <a:gd name="T6" fmla="*/ 54 w 102"/>
                <a:gd name="T7" fmla="*/ 136 h 136"/>
                <a:gd name="T8" fmla="*/ 0 w 102"/>
                <a:gd name="T9" fmla="*/ 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6">
                  <a:moveTo>
                    <a:pt x="0" y="24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40" y="96"/>
                    <a:pt x="22" y="59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3882545" y="1765300"/>
              <a:ext cx="171450" cy="177800"/>
            </a:xfrm>
            <a:custGeom>
              <a:avLst/>
              <a:gdLst>
                <a:gd name="T0" fmla="*/ 0 w 127"/>
                <a:gd name="T1" fmla="*/ 42 h 132"/>
                <a:gd name="T2" fmla="*/ 51 w 127"/>
                <a:gd name="T3" fmla="*/ 0 h 132"/>
                <a:gd name="T4" fmla="*/ 127 w 127"/>
                <a:gd name="T5" fmla="*/ 105 h 132"/>
                <a:gd name="T6" fmla="*/ 85 w 127"/>
                <a:gd name="T7" fmla="*/ 132 h 132"/>
                <a:gd name="T8" fmla="*/ 0 w 127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0" y="42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60" y="99"/>
                    <a:pt x="32" y="6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3696808" y="1638300"/>
              <a:ext cx="190500" cy="155575"/>
            </a:xfrm>
            <a:custGeom>
              <a:avLst/>
              <a:gdLst>
                <a:gd name="T0" fmla="*/ 0 w 141"/>
                <a:gd name="T1" fmla="*/ 55 h 115"/>
                <a:gd name="T2" fmla="*/ 36 w 141"/>
                <a:gd name="T3" fmla="*/ 0 h 115"/>
                <a:gd name="T4" fmla="*/ 141 w 141"/>
                <a:gd name="T5" fmla="*/ 76 h 115"/>
                <a:gd name="T6" fmla="*/ 109 w 141"/>
                <a:gd name="T7" fmla="*/ 115 h 115"/>
                <a:gd name="T8" fmla="*/ 0 w 141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5">
                  <a:moveTo>
                    <a:pt x="0" y="5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76" y="91"/>
                    <a:pt x="39" y="71"/>
                    <a:pt x="0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3269770" y="1598612"/>
              <a:ext cx="176212" cy="88900"/>
            </a:xfrm>
            <a:custGeom>
              <a:avLst/>
              <a:gdLst>
                <a:gd name="T0" fmla="*/ 0 w 130"/>
                <a:gd name="T1" fmla="*/ 0 h 66"/>
                <a:gd name="T2" fmla="*/ 130 w 130"/>
                <a:gd name="T3" fmla="*/ 0 h 66"/>
                <a:gd name="T4" fmla="*/ 127 w 130"/>
                <a:gd name="T5" fmla="*/ 50 h 66"/>
                <a:gd name="T6" fmla="*/ 4 w 130"/>
                <a:gd name="T7" fmla="*/ 66 h 66"/>
                <a:gd name="T8" fmla="*/ 0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85" y="50"/>
                    <a:pt x="43" y="56"/>
                    <a:pt x="4" y="6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44" name="Group 4"/>
          <p:cNvGrpSpPr/>
          <p:nvPr/>
        </p:nvGrpSpPr>
        <p:grpSpPr>
          <a:xfrm>
            <a:off x="6498590" y="2124710"/>
            <a:ext cx="2091690" cy="2080260"/>
            <a:chOff x="4787420" y="1581150"/>
            <a:chExt cx="1536700" cy="1535113"/>
          </a:xfrm>
          <a:solidFill>
            <a:srgbClr val="0068AF"/>
          </a:solidFill>
        </p:grpSpPr>
        <p:sp>
          <p:nvSpPr>
            <p:cNvPr id="45" name="Freeform 31"/>
            <p:cNvSpPr/>
            <p:nvPr/>
          </p:nvSpPr>
          <p:spPr bwMode="auto">
            <a:xfrm>
              <a:off x="5598632" y="1581150"/>
              <a:ext cx="188912" cy="117475"/>
            </a:xfrm>
            <a:custGeom>
              <a:avLst/>
              <a:gdLst>
                <a:gd name="T0" fmla="*/ 0 w 140"/>
                <a:gd name="T1" fmla="*/ 64 h 87"/>
                <a:gd name="T2" fmla="*/ 16 w 140"/>
                <a:gd name="T3" fmla="*/ 0 h 87"/>
                <a:gd name="T4" fmla="*/ 140 w 140"/>
                <a:gd name="T5" fmla="*/ 40 h 87"/>
                <a:gd name="T6" fmla="*/ 122 w 140"/>
                <a:gd name="T7" fmla="*/ 87 h 87"/>
                <a:gd name="T8" fmla="*/ 0 w 140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7">
                  <a:moveTo>
                    <a:pt x="0" y="6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83" y="74"/>
                    <a:pt x="42" y="67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5157307" y="1635125"/>
              <a:ext cx="184150" cy="138113"/>
            </a:xfrm>
            <a:custGeom>
              <a:avLst/>
              <a:gdLst>
                <a:gd name="T0" fmla="*/ 24 w 136"/>
                <a:gd name="T1" fmla="*/ 102 h 102"/>
                <a:gd name="T2" fmla="*/ 0 w 136"/>
                <a:gd name="T3" fmla="*/ 40 h 102"/>
                <a:gd name="T4" fmla="*/ 123 w 136"/>
                <a:gd name="T5" fmla="*/ 0 h 102"/>
                <a:gd name="T6" fmla="*/ 136 w 136"/>
                <a:gd name="T7" fmla="*/ 49 h 102"/>
                <a:gd name="T8" fmla="*/ 24 w 136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2">
                  <a:moveTo>
                    <a:pt x="24" y="102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96" y="62"/>
                    <a:pt x="58" y="80"/>
                    <a:pt x="24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4973157" y="1741487"/>
              <a:ext cx="177800" cy="173038"/>
            </a:xfrm>
            <a:custGeom>
              <a:avLst/>
              <a:gdLst>
                <a:gd name="T0" fmla="*/ 42 w 132"/>
                <a:gd name="T1" fmla="*/ 128 h 128"/>
                <a:gd name="T2" fmla="*/ 0 w 132"/>
                <a:gd name="T3" fmla="*/ 76 h 128"/>
                <a:gd name="T4" fmla="*/ 105 w 132"/>
                <a:gd name="T5" fmla="*/ 0 h 128"/>
                <a:gd name="T6" fmla="*/ 132 w 132"/>
                <a:gd name="T7" fmla="*/ 42 h 128"/>
                <a:gd name="T8" fmla="*/ 42 w 13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8">
                  <a:moveTo>
                    <a:pt x="42" y="128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99" y="67"/>
                    <a:pt x="68" y="96"/>
                    <a:pt x="42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4846157" y="1908175"/>
              <a:ext cx="153987" cy="188913"/>
            </a:xfrm>
            <a:custGeom>
              <a:avLst/>
              <a:gdLst>
                <a:gd name="T0" fmla="*/ 55 w 115"/>
                <a:gd name="T1" fmla="*/ 141 h 141"/>
                <a:gd name="T2" fmla="*/ 0 w 115"/>
                <a:gd name="T3" fmla="*/ 105 h 141"/>
                <a:gd name="T4" fmla="*/ 76 w 115"/>
                <a:gd name="T5" fmla="*/ 0 h 141"/>
                <a:gd name="T6" fmla="*/ 115 w 115"/>
                <a:gd name="T7" fmla="*/ 32 h 141"/>
                <a:gd name="T8" fmla="*/ 55 w 115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55" y="141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91" y="65"/>
                    <a:pt x="71" y="102"/>
                    <a:pt x="55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4787420" y="2116137"/>
              <a:ext cx="117475" cy="188913"/>
            </a:xfrm>
            <a:custGeom>
              <a:avLst/>
              <a:gdLst>
                <a:gd name="T0" fmla="*/ 64 w 87"/>
                <a:gd name="T1" fmla="*/ 140 h 140"/>
                <a:gd name="T2" fmla="*/ 0 w 87"/>
                <a:gd name="T3" fmla="*/ 124 h 140"/>
                <a:gd name="T4" fmla="*/ 40 w 87"/>
                <a:gd name="T5" fmla="*/ 0 h 140"/>
                <a:gd name="T6" fmla="*/ 87 w 87"/>
                <a:gd name="T7" fmla="*/ 18 h 140"/>
                <a:gd name="T8" fmla="*/ 64 w 87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64" y="14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74" y="57"/>
                    <a:pt x="66" y="98"/>
                    <a:pt x="6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4804882" y="2347912"/>
              <a:ext cx="88900" cy="176213"/>
            </a:xfrm>
            <a:custGeom>
              <a:avLst/>
              <a:gdLst>
                <a:gd name="T0" fmla="*/ 66 w 66"/>
                <a:gd name="T1" fmla="*/ 126 h 130"/>
                <a:gd name="T2" fmla="*/ 0 w 66"/>
                <a:gd name="T3" fmla="*/ 130 h 130"/>
                <a:gd name="T4" fmla="*/ 0 w 66"/>
                <a:gd name="T5" fmla="*/ 0 h 130"/>
                <a:gd name="T6" fmla="*/ 50 w 66"/>
                <a:gd name="T7" fmla="*/ 3 h 130"/>
                <a:gd name="T8" fmla="*/ 66 w 66"/>
                <a:gd name="T9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66" y="126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5"/>
                    <a:pt x="56" y="87"/>
                    <a:pt x="66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1" name="Freeform 18"/>
            <p:cNvSpPr/>
            <p:nvPr/>
          </p:nvSpPr>
          <p:spPr bwMode="auto">
            <a:xfrm>
              <a:off x="4841395" y="2563812"/>
              <a:ext cx="138112" cy="184150"/>
            </a:xfrm>
            <a:custGeom>
              <a:avLst/>
              <a:gdLst>
                <a:gd name="T0" fmla="*/ 102 w 102"/>
                <a:gd name="T1" fmla="*/ 112 h 137"/>
                <a:gd name="T2" fmla="*/ 40 w 102"/>
                <a:gd name="T3" fmla="*/ 137 h 137"/>
                <a:gd name="T4" fmla="*/ 0 w 102"/>
                <a:gd name="T5" fmla="*/ 13 h 137"/>
                <a:gd name="T6" fmla="*/ 48 w 102"/>
                <a:gd name="T7" fmla="*/ 0 h 137"/>
                <a:gd name="T8" fmla="*/ 102 w 102"/>
                <a:gd name="T9" fmla="*/ 11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7">
                  <a:moveTo>
                    <a:pt x="102" y="112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2" y="40"/>
                    <a:pt x="80" y="78"/>
                    <a:pt x="10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2" name="Freeform 19"/>
            <p:cNvSpPr/>
            <p:nvPr/>
          </p:nvSpPr>
          <p:spPr bwMode="auto">
            <a:xfrm>
              <a:off x="4947757" y="2752725"/>
              <a:ext cx="171450" cy="179388"/>
            </a:xfrm>
            <a:custGeom>
              <a:avLst/>
              <a:gdLst>
                <a:gd name="T0" fmla="*/ 127 w 127"/>
                <a:gd name="T1" fmla="*/ 90 h 132"/>
                <a:gd name="T2" fmla="*/ 76 w 127"/>
                <a:gd name="T3" fmla="*/ 132 h 132"/>
                <a:gd name="T4" fmla="*/ 0 w 127"/>
                <a:gd name="T5" fmla="*/ 27 h 132"/>
                <a:gd name="T6" fmla="*/ 42 w 127"/>
                <a:gd name="T7" fmla="*/ 0 h 132"/>
                <a:gd name="T8" fmla="*/ 127 w 127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127" y="90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7" y="33"/>
                    <a:pt x="96" y="64"/>
                    <a:pt x="127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3" name="Freeform 20"/>
            <p:cNvSpPr/>
            <p:nvPr/>
          </p:nvSpPr>
          <p:spPr bwMode="auto">
            <a:xfrm>
              <a:off x="5114445" y="2903537"/>
              <a:ext cx="190500" cy="155575"/>
            </a:xfrm>
            <a:custGeom>
              <a:avLst/>
              <a:gdLst>
                <a:gd name="T0" fmla="*/ 141 w 141"/>
                <a:gd name="T1" fmla="*/ 60 h 116"/>
                <a:gd name="T2" fmla="*/ 105 w 141"/>
                <a:gd name="T3" fmla="*/ 116 h 116"/>
                <a:gd name="T4" fmla="*/ 0 w 141"/>
                <a:gd name="T5" fmla="*/ 39 h 116"/>
                <a:gd name="T6" fmla="*/ 32 w 141"/>
                <a:gd name="T7" fmla="*/ 0 h 116"/>
                <a:gd name="T8" fmla="*/ 141 w 141"/>
                <a:gd name="T9" fmla="*/ 6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6">
                  <a:moveTo>
                    <a:pt x="141" y="60"/>
                  </a:moveTo>
                  <a:cubicBezTo>
                    <a:pt x="105" y="116"/>
                    <a:pt x="105" y="116"/>
                    <a:pt x="105" y="1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24"/>
                    <a:pt x="102" y="45"/>
                    <a:pt x="14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4" name="Freeform 21"/>
            <p:cNvSpPr/>
            <p:nvPr/>
          </p:nvSpPr>
          <p:spPr bwMode="auto">
            <a:xfrm>
              <a:off x="5323995" y="3000375"/>
              <a:ext cx="188912" cy="115888"/>
            </a:xfrm>
            <a:custGeom>
              <a:avLst/>
              <a:gdLst>
                <a:gd name="T0" fmla="*/ 140 w 140"/>
                <a:gd name="T1" fmla="*/ 22 h 86"/>
                <a:gd name="T2" fmla="*/ 124 w 140"/>
                <a:gd name="T3" fmla="*/ 86 h 86"/>
                <a:gd name="T4" fmla="*/ 0 w 140"/>
                <a:gd name="T5" fmla="*/ 46 h 86"/>
                <a:gd name="T6" fmla="*/ 18 w 140"/>
                <a:gd name="T7" fmla="*/ 0 h 86"/>
                <a:gd name="T8" fmla="*/ 140 w 140"/>
                <a:gd name="T9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6">
                  <a:moveTo>
                    <a:pt x="140" y="22"/>
                  </a:moveTo>
                  <a:cubicBezTo>
                    <a:pt x="124" y="86"/>
                    <a:pt x="124" y="86"/>
                    <a:pt x="124" y="8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7" y="12"/>
                    <a:pt x="98" y="20"/>
                    <a:pt x="14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5" name="Freeform 22"/>
            <p:cNvSpPr/>
            <p:nvPr/>
          </p:nvSpPr>
          <p:spPr bwMode="auto">
            <a:xfrm>
              <a:off x="5555770" y="3011487"/>
              <a:ext cx="176212" cy="88900"/>
            </a:xfrm>
            <a:custGeom>
              <a:avLst/>
              <a:gdLst>
                <a:gd name="T0" fmla="*/ 126 w 130"/>
                <a:gd name="T1" fmla="*/ 0 h 66"/>
                <a:gd name="T2" fmla="*/ 130 w 130"/>
                <a:gd name="T3" fmla="*/ 66 h 66"/>
                <a:gd name="T4" fmla="*/ 0 w 130"/>
                <a:gd name="T5" fmla="*/ 66 h 66"/>
                <a:gd name="T6" fmla="*/ 3 w 130"/>
                <a:gd name="T7" fmla="*/ 15 h 66"/>
                <a:gd name="T8" fmla="*/ 126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126" y="0"/>
                  </a:moveTo>
                  <a:cubicBezTo>
                    <a:pt x="130" y="66"/>
                    <a:pt x="130" y="66"/>
                    <a:pt x="13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5" y="15"/>
                    <a:pt x="87" y="1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6" name="Freeform 23"/>
            <p:cNvSpPr/>
            <p:nvPr/>
          </p:nvSpPr>
          <p:spPr bwMode="auto">
            <a:xfrm>
              <a:off x="5770082" y="2925762"/>
              <a:ext cx="184150" cy="136525"/>
            </a:xfrm>
            <a:custGeom>
              <a:avLst/>
              <a:gdLst>
                <a:gd name="T0" fmla="*/ 112 w 136"/>
                <a:gd name="T1" fmla="*/ 0 h 101"/>
                <a:gd name="T2" fmla="*/ 136 w 136"/>
                <a:gd name="T3" fmla="*/ 61 h 101"/>
                <a:gd name="T4" fmla="*/ 13 w 136"/>
                <a:gd name="T5" fmla="*/ 101 h 101"/>
                <a:gd name="T6" fmla="*/ 0 w 136"/>
                <a:gd name="T7" fmla="*/ 53 h 101"/>
                <a:gd name="T8" fmla="*/ 112 w 136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1">
                  <a:moveTo>
                    <a:pt x="112" y="0"/>
                  </a:moveTo>
                  <a:cubicBezTo>
                    <a:pt x="136" y="61"/>
                    <a:pt x="136" y="61"/>
                    <a:pt x="136" y="6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0" y="40"/>
                    <a:pt x="78" y="22"/>
                    <a:pt x="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7" name="Freeform 24"/>
            <p:cNvSpPr/>
            <p:nvPr/>
          </p:nvSpPr>
          <p:spPr bwMode="auto">
            <a:xfrm>
              <a:off x="5960582" y="2784475"/>
              <a:ext cx="177800" cy="171450"/>
            </a:xfrm>
            <a:custGeom>
              <a:avLst/>
              <a:gdLst>
                <a:gd name="T0" fmla="*/ 90 w 132"/>
                <a:gd name="T1" fmla="*/ 0 h 127"/>
                <a:gd name="T2" fmla="*/ 132 w 132"/>
                <a:gd name="T3" fmla="*/ 51 h 127"/>
                <a:gd name="T4" fmla="*/ 27 w 132"/>
                <a:gd name="T5" fmla="*/ 127 h 127"/>
                <a:gd name="T6" fmla="*/ 0 w 132"/>
                <a:gd name="T7" fmla="*/ 85 h 127"/>
                <a:gd name="T8" fmla="*/ 90 w 13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7">
                  <a:moveTo>
                    <a:pt x="90" y="0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3" y="60"/>
                    <a:pt x="64" y="32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8" name="Freeform 25"/>
            <p:cNvSpPr/>
            <p:nvPr/>
          </p:nvSpPr>
          <p:spPr bwMode="auto">
            <a:xfrm>
              <a:off x="6111395" y="2600325"/>
              <a:ext cx="153987" cy="188913"/>
            </a:xfrm>
            <a:custGeom>
              <a:avLst/>
              <a:gdLst>
                <a:gd name="T0" fmla="*/ 60 w 115"/>
                <a:gd name="T1" fmla="*/ 0 h 141"/>
                <a:gd name="T2" fmla="*/ 115 w 115"/>
                <a:gd name="T3" fmla="*/ 36 h 141"/>
                <a:gd name="T4" fmla="*/ 39 w 115"/>
                <a:gd name="T5" fmla="*/ 141 h 141"/>
                <a:gd name="T6" fmla="*/ 0 w 115"/>
                <a:gd name="T7" fmla="*/ 109 h 141"/>
                <a:gd name="T8" fmla="*/ 60 w 115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60" y="0"/>
                  </a:moveTo>
                  <a:cubicBezTo>
                    <a:pt x="115" y="36"/>
                    <a:pt x="115" y="36"/>
                    <a:pt x="115" y="36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4" y="76"/>
                    <a:pt x="44" y="39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9" name="Freeform 26"/>
            <p:cNvSpPr/>
            <p:nvPr/>
          </p:nvSpPr>
          <p:spPr bwMode="auto">
            <a:xfrm>
              <a:off x="6206645" y="2392362"/>
              <a:ext cx="117475" cy="188913"/>
            </a:xfrm>
            <a:custGeom>
              <a:avLst/>
              <a:gdLst>
                <a:gd name="T0" fmla="*/ 23 w 87"/>
                <a:gd name="T1" fmla="*/ 0 h 140"/>
                <a:gd name="T2" fmla="*/ 87 w 87"/>
                <a:gd name="T3" fmla="*/ 17 h 140"/>
                <a:gd name="T4" fmla="*/ 47 w 87"/>
                <a:gd name="T5" fmla="*/ 140 h 140"/>
                <a:gd name="T6" fmla="*/ 0 w 87"/>
                <a:gd name="T7" fmla="*/ 122 h 140"/>
                <a:gd name="T8" fmla="*/ 23 w 87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23" y="0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3" y="83"/>
                    <a:pt x="21" y="4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0" name="Freeform 27"/>
            <p:cNvSpPr/>
            <p:nvPr/>
          </p:nvSpPr>
          <p:spPr bwMode="auto">
            <a:xfrm>
              <a:off x="6217757" y="2173287"/>
              <a:ext cx="88900" cy="174625"/>
            </a:xfrm>
            <a:custGeom>
              <a:avLst/>
              <a:gdLst>
                <a:gd name="T0" fmla="*/ 0 w 66"/>
                <a:gd name="T1" fmla="*/ 4 h 130"/>
                <a:gd name="T2" fmla="*/ 66 w 66"/>
                <a:gd name="T3" fmla="*/ 0 h 130"/>
                <a:gd name="T4" fmla="*/ 66 w 66"/>
                <a:gd name="T5" fmla="*/ 130 h 130"/>
                <a:gd name="T6" fmla="*/ 16 w 66"/>
                <a:gd name="T7" fmla="*/ 127 h 130"/>
                <a:gd name="T8" fmla="*/ 0 w 66"/>
                <a:gd name="T9" fmla="*/ 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0" y="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85"/>
                    <a:pt x="10" y="4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1" name="Freeform 28"/>
            <p:cNvSpPr/>
            <p:nvPr/>
          </p:nvSpPr>
          <p:spPr bwMode="auto">
            <a:xfrm>
              <a:off x="6132032" y="1951037"/>
              <a:ext cx="138112" cy="182563"/>
            </a:xfrm>
            <a:custGeom>
              <a:avLst/>
              <a:gdLst>
                <a:gd name="T0" fmla="*/ 0 w 102"/>
                <a:gd name="T1" fmla="*/ 24 h 136"/>
                <a:gd name="T2" fmla="*/ 62 w 102"/>
                <a:gd name="T3" fmla="*/ 0 h 136"/>
                <a:gd name="T4" fmla="*/ 102 w 102"/>
                <a:gd name="T5" fmla="*/ 123 h 136"/>
                <a:gd name="T6" fmla="*/ 54 w 102"/>
                <a:gd name="T7" fmla="*/ 136 h 136"/>
                <a:gd name="T8" fmla="*/ 0 w 102"/>
                <a:gd name="T9" fmla="*/ 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6">
                  <a:moveTo>
                    <a:pt x="0" y="24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40" y="96"/>
                    <a:pt x="22" y="59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2" name="Freeform 29"/>
            <p:cNvSpPr/>
            <p:nvPr/>
          </p:nvSpPr>
          <p:spPr bwMode="auto">
            <a:xfrm>
              <a:off x="5992332" y="1765300"/>
              <a:ext cx="171450" cy="177800"/>
            </a:xfrm>
            <a:custGeom>
              <a:avLst/>
              <a:gdLst>
                <a:gd name="T0" fmla="*/ 0 w 127"/>
                <a:gd name="T1" fmla="*/ 42 h 132"/>
                <a:gd name="T2" fmla="*/ 51 w 127"/>
                <a:gd name="T3" fmla="*/ 0 h 132"/>
                <a:gd name="T4" fmla="*/ 127 w 127"/>
                <a:gd name="T5" fmla="*/ 105 h 132"/>
                <a:gd name="T6" fmla="*/ 85 w 127"/>
                <a:gd name="T7" fmla="*/ 132 h 132"/>
                <a:gd name="T8" fmla="*/ 0 w 127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0" y="42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60" y="99"/>
                    <a:pt x="32" y="6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3" name="Freeform 30"/>
            <p:cNvSpPr/>
            <p:nvPr/>
          </p:nvSpPr>
          <p:spPr bwMode="auto">
            <a:xfrm>
              <a:off x="5806595" y="1638300"/>
              <a:ext cx="190500" cy="155575"/>
            </a:xfrm>
            <a:custGeom>
              <a:avLst/>
              <a:gdLst>
                <a:gd name="T0" fmla="*/ 0 w 141"/>
                <a:gd name="T1" fmla="*/ 55 h 115"/>
                <a:gd name="T2" fmla="*/ 36 w 141"/>
                <a:gd name="T3" fmla="*/ 0 h 115"/>
                <a:gd name="T4" fmla="*/ 141 w 141"/>
                <a:gd name="T5" fmla="*/ 76 h 115"/>
                <a:gd name="T6" fmla="*/ 109 w 141"/>
                <a:gd name="T7" fmla="*/ 115 h 115"/>
                <a:gd name="T8" fmla="*/ 0 w 141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5">
                  <a:moveTo>
                    <a:pt x="0" y="5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76" y="91"/>
                    <a:pt x="39" y="71"/>
                    <a:pt x="0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4" name="Freeform 32"/>
            <p:cNvSpPr/>
            <p:nvPr/>
          </p:nvSpPr>
          <p:spPr bwMode="auto">
            <a:xfrm>
              <a:off x="5379557" y="1598612"/>
              <a:ext cx="176212" cy="88900"/>
            </a:xfrm>
            <a:custGeom>
              <a:avLst/>
              <a:gdLst>
                <a:gd name="T0" fmla="*/ 0 w 130"/>
                <a:gd name="T1" fmla="*/ 0 h 66"/>
                <a:gd name="T2" fmla="*/ 130 w 130"/>
                <a:gd name="T3" fmla="*/ 0 h 66"/>
                <a:gd name="T4" fmla="*/ 127 w 130"/>
                <a:gd name="T5" fmla="*/ 50 h 66"/>
                <a:gd name="T6" fmla="*/ 4 w 130"/>
                <a:gd name="T7" fmla="*/ 66 h 66"/>
                <a:gd name="T8" fmla="*/ 0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85" y="50"/>
                    <a:pt x="43" y="56"/>
                    <a:pt x="4" y="6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65" name="Group 129"/>
          <p:cNvGrpSpPr/>
          <p:nvPr/>
        </p:nvGrpSpPr>
        <p:grpSpPr>
          <a:xfrm>
            <a:off x="811530" y="2124710"/>
            <a:ext cx="2091690" cy="2080260"/>
            <a:chOff x="598488" y="1582738"/>
            <a:chExt cx="1536700" cy="1535113"/>
          </a:xfrm>
          <a:solidFill>
            <a:srgbClr val="0068AF"/>
          </a:solidFill>
        </p:grpSpPr>
        <p:sp>
          <p:nvSpPr>
            <p:cNvPr id="66" name="Freeform 31"/>
            <p:cNvSpPr/>
            <p:nvPr/>
          </p:nvSpPr>
          <p:spPr bwMode="auto">
            <a:xfrm>
              <a:off x="1409700" y="1582738"/>
              <a:ext cx="188912" cy="117475"/>
            </a:xfrm>
            <a:custGeom>
              <a:avLst/>
              <a:gdLst>
                <a:gd name="T0" fmla="*/ 0 w 140"/>
                <a:gd name="T1" fmla="*/ 64 h 87"/>
                <a:gd name="T2" fmla="*/ 16 w 140"/>
                <a:gd name="T3" fmla="*/ 0 h 87"/>
                <a:gd name="T4" fmla="*/ 140 w 140"/>
                <a:gd name="T5" fmla="*/ 40 h 87"/>
                <a:gd name="T6" fmla="*/ 122 w 140"/>
                <a:gd name="T7" fmla="*/ 87 h 87"/>
                <a:gd name="T8" fmla="*/ 0 w 140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7">
                  <a:moveTo>
                    <a:pt x="0" y="64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83" y="74"/>
                    <a:pt x="42" y="67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968375" y="1636713"/>
              <a:ext cx="184150" cy="138113"/>
            </a:xfrm>
            <a:custGeom>
              <a:avLst/>
              <a:gdLst>
                <a:gd name="T0" fmla="*/ 24 w 136"/>
                <a:gd name="T1" fmla="*/ 102 h 102"/>
                <a:gd name="T2" fmla="*/ 0 w 136"/>
                <a:gd name="T3" fmla="*/ 40 h 102"/>
                <a:gd name="T4" fmla="*/ 123 w 136"/>
                <a:gd name="T5" fmla="*/ 0 h 102"/>
                <a:gd name="T6" fmla="*/ 136 w 136"/>
                <a:gd name="T7" fmla="*/ 49 h 102"/>
                <a:gd name="T8" fmla="*/ 24 w 136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2">
                  <a:moveTo>
                    <a:pt x="24" y="102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96" y="62"/>
                    <a:pt x="58" y="80"/>
                    <a:pt x="24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84225" y="1743075"/>
              <a:ext cx="177800" cy="173038"/>
            </a:xfrm>
            <a:custGeom>
              <a:avLst/>
              <a:gdLst>
                <a:gd name="T0" fmla="*/ 42 w 132"/>
                <a:gd name="T1" fmla="*/ 128 h 128"/>
                <a:gd name="T2" fmla="*/ 0 w 132"/>
                <a:gd name="T3" fmla="*/ 76 h 128"/>
                <a:gd name="T4" fmla="*/ 105 w 132"/>
                <a:gd name="T5" fmla="*/ 0 h 128"/>
                <a:gd name="T6" fmla="*/ 132 w 132"/>
                <a:gd name="T7" fmla="*/ 42 h 128"/>
                <a:gd name="T8" fmla="*/ 42 w 13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8">
                  <a:moveTo>
                    <a:pt x="42" y="128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99" y="67"/>
                    <a:pt x="68" y="96"/>
                    <a:pt x="42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657225" y="1909763"/>
              <a:ext cx="153987" cy="188913"/>
            </a:xfrm>
            <a:custGeom>
              <a:avLst/>
              <a:gdLst>
                <a:gd name="T0" fmla="*/ 55 w 115"/>
                <a:gd name="T1" fmla="*/ 141 h 141"/>
                <a:gd name="T2" fmla="*/ 0 w 115"/>
                <a:gd name="T3" fmla="*/ 105 h 141"/>
                <a:gd name="T4" fmla="*/ 76 w 115"/>
                <a:gd name="T5" fmla="*/ 0 h 141"/>
                <a:gd name="T6" fmla="*/ 115 w 115"/>
                <a:gd name="T7" fmla="*/ 32 h 141"/>
                <a:gd name="T8" fmla="*/ 55 w 115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55" y="141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91" y="65"/>
                    <a:pt x="71" y="102"/>
                    <a:pt x="55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598488" y="2117725"/>
              <a:ext cx="117475" cy="188913"/>
            </a:xfrm>
            <a:custGeom>
              <a:avLst/>
              <a:gdLst>
                <a:gd name="T0" fmla="*/ 64 w 87"/>
                <a:gd name="T1" fmla="*/ 140 h 140"/>
                <a:gd name="T2" fmla="*/ 0 w 87"/>
                <a:gd name="T3" fmla="*/ 124 h 140"/>
                <a:gd name="T4" fmla="*/ 40 w 87"/>
                <a:gd name="T5" fmla="*/ 0 h 140"/>
                <a:gd name="T6" fmla="*/ 87 w 87"/>
                <a:gd name="T7" fmla="*/ 18 h 140"/>
                <a:gd name="T8" fmla="*/ 64 w 87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64" y="14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74" y="57"/>
                    <a:pt x="66" y="98"/>
                    <a:pt x="6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615950" y="2349500"/>
              <a:ext cx="88900" cy="176213"/>
            </a:xfrm>
            <a:custGeom>
              <a:avLst/>
              <a:gdLst>
                <a:gd name="T0" fmla="*/ 66 w 66"/>
                <a:gd name="T1" fmla="*/ 126 h 130"/>
                <a:gd name="T2" fmla="*/ 0 w 66"/>
                <a:gd name="T3" fmla="*/ 130 h 130"/>
                <a:gd name="T4" fmla="*/ 0 w 66"/>
                <a:gd name="T5" fmla="*/ 0 h 130"/>
                <a:gd name="T6" fmla="*/ 50 w 66"/>
                <a:gd name="T7" fmla="*/ 3 h 130"/>
                <a:gd name="T8" fmla="*/ 66 w 66"/>
                <a:gd name="T9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66" y="126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5"/>
                    <a:pt x="56" y="87"/>
                    <a:pt x="66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52463" y="2565400"/>
              <a:ext cx="138112" cy="184150"/>
            </a:xfrm>
            <a:custGeom>
              <a:avLst/>
              <a:gdLst>
                <a:gd name="T0" fmla="*/ 102 w 102"/>
                <a:gd name="T1" fmla="*/ 112 h 137"/>
                <a:gd name="T2" fmla="*/ 40 w 102"/>
                <a:gd name="T3" fmla="*/ 137 h 137"/>
                <a:gd name="T4" fmla="*/ 0 w 102"/>
                <a:gd name="T5" fmla="*/ 13 h 137"/>
                <a:gd name="T6" fmla="*/ 48 w 102"/>
                <a:gd name="T7" fmla="*/ 0 h 137"/>
                <a:gd name="T8" fmla="*/ 102 w 102"/>
                <a:gd name="T9" fmla="*/ 11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7">
                  <a:moveTo>
                    <a:pt x="102" y="112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2" y="40"/>
                    <a:pt x="80" y="78"/>
                    <a:pt x="10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758825" y="2754313"/>
              <a:ext cx="171450" cy="179388"/>
            </a:xfrm>
            <a:custGeom>
              <a:avLst/>
              <a:gdLst>
                <a:gd name="T0" fmla="*/ 127 w 127"/>
                <a:gd name="T1" fmla="*/ 90 h 132"/>
                <a:gd name="T2" fmla="*/ 76 w 127"/>
                <a:gd name="T3" fmla="*/ 132 h 132"/>
                <a:gd name="T4" fmla="*/ 0 w 127"/>
                <a:gd name="T5" fmla="*/ 27 h 132"/>
                <a:gd name="T6" fmla="*/ 42 w 127"/>
                <a:gd name="T7" fmla="*/ 0 h 132"/>
                <a:gd name="T8" fmla="*/ 127 w 127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127" y="90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7" y="33"/>
                    <a:pt x="96" y="64"/>
                    <a:pt x="127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925513" y="2905125"/>
              <a:ext cx="190500" cy="155575"/>
            </a:xfrm>
            <a:custGeom>
              <a:avLst/>
              <a:gdLst>
                <a:gd name="T0" fmla="*/ 141 w 141"/>
                <a:gd name="T1" fmla="*/ 60 h 116"/>
                <a:gd name="T2" fmla="*/ 105 w 141"/>
                <a:gd name="T3" fmla="*/ 116 h 116"/>
                <a:gd name="T4" fmla="*/ 0 w 141"/>
                <a:gd name="T5" fmla="*/ 39 h 116"/>
                <a:gd name="T6" fmla="*/ 32 w 141"/>
                <a:gd name="T7" fmla="*/ 0 h 116"/>
                <a:gd name="T8" fmla="*/ 141 w 141"/>
                <a:gd name="T9" fmla="*/ 6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6">
                  <a:moveTo>
                    <a:pt x="141" y="60"/>
                  </a:moveTo>
                  <a:cubicBezTo>
                    <a:pt x="105" y="116"/>
                    <a:pt x="105" y="116"/>
                    <a:pt x="105" y="1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24"/>
                    <a:pt x="102" y="45"/>
                    <a:pt x="14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1135063" y="3001963"/>
              <a:ext cx="188912" cy="115888"/>
            </a:xfrm>
            <a:custGeom>
              <a:avLst/>
              <a:gdLst>
                <a:gd name="T0" fmla="*/ 140 w 140"/>
                <a:gd name="T1" fmla="*/ 22 h 86"/>
                <a:gd name="T2" fmla="*/ 124 w 140"/>
                <a:gd name="T3" fmla="*/ 86 h 86"/>
                <a:gd name="T4" fmla="*/ 0 w 140"/>
                <a:gd name="T5" fmla="*/ 46 h 86"/>
                <a:gd name="T6" fmla="*/ 18 w 140"/>
                <a:gd name="T7" fmla="*/ 0 h 86"/>
                <a:gd name="T8" fmla="*/ 140 w 140"/>
                <a:gd name="T9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6">
                  <a:moveTo>
                    <a:pt x="140" y="22"/>
                  </a:moveTo>
                  <a:cubicBezTo>
                    <a:pt x="124" y="86"/>
                    <a:pt x="124" y="86"/>
                    <a:pt x="124" y="8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7" y="12"/>
                    <a:pt x="98" y="20"/>
                    <a:pt x="14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1366838" y="3013075"/>
              <a:ext cx="176212" cy="88900"/>
            </a:xfrm>
            <a:custGeom>
              <a:avLst/>
              <a:gdLst>
                <a:gd name="T0" fmla="*/ 126 w 130"/>
                <a:gd name="T1" fmla="*/ 0 h 66"/>
                <a:gd name="T2" fmla="*/ 130 w 130"/>
                <a:gd name="T3" fmla="*/ 66 h 66"/>
                <a:gd name="T4" fmla="*/ 0 w 130"/>
                <a:gd name="T5" fmla="*/ 66 h 66"/>
                <a:gd name="T6" fmla="*/ 3 w 130"/>
                <a:gd name="T7" fmla="*/ 15 h 66"/>
                <a:gd name="T8" fmla="*/ 126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126" y="0"/>
                  </a:moveTo>
                  <a:cubicBezTo>
                    <a:pt x="130" y="66"/>
                    <a:pt x="130" y="66"/>
                    <a:pt x="13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5" y="15"/>
                    <a:pt x="87" y="1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1581150" y="2927350"/>
              <a:ext cx="184150" cy="136525"/>
            </a:xfrm>
            <a:custGeom>
              <a:avLst/>
              <a:gdLst>
                <a:gd name="T0" fmla="*/ 112 w 136"/>
                <a:gd name="T1" fmla="*/ 0 h 101"/>
                <a:gd name="T2" fmla="*/ 136 w 136"/>
                <a:gd name="T3" fmla="*/ 61 h 101"/>
                <a:gd name="T4" fmla="*/ 13 w 136"/>
                <a:gd name="T5" fmla="*/ 101 h 101"/>
                <a:gd name="T6" fmla="*/ 0 w 136"/>
                <a:gd name="T7" fmla="*/ 53 h 101"/>
                <a:gd name="T8" fmla="*/ 112 w 136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01">
                  <a:moveTo>
                    <a:pt x="112" y="0"/>
                  </a:moveTo>
                  <a:cubicBezTo>
                    <a:pt x="136" y="61"/>
                    <a:pt x="136" y="61"/>
                    <a:pt x="136" y="6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0" y="40"/>
                    <a:pt x="78" y="22"/>
                    <a:pt x="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1771650" y="2786063"/>
              <a:ext cx="177800" cy="171450"/>
            </a:xfrm>
            <a:custGeom>
              <a:avLst/>
              <a:gdLst>
                <a:gd name="T0" fmla="*/ 90 w 132"/>
                <a:gd name="T1" fmla="*/ 0 h 127"/>
                <a:gd name="T2" fmla="*/ 132 w 132"/>
                <a:gd name="T3" fmla="*/ 51 h 127"/>
                <a:gd name="T4" fmla="*/ 27 w 132"/>
                <a:gd name="T5" fmla="*/ 127 h 127"/>
                <a:gd name="T6" fmla="*/ 0 w 132"/>
                <a:gd name="T7" fmla="*/ 85 h 127"/>
                <a:gd name="T8" fmla="*/ 90 w 13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27">
                  <a:moveTo>
                    <a:pt x="90" y="0"/>
                  </a:moveTo>
                  <a:cubicBezTo>
                    <a:pt x="132" y="51"/>
                    <a:pt x="132" y="51"/>
                    <a:pt x="132" y="51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3" y="60"/>
                    <a:pt x="64" y="32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1922463" y="2601913"/>
              <a:ext cx="153987" cy="188913"/>
            </a:xfrm>
            <a:custGeom>
              <a:avLst/>
              <a:gdLst>
                <a:gd name="T0" fmla="*/ 60 w 115"/>
                <a:gd name="T1" fmla="*/ 0 h 141"/>
                <a:gd name="T2" fmla="*/ 115 w 115"/>
                <a:gd name="T3" fmla="*/ 36 h 141"/>
                <a:gd name="T4" fmla="*/ 39 w 115"/>
                <a:gd name="T5" fmla="*/ 141 h 141"/>
                <a:gd name="T6" fmla="*/ 0 w 115"/>
                <a:gd name="T7" fmla="*/ 109 h 141"/>
                <a:gd name="T8" fmla="*/ 60 w 115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1">
                  <a:moveTo>
                    <a:pt x="60" y="0"/>
                  </a:moveTo>
                  <a:cubicBezTo>
                    <a:pt x="115" y="36"/>
                    <a:pt x="115" y="36"/>
                    <a:pt x="115" y="36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4" y="76"/>
                    <a:pt x="44" y="39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2017713" y="2393950"/>
              <a:ext cx="117475" cy="188913"/>
            </a:xfrm>
            <a:custGeom>
              <a:avLst/>
              <a:gdLst>
                <a:gd name="T0" fmla="*/ 23 w 87"/>
                <a:gd name="T1" fmla="*/ 0 h 140"/>
                <a:gd name="T2" fmla="*/ 87 w 87"/>
                <a:gd name="T3" fmla="*/ 17 h 140"/>
                <a:gd name="T4" fmla="*/ 47 w 87"/>
                <a:gd name="T5" fmla="*/ 140 h 140"/>
                <a:gd name="T6" fmla="*/ 0 w 87"/>
                <a:gd name="T7" fmla="*/ 122 h 140"/>
                <a:gd name="T8" fmla="*/ 23 w 87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23" y="0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3" y="83"/>
                    <a:pt x="21" y="4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2028825" y="2174875"/>
              <a:ext cx="88900" cy="174625"/>
            </a:xfrm>
            <a:custGeom>
              <a:avLst/>
              <a:gdLst>
                <a:gd name="T0" fmla="*/ 0 w 66"/>
                <a:gd name="T1" fmla="*/ 4 h 130"/>
                <a:gd name="T2" fmla="*/ 66 w 66"/>
                <a:gd name="T3" fmla="*/ 0 h 130"/>
                <a:gd name="T4" fmla="*/ 66 w 66"/>
                <a:gd name="T5" fmla="*/ 130 h 130"/>
                <a:gd name="T6" fmla="*/ 16 w 66"/>
                <a:gd name="T7" fmla="*/ 127 h 130"/>
                <a:gd name="T8" fmla="*/ 0 w 66"/>
                <a:gd name="T9" fmla="*/ 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0" y="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85"/>
                    <a:pt x="10" y="4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1943100" y="1952625"/>
              <a:ext cx="138112" cy="182563"/>
            </a:xfrm>
            <a:custGeom>
              <a:avLst/>
              <a:gdLst>
                <a:gd name="T0" fmla="*/ 0 w 102"/>
                <a:gd name="T1" fmla="*/ 24 h 136"/>
                <a:gd name="T2" fmla="*/ 62 w 102"/>
                <a:gd name="T3" fmla="*/ 0 h 136"/>
                <a:gd name="T4" fmla="*/ 102 w 102"/>
                <a:gd name="T5" fmla="*/ 123 h 136"/>
                <a:gd name="T6" fmla="*/ 54 w 102"/>
                <a:gd name="T7" fmla="*/ 136 h 136"/>
                <a:gd name="T8" fmla="*/ 0 w 102"/>
                <a:gd name="T9" fmla="*/ 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6">
                  <a:moveTo>
                    <a:pt x="0" y="24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40" y="96"/>
                    <a:pt x="22" y="59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1803400" y="1766888"/>
              <a:ext cx="171450" cy="177800"/>
            </a:xfrm>
            <a:custGeom>
              <a:avLst/>
              <a:gdLst>
                <a:gd name="T0" fmla="*/ 0 w 127"/>
                <a:gd name="T1" fmla="*/ 42 h 132"/>
                <a:gd name="T2" fmla="*/ 51 w 127"/>
                <a:gd name="T3" fmla="*/ 0 h 132"/>
                <a:gd name="T4" fmla="*/ 127 w 127"/>
                <a:gd name="T5" fmla="*/ 105 h 132"/>
                <a:gd name="T6" fmla="*/ 85 w 127"/>
                <a:gd name="T7" fmla="*/ 132 h 132"/>
                <a:gd name="T8" fmla="*/ 0 w 127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0" y="42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60" y="99"/>
                    <a:pt x="32" y="6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4" name="Freeform 30"/>
            <p:cNvSpPr/>
            <p:nvPr/>
          </p:nvSpPr>
          <p:spPr bwMode="auto">
            <a:xfrm>
              <a:off x="1617663" y="1639888"/>
              <a:ext cx="190500" cy="155575"/>
            </a:xfrm>
            <a:custGeom>
              <a:avLst/>
              <a:gdLst>
                <a:gd name="T0" fmla="*/ 0 w 141"/>
                <a:gd name="T1" fmla="*/ 55 h 115"/>
                <a:gd name="T2" fmla="*/ 36 w 141"/>
                <a:gd name="T3" fmla="*/ 0 h 115"/>
                <a:gd name="T4" fmla="*/ 141 w 141"/>
                <a:gd name="T5" fmla="*/ 76 h 115"/>
                <a:gd name="T6" fmla="*/ 109 w 141"/>
                <a:gd name="T7" fmla="*/ 115 h 115"/>
                <a:gd name="T8" fmla="*/ 0 w 141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5">
                  <a:moveTo>
                    <a:pt x="0" y="5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76" y="91"/>
                    <a:pt x="39" y="71"/>
                    <a:pt x="0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1190625" y="1600200"/>
              <a:ext cx="176212" cy="88900"/>
            </a:xfrm>
            <a:custGeom>
              <a:avLst/>
              <a:gdLst>
                <a:gd name="T0" fmla="*/ 0 w 130"/>
                <a:gd name="T1" fmla="*/ 0 h 66"/>
                <a:gd name="T2" fmla="*/ 130 w 130"/>
                <a:gd name="T3" fmla="*/ 0 h 66"/>
                <a:gd name="T4" fmla="*/ 127 w 130"/>
                <a:gd name="T5" fmla="*/ 50 h 66"/>
                <a:gd name="T6" fmla="*/ 4 w 130"/>
                <a:gd name="T7" fmla="*/ 66 h 66"/>
                <a:gd name="T8" fmla="*/ 0 w 13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85" y="50"/>
                    <a:pt x="43" y="56"/>
                    <a:pt x="4" y="6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86" name="文本框 94"/>
          <p:cNvSpPr txBox="1"/>
          <p:nvPr/>
        </p:nvSpPr>
        <p:spPr>
          <a:xfrm>
            <a:off x="746760" y="4533900"/>
            <a:ext cx="222885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sz="16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</a:t>
            </a:r>
            <a:r>
              <a:rPr lang="zh-CN" altLang="en-US" sz="14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。</a:t>
            </a:r>
            <a:endParaRPr lang="zh-CN" altLang="en-US" sz="14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87" name="文本框 95"/>
          <p:cNvSpPr txBox="1"/>
          <p:nvPr/>
        </p:nvSpPr>
        <p:spPr>
          <a:xfrm>
            <a:off x="3678555" y="4533900"/>
            <a:ext cx="222885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sz="16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</a:t>
            </a:r>
            <a:r>
              <a:rPr lang="zh-CN" altLang="en-US" sz="14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。</a:t>
            </a:r>
            <a:endParaRPr lang="zh-CN" altLang="en-US" sz="14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88" name="文本框 96"/>
          <p:cNvSpPr txBox="1"/>
          <p:nvPr/>
        </p:nvSpPr>
        <p:spPr>
          <a:xfrm>
            <a:off x="6430645" y="4533900"/>
            <a:ext cx="222885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sz="1600" b="1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</a:t>
            </a:r>
            <a:r>
              <a:rPr lang="zh-CN" altLang="en-US" sz="14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。</a:t>
            </a:r>
            <a:endParaRPr lang="zh-CN" altLang="en-US" sz="14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89" name="文本框 97"/>
          <p:cNvSpPr txBox="1"/>
          <p:nvPr/>
        </p:nvSpPr>
        <p:spPr>
          <a:xfrm>
            <a:off x="9230995" y="4533900"/>
            <a:ext cx="222885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sz="16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</a:t>
            </a:r>
            <a:r>
              <a:rPr lang="zh-CN" altLang="en-US" sz="140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。</a:t>
            </a:r>
            <a:endParaRPr lang="zh-CN" altLang="en-US" sz="140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pic>
        <p:nvPicPr>
          <p:cNvPr id="92" name="图片 91" descr="20282089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06195" y="2591435"/>
            <a:ext cx="1163955" cy="1163955"/>
          </a:xfrm>
          <a:prstGeom prst="rect">
            <a:avLst/>
          </a:prstGeom>
        </p:spPr>
      </p:pic>
      <p:pic>
        <p:nvPicPr>
          <p:cNvPr id="93" name="图片 92" descr="20282094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09720" y="2541905"/>
            <a:ext cx="1163955" cy="1163955"/>
          </a:xfrm>
          <a:prstGeom prst="rect">
            <a:avLst/>
          </a:prstGeom>
        </p:spPr>
      </p:pic>
      <p:pic>
        <p:nvPicPr>
          <p:cNvPr id="94" name="图片 93" descr="20282096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82155" y="2576195"/>
            <a:ext cx="1163955" cy="1163955"/>
          </a:xfrm>
          <a:prstGeom prst="rect">
            <a:avLst/>
          </a:prstGeom>
        </p:spPr>
      </p:pic>
      <p:pic>
        <p:nvPicPr>
          <p:cNvPr id="95" name="图片 94" descr="20282088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75825" y="2625725"/>
            <a:ext cx="1163955" cy="1163955"/>
          </a:xfrm>
          <a:prstGeom prst="rect">
            <a:avLst/>
          </a:prstGeom>
        </p:spPr>
      </p:pic>
      <p:grpSp>
        <p:nvGrpSpPr>
          <p:cNvPr id="96" name="组合 95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98" name="圆角矩形 97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2.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46250" y="2196465"/>
            <a:ext cx="2002155" cy="283464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4074795" y="2857500"/>
            <a:ext cx="6301740" cy="1143000"/>
          </a:xfrm>
          <a:prstGeom prst="roundRect">
            <a:avLst>
              <a:gd name="adj" fmla="val 5000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3.</a:t>
            </a:r>
            <a:r>
              <a:rPr lang="zh-CN" altLang="en-US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60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空心弧 64"/>
          <p:cNvSpPr/>
          <p:nvPr/>
        </p:nvSpPr>
        <p:spPr>
          <a:xfrm rot="17483404">
            <a:off x="717263" y="2130691"/>
            <a:ext cx="1772155" cy="1772155"/>
          </a:xfrm>
          <a:prstGeom prst="blockArc">
            <a:avLst>
              <a:gd name="adj1" fmla="val 20230576"/>
              <a:gd name="adj2" fmla="val 20200934"/>
              <a:gd name="adj3" fmla="val 12406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rgbClr val="FF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09355" y="2122783"/>
            <a:ext cx="1787972" cy="1787972"/>
            <a:chOff x="900439" y="3690248"/>
            <a:chExt cx="1787972" cy="1787972"/>
          </a:xfrm>
        </p:grpSpPr>
        <p:grpSp>
          <p:nvGrpSpPr>
            <p:cNvPr id="68" name="组合 67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椭圆 71"/>
              <p:cNvSpPr/>
              <p:nvPr/>
            </p:nvSpPr>
            <p:spPr>
              <a:xfrm>
                <a:off x="1299328" y="4536821"/>
                <a:ext cx="1570682" cy="1570682"/>
              </a:xfrm>
              <a:prstGeom prst="ellipse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FF000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FF000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sp>
          <p:nvSpPr>
            <p:cNvPr id="70" name="同心圆 69"/>
            <p:cNvSpPr/>
            <p:nvPr/>
          </p:nvSpPr>
          <p:spPr>
            <a:xfrm>
              <a:off x="1172945" y="3964659"/>
              <a:ext cx="1239151" cy="1239151"/>
            </a:xfrm>
            <a:prstGeom prst="donut">
              <a:avLst>
                <a:gd name="adj" fmla="val 4879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rgbClr val="FF0000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74" name="空心弧 73"/>
          <p:cNvSpPr/>
          <p:nvPr/>
        </p:nvSpPr>
        <p:spPr>
          <a:xfrm rot="13534012">
            <a:off x="2976548" y="2068461"/>
            <a:ext cx="1772155" cy="1772155"/>
          </a:xfrm>
          <a:prstGeom prst="blockArc">
            <a:avLst>
              <a:gd name="adj1" fmla="val 2638808"/>
              <a:gd name="adj2" fmla="val 20200934"/>
              <a:gd name="adj3" fmla="val 12406"/>
            </a:avLst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rgbClr val="FF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968640" y="2060553"/>
            <a:ext cx="1787972" cy="1787972"/>
            <a:chOff x="900439" y="3684533"/>
            <a:chExt cx="1787972" cy="1787972"/>
          </a:xfrm>
        </p:grpSpPr>
        <p:grpSp>
          <p:nvGrpSpPr>
            <p:cNvPr id="76" name="组合 75"/>
            <p:cNvGrpSpPr/>
            <p:nvPr/>
          </p:nvGrpSpPr>
          <p:grpSpPr>
            <a:xfrm>
              <a:off x="900439" y="3684533"/>
              <a:ext cx="1787972" cy="1787972"/>
              <a:chOff x="996450" y="4224647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椭圆 79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FF000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996450" y="4224647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FF000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sp>
          <p:nvSpPr>
            <p:cNvPr id="78" name="同心圆 77"/>
            <p:cNvSpPr/>
            <p:nvPr/>
          </p:nvSpPr>
          <p:spPr>
            <a:xfrm>
              <a:off x="1174850" y="3964659"/>
              <a:ext cx="1239151" cy="1239151"/>
            </a:xfrm>
            <a:prstGeom prst="donut">
              <a:avLst>
                <a:gd name="adj" fmla="val 4879"/>
              </a:avLst>
            </a:prstGeom>
            <a:solidFill>
              <a:srgbClr val="E55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rgbClr val="FF0000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82" name="空心弧 81"/>
          <p:cNvSpPr/>
          <p:nvPr/>
        </p:nvSpPr>
        <p:spPr>
          <a:xfrm rot="11481786">
            <a:off x="5209798" y="2068461"/>
            <a:ext cx="1772155" cy="1772155"/>
          </a:xfrm>
          <a:prstGeom prst="blockArc">
            <a:avLst>
              <a:gd name="adj1" fmla="val 4641368"/>
              <a:gd name="adj2" fmla="val 20200934"/>
              <a:gd name="adj3" fmla="val 12406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rgbClr val="FF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201890" y="2060553"/>
            <a:ext cx="1787972" cy="1787972"/>
            <a:chOff x="900439" y="3690248"/>
            <a:chExt cx="1787972" cy="1787972"/>
          </a:xfrm>
        </p:grpSpPr>
        <p:grpSp>
          <p:nvGrpSpPr>
            <p:cNvPr id="84" name="组合 83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椭圆 87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0070C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0070C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sp>
          <p:nvSpPr>
            <p:cNvPr id="86" name="同心圆 85"/>
            <p:cNvSpPr/>
            <p:nvPr/>
          </p:nvSpPr>
          <p:spPr>
            <a:xfrm>
              <a:off x="1174850" y="3964659"/>
              <a:ext cx="1239151" cy="1239151"/>
            </a:xfrm>
            <a:prstGeom prst="donut">
              <a:avLst>
                <a:gd name="adj" fmla="val 4879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rgbClr val="0070C0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90" name="空心弧 89"/>
          <p:cNvSpPr/>
          <p:nvPr/>
        </p:nvSpPr>
        <p:spPr>
          <a:xfrm rot="10015644">
            <a:off x="7410663" y="2046236"/>
            <a:ext cx="1772155" cy="1772155"/>
          </a:xfrm>
          <a:prstGeom prst="blockArc">
            <a:avLst>
              <a:gd name="adj1" fmla="val 6466999"/>
              <a:gd name="adj2" fmla="val 20200934"/>
              <a:gd name="adj3" fmla="val 12406"/>
            </a:avLst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rgbClr val="FF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402755" y="2038328"/>
            <a:ext cx="1787972" cy="1787972"/>
            <a:chOff x="900439" y="3690248"/>
            <a:chExt cx="1787972" cy="1787972"/>
          </a:xfrm>
        </p:grpSpPr>
        <p:grpSp>
          <p:nvGrpSpPr>
            <p:cNvPr id="92" name="组合 91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椭圆 95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0070C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0070C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sp>
          <p:nvSpPr>
            <p:cNvPr id="94" name="同心圆 93"/>
            <p:cNvSpPr/>
            <p:nvPr/>
          </p:nvSpPr>
          <p:spPr>
            <a:xfrm>
              <a:off x="1174850" y="3964659"/>
              <a:ext cx="1239151" cy="1239151"/>
            </a:xfrm>
            <a:prstGeom prst="donut">
              <a:avLst>
                <a:gd name="adj" fmla="val 4879"/>
              </a:avLst>
            </a:prstGeom>
            <a:solidFill>
              <a:srgbClr val="E55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rgbClr val="0070C0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98" name="空心弧 97"/>
          <p:cNvSpPr/>
          <p:nvPr/>
        </p:nvSpPr>
        <p:spPr>
          <a:xfrm rot="16416342">
            <a:off x="9716305" y="2046236"/>
            <a:ext cx="1772155" cy="1772155"/>
          </a:xfrm>
          <a:prstGeom prst="blockArc">
            <a:avLst>
              <a:gd name="adj1" fmla="val 21266633"/>
              <a:gd name="adj2" fmla="val 20200934"/>
              <a:gd name="adj3" fmla="val 12406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rgbClr val="FF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9708396" y="2038328"/>
            <a:ext cx="1787972" cy="1787972"/>
            <a:chOff x="900439" y="3690248"/>
            <a:chExt cx="1787972" cy="1787972"/>
          </a:xfrm>
        </p:grpSpPr>
        <p:grpSp>
          <p:nvGrpSpPr>
            <p:cNvPr id="100" name="组合 99"/>
            <p:cNvGrpSpPr/>
            <p:nvPr/>
          </p:nvGrpSpPr>
          <p:grpSpPr>
            <a:xfrm>
              <a:off x="900439" y="3690248"/>
              <a:ext cx="1787972" cy="1787972"/>
              <a:chOff x="996450" y="4231619"/>
              <a:chExt cx="2181086" cy="2181086"/>
            </a:xfrm>
            <a:effectLst>
              <a:outerShdw blurRad="215900" sx="103000" sy="103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椭圆 103"/>
              <p:cNvSpPr/>
              <p:nvPr/>
            </p:nvSpPr>
            <p:spPr>
              <a:xfrm>
                <a:off x="1301652" y="4536821"/>
                <a:ext cx="1570682" cy="157068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FF000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996450" y="4231619"/>
                <a:ext cx="2181086" cy="2181086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FF0000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sp>
          <p:nvSpPr>
            <p:cNvPr id="102" name="同心圆 101"/>
            <p:cNvSpPr/>
            <p:nvPr/>
          </p:nvSpPr>
          <p:spPr>
            <a:xfrm>
              <a:off x="1174850" y="3964659"/>
              <a:ext cx="1239151" cy="1239151"/>
            </a:xfrm>
            <a:prstGeom prst="donut">
              <a:avLst>
                <a:gd name="adj" fmla="val 4879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rgbClr val="FF0000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1097883" y="2842193"/>
            <a:ext cx="95885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100%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459715" y="2792028"/>
            <a:ext cx="78359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80%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750531" y="2724083"/>
            <a:ext cx="78359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75%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51396" y="2701858"/>
            <a:ext cx="78359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66%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0257038" y="2701858"/>
            <a:ext cx="78359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90%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719455" y="3983355"/>
            <a:ext cx="1764665" cy="2036139"/>
            <a:chOff x="575175" y="4283808"/>
            <a:chExt cx="2067078" cy="2036596"/>
          </a:xfrm>
        </p:grpSpPr>
        <p:sp>
          <p:nvSpPr>
            <p:cNvPr id="147" name="Rectangle 59"/>
            <p:cNvSpPr>
              <a:spLocks noChangeArrowheads="1"/>
            </p:cNvSpPr>
            <p:nvPr/>
          </p:nvSpPr>
          <p:spPr bwMode="auto">
            <a:xfrm>
              <a:off x="770422" y="4283808"/>
              <a:ext cx="1676585" cy="45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8" tIns="45718" rIns="91438" bIns="45718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zh-CN" altLang="en-US" sz="2000" b="1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48" name="矩形 47"/>
            <p:cNvSpPr>
              <a:spLocks noChangeArrowheads="1"/>
            </p:cNvSpPr>
            <p:nvPr/>
          </p:nvSpPr>
          <p:spPr bwMode="auto">
            <a:xfrm>
              <a:off x="575175" y="4755413"/>
              <a:ext cx="2067078" cy="1564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/>
            <a:p>
              <a:pPr marR="0" lvl="0" indent="0" algn="ctr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sz="160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980055" y="3983355"/>
            <a:ext cx="1765300" cy="2036139"/>
            <a:chOff x="2836309" y="4283808"/>
            <a:chExt cx="2067078" cy="2036596"/>
          </a:xfrm>
        </p:grpSpPr>
        <p:sp>
          <p:nvSpPr>
            <p:cNvPr id="150" name="Rectangle 59"/>
            <p:cNvSpPr>
              <a:spLocks noChangeArrowheads="1"/>
            </p:cNvSpPr>
            <p:nvPr/>
          </p:nvSpPr>
          <p:spPr bwMode="auto">
            <a:xfrm>
              <a:off x="3031556" y="4283808"/>
              <a:ext cx="1676585" cy="45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8" tIns="45718" rIns="91438" bIns="45718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en-US" sz="2000" b="1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51" name="矩形 47"/>
            <p:cNvSpPr>
              <a:spLocks noChangeArrowheads="1"/>
            </p:cNvSpPr>
            <p:nvPr/>
          </p:nvSpPr>
          <p:spPr bwMode="auto">
            <a:xfrm>
              <a:off x="2836309" y="4755413"/>
              <a:ext cx="2067078" cy="1564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/>
            <a:p>
              <a:pPr marR="0" lvl="0" indent="0" algn="ctr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sz="160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0340" y="3983355"/>
            <a:ext cx="1764665" cy="2036139"/>
            <a:chOff x="5116321" y="4283808"/>
            <a:chExt cx="2067078" cy="2036596"/>
          </a:xfrm>
        </p:grpSpPr>
        <p:sp>
          <p:nvSpPr>
            <p:cNvPr id="153" name="Rectangle 59"/>
            <p:cNvSpPr>
              <a:spLocks noChangeArrowheads="1"/>
            </p:cNvSpPr>
            <p:nvPr/>
          </p:nvSpPr>
          <p:spPr bwMode="auto">
            <a:xfrm>
              <a:off x="5311568" y="4283808"/>
              <a:ext cx="1676585" cy="45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8" tIns="45718" rIns="91438" bIns="45718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en-US" sz="2000" b="1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54" name="矩形 47"/>
            <p:cNvSpPr>
              <a:spLocks noChangeArrowheads="1"/>
            </p:cNvSpPr>
            <p:nvPr/>
          </p:nvSpPr>
          <p:spPr bwMode="auto">
            <a:xfrm>
              <a:off x="5116321" y="4755413"/>
              <a:ext cx="2067078" cy="1564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/>
            <a:p>
              <a:pPr marR="0" lvl="0" indent="0" algn="ctr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sz="160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595870" y="3983355"/>
            <a:ext cx="1764665" cy="2036139"/>
            <a:chOff x="7420551" y="4283808"/>
            <a:chExt cx="2067078" cy="2036596"/>
          </a:xfrm>
        </p:grpSpPr>
        <p:sp>
          <p:nvSpPr>
            <p:cNvPr id="156" name="Rectangle 59"/>
            <p:cNvSpPr>
              <a:spLocks noChangeArrowheads="1"/>
            </p:cNvSpPr>
            <p:nvPr/>
          </p:nvSpPr>
          <p:spPr bwMode="auto">
            <a:xfrm>
              <a:off x="7615798" y="4283808"/>
              <a:ext cx="1676585" cy="45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8" tIns="45718" rIns="91438" bIns="45718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en-US" sz="2000" b="1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57" name="矩形 47"/>
            <p:cNvSpPr>
              <a:spLocks noChangeArrowheads="1"/>
            </p:cNvSpPr>
            <p:nvPr/>
          </p:nvSpPr>
          <p:spPr bwMode="auto">
            <a:xfrm>
              <a:off x="7420551" y="4755413"/>
              <a:ext cx="2067078" cy="1564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/>
            <a:p>
              <a:pPr marR="0" lvl="0" indent="0" algn="ctr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sz="160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9731375" y="3983355"/>
            <a:ext cx="1765300" cy="2036139"/>
            <a:chOff x="9587629" y="4283808"/>
            <a:chExt cx="2067078" cy="2036596"/>
          </a:xfrm>
        </p:grpSpPr>
        <p:sp>
          <p:nvSpPr>
            <p:cNvPr id="159" name="Rectangle 59"/>
            <p:cNvSpPr>
              <a:spLocks noChangeArrowheads="1"/>
            </p:cNvSpPr>
            <p:nvPr/>
          </p:nvSpPr>
          <p:spPr bwMode="auto">
            <a:xfrm>
              <a:off x="9782876" y="4283808"/>
              <a:ext cx="1676585" cy="45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38" tIns="45718" rIns="91438" bIns="45718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en-US" sz="2000" b="1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60" name="矩形 47"/>
            <p:cNvSpPr>
              <a:spLocks noChangeArrowheads="1"/>
            </p:cNvSpPr>
            <p:nvPr/>
          </p:nvSpPr>
          <p:spPr bwMode="auto">
            <a:xfrm>
              <a:off x="9587629" y="4755413"/>
              <a:ext cx="2067078" cy="1564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/>
            <a:p>
              <a:pPr marR="0" lvl="0" indent="0" algn="ctr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sz="160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3.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6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6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7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8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8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9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9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9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200" fill="hold"/>
                                        <p:tgtEl>
                                          <p:spTgt spid="9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P spid="74" grpId="0" bldLvl="0" animBg="1"/>
      <p:bldP spid="82" grpId="0" bldLvl="0" animBg="1"/>
      <p:bldP spid="90" grpId="0" bldLvl="0" animBg="1"/>
      <p:bldP spid="98" grpId="0" bldLvl="0" animBg="1"/>
      <p:bldP spid="106" grpId="0"/>
      <p:bldP spid="107" grpId="0"/>
      <p:bldP spid="108" grpId="0"/>
      <p:bldP spid="109" grpId="0"/>
      <p:bldP spid="1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同心圆 16"/>
          <p:cNvSpPr/>
          <p:nvPr/>
        </p:nvSpPr>
        <p:spPr>
          <a:xfrm>
            <a:off x="2152015" y="1864360"/>
            <a:ext cx="3802380" cy="3801745"/>
          </a:xfrm>
          <a:prstGeom prst="donut">
            <a:avLst>
              <a:gd name="adj" fmla="val 4879"/>
            </a:avLst>
          </a:prstGeom>
          <a:solidFill>
            <a:srgbClr val="0062B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765">
              <a:defRPr/>
            </a:pPr>
            <a:endParaRPr lang="zh-CN" altLang="en-US" sz="2400" kern="0">
              <a:solidFill>
                <a:sysClr val="windowText" lastClr="00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745536" y="2481661"/>
            <a:ext cx="376569" cy="376519"/>
            <a:chOff x="304800" y="673100"/>
            <a:chExt cx="4000500" cy="4000500"/>
          </a:xfrm>
          <a:solidFill>
            <a:srgbClr val="E55600"/>
          </a:solidFill>
          <a:effectLst/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51763" y="4396879"/>
            <a:ext cx="291257" cy="291219"/>
            <a:chOff x="304800" y="673100"/>
            <a:chExt cx="4000500" cy="4000500"/>
          </a:xfrm>
          <a:solidFill>
            <a:srgbClr val="E55600"/>
          </a:solidFill>
          <a:effectLst/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34" name="Group 30"/>
          <p:cNvGrpSpPr/>
          <p:nvPr/>
        </p:nvGrpSpPr>
        <p:grpSpPr>
          <a:xfrm>
            <a:off x="3777927" y="2732827"/>
            <a:ext cx="768188" cy="655687"/>
            <a:chOff x="3440113" y="1050925"/>
            <a:chExt cx="390525" cy="333376"/>
          </a:xfrm>
          <a:solidFill>
            <a:srgbClr val="0070C0"/>
          </a:solidFill>
        </p:grpSpPr>
        <p:sp>
          <p:nvSpPr>
            <p:cNvPr id="3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2872740" y="3488055"/>
            <a:ext cx="2560320" cy="99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400" dirty="0"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6966405" y="3588538"/>
            <a:ext cx="3659135" cy="3987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相关标题文字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6966585" y="4071620"/>
            <a:ext cx="3905250" cy="1594485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dirty="0"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</a:t>
            </a:r>
            <a:endParaRPr lang="zh-CN" altLang="en-US" kern="0" noProof="1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536083" y="1876164"/>
            <a:ext cx="1331908" cy="1331735"/>
            <a:chOff x="5252030" y="2008764"/>
            <a:chExt cx="809336" cy="809336"/>
          </a:xfrm>
          <a:solidFill>
            <a:srgbClr val="E55600"/>
          </a:solidFill>
        </p:grpSpPr>
        <p:sp>
          <p:nvSpPr>
            <p:cNvPr id="57" name="椭圆 5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71971" y="2028616"/>
              <a:ext cx="769580" cy="76958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36496" y="2494794"/>
            <a:ext cx="1528544" cy="1528345"/>
            <a:chOff x="5252030" y="2008764"/>
            <a:chExt cx="809336" cy="809336"/>
          </a:xfrm>
          <a:solidFill>
            <a:srgbClr val="E55600"/>
          </a:solidFill>
        </p:grpSpPr>
        <p:sp>
          <p:nvSpPr>
            <p:cNvPr id="60" name="椭圆 5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042714" y="1893983"/>
            <a:ext cx="295862" cy="295775"/>
            <a:chOff x="5251897" y="2008764"/>
            <a:chExt cx="809469" cy="809336"/>
          </a:xfrm>
          <a:solidFill>
            <a:srgbClr val="E55600"/>
          </a:solidFill>
        </p:grpSpPr>
        <p:sp>
          <p:nvSpPr>
            <p:cNvPr id="69" name="椭圆 6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5251897" y="2048501"/>
              <a:ext cx="769580" cy="76958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20707" y="2771646"/>
            <a:ext cx="592716" cy="592639"/>
            <a:chOff x="5252030" y="2008764"/>
            <a:chExt cx="809336" cy="809336"/>
          </a:xfrm>
          <a:solidFill>
            <a:srgbClr val="E55600"/>
          </a:solidFill>
          <a:effectLst/>
        </p:grpSpPr>
        <p:sp>
          <p:nvSpPr>
            <p:cNvPr id="78" name="椭圆 7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350020" y="3482698"/>
            <a:ext cx="214508" cy="214490"/>
            <a:chOff x="5252030" y="2008764"/>
            <a:chExt cx="809336" cy="809373"/>
          </a:xfrm>
          <a:solidFill>
            <a:srgbClr val="E55600"/>
          </a:solidFill>
        </p:grpSpPr>
        <p:sp>
          <p:nvSpPr>
            <p:cNvPr id="84" name="椭圆 8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5274061" y="2048557"/>
              <a:ext cx="769580" cy="76958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pic>
        <p:nvPicPr>
          <p:cNvPr id="12" name="图片 11" descr="2025470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45300" y="2145030"/>
            <a:ext cx="713105" cy="713105"/>
          </a:xfrm>
          <a:prstGeom prst="rect">
            <a:avLst/>
          </a:prstGeom>
        </p:spPr>
      </p:pic>
      <p:pic>
        <p:nvPicPr>
          <p:cNvPr id="2" name="图片 1" descr="2025473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38910" y="2826385"/>
            <a:ext cx="713105" cy="71310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3.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3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1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0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1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4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5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45" grpId="0"/>
          <p:bldP spid="46" grpId="0"/>
          <p:bldP spid="5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45" grpId="0"/>
          <p:bldP spid="46" grpId="0"/>
          <p:bldP spid="5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1"/>
          <p:cNvGrpSpPr/>
          <p:nvPr/>
        </p:nvGrpSpPr>
        <p:grpSpPr>
          <a:xfrm>
            <a:off x="1162685" y="3962400"/>
            <a:ext cx="2132965" cy="1590675"/>
            <a:chOff x="659800" y="3277200"/>
            <a:chExt cx="1408077" cy="1246925"/>
          </a:xfrm>
        </p:grpSpPr>
        <p:cxnSp>
          <p:nvCxnSpPr>
            <p:cNvPr id="41" name="Straight Connector 58"/>
            <p:cNvCxnSpPr/>
            <p:nvPr/>
          </p:nvCxnSpPr>
          <p:spPr>
            <a:xfrm>
              <a:off x="762563" y="3588216"/>
              <a:ext cx="1264114" cy="0"/>
            </a:xfrm>
            <a:prstGeom prst="line">
              <a:avLst/>
            </a:prstGeom>
            <a:ln w="28575">
              <a:solidFill>
                <a:schemeClr val="bg1">
                  <a:lumMod val="5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Content Placeholder 2"/>
            <p:cNvSpPr txBox="1"/>
            <p:nvPr/>
          </p:nvSpPr>
          <p:spPr>
            <a:xfrm>
              <a:off x="659800" y="3637754"/>
              <a:ext cx="1408077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4" name="Content Placeholder 2"/>
            <p:cNvSpPr txBox="1"/>
            <p:nvPr/>
          </p:nvSpPr>
          <p:spPr>
            <a:xfrm>
              <a:off x="699063" y="3277200"/>
              <a:ext cx="1368814" cy="28998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点此编辑标题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671570" y="3971925"/>
            <a:ext cx="2132965" cy="1590675"/>
            <a:chOff x="659800" y="3277200"/>
            <a:chExt cx="1408077" cy="1246925"/>
          </a:xfrm>
        </p:grpSpPr>
        <p:cxnSp>
          <p:nvCxnSpPr>
            <p:cNvPr id="3" name="Straight Connector 58"/>
            <p:cNvCxnSpPr/>
            <p:nvPr/>
          </p:nvCxnSpPr>
          <p:spPr>
            <a:xfrm>
              <a:off x="762563" y="3588216"/>
              <a:ext cx="1264114" cy="0"/>
            </a:xfrm>
            <a:prstGeom prst="line">
              <a:avLst/>
            </a:prstGeom>
            <a:ln w="28575">
              <a:solidFill>
                <a:schemeClr val="bg1">
                  <a:lumMod val="5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ontent Placeholder 2"/>
            <p:cNvSpPr txBox="1"/>
            <p:nvPr/>
          </p:nvSpPr>
          <p:spPr>
            <a:xfrm>
              <a:off x="659800" y="3637754"/>
              <a:ext cx="1408077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699063" y="3277200"/>
              <a:ext cx="1368814" cy="28998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点此编辑标题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0" name="Group 1"/>
          <p:cNvGrpSpPr/>
          <p:nvPr/>
        </p:nvGrpSpPr>
        <p:grpSpPr>
          <a:xfrm>
            <a:off x="6266180" y="3962400"/>
            <a:ext cx="2132965" cy="1590675"/>
            <a:chOff x="659800" y="3277200"/>
            <a:chExt cx="1408077" cy="1246925"/>
          </a:xfrm>
        </p:grpSpPr>
        <p:cxnSp>
          <p:nvCxnSpPr>
            <p:cNvPr id="4" name="Straight Connector 58"/>
            <p:cNvCxnSpPr/>
            <p:nvPr/>
          </p:nvCxnSpPr>
          <p:spPr>
            <a:xfrm>
              <a:off x="762563" y="3588216"/>
              <a:ext cx="1264114" cy="0"/>
            </a:xfrm>
            <a:prstGeom prst="line">
              <a:avLst/>
            </a:prstGeom>
            <a:ln w="28575">
              <a:solidFill>
                <a:schemeClr val="bg1">
                  <a:lumMod val="5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Content Placeholder 2"/>
            <p:cNvSpPr txBox="1"/>
            <p:nvPr/>
          </p:nvSpPr>
          <p:spPr>
            <a:xfrm>
              <a:off x="659800" y="3637754"/>
              <a:ext cx="1408077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3" name="Content Placeholder 2"/>
            <p:cNvSpPr txBox="1"/>
            <p:nvPr/>
          </p:nvSpPr>
          <p:spPr>
            <a:xfrm>
              <a:off x="699063" y="3277200"/>
              <a:ext cx="1368814" cy="28998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点此编辑标题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8790940" y="3962400"/>
            <a:ext cx="2132965" cy="1590675"/>
            <a:chOff x="659800" y="3277200"/>
            <a:chExt cx="1408077" cy="1246925"/>
          </a:xfrm>
        </p:grpSpPr>
        <p:cxnSp>
          <p:nvCxnSpPr>
            <p:cNvPr id="15" name="Straight Connector 58"/>
            <p:cNvCxnSpPr/>
            <p:nvPr/>
          </p:nvCxnSpPr>
          <p:spPr>
            <a:xfrm>
              <a:off x="762563" y="3588216"/>
              <a:ext cx="1264114" cy="0"/>
            </a:xfrm>
            <a:prstGeom prst="line">
              <a:avLst/>
            </a:prstGeom>
            <a:ln w="28575">
              <a:solidFill>
                <a:schemeClr val="bg1">
                  <a:lumMod val="5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ontent Placeholder 2"/>
            <p:cNvSpPr txBox="1"/>
            <p:nvPr/>
          </p:nvSpPr>
          <p:spPr>
            <a:xfrm>
              <a:off x="659800" y="3637754"/>
              <a:ext cx="1408077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8" name="Content Placeholder 2"/>
            <p:cNvSpPr txBox="1"/>
            <p:nvPr/>
          </p:nvSpPr>
          <p:spPr>
            <a:xfrm>
              <a:off x="699063" y="3277200"/>
              <a:ext cx="1368814" cy="28998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" panose="00020600040101010101" charset="-122"/>
                  <a:cs typeface="阿里巴巴普惠体" panose="00020600040101010101" charset="-122"/>
                </a:rPr>
                <a:t>点此编辑标题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28" name="七角星 27"/>
          <p:cNvSpPr/>
          <p:nvPr/>
        </p:nvSpPr>
        <p:spPr>
          <a:xfrm>
            <a:off x="6570345" y="2159635"/>
            <a:ext cx="1440180" cy="1439545"/>
          </a:xfrm>
          <a:prstGeom prst="star7">
            <a:avLst>
              <a:gd name="adj" fmla="val 39631"/>
              <a:gd name="hf" fmla="val 102572"/>
              <a:gd name="vf" fmla="val 105210"/>
            </a:avLst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7" name="七角星 26"/>
          <p:cNvSpPr/>
          <p:nvPr/>
        </p:nvSpPr>
        <p:spPr>
          <a:xfrm>
            <a:off x="9112885" y="2159635"/>
            <a:ext cx="1440180" cy="1439545"/>
          </a:xfrm>
          <a:prstGeom prst="star7">
            <a:avLst>
              <a:gd name="adj" fmla="val 39631"/>
              <a:gd name="hf" fmla="val 102572"/>
              <a:gd name="vf" fmla="val 10521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6" name="七角星 5"/>
          <p:cNvSpPr/>
          <p:nvPr/>
        </p:nvSpPr>
        <p:spPr>
          <a:xfrm>
            <a:off x="1470025" y="2159635"/>
            <a:ext cx="1440180" cy="1439545"/>
          </a:xfrm>
          <a:prstGeom prst="star7">
            <a:avLst>
              <a:gd name="adj" fmla="val 39631"/>
              <a:gd name="hf" fmla="val 102572"/>
              <a:gd name="vf" fmla="val 105210"/>
            </a:avLst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9" name="七角星 28"/>
          <p:cNvSpPr/>
          <p:nvPr/>
        </p:nvSpPr>
        <p:spPr>
          <a:xfrm>
            <a:off x="4017645" y="2159635"/>
            <a:ext cx="1440180" cy="1439545"/>
          </a:xfrm>
          <a:prstGeom prst="star7">
            <a:avLst>
              <a:gd name="adj" fmla="val 39631"/>
              <a:gd name="hf" fmla="val 102572"/>
              <a:gd name="vf" fmla="val 10521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pic>
        <p:nvPicPr>
          <p:cNvPr id="7" name="图片 6" descr="2025469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476105" y="2522855"/>
            <a:ext cx="713105" cy="713105"/>
          </a:xfrm>
          <a:prstGeom prst="rect">
            <a:avLst/>
          </a:prstGeom>
        </p:spPr>
      </p:pic>
      <p:pic>
        <p:nvPicPr>
          <p:cNvPr id="11" name="图片 10" descr="2025470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33565" y="2522855"/>
            <a:ext cx="713105" cy="713105"/>
          </a:xfrm>
          <a:prstGeom prst="rect">
            <a:avLst/>
          </a:prstGeom>
        </p:spPr>
      </p:pic>
      <p:pic>
        <p:nvPicPr>
          <p:cNvPr id="12" name="图片 11" descr="2025470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380865" y="2522855"/>
            <a:ext cx="713105" cy="713105"/>
          </a:xfrm>
          <a:prstGeom prst="rect">
            <a:avLst/>
          </a:prstGeom>
        </p:spPr>
      </p:pic>
      <p:pic>
        <p:nvPicPr>
          <p:cNvPr id="16" name="图片 15" descr="2025473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828800" y="2522855"/>
            <a:ext cx="713105" cy="71310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32" name="圆角矩形 31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4.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6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/Users/hangege/Desktop/QQ20200824-210451@2x.pngQQ20200824-210451@2x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37310" y="2157095"/>
            <a:ext cx="3369310" cy="232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"/>
          <p:cNvSpPr>
            <a:spLocks noChangeArrowheads="1"/>
          </p:cNvSpPr>
          <p:nvPr/>
        </p:nvSpPr>
        <p:spPr bwMode="auto">
          <a:xfrm>
            <a:off x="4706620" y="2157095"/>
            <a:ext cx="6383655" cy="2327910"/>
          </a:xfrm>
          <a:prstGeom prst="rect">
            <a:avLst/>
          </a:prstGeom>
          <a:solidFill>
            <a:srgbClr val="0062B1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endParaRPr lang="zh-CN" altLang="zh-CN" sz="1865">
              <a:solidFill>
                <a:srgbClr val="00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847090" y="4485005"/>
            <a:ext cx="3859530" cy="567690"/>
          </a:xfrm>
          <a:prstGeom prst="rect">
            <a:avLst/>
          </a:prstGeom>
          <a:solidFill>
            <a:srgbClr val="E55600"/>
          </a:soli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endParaRPr lang="zh-CN" altLang="zh-CN" sz="1865">
              <a:solidFill>
                <a:srgbClr val="000000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cxnSp>
        <p:nvCxnSpPr>
          <p:cNvPr id="29" name="直接连接符 4"/>
          <p:cNvCxnSpPr>
            <a:cxnSpLocks noChangeShapeType="1"/>
          </p:cNvCxnSpPr>
          <p:nvPr/>
        </p:nvCxnSpPr>
        <p:spPr bwMode="auto">
          <a:xfrm>
            <a:off x="7155603" y="3164417"/>
            <a:ext cx="0" cy="84031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矩形 5"/>
          <p:cNvSpPr>
            <a:spLocks noChangeArrowheads="1"/>
          </p:cNvSpPr>
          <p:nvPr/>
        </p:nvSpPr>
        <p:spPr bwMode="auto">
          <a:xfrm>
            <a:off x="7242175" y="3046095"/>
            <a:ext cx="3728085" cy="129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lang="zh-CN" altLang="en-US" sz="1400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3" name="矩形​​ 57"/>
          <p:cNvSpPr>
            <a:spLocks noChangeArrowheads="1"/>
          </p:cNvSpPr>
          <p:nvPr/>
        </p:nvSpPr>
        <p:spPr bwMode="auto">
          <a:xfrm>
            <a:off x="4706620" y="4534535"/>
            <a:ext cx="6188075" cy="146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4" name="矩形 7"/>
          <p:cNvSpPr>
            <a:spLocks noChangeArrowheads="1"/>
          </p:cNvSpPr>
          <p:nvPr/>
        </p:nvSpPr>
        <p:spPr bwMode="auto">
          <a:xfrm>
            <a:off x="7267787" y="2595033"/>
            <a:ext cx="9956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b="1" kern="0" dirty="0">
                <a:solidFill>
                  <a:sysClr val="window" lastClr="FFFFFF">
                    <a:lumMod val="95000"/>
                  </a:sys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编辑文字</a:t>
            </a:r>
            <a:endParaRPr lang="en-US" altLang="zh-CN" sz="1600" b="1" kern="0" dirty="0">
              <a:solidFill>
                <a:sysClr val="window" lastClr="FFFFFF">
                  <a:lumMod val="95000"/>
                </a:sys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35" name="组合 8"/>
          <p:cNvGrpSpPr/>
          <p:nvPr/>
        </p:nvGrpSpPr>
        <p:grpSpPr bwMode="auto">
          <a:xfrm>
            <a:off x="4935221" y="2565400"/>
            <a:ext cx="1808480" cy="1400969"/>
            <a:chOff x="0" y="0"/>
            <a:chExt cx="1357616" cy="1051100"/>
          </a:xfrm>
        </p:grpSpPr>
        <p:sp>
          <p:nvSpPr>
            <p:cNvPr id="36" name="TextBox 19"/>
            <p:cNvSpPr txBox="1">
              <a:spLocks noChangeArrowheads="1"/>
            </p:cNvSpPr>
            <p:nvPr/>
          </p:nvSpPr>
          <p:spPr bwMode="auto">
            <a:xfrm>
              <a:off x="0" y="798121"/>
              <a:ext cx="1357616" cy="25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zh-CN" sz="1600">
                  <a:solidFill>
                    <a:srgbClr val="FFFFFF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点击添加文本内容</a:t>
              </a:r>
              <a:endParaRPr lang="zh-CN" sz="1600">
                <a:solidFill>
                  <a:srgbClr val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7" name="TextBox 17"/>
            <p:cNvSpPr txBox="1">
              <a:spLocks noChangeArrowheads="1"/>
            </p:cNvSpPr>
            <p:nvPr/>
          </p:nvSpPr>
          <p:spPr bwMode="auto">
            <a:xfrm>
              <a:off x="0" y="532080"/>
              <a:ext cx="1357616" cy="25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zh-CN" sz="1600" dirty="0">
                  <a:solidFill>
                    <a:srgbClr val="FFFFFF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点击添加文本内容</a:t>
              </a:r>
              <a:endParaRPr lang="zh-CN" sz="1600" dirty="0">
                <a:solidFill>
                  <a:srgbClr val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0" y="266040"/>
              <a:ext cx="1357616" cy="25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zh-CN" sz="1600">
                  <a:solidFill>
                    <a:srgbClr val="FFFFFF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点击添加文本内容</a:t>
              </a:r>
              <a:endParaRPr lang="zh-CN" sz="1600">
                <a:solidFill>
                  <a:srgbClr val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357616" cy="25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zh-CN" sz="1600" dirty="0">
                  <a:solidFill>
                    <a:srgbClr val="FFFFFF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点击添加文本内容</a:t>
              </a:r>
              <a:endParaRPr lang="zh-CN" sz="1600" dirty="0">
                <a:solidFill>
                  <a:srgbClr val="FFFFFF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40" name="矩形 16"/>
          <p:cNvSpPr>
            <a:spLocks noChangeArrowheads="1"/>
          </p:cNvSpPr>
          <p:nvPr/>
        </p:nvSpPr>
        <p:spPr bwMode="auto">
          <a:xfrm>
            <a:off x="1337523" y="1778404"/>
            <a:ext cx="1132840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865" b="1" kern="0" dirty="0">
                <a:latin typeface="阿里巴巴普惠体" panose="00020600040101010101" charset="-122"/>
                <a:cs typeface="阿里巴巴普惠体" panose="00020600040101010101" charset="-122"/>
              </a:rPr>
              <a:t>编辑文字</a:t>
            </a:r>
            <a:endParaRPr lang="zh-CN" altLang="en-US" sz="1865" b="1" kern="0" dirty="0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4.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 autoUpdateAnimBg="0"/>
      <p:bldP spid="28" grpId="0" bldLvl="0" animBg="1" autoUpdateAnimBg="0"/>
      <p:bldP spid="32" grpId="0" autoUpdateAnimBg="0"/>
      <p:bldP spid="33" grpId="0" autoUpdateAnimBg="0"/>
      <p:bldP spid="34" grpId="0" autoUpdateAnimBg="0"/>
      <p:bldP spid="4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46250" y="2196465"/>
            <a:ext cx="2002155" cy="283464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4074795" y="2857500"/>
            <a:ext cx="6301740" cy="1143000"/>
          </a:xfrm>
          <a:prstGeom prst="roundRect">
            <a:avLst>
              <a:gd name="adj" fmla="val 5000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4.</a:t>
            </a:r>
            <a:r>
              <a:rPr lang="zh-CN" altLang="en-US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60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344183" y="1604802"/>
            <a:ext cx="5456340" cy="924811"/>
            <a:chOff x="3905886" y="1363363"/>
            <a:chExt cx="4385998" cy="729791"/>
          </a:xfrm>
        </p:grpSpPr>
        <p:sp>
          <p:nvSpPr>
            <p:cNvPr id="21" name="任意多边形 20"/>
            <p:cNvSpPr/>
            <p:nvPr/>
          </p:nvSpPr>
          <p:spPr>
            <a:xfrm>
              <a:off x="3905886" y="1363363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noFill/>
            <a:ln w="19050">
              <a:solidFill>
                <a:srgbClr val="0062B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0000"/>
                </a:lnSpc>
              </a:pPr>
              <a:endParaRPr lang="zh-CN" altLang="en-US" sz="1735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2" name="文本框 30"/>
            <p:cNvSpPr txBox="1"/>
            <p:nvPr/>
          </p:nvSpPr>
          <p:spPr>
            <a:xfrm>
              <a:off x="4322011" y="1453258"/>
              <a:ext cx="3149219" cy="615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600" dirty="0">
                  <a:latin typeface="阿里巴巴普惠体" panose="00020600040101010101" charset="-122"/>
                  <a:cs typeface="阿里巴巴普惠体" panose="00020600040101010101" charset="-122"/>
                </a:rPr>
                <a:t>◆在此输入详细文字介绍和详细信息，在此输入详细文字介绍和详细信息。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344183" y="2670473"/>
            <a:ext cx="5456340" cy="924810"/>
            <a:chOff x="3905886" y="2204314"/>
            <a:chExt cx="4385998" cy="729791"/>
          </a:xfrm>
        </p:grpSpPr>
        <p:sp>
          <p:nvSpPr>
            <p:cNvPr id="24" name="任意多边形 23"/>
            <p:cNvSpPr/>
            <p:nvPr/>
          </p:nvSpPr>
          <p:spPr>
            <a:xfrm>
              <a:off x="3905886" y="2204314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E556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0000"/>
                </a:lnSpc>
              </a:pPr>
              <a:endParaRPr lang="zh-CN" altLang="en-US" sz="1735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5" name="文本框 31"/>
            <p:cNvSpPr txBox="1"/>
            <p:nvPr/>
          </p:nvSpPr>
          <p:spPr>
            <a:xfrm>
              <a:off x="4322011" y="2272460"/>
              <a:ext cx="3149219" cy="615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600" dirty="0">
                  <a:latin typeface="阿里巴巴普惠体" panose="00020600040101010101" charset="-122"/>
                  <a:cs typeface="阿里巴巴普惠体" panose="00020600040101010101" charset="-122"/>
                </a:rPr>
                <a:t>◆ 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44183" y="3714095"/>
            <a:ext cx="5456340" cy="924808"/>
            <a:chOff x="3905886" y="3027867"/>
            <a:chExt cx="4385998" cy="729791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3027867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noFill/>
            <a:ln w="19050">
              <a:solidFill>
                <a:srgbClr val="0062B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0000"/>
                </a:lnSpc>
              </a:pPr>
              <a:endParaRPr lang="zh-CN" altLang="en-US" sz="1735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28" name="文本框 32"/>
            <p:cNvSpPr txBox="1"/>
            <p:nvPr/>
          </p:nvSpPr>
          <p:spPr>
            <a:xfrm>
              <a:off x="4322011" y="3072505"/>
              <a:ext cx="3149219" cy="615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600" dirty="0">
                  <a:latin typeface="阿里巴巴普惠体" panose="00020600040101010101" charset="-122"/>
                  <a:cs typeface="阿里巴巴普惠体" panose="00020600040101010101" charset="-122"/>
                </a:rPr>
                <a:t>◆ 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44183" y="4779775"/>
            <a:ext cx="5456340" cy="924810"/>
            <a:chOff x="3905886" y="3868819"/>
            <a:chExt cx="4385998" cy="729791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19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noFill/>
            <a:ln w="19050">
              <a:solidFill>
                <a:srgbClr val="0062B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40000"/>
                </a:lnSpc>
              </a:pPr>
              <a:endParaRPr lang="zh-CN" altLang="en-US" sz="1735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31" name="文本框 33"/>
            <p:cNvSpPr txBox="1"/>
            <p:nvPr/>
          </p:nvSpPr>
          <p:spPr>
            <a:xfrm>
              <a:off x="4322011" y="3947113"/>
              <a:ext cx="3149219" cy="615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600" dirty="0">
                  <a:latin typeface="阿里巴巴普惠体" panose="00020600040101010101" charset="-122"/>
                  <a:cs typeface="阿里巴巴普惠体" panose="00020600040101010101" charset="-122"/>
                </a:rPr>
                <a:t>◆ 在此输入详细文字介绍和详细信息，在此输入详细文字介绍和详细信息。</a:t>
              </a:r>
              <a:endParaRPr lang="zh-CN" altLang="en-US" sz="1600" dirty="0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164651" y="2670469"/>
            <a:ext cx="2326837" cy="924808"/>
            <a:chOff x="2153902" y="2204314"/>
            <a:chExt cx="1870393" cy="729791"/>
          </a:xfrm>
        </p:grpSpPr>
        <p:sp>
          <p:nvSpPr>
            <p:cNvPr id="33" name="五边形 32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rgbClr val="E556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35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2" name="文本框 34"/>
            <p:cNvSpPr txBox="1"/>
            <p:nvPr/>
          </p:nvSpPr>
          <p:spPr>
            <a:xfrm>
              <a:off x="2354958" y="2282126"/>
              <a:ext cx="1579926" cy="578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点击插入</a:t>
              </a:r>
              <a:endParaRPr lang="en-US" altLang="zh-CN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具体文本内容</a:t>
              </a:r>
              <a:endParaRPr lang="zh-CN" altLang="en-US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64651" y="3714096"/>
            <a:ext cx="2326837" cy="924808"/>
            <a:chOff x="2153902" y="3027867"/>
            <a:chExt cx="1870393" cy="729791"/>
          </a:xfrm>
        </p:grpSpPr>
        <p:sp>
          <p:nvSpPr>
            <p:cNvPr id="54" name="五边形 53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rgbClr val="0062B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35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5" name="文本框 35"/>
            <p:cNvSpPr txBox="1"/>
            <p:nvPr/>
          </p:nvSpPr>
          <p:spPr>
            <a:xfrm>
              <a:off x="2354958" y="3142411"/>
              <a:ext cx="1579926" cy="578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点击插入具体</a:t>
              </a:r>
              <a:endParaRPr lang="en-US" altLang="zh-CN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文本内容</a:t>
              </a:r>
              <a:endParaRPr lang="zh-CN" altLang="en-US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164651" y="4779769"/>
            <a:ext cx="2326837" cy="924808"/>
            <a:chOff x="2153902" y="3868819"/>
            <a:chExt cx="1870393" cy="729791"/>
          </a:xfrm>
        </p:grpSpPr>
        <p:sp>
          <p:nvSpPr>
            <p:cNvPr id="57" name="五边形 56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rgbClr val="E556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35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8" name="文本框 36"/>
            <p:cNvSpPr txBox="1"/>
            <p:nvPr/>
          </p:nvSpPr>
          <p:spPr>
            <a:xfrm>
              <a:off x="2354958" y="3954364"/>
              <a:ext cx="1579926" cy="578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点击插入</a:t>
              </a:r>
              <a:endParaRPr lang="en-US" altLang="zh-CN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具体文本内容</a:t>
              </a:r>
              <a:endParaRPr lang="zh-CN" altLang="en-US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164651" y="1604797"/>
            <a:ext cx="2326837" cy="924808"/>
            <a:chOff x="2153902" y="1363363"/>
            <a:chExt cx="1870393" cy="729791"/>
          </a:xfrm>
        </p:grpSpPr>
        <p:sp>
          <p:nvSpPr>
            <p:cNvPr id="60" name="五边形 59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rgbClr val="0062B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35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1" name="文本框 37"/>
            <p:cNvSpPr txBox="1"/>
            <p:nvPr/>
          </p:nvSpPr>
          <p:spPr>
            <a:xfrm>
              <a:off x="2325960" y="1452773"/>
              <a:ext cx="1579926" cy="578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点击插入具体</a:t>
              </a:r>
              <a:endParaRPr lang="en-US" altLang="zh-CN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73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文本内容</a:t>
              </a:r>
              <a:endParaRPr lang="zh-CN" altLang="en-US" sz="173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pic>
        <p:nvPicPr>
          <p:cNvPr id="2" name="图片 1" descr="2026745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17855" y="2529840"/>
            <a:ext cx="2546985" cy="25469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5" name="圆角矩形 4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5.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26285" y="3223260"/>
            <a:ext cx="2002155" cy="2834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7330" y="1546860"/>
            <a:ext cx="30607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>
                <a:solidFill>
                  <a:srgbClr val="0062B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阿里巴巴普惠体" panose="00020600040101010101" charset="-122"/>
              </a:rPr>
              <a:t>目录</a:t>
            </a:r>
            <a:endParaRPr lang="zh-CN" altLang="en-US" sz="8800" b="1">
              <a:solidFill>
                <a:srgbClr val="0062B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阿里巴巴普惠体" panose="0002060004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918835" y="1115695"/>
            <a:ext cx="4321810" cy="622300"/>
          </a:xfrm>
          <a:prstGeom prst="roundRect">
            <a:avLst>
              <a:gd name="adj" fmla="val 5000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1.</a:t>
            </a:r>
            <a:r>
              <a:rPr lang="zh-CN" altLang="en-US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32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918835" y="2024380"/>
            <a:ext cx="4321810" cy="622300"/>
          </a:xfrm>
          <a:prstGeom prst="roundRect">
            <a:avLst>
              <a:gd name="adj" fmla="val 50000"/>
            </a:avLst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2.</a:t>
            </a:r>
            <a:r>
              <a:rPr lang="zh-CN" altLang="en-US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32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918835" y="2992120"/>
            <a:ext cx="4321810" cy="622300"/>
          </a:xfrm>
          <a:prstGeom prst="roundRect">
            <a:avLst>
              <a:gd name="adj" fmla="val 5000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3.</a:t>
            </a:r>
            <a:r>
              <a:rPr lang="zh-CN" altLang="en-US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32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918835" y="3900805"/>
            <a:ext cx="4321810" cy="622300"/>
          </a:xfrm>
          <a:prstGeom prst="roundRect">
            <a:avLst>
              <a:gd name="adj" fmla="val 50000"/>
            </a:avLst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4.</a:t>
            </a:r>
            <a:r>
              <a:rPr lang="zh-CN" altLang="en-US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32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918835" y="4919345"/>
            <a:ext cx="4321810" cy="622300"/>
          </a:xfrm>
          <a:prstGeom prst="roundRect">
            <a:avLst>
              <a:gd name="adj" fmla="val 5000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5.</a:t>
            </a:r>
            <a:r>
              <a:rPr lang="zh-CN" altLang="en-US" sz="32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32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68065" y="1614170"/>
            <a:ext cx="4987925" cy="3004820"/>
            <a:chOff x="5843" y="2879"/>
            <a:chExt cx="7855" cy="4732"/>
          </a:xfrm>
          <a:solidFill>
            <a:srgbClr val="0062B1"/>
          </a:solidFill>
        </p:grpSpPr>
        <p:sp>
          <p:nvSpPr>
            <p:cNvPr id="9" name="淘宝店chenying0907 5"/>
            <p:cNvSpPr/>
            <p:nvPr/>
          </p:nvSpPr>
          <p:spPr bwMode="auto">
            <a:xfrm>
              <a:off x="6553" y="6926"/>
              <a:ext cx="1112" cy="492"/>
            </a:xfrm>
            <a:custGeom>
              <a:avLst/>
              <a:gdLst>
                <a:gd name="T0" fmla="*/ 768 w 2570"/>
                <a:gd name="T1" fmla="*/ 775 h 1137"/>
                <a:gd name="T2" fmla="*/ 668 w 2570"/>
                <a:gd name="T3" fmla="*/ 787 h 1137"/>
                <a:gd name="T4" fmla="*/ 567 w 2570"/>
                <a:gd name="T5" fmla="*/ 799 h 1137"/>
                <a:gd name="T6" fmla="*/ 465 w 2570"/>
                <a:gd name="T7" fmla="*/ 807 h 1137"/>
                <a:gd name="T8" fmla="*/ 362 w 2570"/>
                <a:gd name="T9" fmla="*/ 812 h 1137"/>
                <a:gd name="T10" fmla="*/ 259 w 2570"/>
                <a:gd name="T11" fmla="*/ 815 h 1137"/>
                <a:gd name="T12" fmla="*/ 156 w 2570"/>
                <a:gd name="T13" fmla="*/ 815 h 1137"/>
                <a:gd name="T14" fmla="*/ 52 w 2570"/>
                <a:gd name="T15" fmla="*/ 810 h 1137"/>
                <a:gd name="T16" fmla="*/ 50 w 2570"/>
                <a:gd name="T17" fmla="*/ 831 h 1137"/>
                <a:gd name="T18" fmla="*/ 152 w 2570"/>
                <a:gd name="T19" fmla="*/ 877 h 1137"/>
                <a:gd name="T20" fmla="*/ 257 w 2570"/>
                <a:gd name="T21" fmla="*/ 921 h 1137"/>
                <a:gd name="T22" fmla="*/ 362 w 2570"/>
                <a:gd name="T23" fmla="*/ 964 h 1137"/>
                <a:gd name="T24" fmla="*/ 469 w 2570"/>
                <a:gd name="T25" fmla="*/ 1005 h 1137"/>
                <a:gd name="T26" fmla="*/ 579 w 2570"/>
                <a:gd name="T27" fmla="*/ 1045 h 1137"/>
                <a:gd name="T28" fmla="*/ 689 w 2570"/>
                <a:gd name="T29" fmla="*/ 1082 h 1137"/>
                <a:gd name="T30" fmla="*/ 801 w 2570"/>
                <a:gd name="T31" fmla="*/ 1119 h 1137"/>
                <a:gd name="T32" fmla="*/ 920 w 2570"/>
                <a:gd name="T33" fmla="*/ 1115 h 1137"/>
                <a:gd name="T34" fmla="*/ 1047 w 2570"/>
                <a:gd name="T35" fmla="*/ 1070 h 1137"/>
                <a:gd name="T36" fmla="*/ 1172 w 2570"/>
                <a:gd name="T37" fmla="*/ 1021 h 1137"/>
                <a:gd name="T38" fmla="*/ 1294 w 2570"/>
                <a:gd name="T39" fmla="*/ 969 h 1137"/>
                <a:gd name="T40" fmla="*/ 1416 w 2570"/>
                <a:gd name="T41" fmla="*/ 913 h 1137"/>
                <a:gd name="T42" fmla="*/ 1535 w 2570"/>
                <a:gd name="T43" fmla="*/ 854 h 1137"/>
                <a:gd name="T44" fmla="*/ 1652 w 2570"/>
                <a:gd name="T45" fmla="*/ 792 h 1137"/>
                <a:gd name="T46" fmla="*/ 1765 w 2570"/>
                <a:gd name="T47" fmla="*/ 726 h 1137"/>
                <a:gd name="T48" fmla="*/ 1875 w 2570"/>
                <a:gd name="T49" fmla="*/ 656 h 1137"/>
                <a:gd name="T50" fmla="*/ 1982 w 2570"/>
                <a:gd name="T51" fmla="*/ 582 h 1137"/>
                <a:gd name="T52" fmla="*/ 2085 w 2570"/>
                <a:gd name="T53" fmla="*/ 505 h 1137"/>
                <a:gd name="T54" fmla="*/ 2185 w 2570"/>
                <a:gd name="T55" fmla="*/ 422 h 1137"/>
                <a:gd name="T56" fmla="*/ 2279 w 2570"/>
                <a:gd name="T57" fmla="*/ 337 h 1137"/>
                <a:gd name="T58" fmla="*/ 2368 w 2570"/>
                <a:gd name="T59" fmla="*/ 247 h 1137"/>
                <a:gd name="T60" fmla="*/ 2453 w 2570"/>
                <a:gd name="T61" fmla="*/ 151 h 1137"/>
                <a:gd name="T62" fmla="*/ 2533 w 2570"/>
                <a:gd name="T63" fmla="*/ 51 h 1137"/>
                <a:gd name="T64" fmla="*/ 2523 w 2570"/>
                <a:gd name="T65" fmla="*/ 37 h 1137"/>
                <a:gd name="T66" fmla="*/ 2424 w 2570"/>
                <a:gd name="T67" fmla="*/ 107 h 1137"/>
                <a:gd name="T68" fmla="*/ 2324 w 2570"/>
                <a:gd name="T69" fmla="*/ 175 h 1137"/>
                <a:gd name="T70" fmla="*/ 2222 w 2570"/>
                <a:gd name="T71" fmla="*/ 241 h 1137"/>
                <a:gd name="T72" fmla="*/ 2119 w 2570"/>
                <a:gd name="T73" fmla="*/ 302 h 1137"/>
                <a:gd name="T74" fmla="*/ 2012 w 2570"/>
                <a:gd name="T75" fmla="*/ 361 h 1137"/>
                <a:gd name="T76" fmla="*/ 1906 w 2570"/>
                <a:gd name="T77" fmla="*/ 417 h 1137"/>
                <a:gd name="T78" fmla="*/ 1796 w 2570"/>
                <a:gd name="T79" fmla="*/ 469 h 1137"/>
                <a:gd name="T80" fmla="*/ 1686 w 2570"/>
                <a:gd name="T81" fmla="*/ 518 h 1137"/>
                <a:gd name="T82" fmla="*/ 1573 w 2570"/>
                <a:gd name="T83" fmla="*/ 563 h 1137"/>
                <a:gd name="T84" fmla="*/ 1460 w 2570"/>
                <a:gd name="T85" fmla="*/ 605 h 1137"/>
                <a:gd name="T86" fmla="*/ 1345 w 2570"/>
                <a:gd name="T87" fmla="*/ 642 h 1137"/>
                <a:gd name="T88" fmla="*/ 1230 w 2570"/>
                <a:gd name="T89" fmla="*/ 677 h 1137"/>
                <a:gd name="T90" fmla="*/ 1113 w 2570"/>
                <a:gd name="T91" fmla="*/ 708 h 1137"/>
                <a:gd name="T92" fmla="*/ 995 w 2570"/>
                <a:gd name="T93" fmla="*/ 734 h 1137"/>
                <a:gd name="T94" fmla="*/ 876 w 2570"/>
                <a:gd name="T95" fmla="*/ 757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70" h="1137">
                  <a:moveTo>
                    <a:pt x="817" y="767"/>
                  </a:moveTo>
                  <a:lnTo>
                    <a:pt x="768" y="775"/>
                  </a:lnTo>
                  <a:lnTo>
                    <a:pt x="718" y="782"/>
                  </a:lnTo>
                  <a:lnTo>
                    <a:pt x="668" y="787"/>
                  </a:lnTo>
                  <a:lnTo>
                    <a:pt x="619" y="793"/>
                  </a:lnTo>
                  <a:lnTo>
                    <a:pt x="567" y="799"/>
                  </a:lnTo>
                  <a:lnTo>
                    <a:pt x="516" y="803"/>
                  </a:lnTo>
                  <a:lnTo>
                    <a:pt x="465" y="807"/>
                  </a:lnTo>
                  <a:lnTo>
                    <a:pt x="414" y="810"/>
                  </a:lnTo>
                  <a:lnTo>
                    <a:pt x="362" y="812"/>
                  </a:lnTo>
                  <a:lnTo>
                    <a:pt x="311" y="814"/>
                  </a:lnTo>
                  <a:lnTo>
                    <a:pt x="259" y="815"/>
                  </a:lnTo>
                  <a:lnTo>
                    <a:pt x="207" y="815"/>
                  </a:lnTo>
                  <a:lnTo>
                    <a:pt x="156" y="815"/>
                  </a:lnTo>
                  <a:lnTo>
                    <a:pt x="104" y="812"/>
                  </a:lnTo>
                  <a:lnTo>
                    <a:pt x="52" y="810"/>
                  </a:lnTo>
                  <a:lnTo>
                    <a:pt x="0" y="807"/>
                  </a:lnTo>
                  <a:lnTo>
                    <a:pt x="50" y="831"/>
                  </a:lnTo>
                  <a:lnTo>
                    <a:pt x="101" y="854"/>
                  </a:lnTo>
                  <a:lnTo>
                    <a:pt x="152" y="877"/>
                  </a:lnTo>
                  <a:lnTo>
                    <a:pt x="205" y="900"/>
                  </a:lnTo>
                  <a:lnTo>
                    <a:pt x="257" y="921"/>
                  </a:lnTo>
                  <a:lnTo>
                    <a:pt x="309" y="943"/>
                  </a:lnTo>
                  <a:lnTo>
                    <a:pt x="362" y="964"/>
                  </a:lnTo>
                  <a:lnTo>
                    <a:pt x="416" y="985"/>
                  </a:lnTo>
                  <a:lnTo>
                    <a:pt x="469" y="1005"/>
                  </a:lnTo>
                  <a:lnTo>
                    <a:pt x="523" y="1026"/>
                  </a:lnTo>
                  <a:lnTo>
                    <a:pt x="579" y="1045"/>
                  </a:lnTo>
                  <a:lnTo>
                    <a:pt x="633" y="1064"/>
                  </a:lnTo>
                  <a:lnTo>
                    <a:pt x="689" y="1082"/>
                  </a:lnTo>
                  <a:lnTo>
                    <a:pt x="744" y="1102"/>
                  </a:lnTo>
                  <a:lnTo>
                    <a:pt x="801" y="1119"/>
                  </a:lnTo>
                  <a:lnTo>
                    <a:pt x="857" y="1137"/>
                  </a:lnTo>
                  <a:lnTo>
                    <a:pt x="920" y="1115"/>
                  </a:lnTo>
                  <a:lnTo>
                    <a:pt x="984" y="1093"/>
                  </a:lnTo>
                  <a:lnTo>
                    <a:pt x="1047" y="1070"/>
                  </a:lnTo>
                  <a:lnTo>
                    <a:pt x="1110" y="1046"/>
                  </a:lnTo>
                  <a:lnTo>
                    <a:pt x="1172" y="1021"/>
                  </a:lnTo>
                  <a:lnTo>
                    <a:pt x="1233" y="995"/>
                  </a:lnTo>
                  <a:lnTo>
                    <a:pt x="1294" y="969"/>
                  </a:lnTo>
                  <a:lnTo>
                    <a:pt x="1356" y="942"/>
                  </a:lnTo>
                  <a:lnTo>
                    <a:pt x="1416" y="913"/>
                  </a:lnTo>
                  <a:lnTo>
                    <a:pt x="1476" y="885"/>
                  </a:lnTo>
                  <a:lnTo>
                    <a:pt x="1535" y="854"/>
                  </a:lnTo>
                  <a:lnTo>
                    <a:pt x="1594" y="824"/>
                  </a:lnTo>
                  <a:lnTo>
                    <a:pt x="1652" y="792"/>
                  </a:lnTo>
                  <a:lnTo>
                    <a:pt x="1708" y="759"/>
                  </a:lnTo>
                  <a:lnTo>
                    <a:pt x="1765" y="726"/>
                  </a:lnTo>
                  <a:lnTo>
                    <a:pt x="1821" y="692"/>
                  </a:lnTo>
                  <a:lnTo>
                    <a:pt x="1875" y="656"/>
                  </a:lnTo>
                  <a:lnTo>
                    <a:pt x="1929" y="620"/>
                  </a:lnTo>
                  <a:lnTo>
                    <a:pt x="1982" y="582"/>
                  </a:lnTo>
                  <a:lnTo>
                    <a:pt x="2034" y="544"/>
                  </a:lnTo>
                  <a:lnTo>
                    <a:pt x="2085" y="505"/>
                  </a:lnTo>
                  <a:lnTo>
                    <a:pt x="2135" y="464"/>
                  </a:lnTo>
                  <a:lnTo>
                    <a:pt x="2185" y="422"/>
                  </a:lnTo>
                  <a:lnTo>
                    <a:pt x="2232" y="380"/>
                  </a:lnTo>
                  <a:lnTo>
                    <a:pt x="2279" y="337"/>
                  </a:lnTo>
                  <a:lnTo>
                    <a:pt x="2324" y="292"/>
                  </a:lnTo>
                  <a:lnTo>
                    <a:pt x="2368" y="247"/>
                  </a:lnTo>
                  <a:lnTo>
                    <a:pt x="2411" y="199"/>
                  </a:lnTo>
                  <a:lnTo>
                    <a:pt x="2453" y="151"/>
                  </a:lnTo>
                  <a:lnTo>
                    <a:pt x="2494" y="102"/>
                  </a:lnTo>
                  <a:lnTo>
                    <a:pt x="2533" y="51"/>
                  </a:lnTo>
                  <a:lnTo>
                    <a:pt x="2570" y="0"/>
                  </a:lnTo>
                  <a:lnTo>
                    <a:pt x="2523" y="37"/>
                  </a:lnTo>
                  <a:lnTo>
                    <a:pt x="2474" y="73"/>
                  </a:lnTo>
                  <a:lnTo>
                    <a:pt x="2424" y="107"/>
                  </a:lnTo>
                  <a:lnTo>
                    <a:pt x="2374" y="142"/>
                  </a:lnTo>
                  <a:lnTo>
                    <a:pt x="2324" y="175"/>
                  </a:lnTo>
                  <a:lnTo>
                    <a:pt x="2273" y="208"/>
                  </a:lnTo>
                  <a:lnTo>
                    <a:pt x="2222" y="241"/>
                  </a:lnTo>
                  <a:lnTo>
                    <a:pt x="2171" y="271"/>
                  </a:lnTo>
                  <a:lnTo>
                    <a:pt x="2119" y="302"/>
                  </a:lnTo>
                  <a:lnTo>
                    <a:pt x="2066" y="332"/>
                  </a:lnTo>
                  <a:lnTo>
                    <a:pt x="2012" y="361"/>
                  </a:lnTo>
                  <a:lnTo>
                    <a:pt x="1959" y="389"/>
                  </a:lnTo>
                  <a:lnTo>
                    <a:pt x="1906" y="417"/>
                  </a:lnTo>
                  <a:lnTo>
                    <a:pt x="1851" y="443"/>
                  </a:lnTo>
                  <a:lnTo>
                    <a:pt x="1796" y="469"/>
                  </a:lnTo>
                  <a:lnTo>
                    <a:pt x="1741" y="494"/>
                  </a:lnTo>
                  <a:lnTo>
                    <a:pt x="1686" y="518"/>
                  </a:lnTo>
                  <a:lnTo>
                    <a:pt x="1630" y="540"/>
                  </a:lnTo>
                  <a:lnTo>
                    <a:pt x="1573" y="563"/>
                  </a:lnTo>
                  <a:lnTo>
                    <a:pt x="1517" y="584"/>
                  </a:lnTo>
                  <a:lnTo>
                    <a:pt x="1460" y="605"/>
                  </a:lnTo>
                  <a:lnTo>
                    <a:pt x="1403" y="624"/>
                  </a:lnTo>
                  <a:lnTo>
                    <a:pt x="1345" y="642"/>
                  </a:lnTo>
                  <a:lnTo>
                    <a:pt x="1288" y="660"/>
                  </a:lnTo>
                  <a:lnTo>
                    <a:pt x="1230" y="677"/>
                  </a:lnTo>
                  <a:lnTo>
                    <a:pt x="1172" y="693"/>
                  </a:lnTo>
                  <a:lnTo>
                    <a:pt x="1113" y="708"/>
                  </a:lnTo>
                  <a:lnTo>
                    <a:pt x="1054" y="722"/>
                  </a:lnTo>
                  <a:lnTo>
                    <a:pt x="995" y="734"/>
                  </a:lnTo>
                  <a:lnTo>
                    <a:pt x="936" y="747"/>
                  </a:lnTo>
                  <a:lnTo>
                    <a:pt x="876" y="757"/>
                  </a:lnTo>
                  <a:lnTo>
                    <a:pt x="817" y="7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0" name="淘宝店chenying0907 6"/>
            <p:cNvSpPr/>
            <p:nvPr/>
          </p:nvSpPr>
          <p:spPr bwMode="auto">
            <a:xfrm>
              <a:off x="10568" y="4902"/>
              <a:ext cx="1143" cy="298"/>
            </a:xfrm>
            <a:custGeom>
              <a:avLst/>
              <a:gdLst>
                <a:gd name="T0" fmla="*/ 1971 w 2639"/>
                <a:gd name="T1" fmla="*/ 172 h 690"/>
                <a:gd name="T2" fmla="*/ 1860 w 2639"/>
                <a:gd name="T3" fmla="*/ 134 h 690"/>
                <a:gd name="T4" fmla="*/ 1749 w 2639"/>
                <a:gd name="T5" fmla="*/ 101 h 690"/>
                <a:gd name="T6" fmla="*/ 1636 w 2639"/>
                <a:gd name="T7" fmla="*/ 73 h 690"/>
                <a:gd name="T8" fmla="*/ 1522 w 2639"/>
                <a:gd name="T9" fmla="*/ 50 h 690"/>
                <a:gd name="T10" fmla="*/ 1407 w 2639"/>
                <a:gd name="T11" fmla="*/ 32 h 690"/>
                <a:gd name="T12" fmla="*/ 1292 w 2639"/>
                <a:gd name="T13" fmla="*/ 19 h 690"/>
                <a:gd name="T14" fmla="*/ 1176 w 2639"/>
                <a:gd name="T15" fmla="*/ 9 h 690"/>
                <a:gd name="T16" fmla="*/ 1053 w 2639"/>
                <a:gd name="T17" fmla="*/ 3 h 690"/>
                <a:gd name="T18" fmla="*/ 924 w 2639"/>
                <a:gd name="T19" fmla="*/ 0 h 690"/>
                <a:gd name="T20" fmla="*/ 796 w 2639"/>
                <a:gd name="T21" fmla="*/ 3 h 690"/>
                <a:gd name="T22" fmla="*/ 668 w 2639"/>
                <a:gd name="T23" fmla="*/ 7 h 690"/>
                <a:gd name="T24" fmla="*/ 540 w 2639"/>
                <a:gd name="T25" fmla="*/ 15 h 690"/>
                <a:gd name="T26" fmla="*/ 412 w 2639"/>
                <a:gd name="T27" fmla="*/ 25 h 690"/>
                <a:gd name="T28" fmla="*/ 283 w 2639"/>
                <a:gd name="T29" fmla="*/ 39 h 690"/>
                <a:gd name="T30" fmla="*/ 156 w 2639"/>
                <a:gd name="T31" fmla="*/ 53 h 690"/>
                <a:gd name="T32" fmla="*/ 68 w 2639"/>
                <a:gd name="T33" fmla="*/ 79 h 690"/>
                <a:gd name="T34" fmla="*/ 21 w 2639"/>
                <a:gd name="T35" fmla="*/ 117 h 690"/>
                <a:gd name="T36" fmla="*/ 79 w 2639"/>
                <a:gd name="T37" fmla="*/ 123 h 690"/>
                <a:gd name="T38" fmla="*/ 241 w 2639"/>
                <a:gd name="T39" fmla="*/ 100 h 690"/>
                <a:gd name="T40" fmla="*/ 407 w 2639"/>
                <a:gd name="T41" fmla="*/ 85 h 690"/>
                <a:gd name="T42" fmla="*/ 574 w 2639"/>
                <a:gd name="T43" fmla="*/ 79 h 690"/>
                <a:gd name="T44" fmla="*/ 740 w 2639"/>
                <a:gd name="T45" fmla="*/ 80 h 690"/>
                <a:gd name="T46" fmla="*/ 908 w 2639"/>
                <a:gd name="T47" fmla="*/ 89 h 690"/>
                <a:gd name="T48" fmla="*/ 1075 w 2639"/>
                <a:gd name="T49" fmla="*/ 107 h 690"/>
                <a:gd name="T50" fmla="*/ 1240 w 2639"/>
                <a:gd name="T51" fmla="*/ 133 h 690"/>
                <a:gd name="T52" fmla="*/ 1403 w 2639"/>
                <a:gd name="T53" fmla="*/ 167 h 690"/>
                <a:gd name="T54" fmla="*/ 1564 w 2639"/>
                <a:gd name="T55" fmla="*/ 209 h 690"/>
                <a:gd name="T56" fmla="*/ 1719 w 2639"/>
                <a:gd name="T57" fmla="*/ 260 h 690"/>
                <a:gd name="T58" fmla="*/ 1871 w 2639"/>
                <a:gd name="T59" fmla="*/ 319 h 690"/>
                <a:gd name="T60" fmla="*/ 2017 w 2639"/>
                <a:gd name="T61" fmla="*/ 387 h 690"/>
                <a:gd name="T62" fmla="*/ 2158 w 2639"/>
                <a:gd name="T63" fmla="*/ 463 h 690"/>
                <a:gd name="T64" fmla="*/ 2291 w 2639"/>
                <a:gd name="T65" fmla="*/ 547 h 690"/>
                <a:gd name="T66" fmla="*/ 2416 w 2639"/>
                <a:gd name="T67" fmla="*/ 640 h 690"/>
                <a:gd name="T68" fmla="*/ 2517 w 2639"/>
                <a:gd name="T69" fmla="*/ 651 h 690"/>
                <a:gd name="T70" fmla="*/ 2599 w 2639"/>
                <a:gd name="T71" fmla="*/ 577 h 690"/>
                <a:gd name="T72" fmla="*/ 2628 w 2639"/>
                <a:gd name="T73" fmla="*/ 523 h 690"/>
                <a:gd name="T74" fmla="*/ 2604 w 2639"/>
                <a:gd name="T75" fmla="*/ 491 h 690"/>
                <a:gd name="T76" fmla="*/ 2573 w 2639"/>
                <a:gd name="T77" fmla="*/ 462 h 690"/>
                <a:gd name="T78" fmla="*/ 2539 w 2639"/>
                <a:gd name="T79" fmla="*/ 434 h 690"/>
                <a:gd name="T80" fmla="*/ 2501 w 2639"/>
                <a:gd name="T81" fmla="*/ 408 h 690"/>
                <a:gd name="T82" fmla="*/ 2462 w 2639"/>
                <a:gd name="T83" fmla="*/ 381 h 690"/>
                <a:gd name="T84" fmla="*/ 2397 w 2639"/>
                <a:gd name="T85" fmla="*/ 346 h 690"/>
                <a:gd name="T86" fmla="*/ 2308 w 2639"/>
                <a:gd name="T87" fmla="*/ 304 h 690"/>
                <a:gd name="T88" fmla="*/ 2218 w 2639"/>
                <a:gd name="T89" fmla="*/ 267 h 690"/>
                <a:gd name="T90" fmla="*/ 2093 w 2639"/>
                <a:gd name="T91" fmla="*/ 219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39" h="690">
                  <a:moveTo>
                    <a:pt x="2025" y="193"/>
                  </a:moveTo>
                  <a:lnTo>
                    <a:pt x="1971" y="172"/>
                  </a:lnTo>
                  <a:lnTo>
                    <a:pt x="1915" y="152"/>
                  </a:lnTo>
                  <a:lnTo>
                    <a:pt x="1860" y="134"/>
                  </a:lnTo>
                  <a:lnTo>
                    <a:pt x="1804" y="117"/>
                  </a:lnTo>
                  <a:lnTo>
                    <a:pt x="1749" y="101"/>
                  </a:lnTo>
                  <a:lnTo>
                    <a:pt x="1692" y="87"/>
                  </a:lnTo>
                  <a:lnTo>
                    <a:pt x="1636" y="73"/>
                  </a:lnTo>
                  <a:lnTo>
                    <a:pt x="1580" y="62"/>
                  </a:lnTo>
                  <a:lnTo>
                    <a:pt x="1522" y="50"/>
                  </a:lnTo>
                  <a:lnTo>
                    <a:pt x="1465" y="41"/>
                  </a:lnTo>
                  <a:lnTo>
                    <a:pt x="1407" y="32"/>
                  </a:lnTo>
                  <a:lnTo>
                    <a:pt x="1349" y="25"/>
                  </a:lnTo>
                  <a:lnTo>
                    <a:pt x="1292" y="19"/>
                  </a:lnTo>
                  <a:lnTo>
                    <a:pt x="1234" y="13"/>
                  </a:lnTo>
                  <a:lnTo>
                    <a:pt x="1176" y="9"/>
                  </a:lnTo>
                  <a:lnTo>
                    <a:pt x="1117" y="6"/>
                  </a:lnTo>
                  <a:lnTo>
                    <a:pt x="1053" y="3"/>
                  </a:lnTo>
                  <a:lnTo>
                    <a:pt x="989" y="2"/>
                  </a:lnTo>
                  <a:lnTo>
                    <a:pt x="924" y="0"/>
                  </a:lnTo>
                  <a:lnTo>
                    <a:pt x="861" y="2"/>
                  </a:lnTo>
                  <a:lnTo>
                    <a:pt x="796" y="3"/>
                  </a:lnTo>
                  <a:lnTo>
                    <a:pt x="732" y="5"/>
                  </a:lnTo>
                  <a:lnTo>
                    <a:pt x="668" y="7"/>
                  </a:lnTo>
                  <a:lnTo>
                    <a:pt x="604" y="11"/>
                  </a:lnTo>
                  <a:lnTo>
                    <a:pt x="540" y="15"/>
                  </a:lnTo>
                  <a:lnTo>
                    <a:pt x="476" y="21"/>
                  </a:lnTo>
                  <a:lnTo>
                    <a:pt x="412" y="25"/>
                  </a:lnTo>
                  <a:lnTo>
                    <a:pt x="348" y="32"/>
                  </a:lnTo>
                  <a:lnTo>
                    <a:pt x="283" y="39"/>
                  </a:lnTo>
                  <a:lnTo>
                    <a:pt x="220" y="46"/>
                  </a:lnTo>
                  <a:lnTo>
                    <a:pt x="156" y="53"/>
                  </a:lnTo>
                  <a:lnTo>
                    <a:pt x="92" y="61"/>
                  </a:lnTo>
                  <a:lnTo>
                    <a:pt x="68" y="79"/>
                  </a:lnTo>
                  <a:lnTo>
                    <a:pt x="44" y="97"/>
                  </a:lnTo>
                  <a:lnTo>
                    <a:pt x="21" y="117"/>
                  </a:lnTo>
                  <a:lnTo>
                    <a:pt x="0" y="137"/>
                  </a:lnTo>
                  <a:lnTo>
                    <a:pt x="79" y="123"/>
                  </a:lnTo>
                  <a:lnTo>
                    <a:pt x="161" y="110"/>
                  </a:lnTo>
                  <a:lnTo>
                    <a:pt x="241" y="100"/>
                  </a:lnTo>
                  <a:lnTo>
                    <a:pt x="324" y="91"/>
                  </a:lnTo>
                  <a:lnTo>
                    <a:pt x="407" y="85"/>
                  </a:lnTo>
                  <a:lnTo>
                    <a:pt x="490" y="81"/>
                  </a:lnTo>
                  <a:lnTo>
                    <a:pt x="574" y="79"/>
                  </a:lnTo>
                  <a:lnTo>
                    <a:pt x="656" y="79"/>
                  </a:lnTo>
                  <a:lnTo>
                    <a:pt x="740" y="80"/>
                  </a:lnTo>
                  <a:lnTo>
                    <a:pt x="824" y="83"/>
                  </a:lnTo>
                  <a:lnTo>
                    <a:pt x="908" y="89"/>
                  </a:lnTo>
                  <a:lnTo>
                    <a:pt x="992" y="97"/>
                  </a:lnTo>
                  <a:lnTo>
                    <a:pt x="1075" y="107"/>
                  </a:lnTo>
                  <a:lnTo>
                    <a:pt x="1158" y="119"/>
                  </a:lnTo>
                  <a:lnTo>
                    <a:pt x="1240" y="133"/>
                  </a:lnTo>
                  <a:lnTo>
                    <a:pt x="1322" y="149"/>
                  </a:lnTo>
                  <a:lnTo>
                    <a:pt x="1403" y="167"/>
                  </a:lnTo>
                  <a:lnTo>
                    <a:pt x="1483" y="188"/>
                  </a:lnTo>
                  <a:lnTo>
                    <a:pt x="1564" y="209"/>
                  </a:lnTo>
                  <a:lnTo>
                    <a:pt x="1642" y="234"/>
                  </a:lnTo>
                  <a:lnTo>
                    <a:pt x="1719" y="260"/>
                  </a:lnTo>
                  <a:lnTo>
                    <a:pt x="1796" y="288"/>
                  </a:lnTo>
                  <a:lnTo>
                    <a:pt x="1871" y="319"/>
                  </a:lnTo>
                  <a:lnTo>
                    <a:pt x="1945" y="352"/>
                  </a:lnTo>
                  <a:lnTo>
                    <a:pt x="2017" y="387"/>
                  </a:lnTo>
                  <a:lnTo>
                    <a:pt x="2089" y="423"/>
                  </a:lnTo>
                  <a:lnTo>
                    <a:pt x="2158" y="463"/>
                  </a:lnTo>
                  <a:lnTo>
                    <a:pt x="2225" y="504"/>
                  </a:lnTo>
                  <a:lnTo>
                    <a:pt x="2291" y="547"/>
                  </a:lnTo>
                  <a:lnTo>
                    <a:pt x="2354" y="592"/>
                  </a:lnTo>
                  <a:lnTo>
                    <a:pt x="2416" y="640"/>
                  </a:lnTo>
                  <a:lnTo>
                    <a:pt x="2477" y="690"/>
                  </a:lnTo>
                  <a:lnTo>
                    <a:pt x="2517" y="651"/>
                  </a:lnTo>
                  <a:lnTo>
                    <a:pt x="2558" y="614"/>
                  </a:lnTo>
                  <a:lnTo>
                    <a:pt x="2599" y="577"/>
                  </a:lnTo>
                  <a:lnTo>
                    <a:pt x="2639" y="539"/>
                  </a:lnTo>
                  <a:lnTo>
                    <a:pt x="2628" y="523"/>
                  </a:lnTo>
                  <a:lnTo>
                    <a:pt x="2616" y="507"/>
                  </a:lnTo>
                  <a:lnTo>
                    <a:pt x="2604" y="491"/>
                  </a:lnTo>
                  <a:lnTo>
                    <a:pt x="2589" y="477"/>
                  </a:lnTo>
                  <a:lnTo>
                    <a:pt x="2573" y="462"/>
                  </a:lnTo>
                  <a:lnTo>
                    <a:pt x="2557" y="448"/>
                  </a:lnTo>
                  <a:lnTo>
                    <a:pt x="2539" y="434"/>
                  </a:lnTo>
                  <a:lnTo>
                    <a:pt x="2521" y="420"/>
                  </a:lnTo>
                  <a:lnTo>
                    <a:pt x="2501" y="408"/>
                  </a:lnTo>
                  <a:lnTo>
                    <a:pt x="2482" y="394"/>
                  </a:lnTo>
                  <a:lnTo>
                    <a:pt x="2462" y="381"/>
                  </a:lnTo>
                  <a:lnTo>
                    <a:pt x="2441" y="370"/>
                  </a:lnTo>
                  <a:lnTo>
                    <a:pt x="2397" y="346"/>
                  </a:lnTo>
                  <a:lnTo>
                    <a:pt x="2353" y="325"/>
                  </a:lnTo>
                  <a:lnTo>
                    <a:pt x="2308" y="304"/>
                  </a:lnTo>
                  <a:lnTo>
                    <a:pt x="2263" y="285"/>
                  </a:lnTo>
                  <a:lnTo>
                    <a:pt x="2218" y="267"/>
                  </a:lnTo>
                  <a:lnTo>
                    <a:pt x="2175" y="250"/>
                  </a:lnTo>
                  <a:lnTo>
                    <a:pt x="2093" y="219"/>
                  </a:lnTo>
                  <a:lnTo>
                    <a:pt x="202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4" name="淘宝店chenying0907 7"/>
            <p:cNvSpPr/>
            <p:nvPr/>
          </p:nvSpPr>
          <p:spPr bwMode="auto">
            <a:xfrm>
              <a:off x="11683" y="4452"/>
              <a:ext cx="547" cy="260"/>
            </a:xfrm>
            <a:custGeom>
              <a:avLst/>
              <a:gdLst>
                <a:gd name="T0" fmla="*/ 1076 w 1264"/>
                <a:gd name="T1" fmla="*/ 600 h 600"/>
                <a:gd name="T2" fmla="*/ 1100 w 1264"/>
                <a:gd name="T3" fmla="*/ 575 h 600"/>
                <a:gd name="T4" fmla="*/ 1125 w 1264"/>
                <a:gd name="T5" fmla="*/ 552 h 600"/>
                <a:gd name="T6" fmla="*/ 1149 w 1264"/>
                <a:gd name="T7" fmla="*/ 528 h 600"/>
                <a:gd name="T8" fmla="*/ 1172 w 1264"/>
                <a:gd name="T9" fmla="*/ 504 h 600"/>
                <a:gd name="T10" fmla="*/ 1195 w 1264"/>
                <a:gd name="T11" fmla="*/ 480 h 600"/>
                <a:gd name="T12" fmla="*/ 1219 w 1264"/>
                <a:gd name="T13" fmla="*/ 456 h 600"/>
                <a:gd name="T14" fmla="*/ 1242 w 1264"/>
                <a:gd name="T15" fmla="*/ 434 h 600"/>
                <a:gd name="T16" fmla="*/ 1264 w 1264"/>
                <a:gd name="T17" fmla="*/ 411 h 600"/>
                <a:gd name="T18" fmla="*/ 1233 w 1264"/>
                <a:gd name="T19" fmla="*/ 383 h 600"/>
                <a:gd name="T20" fmla="*/ 1200 w 1264"/>
                <a:gd name="T21" fmla="*/ 355 h 600"/>
                <a:gd name="T22" fmla="*/ 1166 w 1264"/>
                <a:gd name="T23" fmla="*/ 330 h 600"/>
                <a:gd name="T24" fmla="*/ 1132 w 1264"/>
                <a:gd name="T25" fmla="*/ 306 h 600"/>
                <a:gd name="T26" fmla="*/ 1098 w 1264"/>
                <a:gd name="T27" fmla="*/ 282 h 600"/>
                <a:gd name="T28" fmla="*/ 1061 w 1264"/>
                <a:gd name="T29" fmla="*/ 259 h 600"/>
                <a:gd name="T30" fmla="*/ 1026 w 1264"/>
                <a:gd name="T31" fmla="*/ 237 h 600"/>
                <a:gd name="T32" fmla="*/ 989 w 1264"/>
                <a:gd name="T33" fmla="*/ 216 h 600"/>
                <a:gd name="T34" fmla="*/ 952 w 1264"/>
                <a:gd name="T35" fmla="*/ 197 h 600"/>
                <a:gd name="T36" fmla="*/ 914 w 1264"/>
                <a:gd name="T37" fmla="*/ 179 h 600"/>
                <a:gd name="T38" fmla="*/ 877 w 1264"/>
                <a:gd name="T39" fmla="*/ 160 h 600"/>
                <a:gd name="T40" fmla="*/ 838 w 1264"/>
                <a:gd name="T41" fmla="*/ 144 h 600"/>
                <a:gd name="T42" fmla="*/ 798 w 1264"/>
                <a:gd name="T43" fmla="*/ 129 h 600"/>
                <a:gd name="T44" fmla="*/ 759 w 1264"/>
                <a:gd name="T45" fmla="*/ 114 h 600"/>
                <a:gd name="T46" fmla="*/ 719 w 1264"/>
                <a:gd name="T47" fmla="*/ 100 h 600"/>
                <a:gd name="T48" fmla="*/ 678 w 1264"/>
                <a:gd name="T49" fmla="*/ 87 h 600"/>
                <a:gd name="T50" fmla="*/ 638 w 1264"/>
                <a:gd name="T51" fmla="*/ 75 h 600"/>
                <a:gd name="T52" fmla="*/ 596 w 1264"/>
                <a:gd name="T53" fmla="*/ 64 h 600"/>
                <a:gd name="T54" fmla="*/ 556 w 1264"/>
                <a:gd name="T55" fmla="*/ 54 h 600"/>
                <a:gd name="T56" fmla="*/ 514 w 1264"/>
                <a:gd name="T57" fmla="*/ 45 h 600"/>
                <a:gd name="T58" fmla="*/ 472 w 1264"/>
                <a:gd name="T59" fmla="*/ 37 h 600"/>
                <a:gd name="T60" fmla="*/ 430 w 1264"/>
                <a:gd name="T61" fmla="*/ 29 h 600"/>
                <a:gd name="T62" fmla="*/ 388 w 1264"/>
                <a:gd name="T63" fmla="*/ 23 h 600"/>
                <a:gd name="T64" fmla="*/ 345 w 1264"/>
                <a:gd name="T65" fmla="*/ 17 h 600"/>
                <a:gd name="T66" fmla="*/ 302 w 1264"/>
                <a:gd name="T67" fmla="*/ 12 h 600"/>
                <a:gd name="T68" fmla="*/ 260 w 1264"/>
                <a:gd name="T69" fmla="*/ 8 h 600"/>
                <a:gd name="T70" fmla="*/ 217 w 1264"/>
                <a:gd name="T71" fmla="*/ 5 h 600"/>
                <a:gd name="T72" fmla="*/ 173 w 1264"/>
                <a:gd name="T73" fmla="*/ 3 h 600"/>
                <a:gd name="T74" fmla="*/ 130 w 1264"/>
                <a:gd name="T75" fmla="*/ 2 h 600"/>
                <a:gd name="T76" fmla="*/ 86 w 1264"/>
                <a:gd name="T77" fmla="*/ 0 h 600"/>
                <a:gd name="T78" fmla="*/ 43 w 1264"/>
                <a:gd name="T79" fmla="*/ 0 h 600"/>
                <a:gd name="T80" fmla="*/ 0 w 1264"/>
                <a:gd name="T81" fmla="*/ 2 h 600"/>
                <a:gd name="T82" fmla="*/ 43 w 1264"/>
                <a:gd name="T83" fmla="*/ 23 h 600"/>
                <a:gd name="T84" fmla="*/ 86 w 1264"/>
                <a:gd name="T85" fmla="*/ 44 h 600"/>
                <a:gd name="T86" fmla="*/ 127 w 1264"/>
                <a:gd name="T87" fmla="*/ 63 h 600"/>
                <a:gd name="T88" fmla="*/ 167 w 1264"/>
                <a:gd name="T89" fmla="*/ 81 h 600"/>
                <a:gd name="T90" fmla="*/ 228 w 1264"/>
                <a:gd name="T91" fmla="*/ 104 h 600"/>
                <a:gd name="T92" fmla="*/ 289 w 1264"/>
                <a:gd name="T93" fmla="*/ 126 h 600"/>
                <a:gd name="T94" fmla="*/ 349 w 1264"/>
                <a:gd name="T95" fmla="*/ 151 h 600"/>
                <a:gd name="T96" fmla="*/ 409 w 1264"/>
                <a:gd name="T97" fmla="*/ 177 h 600"/>
                <a:gd name="T98" fmla="*/ 468 w 1264"/>
                <a:gd name="T99" fmla="*/ 205 h 600"/>
                <a:gd name="T100" fmla="*/ 527 w 1264"/>
                <a:gd name="T101" fmla="*/ 233 h 600"/>
                <a:gd name="T102" fmla="*/ 585 w 1264"/>
                <a:gd name="T103" fmla="*/ 264 h 600"/>
                <a:gd name="T104" fmla="*/ 643 w 1264"/>
                <a:gd name="T105" fmla="*/ 295 h 600"/>
                <a:gd name="T106" fmla="*/ 700 w 1264"/>
                <a:gd name="T107" fmla="*/ 328 h 600"/>
                <a:gd name="T108" fmla="*/ 755 w 1264"/>
                <a:gd name="T109" fmla="*/ 363 h 600"/>
                <a:gd name="T110" fmla="*/ 811 w 1264"/>
                <a:gd name="T111" fmla="*/ 400 h 600"/>
                <a:gd name="T112" fmla="*/ 865 w 1264"/>
                <a:gd name="T113" fmla="*/ 437 h 600"/>
                <a:gd name="T114" fmla="*/ 918 w 1264"/>
                <a:gd name="T115" fmla="*/ 476 h 600"/>
                <a:gd name="T116" fmla="*/ 972 w 1264"/>
                <a:gd name="T117" fmla="*/ 515 h 600"/>
                <a:gd name="T118" fmla="*/ 1024 w 1264"/>
                <a:gd name="T119" fmla="*/ 557 h 600"/>
                <a:gd name="T120" fmla="*/ 1076 w 1264"/>
                <a:gd name="T121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600">
                  <a:moveTo>
                    <a:pt x="1076" y="600"/>
                  </a:moveTo>
                  <a:lnTo>
                    <a:pt x="1100" y="575"/>
                  </a:lnTo>
                  <a:lnTo>
                    <a:pt x="1125" y="552"/>
                  </a:lnTo>
                  <a:lnTo>
                    <a:pt x="1149" y="528"/>
                  </a:lnTo>
                  <a:lnTo>
                    <a:pt x="1172" y="504"/>
                  </a:lnTo>
                  <a:lnTo>
                    <a:pt x="1195" y="480"/>
                  </a:lnTo>
                  <a:lnTo>
                    <a:pt x="1219" y="456"/>
                  </a:lnTo>
                  <a:lnTo>
                    <a:pt x="1242" y="434"/>
                  </a:lnTo>
                  <a:lnTo>
                    <a:pt x="1264" y="411"/>
                  </a:lnTo>
                  <a:lnTo>
                    <a:pt x="1233" y="383"/>
                  </a:lnTo>
                  <a:lnTo>
                    <a:pt x="1200" y="355"/>
                  </a:lnTo>
                  <a:lnTo>
                    <a:pt x="1166" y="330"/>
                  </a:lnTo>
                  <a:lnTo>
                    <a:pt x="1132" y="306"/>
                  </a:lnTo>
                  <a:lnTo>
                    <a:pt x="1098" y="282"/>
                  </a:lnTo>
                  <a:lnTo>
                    <a:pt x="1061" y="259"/>
                  </a:lnTo>
                  <a:lnTo>
                    <a:pt x="1026" y="237"/>
                  </a:lnTo>
                  <a:lnTo>
                    <a:pt x="989" y="216"/>
                  </a:lnTo>
                  <a:lnTo>
                    <a:pt x="952" y="197"/>
                  </a:lnTo>
                  <a:lnTo>
                    <a:pt x="914" y="179"/>
                  </a:lnTo>
                  <a:lnTo>
                    <a:pt x="877" y="160"/>
                  </a:lnTo>
                  <a:lnTo>
                    <a:pt x="838" y="144"/>
                  </a:lnTo>
                  <a:lnTo>
                    <a:pt x="798" y="129"/>
                  </a:lnTo>
                  <a:lnTo>
                    <a:pt x="759" y="114"/>
                  </a:lnTo>
                  <a:lnTo>
                    <a:pt x="719" y="100"/>
                  </a:lnTo>
                  <a:lnTo>
                    <a:pt x="678" y="87"/>
                  </a:lnTo>
                  <a:lnTo>
                    <a:pt x="638" y="75"/>
                  </a:lnTo>
                  <a:lnTo>
                    <a:pt x="596" y="64"/>
                  </a:lnTo>
                  <a:lnTo>
                    <a:pt x="556" y="54"/>
                  </a:lnTo>
                  <a:lnTo>
                    <a:pt x="514" y="45"/>
                  </a:lnTo>
                  <a:lnTo>
                    <a:pt x="472" y="37"/>
                  </a:lnTo>
                  <a:lnTo>
                    <a:pt x="430" y="29"/>
                  </a:lnTo>
                  <a:lnTo>
                    <a:pt x="388" y="23"/>
                  </a:lnTo>
                  <a:lnTo>
                    <a:pt x="345" y="17"/>
                  </a:lnTo>
                  <a:lnTo>
                    <a:pt x="302" y="12"/>
                  </a:lnTo>
                  <a:lnTo>
                    <a:pt x="260" y="8"/>
                  </a:lnTo>
                  <a:lnTo>
                    <a:pt x="217" y="5"/>
                  </a:lnTo>
                  <a:lnTo>
                    <a:pt x="173" y="3"/>
                  </a:lnTo>
                  <a:lnTo>
                    <a:pt x="130" y="2"/>
                  </a:lnTo>
                  <a:lnTo>
                    <a:pt x="86" y="0"/>
                  </a:lnTo>
                  <a:lnTo>
                    <a:pt x="43" y="0"/>
                  </a:lnTo>
                  <a:lnTo>
                    <a:pt x="0" y="2"/>
                  </a:lnTo>
                  <a:lnTo>
                    <a:pt x="43" y="23"/>
                  </a:lnTo>
                  <a:lnTo>
                    <a:pt x="86" y="44"/>
                  </a:lnTo>
                  <a:lnTo>
                    <a:pt x="127" y="63"/>
                  </a:lnTo>
                  <a:lnTo>
                    <a:pt x="167" y="81"/>
                  </a:lnTo>
                  <a:lnTo>
                    <a:pt x="228" y="104"/>
                  </a:lnTo>
                  <a:lnTo>
                    <a:pt x="289" y="126"/>
                  </a:lnTo>
                  <a:lnTo>
                    <a:pt x="349" y="151"/>
                  </a:lnTo>
                  <a:lnTo>
                    <a:pt x="409" y="177"/>
                  </a:lnTo>
                  <a:lnTo>
                    <a:pt x="468" y="205"/>
                  </a:lnTo>
                  <a:lnTo>
                    <a:pt x="527" y="233"/>
                  </a:lnTo>
                  <a:lnTo>
                    <a:pt x="585" y="264"/>
                  </a:lnTo>
                  <a:lnTo>
                    <a:pt x="643" y="295"/>
                  </a:lnTo>
                  <a:lnTo>
                    <a:pt x="700" y="328"/>
                  </a:lnTo>
                  <a:lnTo>
                    <a:pt x="755" y="363"/>
                  </a:lnTo>
                  <a:lnTo>
                    <a:pt x="811" y="400"/>
                  </a:lnTo>
                  <a:lnTo>
                    <a:pt x="865" y="437"/>
                  </a:lnTo>
                  <a:lnTo>
                    <a:pt x="918" y="476"/>
                  </a:lnTo>
                  <a:lnTo>
                    <a:pt x="972" y="515"/>
                  </a:lnTo>
                  <a:lnTo>
                    <a:pt x="1024" y="557"/>
                  </a:lnTo>
                  <a:lnTo>
                    <a:pt x="1076" y="6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5" name="淘宝店chenying0907 8"/>
            <p:cNvSpPr/>
            <p:nvPr/>
          </p:nvSpPr>
          <p:spPr bwMode="auto">
            <a:xfrm>
              <a:off x="10720" y="4663"/>
              <a:ext cx="1372" cy="440"/>
            </a:xfrm>
            <a:custGeom>
              <a:avLst/>
              <a:gdLst>
                <a:gd name="T0" fmla="*/ 1188 w 3175"/>
                <a:gd name="T1" fmla="*/ 139 h 1016"/>
                <a:gd name="T2" fmla="*/ 1205 w 3175"/>
                <a:gd name="T3" fmla="*/ 153 h 1016"/>
                <a:gd name="T4" fmla="*/ 1284 w 3175"/>
                <a:gd name="T5" fmla="*/ 178 h 1016"/>
                <a:gd name="T6" fmla="*/ 1435 w 3175"/>
                <a:gd name="T7" fmla="*/ 208 h 1016"/>
                <a:gd name="T8" fmla="*/ 1699 w 3175"/>
                <a:gd name="T9" fmla="*/ 251 h 1016"/>
                <a:gd name="T10" fmla="*/ 1785 w 3175"/>
                <a:gd name="T11" fmla="*/ 268 h 1016"/>
                <a:gd name="T12" fmla="*/ 1806 w 3175"/>
                <a:gd name="T13" fmla="*/ 276 h 1016"/>
                <a:gd name="T14" fmla="*/ 1679 w 3175"/>
                <a:gd name="T15" fmla="*/ 271 h 1016"/>
                <a:gd name="T16" fmla="*/ 1392 w 3175"/>
                <a:gd name="T17" fmla="*/ 264 h 1016"/>
                <a:gd name="T18" fmla="*/ 1206 w 3175"/>
                <a:gd name="T19" fmla="*/ 266 h 1016"/>
                <a:gd name="T20" fmla="*/ 1001 w 3175"/>
                <a:gd name="T21" fmla="*/ 274 h 1016"/>
                <a:gd name="T22" fmla="*/ 784 w 3175"/>
                <a:gd name="T23" fmla="*/ 293 h 1016"/>
                <a:gd name="T24" fmla="*/ 562 w 3175"/>
                <a:gd name="T25" fmla="*/ 322 h 1016"/>
                <a:gd name="T26" fmla="*/ 342 w 3175"/>
                <a:gd name="T27" fmla="*/ 364 h 1016"/>
                <a:gd name="T28" fmla="*/ 131 w 3175"/>
                <a:gd name="T29" fmla="*/ 423 h 1016"/>
                <a:gd name="T30" fmla="*/ 65 w 3175"/>
                <a:gd name="T31" fmla="*/ 466 h 1016"/>
                <a:gd name="T32" fmla="*/ 263 w 3175"/>
                <a:gd name="T33" fmla="*/ 451 h 1016"/>
                <a:gd name="T34" fmla="*/ 460 w 3175"/>
                <a:gd name="T35" fmla="*/ 443 h 1016"/>
                <a:gd name="T36" fmla="*/ 657 w 3175"/>
                <a:gd name="T37" fmla="*/ 442 h 1016"/>
                <a:gd name="T38" fmla="*/ 856 w 3175"/>
                <a:gd name="T39" fmla="*/ 451 h 1016"/>
                <a:gd name="T40" fmla="*/ 1053 w 3175"/>
                <a:gd name="T41" fmla="*/ 471 h 1016"/>
                <a:gd name="T42" fmla="*/ 1230 w 3175"/>
                <a:gd name="T43" fmla="*/ 499 h 1016"/>
                <a:gd name="T44" fmla="*/ 1402 w 3175"/>
                <a:gd name="T45" fmla="*/ 539 h 1016"/>
                <a:gd name="T46" fmla="*/ 1571 w 3175"/>
                <a:gd name="T47" fmla="*/ 587 h 1016"/>
                <a:gd name="T48" fmla="*/ 1737 w 3175"/>
                <a:gd name="T49" fmla="*/ 648 h 1016"/>
                <a:gd name="T50" fmla="*/ 1901 w 3175"/>
                <a:gd name="T51" fmla="*/ 717 h 1016"/>
                <a:gd name="T52" fmla="*/ 2061 w 3175"/>
                <a:gd name="T53" fmla="*/ 792 h 1016"/>
                <a:gd name="T54" fmla="*/ 2149 w 3175"/>
                <a:gd name="T55" fmla="*/ 836 h 1016"/>
                <a:gd name="T56" fmla="*/ 2235 w 3175"/>
                <a:gd name="T57" fmla="*/ 888 h 1016"/>
                <a:gd name="T58" fmla="*/ 2313 w 3175"/>
                <a:gd name="T59" fmla="*/ 947 h 1016"/>
                <a:gd name="T60" fmla="*/ 2357 w 3175"/>
                <a:gd name="T61" fmla="*/ 992 h 1016"/>
                <a:gd name="T62" fmla="*/ 2432 w 3175"/>
                <a:gd name="T63" fmla="*/ 964 h 1016"/>
                <a:gd name="T64" fmla="*/ 2594 w 3175"/>
                <a:gd name="T65" fmla="*/ 811 h 1016"/>
                <a:gd name="T66" fmla="*/ 2748 w 3175"/>
                <a:gd name="T67" fmla="*/ 662 h 1016"/>
                <a:gd name="T68" fmla="*/ 2897 w 3175"/>
                <a:gd name="T69" fmla="*/ 518 h 1016"/>
                <a:gd name="T70" fmla="*/ 3039 w 3175"/>
                <a:gd name="T71" fmla="*/ 378 h 1016"/>
                <a:gd name="T72" fmla="*/ 3175 w 3175"/>
                <a:gd name="T73" fmla="*/ 243 h 1016"/>
                <a:gd name="T74" fmla="*/ 2997 w 3175"/>
                <a:gd name="T75" fmla="*/ 175 h 1016"/>
                <a:gd name="T76" fmla="*/ 2815 w 3175"/>
                <a:gd name="T77" fmla="*/ 118 h 1016"/>
                <a:gd name="T78" fmla="*/ 2633 w 3175"/>
                <a:gd name="T79" fmla="*/ 71 h 1016"/>
                <a:gd name="T80" fmla="*/ 2447 w 3175"/>
                <a:gd name="T81" fmla="*/ 36 h 1016"/>
                <a:gd name="T82" fmla="*/ 2261 w 3175"/>
                <a:gd name="T83" fmla="*/ 12 h 1016"/>
                <a:gd name="T84" fmla="*/ 2074 w 3175"/>
                <a:gd name="T85" fmla="*/ 1 h 1016"/>
                <a:gd name="T86" fmla="*/ 1887 w 3175"/>
                <a:gd name="T87" fmla="*/ 2 h 1016"/>
                <a:gd name="T88" fmla="*/ 1699 w 3175"/>
                <a:gd name="T89" fmla="*/ 16 h 1016"/>
                <a:gd name="T90" fmla="*/ 1515 w 3175"/>
                <a:gd name="T91" fmla="*/ 42 h 1016"/>
                <a:gd name="T92" fmla="*/ 1330 w 3175"/>
                <a:gd name="T93" fmla="*/ 83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75" h="1016">
                  <a:moveTo>
                    <a:pt x="1208" y="117"/>
                  </a:moveTo>
                  <a:lnTo>
                    <a:pt x="1198" y="128"/>
                  </a:lnTo>
                  <a:lnTo>
                    <a:pt x="1188" y="139"/>
                  </a:lnTo>
                  <a:lnTo>
                    <a:pt x="1190" y="144"/>
                  </a:lnTo>
                  <a:lnTo>
                    <a:pt x="1196" y="149"/>
                  </a:lnTo>
                  <a:lnTo>
                    <a:pt x="1205" y="153"/>
                  </a:lnTo>
                  <a:lnTo>
                    <a:pt x="1216" y="159"/>
                  </a:lnTo>
                  <a:lnTo>
                    <a:pt x="1246" y="168"/>
                  </a:lnTo>
                  <a:lnTo>
                    <a:pt x="1284" y="178"/>
                  </a:lnTo>
                  <a:lnTo>
                    <a:pt x="1330" y="188"/>
                  </a:lnTo>
                  <a:lnTo>
                    <a:pt x="1381" y="197"/>
                  </a:lnTo>
                  <a:lnTo>
                    <a:pt x="1435" y="208"/>
                  </a:lnTo>
                  <a:lnTo>
                    <a:pt x="1491" y="217"/>
                  </a:lnTo>
                  <a:lnTo>
                    <a:pt x="1601" y="234"/>
                  </a:lnTo>
                  <a:lnTo>
                    <a:pt x="1699" y="251"/>
                  </a:lnTo>
                  <a:lnTo>
                    <a:pt x="1739" y="257"/>
                  </a:lnTo>
                  <a:lnTo>
                    <a:pt x="1772" y="264"/>
                  </a:lnTo>
                  <a:lnTo>
                    <a:pt x="1785" y="268"/>
                  </a:lnTo>
                  <a:lnTo>
                    <a:pt x="1795" y="271"/>
                  </a:lnTo>
                  <a:lnTo>
                    <a:pt x="1802" y="273"/>
                  </a:lnTo>
                  <a:lnTo>
                    <a:pt x="1806" y="276"/>
                  </a:lnTo>
                  <a:lnTo>
                    <a:pt x="1786" y="276"/>
                  </a:lnTo>
                  <a:lnTo>
                    <a:pt x="1743" y="274"/>
                  </a:lnTo>
                  <a:lnTo>
                    <a:pt x="1679" y="271"/>
                  </a:lnTo>
                  <a:lnTo>
                    <a:pt x="1599" y="268"/>
                  </a:lnTo>
                  <a:lnTo>
                    <a:pt x="1502" y="265"/>
                  </a:lnTo>
                  <a:lnTo>
                    <a:pt x="1392" y="264"/>
                  </a:lnTo>
                  <a:lnTo>
                    <a:pt x="1333" y="264"/>
                  </a:lnTo>
                  <a:lnTo>
                    <a:pt x="1271" y="265"/>
                  </a:lnTo>
                  <a:lnTo>
                    <a:pt x="1206" y="266"/>
                  </a:lnTo>
                  <a:lnTo>
                    <a:pt x="1140" y="269"/>
                  </a:lnTo>
                  <a:lnTo>
                    <a:pt x="1071" y="271"/>
                  </a:lnTo>
                  <a:lnTo>
                    <a:pt x="1001" y="274"/>
                  </a:lnTo>
                  <a:lnTo>
                    <a:pt x="930" y="280"/>
                  </a:lnTo>
                  <a:lnTo>
                    <a:pt x="858" y="286"/>
                  </a:lnTo>
                  <a:lnTo>
                    <a:pt x="784" y="293"/>
                  </a:lnTo>
                  <a:lnTo>
                    <a:pt x="711" y="301"/>
                  </a:lnTo>
                  <a:lnTo>
                    <a:pt x="637" y="311"/>
                  </a:lnTo>
                  <a:lnTo>
                    <a:pt x="562" y="322"/>
                  </a:lnTo>
                  <a:lnTo>
                    <a:pt x="488" y="335"/>
                  </a:lnTo>
                  <a:lnTo>
                    <a:pt x="415" y="348"/>
                  </a:lnTo>
                  <a:lnTo>
                    <a:pt x="342" y="364"/>
                  </a:lnTo>
                  <a:lnTo>
                    <a:pt x="271" y="382"/>
                  </a:lnTo>
                  <a:lnTo>
                    <a:pt x="200" y="401"/>
                  </a:lnTo>
                  <a:lnTo>
                    <a:pt x="131" y="423"/>
                  </a:lnTo>
                  <a:lnTo>
                    <a:pt x="64" y="447"/>
                  </a:lnTo>
                  <a:lnTo>
                    <a:pt x="0" y="473"/>
                  </a:lnTo>
                  <a:lnTo>
                    <a:pt x="65" y="466"/>
                  </a:lnTo>
                  <a:lnTo>
                    <a:pt x="131" y="462"/>
                  </a:lnTo>
                  <a:lnTo>
                    <a:pt x="197" y="456"/>
                  </a:lnTo>
                  <a:lnTo>
                    <a:pt x="263" y="451"/>
                  </a:lnTo>
                  <a:lnTo>
                    <a:pt x="328" y="448"/>
                  </a:lnTo>
                  <a:lnTo>
                    <a:pt x="394" y="445"/>
                  </a:lnTo>
                  <a:lnTo>
                    <a:pt x="460" y="443"/>
                  </a:lnTo>
                  <a:lnTo>
                    <a:pt x="526" y="442"/>
                  </a:lnTo>
                  <a:lnTo>
                    <a:pt x="592" y="441"/>
                  </a:lnTo>
                  <a:lnTo>
                    <a:pt x="657" y="442"/>
                  </a:lnTo>
                  <a:lnTo>
                    <a:pt x="723" y="443"/>
                  </a:lnTo>
                  <a:lnTo>
                    <a:pt x="790" y="447"/>
                  </a:lnTo>
                  <a:lnTo>
                    <a:pt x="856" y="451"/>
                  </a:lnTo>
                  <a:lnTo>
                    <a:pt x="922" y="456"/>
                  </a:lnTo>
                  <a:lnTo>
                    <a:pt x="987" y="463"/>
                  </a:lnTo>
                  <a:lnTo>
                    <a:pt x="1053" y="471"/>
                  </a:lnTo>
                  <a:lnTo>
                    <a:pt x="1112" y="479"/>
                  </a:lnTo>
                  <a:lnTo>
                    <a:pt x="1171" y="488"/>
                  </a:lnTo>
                  <a:lnTo>
                    <a:pt x="1230" y="499"/>
                  </a:lnTo>
                  <a:lnTo>
                    <a:pt x="1288" y="510"/>
                  </a:lnTo>
                  <a:lnTo>
                    <a:pt x="1346" y="524"/>
                  </a:lnTo>
                  <a:lnTo>
                    <a:pt x="1402" y="539"/>
                  </a:lnTo>
                  <a:lnTo>
                    <a:pt x="1459" y="553"/>
                  </a:lnTo>
                  <a:lnTo>
                    <a:pt x="1515" y="570"/>
                  </a:lnTo>
                  <a:lnTo>
                    <a:pt x="1571" y="587"/>
                  </a:lnTo>
                  <a:lnTo>
                    <a:pt x="1627" y="607"/>
                  </a:lnTo>
                  <a:lnTo>
                    <a:pt x="1682" y="627"/>
                  </a:lnTo>
                  <a:lnTo>
                    <a:pt x="1737" y="648"/>
                  </a:lnTo>
                  <a:lnTo>
                    <a:pt x="1792" y="669"/>
                  </a:lnTo>
                  <a:lnTo>
                    <a:pt x="1847" y="693"/>
                  </a:lnTo>
                  <a:lnTo>
                    <a:pt x="1901" y="717"/>
                  </a:lnTo>
                  <a:lnTo>
                    <a:pt x="1956" y="742"/>
                  </a:lnTo>
                  <a:lnTo>
                    <a:pt x="2006" y="765"/>
                  </a:lnTo>
                  <a:lnTo>
                    <a:pt x="2061" y="792"/>
                  </a:lnTo>
                  <a:lnTo>
                    <a:pt x="2090" y="805"/>
                  </a:lnTo>
                  <a:lnTo>
                    <a:pt x="2119" y="820"/>
                  </a:lnTo>
                  <a:lnTo>
                    <a:pt x="2149" y="836"/>
                  </a:lnTo>
                  <a:lnTo>
                    <a:pt x="2178" y="852"/>
                  </a:lnTo>
                  <a:lnTo>
                    <a:pt x="2206" y="870"/>
                  </a:lnTo>
                  <a:lnTo>
                    <a:pt x="2235" y="888"/>
                  </a:lnTo>
                  <a:lnTo>
                    <a:pt x="2262" y="906"/>
                  </a:lnTo>
                  <a:lnTo>
                    <a:pt x="2288" y="927"/>
                  </a:lnTo>
                  <a:lnTo>
                    <a:pt x="2313" y="947"/>
                  </a:lnTo>
                  <a:lnTo>
                    <a:pt x="2337" y="968"/>
                  </a:lnTo>
                  <a:lnTo>
                    <a:pt x="2347" y="980"/>
                  </a:lnTo>
                  <a:lnTo>
                    <a:pt x="2357" y="992"/>
                  </a:lnTo>
                  <a:lnTo>
                    <a:pt x="2367" y="1004"/>
                  </a:lnTo>
                  <a:lnTo>
                    <a:pt x="2376" y="1016"/>
                  </a:lnTo>
                  <a:lnTo>
                    <a:pt x="2432" y="964"/>
                  </a:lnTo>
                  <a:lnTo>
                    <a:pt x="2486" y="913"/>
                  </a:lnTo>
                  <a:lnTo>
                    <a:pt x="2541" y="862"/>
                  </a:lnTo>
                  <a:lnTo>
                    <a:pt x="2594" y="811"/>
                  </a:lnTo>
                  <a:lnTo>
                    <a:pt x="2646" y="761"/>
                  </a:lnTo>
                  <a:lnTo>
                    <a:pt x="2697" y="711"/>
                  </a:lnTo>
                  <a:lnTo>
                    <a:pt x="2748" y="662"/>
                  </a:lnTo>
                  <a:lnTo>
                    <a:pt x="2798" y="614"/>
                  </a:lnTo>
                  <a:lnTo>
                    <a:pt x="2848" y="566"/>
                  </a:lnTo>
                  <a:lnTo>
                    <a:pt x="2897" y="518"/>
                  </a:lnTo>
                  <a:lnTo>
                    <a:pt x="2945" y="471"/>
                  </a:lnTo>
                  <a:lnTo>
                    <a:pt x="2992" y="424"/>
                  </a:lnTo>
                  <a:lnTo>
                    <a:pt x="3039" y="378"/>
                  </a:lnTo>
                  <a:lnTo>
                    <a:pt x="3085" y="332"/>
                  </a:lnTo>
                  <a:lnTo>
                    <a:pt x="3131" y="287"/>
                  </a:lnTo>
                  <a:lnTo>
                    <a:pt x="3175" y="243"/>
                  </a:lnTo>
                  <a:lnTo>
                    <a:pt x="3116" y="219"/>
                  </a:lnTo>
                  <a:lnTo>
                    <a:pt x="3057" y="196"/>
                  </a:lnTo>
                  <a:lnTo>
                    <a:pt x="2997" y="175"/>
                  </a:lnTo>
                  <a:lnTo>
                    <a:pt x="2937" y="154"/>
                  </a:lnTo>
                  <a:lnTo>
                    <a:pt x="2877" y="136"/>
                  </a:lnTo>
                  <a:lnTo>
                    <a:pt x="2815" y="118"/>
                  </a:lnTo>
                  <a:lnTo>
                    <a:pt x="2755" y="101"/>
                  </a:lnTo>
                  <a:lnTo>
                    <a:pt x="2694" y="85"/>
                  </a:lnTo>
                  <a:lnTo>
                    <a:pt x="2633" y="71"/>
                  </a:lnTo>
                  <a:lnTo>
                    <a:pt x="2570" y="58"/>
                  </a:lnTo>
                  <a:lnTo>
                    <a:pt x="2509" y="46"/>
                  </a:lnTo>
                  <a:lnTo>
                    <a:pt x="2447" y="36"/>
                  </a:lnTo>
                  <a:lnTo>
                    <a:pt x="2386" y="27"/>
                  </a:lnTo>
                  <a:lnTo>
                    <a:pt x="2323" y="19"/>
                  </a:lnTo>
                  <a:lnTo>
                    <a:pt x="2261" y="12"/>
                  </a:lnTo>
                  <a:lnTo>
                    <a:pt x="2198" y="7"/>
                  </a:lnTo>
                  <a:lnTo>
                    <a:pt x="2136" y="3"/>
                  </a:lnTo>
                  <a:lnTo>
                    <a:pt x="2074" y="1"/>
                  </a:lnTo>
                  <a:lnTo>
                    <a:pt x="2011" y="0"/>
                  </a:lnTo>
                  <a:lnTo>
                    <a:pt x="1949" y="0"/>
                  </a:lnTo>
                  <a:lnTo>
                    <a:pt x="1887" y="2"/>
                  </a:lnTo>
                  <a:lnTo>
                    <a:pt x="1824" y="5"/>
                  </a:lnTo>
                  <a:lnTo>
                    <a:pt x="1762" y="9"/>
                  </a:lnTo>
                  <a:lnTo>
                    <a:pt x="1699" y="16"/>
                  </a:lnTo>
                  <a:lnTo>
                    <a:pt x="1638" y="23"/>
                  </a:lnTo>
                  <a:lnTo>
                    <a:pt x="1576" y="32"/>
                  </a:lnTo>
                  <a:lnTo>
                    <a:pt x="1515" y="42"/>
                  </a:lnTo>
                  <a:lnTo>
                    <a:pt x="1452" y="54"/>
                  </a:lnTo>
                  <a:lnTo>
                    <a:pt x="1391" y="68"/>
                  </a:lnTo>
                  <a:lnTo>
                    <a:pt x="1330" y="83"/>
                  </a:lnTo>
                  <a:lnTo>
                    <a:pt x="1270" y="99"/>
                  </a:lnTo>
                  <a:lnTo>
                    <a:pt x="1208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6" name="淘宝店chenying0907 9"/>
            <p:cNvSpPr/>
            <p:nvPr/>
          </p:nvSpPr>
          <p:spPr bwMode="auto">
            <a:xfrm>
              <a:off x="11704" y="4192"/>
              <a:ext cx="866" cy="402"/>
            </a:xfrm>
            <a:custGeom>
              <a:avLst/>
              <a:gdLst>
                <a:gd name="T0" fmla="*/ 1650 w 1997"/>
                <a:gd name="T1" fmla="*/ 445 h 931"/>
                <a:gd name="T2" fmla="*/ 1655 w 1997"/>
                <a:gd name="T3" fmla="*/ 464 h 931"/>
                <a:gd name="T4" fmla="*/ 1647 w 1997"/>
                <a:gd name="T5" fmla="*/ 493 h 931"/>
                <a:gd name="T6" fmla="*/ 1627 w 1997"/>
                <a:gd name="T7" fmla="*/ 514 h 931"/>
                <a:gd name="T8" fmla="*/ 1600 w 1997"/>
                <a:gd name="T9" fmla="*/ 524 h 931"/>
                <a:gd name="T10" fmla="*/ 1575 w 1997"/>
                <a:gd name="T11" fmla="*/ 520 h 931"/>
                <a:gd name="T12" fmla="*/ 1561 w 1997"/>
                <a:gd name="T13" fmla="*/ 511 h 931"/>
                <a:gd name="T14" fmla="*/ 1482 w 1997"/>
                <a:gd name="T15" fmla="*/ 445 h 931"/>
                <a:gd name="T16" fmla="*/ 1401 w 1997"/>
                <a:gd name="T17" fmla="*/ 386 h 931"/>
                <a:gd name="T18" fmla="*/ 1317 w 1997"/>
                <a:gd name="T19" fmla="*/ 334 h 931"/>
                <a:gd name="T20" fmla="*/ 1231 w 1997"/>
                <a:gd name="T21" fmla="*/ 290 h 931"/>
                <a:gd name="T22" fmla="*/ 1143 w 1997"/>
                <a:gd name="T23" fmla="*/ 251 h 931"/>
                <a:gd name="T24" fmla="*/ 1052 w 1997"/>
                <a:gd name="T25" fmla="*/ 219 h 931"/>
                <a:gd name="T26" fmla="*/ 960 w 1997"/>
                <a:gd name="T27" fmla="*/ 192 h 931"/>
                <a:gd name="T28" fmla="*/ 867 w 1997"/>
                <a:gd name="T29" fmla="*/ 172 h 931"/>
                <a:gd name="T30" fmla="*/ 675 w 1997"/>
                <a:gd name="T31" fmla="*/ 146 h 931"/>
                <a:gd name="T32" fmla="*/ 540 w 1997"/>
                <a:gd name="T33" fmla="*/ 171 h 931"/>
                <a:gd name="T34" fmla="*/ 432 w 1997"/>
                <a:gd name="T35" fmla="*/ 223 h 931"/>
                <a:gd name="T36" fmla="*/ 319 w 1997"/>
                <a:gd name="T37" fmla="*/ 283 h 931"/>
                <a:gd name="T38" fmla="*/ 203 w 1997"/>
                <a:gd name="T39" fmla="*/ 352 h 931"/>
                <a:gd name="T40" fmla="*/ 82 w 1997"/>
                <a:gd name="T41" fmla="*/ 430 h 931"/>
                <a:gd name="T42" fmla="*/ 44 w 1997"/>
                <a:gd name="T43" fmla="*/ 488 h 931"/>
                <a:gd name="T44" fmla="*/ 178 w 1997"/>
                <a:gd name="T45" fmla="*/ 494 h 931"/>
                <a:gd name="T46" fmla="*/ 310 w 1997"/>
                <a:gd name="T47" fmla="*/ 505 h 931"/>
                <a:gd name="T48" fmla="*/ 442 w 1997"/>
                <a:gd name="T49" fmla="*/ 525 h 931"/>
                <a:gd name="T50" fmla="*/ 570 w 1997"/>
                <a:gd name="T51" fmla="*/ 554 h 931"/>
                <a:gd name="T52" fmla="*/ 697 w 1997"/>
                <a:gd name="T53" fmla="*/ 589 h 931"/>
                <a:gd name="T54" fmla="*/ 819 w 1997"/>
                <a:gd name="T55" fmla="*/ 634 h 931"/>
                <a:gd name="T56" fmla="*/ 937 w 1997"/>
                <a:gd name="T57" fmla="*/ 688 h 931"/>
                <a:gd name="T58" fmla="*/ 1052 w 1997"/>
                <a:gd name="T59" fmla="*/ 750 h 931"/>
                <a:gd name="T60" fmla="*/ 1160 w 1997"/>
                <a:gd name="T61" fmla="*/ 821 h 931"/>
                <a:gd name="T62" fmla="*/ 1263 w 1997"/>
                <a:gd name="T63" fmla="*/ 902 h 931"/>
                <a:gd name="T64" fmla="*/ 1523 w 1997"/>
                <a:gd name="T65" fmla="*/ 704 h 931"/>
                <a:gd name="T66" fmla="*/ 1758 w 1997"/>
                <a:gd name="T67" fmla="*/ 477 h 931"/>
                <a:gd name="T68" fmla="*/ 1873 w 1997"/>
                <a:gd name="T69" fmla="*/ 374 h 931"/>
                <a:gd name="T70" fmla="*/ 1969 w 1997"/>
                <a:gd name="T71" fmla="*/ 300 h 931"/>
                <a:gd name="T72" fmla="*/ 1942 w 1997"/>
                <a:gd name="T73" fmla="*/ 234 h 931"/>
                <a:gd name="T74" fmla="*/ 1848 w 1997"/>
                <a:gd name="T75" fmla="*/ 167 h 931"/>
                <a:gd name="T76" fmla="*/ 1778 w 1997"/>
                <a:gd name="T77" fmla="*/ 125 h 931"/>
                <a:gd name="T78" fmla="*/ 1695 w 1997"/>
                <a:gd name="T79" fmla="*/ 87 h 931"/>
                <a:gd name="T80" fmla="*/ 1601 w 1997"/>
                <a:gd name="T81" fmla="*/ 53 h 931"/>
                <a:gd name="T82" fmla="*/ 1495 w 1997"/>
                <a:gd name="T83" fmla="*/ 24 h 931"/>
                <a:gd name="T84" fmla="*/ 1379 w 1997"/>
                <a:gd name="T85" fmla="*/ 6 h 931"/>
                <a:gd name="T86" fmla="*/ 1250 w 1997"/>
                <a:gd name="T87" fmla="*/ 0 h 931"/>
                <a:gd name="T88" fmla="*/ 1110 w 1997"/>
                <a:gd name="T89" fmla="*/ 7 h 931"/>
                <a:gd name="T90" fmla="*/ 1054 w 1997"/>
                <a:gd name="T91" fmla="*/ 36 h 931"/>
                <a:gd name="T92" fmla="*/ 1185 w 1997"/>
                <a:gd name="T93" fmla="*/ 85 h 931"/>
                <a:gd name="T94" fmla="*/ 1309 w 1997"/>
                <a:gd name="T95" fmla="*/ 150 h 931"/>
                <a:gd name="T96" fmla="*/ 1427 w 1997"/>
                <a:gd name="T97" fmla="*/ 228 h 931"/>
                <a:gd name="T98" fmla="*/ 1540 w 1997"/>
                <a:gd name="T99" fmla="*/ 324 h 931"/>
                <a:gd name="T100" fmla="*/ 1643 w 1997"/>
                <a:gd name="T101" fmla="*/ 435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7" h="931">
                  <a:moveTo>
                    <a:pt x="1643" y="435"/>
                  </a:moveTo>
                  <a:lnTo>
                    <a:pt x="1647" y="440"/>
                  </a:lnTo>
                  <a:lnTo>
                    <a:pt x="1650" y="445"/>
                  </a:lnTo>
                  <a:lnTo>
                    <a:pt x="1652" y="449"/>
                  </a:lnTo>
                  <a:lnTo>
                    <a:pt x="1653" y="454"/>
                  </a:lnTo>
                  <a:lnTo>
                    <a:pt x="1655" y="464"/>
                  </a:lnTo>
                  <a:lnTo>
                    <a:pt x="1654" y="474"/>
                  </a:lnTo>
                  <a:lnTo>
                    <a:pt x="1652" y="484"/>
                  </a:lnTo>
                  <a:lnTo>
                    <a:pt x="1647" y="493"/>
                  </a:lnTo>
                  <a:lnTo>
                    <a:pt x="1642" y="501"/>
                  </a:lnTo>
                  <a:lnTo>
                    <a:pt x="1635" y="507"/>
                  </a:lnTo>
                  <a:lnTo>
                    <a:pt x="1627" y="514"/>
                  </a:lnTo>
                  <a:lnTo>
                    <a:pt x="1618" y="519"/>
                  </a:lnTo>
                  <a:lnTo>
                    <a:pt x="1609" y="522"/>
                  </a:lnTo>
                  <a:lnTo>
                    <a:pt x="1600" y="524"/>
                  </a:lnTo>
                  <a:lnTo>
                    <a:pt x="1589" y="524"/>
                  </a:lnTo>
                  <a:lnTo>
                    <a:pt x="1579" y="522"/>
                  </a:lnTo>
                  <a:lnTo>
                    <a:pt x="1575" y="520"/>
                  </a:lnTo>
                  <a:lnTo>
                    <a:pt x="1570" y="518"/>
                  </a:lnTo>
                  <a:lnTo>
                    <a:pt x="1566" y="515"/>
                  </a:lnTo>
                  <a:lnTo>
                    <a:pt x="1561" y="511"/>
                  </a:lnTo>
                  <a:lnTo>
                    <a:pt x="1535" y="488"/>
                  </a:lnTo>
                  <a:lnTo>
                    <a:pt x="1509" y="465"/>
                  </a:lnTo>
                  <a:lnTo>
                    <a:pt x="1482" y="445"/>
                  </a:lnTo>
                  <a:lnTo>
                    <a:pt x="1456" y="423"/>
                  </a:lnTo>
                  <a:lnTo>
                    <a:pt x="1428" y="404"/>
                  </a:lnTo>
                  <a:lnTo>
                    <a:pt x="1401" y="386"/>
                  </a:lnTo>
                  <a:lnTo>
                    <a:pt x="1373" y="368"/>
                  </a:lnTo>
                  <a:lnTo>
                    <a:pt x="1346" y="350"/>
                  </a:lnTo>
                  <a:lnTo>
                    <a:pt x="1317" y="334"/>
                  </a:lnTo>
                  <a:lnTo>
                    <a:pt x="1289" y="318"/>
                  </a:lnTo>
                  <a:lnTo>
                    <a:pt x="1259" y="303"/>
                  </a:lnTo>
                  <a:lnTo>
                    <a:pt x="1231" y="290"/>
                  </a:lnTo>
                  <a:lnTo>
                    <a:pt x="1202" y="276"/>
                  </a:lnTo>
                  <a:lnTo>
                    <a:pt x="1172" y="262"/>
                  </a:lnTo>
                  <a:lnTo>
                    <a:pt x="1143" y="251"/>
                  </a:lnTo>
                  <a:lnTo>
                    <a:pt x="1113" y="240"/>
                  </a:lnTo>
                  <a:lnTo>
                    <a:pt x="1083" y="228"/>
                  </a:lnTo>
                  <a:lnTo>
                    <a:pt x="1052" y="219"/>
                  </a:lnTo>
                  <a:lnTo>
                    <a:pt x="1021" y="209"/>
                  </a:lnTo>
                  <a:lnTo>
                    <a:pt x="991" y="201"/>
                  </a:lnTo>
                  <a:lnTo>
                    <a:pt x="960" y="192"/>
                  </a:lnTo>
                  <a:lnTo>
                    <a:pt x="929" y="185"/>
                  </a:lnTo>
                  <a:lnTo>
                    <a:pt x="898" y="178"/>
                  </a:lnTo>
                  <a:lnTo>
                    <a:pt x="867" y="172"/>
                  </a:lnTo>
                  <a:lnTo>
                    <a:pt x="804" y="160"/>
                  </a:lnTo>
                  <a:lnTo>
                    <a:pt x="740" y="152"/>
                  </a:lnTo>
                  <a:lnTo>
                    <a:pt x="675" y="146"/>
                  </a:lnTo>
                  <a:lnTo>
                    <a:pt x="611" y="140"/>
                  </a:lnTo>
                  <a:lnTo>
                    <a:pt x="576" y="155"/>
                  </a:lnTo>
                  <a:lnTo>
                    <a:pt x="540" y="171"/>
                  </a:lnTo>
                  <a:lnTo>
                    <a:pt x="505" y="188"/>
                  </a:lnTo>
                  <a:lnTo>
                    <a:pt x="469" y="205"/>
                  </a:lnTo>
                  <a:lnTo>
                    <a:pt x="432" y="223"/>
                  </a:lnTo>
                  <a:lnTo>
                    <a:pt x="395" y="242"/>
                  </a:lnTo>
                  <a:lnTo>
                    <a:pt x="357" y="262"/>
                  </a:lnTo>
                  <a:lnTo>
                    <a:pt x="319" y="283"/>
                  </a:lnTo>
                  <a:lnTo>
                    <a:pt x="281" y="305"/>
                  </a:lnTo>
                  <a:lnTo>
                    <a:pt x="242" y="328"/>
                  </a:lnTo>
                  <a:lnTo>
                    <a:pt x="203" y="352"/>
                  </a:lnTo>
                  <a:lnTo>
                    <a:pt x="163" y="377"/>
                  </a:lnTo>
                  <a:lnTo>
                    <a:pt x="122" y="403"/>
                  </a:lnTo>
                  <a:lnTo>
                    <a:pt x="82" y="430"/>
                  </a:lnTo>
                  <a:lnTo>
                    <a:pt x="40" y="459"/>
                  </a:lnTo>
                  <a:lnTo>
                    <a:pt x="0" y="488"/>
                  </a:lnTo>
                  <a:lnTo>
                    <a:pt x="44" y="488"/>
                  </a:lnTo>
                  <a:lnTo>
                    <a:pt x="88" y="489"/>
                  </a:lnTo>
                  <a:lnTo>
                    <a:pt x="133" y="490"/>
                  </a:lnTo>
                  <a:lnTo>
                    <a:pt x="178" y="494"/>
                  </a:lnTo>
                  <a:lnTo>
                    <a:pt x="222" y="497"/>
                  </a:lnTo>
                  <a:lnTo>
                    <a:pt x="266" y="501"/>
                  </a:lnTo>
                  <a:lnTo>
                    <a:pt x="310" y="505"/>
                  </a:lnTo>
                  <a:lnTo>
                    <a:pt x="355" y="512"/>
                  </a:lnTo>
                  <a:lnTo>
                    <a:pt x="398" y="518"/>
                  </a:lnTo>
                  <a:lnTo>
                    <a:pt x="442" y="525"/>
                  </a:lnTo>
                  <a:lnTo>
                    <a:pt x="485" y="535"/>
                  </a:lnTo>
                  <a:lnTo>
                    <a:pt x="528" y="544"/>
                  </a:lnTo>
                  <a:lnTo>
                    <a:pt x="570" y="554"/>
                  </a:lnTo>
                  <a:lnTo>
                    <a:pt x="613" y="564"/>
                  </a:lnTo>
                  <a:lnTo>
                    <a:pt x="655" y="577"/>
                  </a:lnTo>
                  <a:lnTo>
                    <a:pt x="697" y="589"/>
                  </a:lnTo>
                  <a:lnTo>
                    <a:pt x="738" y="604"/>
                  </a:lnTo>
                  <a:lnTo>
                    <a:pt x="779" y="618"/>
                  </a:lnTo>
                  <a:lnTo>
                    <a:pt x="819" y="634"/>
                  </a:lnTo>
                  <a:lnTo>
                    <a:pt x="859" y="651"/>
                  </a:lnTo>
                  <a:lnTo>
                    <a:pt x="899" y="668"/>
                  </a:lnTo>
                  <a:lnTo>
                    <a:pt x="937" y="688"/>
                  </a:lnTo>
                  <a:lnTo>
                    <a:pt x="976" y="707"/>
                  </a:lnTo>
                  <a:lnTo>
                    <a:pt x="1014" y="727"/>
                  </a:lnTo>
                  <a:lnTo>
                    <a:pt x="1052" y="750"/>
                  </a:lnTo>
                  <a:lnTo>
                    <a:pt x="1088" y="773"/>
                  </a:lnTo>
                  <a:lnTo>
                    <a:pt x="1124" y="797"/>
                  </a:lnTo>
                  <a:lnTo>
                    <a:pt x="1160" y="821"/>
                  </a:lnTo>
                  <a:lnTo>
                    <a:pt x="1195" y="846"/>
                  </a:lnTo>
                  <a:lnTo>
                    <a:pt x="1229" y="874"/>
                  </a:lnTo>
                  <a:lnTo>
                    <a:pt x="1263" y="902"/>
                  </a:lnTo>
                  <a:lnTo>
                    <a:pt x="1296" y="931"/>
                  </a:lnTo>
                  <a:lnTo>
                    <a:pt x="1413" y="814"/>
                  </a:lnTo>
                  <a:lnTo>
                    <a:pt x="1523" y="704"/>
                  </a:lnTo>
                  <a:lnTo>
                    <a:pt x="1623" y="605"/>
                  </a:lnTo>
                  <a:lnTo>
                    <a:pt x="1715" y="516"/>
                  </a:lnTo>
                  <a:lnTo>
                    <a:pt x="1758" y="477"/>
                  </a:lnTo>
                  <a:lnTo>
                    <a:pt x="1799" y="439"/>
                  </a:lnTo>
                  <a:lnTo>
                    <a:pt x="1837" y="405"/>
                  </a:lnTo>
                  <a:lnTo>
                    <a:pt x="1873" y="374"/>
                  </a:lnTo>
                  <a:lnTo>
                    <a:pt x="1907" y="346"/>
                  </a:lnTo>
                  <a:lnTo>
                    <a:pt x="1940" y="321"/>
                  </a:lnTo>
                  <a:lnTo>
                    <a:pt x="1969" y="300"/>
                  </a:lnTo>
                  <a:lnTo>
                    <a:pt x="1997" y="282"/>
                  </a:lnTo>
                  <a:lnTo>
                    <a:pt x="1972" y="259"/>
                  </a:lnTo>
                  <a:lnTo>
                    <a:pt x="1942" y="234"/>
                  </a:lnTo>
                  <a:lnTo>
                    <a:pt x="1908" y="208"/>
                  </a:lnTo>
                  <a:lnTo>
                    <a:pt x="1870" y="181"/>
                  </a:lnTo>
                  <a:lnTo>
                    <a:pt x="1848" y="167"/>
                  </a:lnTo>
                  <a:lnTo>
                    <a:pt x="1826" y="152"/>
                  </a:lnTo>
                  <a:lnTo>
                    <a:pt x="1803" y="139"/>
                  </a:lnTo>
                  <a:lnTo>
                    <a:pt x="1778" y="125"/>
                  </a:lnTo>
                  <a:lnTo>
                    <a:pt x="1750" y="112"/>
                  </a:lnTo>
                  <a:lnTo>
                    <a:pt x="1723" y="99"/>
                  </a:lnTo>
                  <a:lnTo>
                    <a:pt x="1695" y="87"/>
                  </a:lnTo>
                  <a:lnTo>
                    <a:pt x="1664" y="74"/>
                  </a:lnTo>
                  <a:lnTo>
                    <a:pt x="1634" y="63"/>
                  </a:lnTo>
                  <a:lnTo>
                    <a:pt x="1601" y="53"/>
                  </a:lnTo>
                  <a:lnTo>
                    <a:pt x="1567" y="42"/>
                  </a:lnTo>
                  <a:lnTo>
                    <a:pt x="1532" y="33"/>
                  </a:lnTo>
                  <a:lnTo>
                    <a:pt x="1495" y="24"/>
                  </a:lnTo>
                  <a:lnTo>
                    <a:pt x="1458" y="17"/>
                  </a:lnTo>
                  <a:lnTo>
                    <a:pt x="1419" y="12"/>
                  </a:lnTo>
                  <a:lnTo>
                    <a:pt x="1379" y="6"/>
                  </a:lnTo>
                  <a:lnTo>
                    <a:pt x="1338" y="3"/>
                  </a:lnTo>
                  <a:lnTo>
                    <a:pt x="1295" y="0"/>
                  </a:lnTo>
                  <a:lnTo>
                    <a:pt x="1250" y="0"/>
                  </a:lnTo>
                  <a:lnTo>
                    <a:pt x="1205" y="0"/>
                  </a:lnTo>
                  <a:lnTo>
                    <a:pt x="1159" y="4"/>
                  </a:lnTo>
                  <a:lnTo>
                    <a:pt x="1110" y="7"/>
                  </a:lnTo>
                  <a:lnTo>
                    <a:pt x="1061" y="14"/>
                  </a:lnTo>
                  <a:lnTo>
                    <a:pt x="1010" y="22"/>
                  </a:lnTo>
                  <a:lnTo>
                    <a:pt x="1054" y="36"/>
                  </a:lnTo>
                  <a:lnTo>
                    <a:pt x="1098" y="50"/>
                  </a:lnTo>
                  <a:lnTo>
                    <a:pt x="1141" y="67"/>
                  </a:lnTo>
                  <a:lnTo>
                    <a:pt x="1185" y="85"/>
                  </a:lnTo>
                  <a:lnTo>
                    <a:pt x="1227" y="106"/>
                  </a:lnTo>
                  <a:lnTo>
                    <a:pt x="1269" y="126"/>
                  </a:lnTo>
                  <a:lnTo>
                    <a:pt x="1309" y="150"/>
                  </a:lnTo>
                  <a:lnTo>
                    <a:pt x="1349" y="174"/>
                  </a:lnTo>
                  <a:lnTo>
                    <a:pt x="1389" y="200"/>
                  </a:lnTo>
                  <a:lnTo>
                    <a:pt x="1427" y="228"/>
                  </a:lnTo>
                  <a:lnTo>
                    <a:pt x="1466" y="258"/>
                  </a:lnTo>
                  <a:lnTo>
                    <a:pt x="1502" y="290"/>
                  </a:lnTo>
                  <a:lnTo>
                    <a:pt x="1540" y="324"/>
                  </a:lnTo>
                  <a:lnTo>
                    <a:pt x="1575" y="359"/>
                  </a:lnTo>
                  <a:lnTo>
                    <a:pt x="1610" y="396"/>
                  </a:lnTo>
                  <a:lnTo>
                    <a:pt x="1643" y="4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7" name="淘宝店chenying0907 10"/>
            <p:cNvSpPr/>
            <p:nvPr/>
          </p:nvSpPr>
          <p:spPr bwMode="auto">
            <a:xfrm>
              <a:off x="8344" y="5509"/>
              <a:ext cx="2428" cy="946"/>
            </a:xfrm>
            <a:custGeom>
              <a:avLst/>
              <a:gdLst>
                <a:gd name="T0" fmla="*/ 169 w 5614"/>
                <a:gd name="T1" fmla="*/ 271 h 2180"/>
                <a:gd name="T2" fmla="*/ 512 w 5614"/>
                <a:gd name="T3" fmla="*/ 232 h 2180"/>
                <a:gd name="T4" fmla="*/ 859 w 5614"/>
                <a:gd name="T5" fmla="*/ 195 h 2180"/>
                <a:gd name="T6" fmla="*/ 1208 w 5614"/>
                <a:gd name="T7" fmla="*/ 158 h 2180"/>
                <a:gd name="T8" fmla="*/ 1558 w 5614"/>
                <a:gd name="T9" fmla="*/ 121 h 2180"/>
                <a:gd name="T10" fmla="*/ 1907 w 5614"/>
                <a:gd name="T11" fmla="*/ 86 h 2180"/>
                <a:gd name="T12" fmla="*/ 2251 w 5614"/>
                <a:gd name="T13" fmla="*/ 51 h 2180"/>
                <a:gd name="T14" fmla="*/ 2589 w 5614"/>
                <a:gd name="T15" fmla="*/ 17 h 2180"/>
                <a:gd name="T16" fmla="*/ 2757 w 5614"/>
                <a:gd name="T17" fmla="*/ 0 h 2180"/>
                <a:gd name="T18" fmla="*/ 2969 w 5614"/>
                <a:gd name="T19" fmla="*/ 27 h 2180"/>
                <a:gd name="T20" fmla="*/ 3193 w 5614"/>
                <a:gd name="T21" fmla="*/ 64 h 2180"/>
                <a:gd name="T22" fmla="*/ 3426 w 5614"/>
                <a:gd name="T23" fmla="*/ 107 h 2180"/>
                <a:gd name="T24" fmla="*/ 3669 w 5614"/>
                <a:gd name="T25" fmla="*/ 160 h 2180"/>
                <a:gd name="T26" fmla="*/ 3919 w 5614"/>
                <a:gd name="T27" fmla="*/ 222 h 2180"/>
                <a:gd name="T28" fmla="*/ 4178 w 5614"/>
                <a:gd name="T29" fmla="*/ 296 h 2180"/>
                <a:gd name="T30" fmla="*/ 4311 w 5614"/>
                <a:gd name="T31" fmla="*/ 338 h 2180"/>
                <a:gd name="T32" fmla="*/ 4443 w 5614"/>
                <a:gd name="T33" fmla="*/ 382 h 2180"/>
                <a:gd name="T34" fmla="*/ 4579 w 5614"/>
                <a:gd name="T35" fmla="*/ 430 h 2180"/>
                <a:gd name="T36" fmla="*/ 4716 w 5614"/>
                <a:gd name="T37" fmla="*/ 480 h 2180"/>
                <a:gd name="T38" fmla="*/ 4839 w 5614"/>
                <a:gd name="T39" fmla="*/ 528 h 2180"/>
                <a:gd name="T40" fmla="*/ 4958 w 5614"/>
                <a:gd name="T41" fmla="*/ 577 h 2180"/>
                <a:gd name="T42" fmla="*/ 5075 w 5614"/>
                <a:gd name="T43" fmla="*/ 628 h 2180"/>
                <a:gd name="T44" fmla="*/ 5190 w 5614"/>
                <a:gd name="T45" fmla="*/ 679 h 2180"/>
                <a:gd name="T46" fmla="*/ 5300 w 5614"/>
                <a:gd name="T47" fmla="*/ 730 h 2180"/>
                <a:gd name="T48" fmla="*/ 5407 w 5614"/>
                <a:gd name="T49" fmla="*/ 783 h 2180"/>
                <a:gd name="T50" fmla="*/ 5512 w 5614"/>
                <a:gd name="T51" fmla="*/ 835 h 2180"/>
                <a:gd name="T52" fmla="*/ 5614 w 5614"/>
                <a:gd name="T53" fmla="*/ 888 h 2180"/>
                <a:gd name="T54" fmla="*/ 5346 w 5614"/>
                <a:gd name="T55" fmla="*/ 1067 h 2180"/>
                <a:gd name="T56" fmla="*/ 5073 w 5614"/>
                <a:gd name="T57" fmla="*/ 1244 h 2180"/>
                <a:gd name="T58" fmla="*/ 4791 w 5614"/>
                <a:gd name="T59" fmla="*/ 1415 h 2180"/>
                <a:gd name="T60" fmla="*/ 4505 w 5614"/>
                <a:gd name="T61" fmla="*/ 1581 h 2180"/>
                <a:gd name="T62" fmla="*/ 4211 w 5614"/>
                <a:gd name="T63" fmla="*/ 1741 h 2180"/>
                <a:gd name="T64" fmla="*/ 4061 w 5614"/>
                <a:gd name="T65" fmla="*/ 1819 h 2180"/>
                <a:gd name="T66" fmla="*/ 3910 w 5614"/>
                <a:gd name="T67" fmla="*/ 1895 h 2180"/>
                <a:gd name="T68" fmla="*/ 3758 w 5614"/>
                <a:gd name="T69" fmla="*/ 1969 h 2180"/>
                <a:gd name="T70" fmla="*/ 3604 w 5614"/>
                <a:gd name="T71" fmla="*/ 2041 h 2180"/>
                <a:gd name="T72" fmla="*/ 3448 w 5614"/>
                <a:gd name="T73" fmla="*/ 2112 h 2180"/>
                <a:gd name="T74" fmla="*/ 3291 w 5614"/>
                <a:gd name="T75" fmla="*/ 2180 h 2180"/>
                <a:gd name="T76" fmla="*/ 3232 w 5614"/>
                <a:gd name="T77" fmla="*/ 2070 h 2180"/>
                <a:gd name="T78" fmla="*/ 3165 w 5614"/>
                <a:gd name="T79" fmla="*/ 1965 h 2180"/>
                <a:gd name="T80" fmla="*/ 3090 w 5614"/>
                <a:gd name="T81" fmla="*/ 1866 h 2180"/>
                <a:gd name="T82" fmla="*/ 3008 w 5614"/>
                <a:gd name="T83" fmla="*/ 1770 h 2180"/>
                <a:gd name="T84" fmla="*/ 2919 w 5614"/>
                <a:gd name="T85" fmla="*/ 1680 h 2180"/>
                <a:gd name="T86" fmla="*/ 2824 w 5614"/>
                <a:gd name="T87" fmla="*/ 1593 h 2180"/>
                <a:gd name="T88" fmla="*/ 2724 w 5614"/>
                <a:gd name="T89" fmla="*/ 1511 h 2180"/>
                <a:gd name="T90" fmla="*/ 2621 w 5614"/>
                <a:gd name="T91" fmla="*/ 1432 h 2180"/>
                <a:gd name="T92" fmla="*/ 2513 w 5614"/>
                <a:gd name="T93" fmla="*/ 1357 h 2180"/>
                <a:gd name="T94" fmla="*/ 2404 w 5614"/>
                <a:gd name="T95" fmla="*/ 1286 h 2180"/>
                <a:gd name="T96" fmla="*/ 2293 w 5614"/>
                <a:gd name="T97" fmla="*/ 1218 h 2180"/>
                <a:gd name="T98" fmla="*/ 2182 w 5614"/>
                <a:gd name="T99" fmla="*/ 1152 h 2180"/>
                <a:gd name="T100" fmla="*/ 1960 w 5614"/>
                <a:gd name="T101" fmla="*/ 1030 h 2180"/>
                <a:gd name="T102" fmla="*/ 1744 w 5614"/>
                <a:gd name="T103" fmla="*/ 917 h 2180"/>
                <a:gd name="T104" fmla="*/ 1640 w 5614"/>
                <a:gd name="T105" fmla="*/ 865 h 2180"/>
                <a:gd name="T106" fmla="*/ 1535 w 5614"/>
                <a:gd name="T107" fmla="*/ 814 h 2180"/>
                <a:gd name="T108" fmla="*/ 1321 w 5614"/>
                <a:gd name="T109" fmla="*/ 720 h 2180"/>
                <a:gd name="T110" fmla="*/ 1107 w 5614"/>
                <a:gd name="T111" fmla="*/ 633 h 2180"/>
                <a:gd name="T112" fmla="*/ 889 w 5614"/>
                <a:gd name="T113" fmla="*/ 552 h 2180"/>
                <a:gd name="T114" fmla="*/ 669 w 5614"/>
                <a:gd name="T115" fmla="*/ 480 h 2180"/>
                <a:gd name="T116" fmla="*/ 448 w 5614"/>
                <a:gd name="T117" fmla="*/ 412 h 2180"/>
                <a:gd name="T118" fmla="*/ 225 w 5614"/>
                <a:gd name="T119" fmla="*/ 349 h 2180"/>
                <a:gd name="T120" fmla="*/ 0 w 5614"/>
                <a:gd name="T121" fmla="*/ 290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14" h="2180">
                  <a:moveTo>
                    <a:pt x="0" y="290"/>
                  </a:moveTo>
                  <a:lnTo>
                    <a:pt x="169" y="271"/>
                  </a:lnTo>
                  <a:lnTo>
                    <a:pt x="339" y="252"/>
                  </a:lnTo>
                  <a:lnTo>
                    <a:pt x="512" y="232"/>
                  </a:lnTo>
                  <a:lnTo>
                    <a:pt x="685" y="213"/>
                  </a:lnTo>
                  <a:lnTo>
                    <a:pt x="859" y="195"/>
                  </a:lnTo>
                  <a:lnTo>
                    <a:pt x="1033" y="176"/>
                  </a:lnTo>
                  <a:lnTo>
                    <a:pt x="1208" y="158"/>
                  </a:lnTo>
                  <a:lnTo>
                    <a:pt x="1384" y="139"/>
                  </a:lnTo>
                  <a:lnTo>
                    <a:pt x="1558" y="121"/>
                  </a:lnTo>
                  <a:lnTo>
                    <a:pt x="1733" y="104"/>
                  </a:lnTo>
                  <a:lnTo>
                    <a:pt x="1907" y="86"/>
                  </a:lnTo>
                  <a:lnTo>
                    <a:pt x="2079" y="69"/>
                  </a:lnTo>
                  <a:lnTo>
                    <a:pt x="2251" y="51"/>
                  </a:lnTo>
                  <a:lnTo>
                    <a:pt x="2421" y="34"/>
                  </a:lnTo>
                  <a:lnTo>
                    <a:pt x="2589" y="17"/>
                  </a:lnTo>
                  <a:lnTo>
                    <a:pt x="2756" y="0"/>
                  </a:lnTo>
                  <a:lnTo>
                    <a:pt x="2757" y="0"/>
                  </a:lnTo>
                  <a:lnTo>
                    <a:pt x="2861" y="12"/>
                  </a:lnTo>
                  <a:lnTo>
                    <a:pt x="2969" y="27"/>
                  </a:lnTo>
                  <a:lnTo>
                    <a:pt x="3080" y="44"/>
                  </a:lnTo>
                  <a:lnTo>
                    <a:pt x="3193" y="64"/>
                  </a:lnTo>
                  <a:lnTo>
                    <a:pt x="3308" y="84"/>
                  </a:lnTo>
                  <a:lnTo>
                    <a:pt x="3426" y="107"/>
                  </a:lnTo>
                  <a:lnTo>
                    <a:pt x="3546" y="132"/>
                  </a:lnTo>
                  <a:lnTo>
                    <a:pt x="3669" y="160"/>
                  </a:lnTo>
                  <a:lnTo>
                    <a:pt x="3792" y="189"/>
                  </a:lnTo>
                  <a:lnTo>
                    <a:pt x="3919" y="222"/>
                  </a:lnTo>
                  <a:lnTo>
                    <a:pt x="4048" y="257"/>
                  </a:lnTo>
                  <a:lnTo>
                    <a:pt x="4178" y="296"/>
                  </a:lnTo>
                  <a:lnTo>
                    <a:pt x="4244" y="316"/>
                  </a:lnTo>
                  <a:lnTo>
                    <a:pt x="4311" y="338"/>
                  </a:lnTo>
                  <a:lnTo>
                    <a:pt x="4376" y="360"/>
                  </a:lnTo>
                  <a:lnTo>
                    <a:pt x="4443" y="382"/>
                  </a:lnTo>
                  <a:lnTo>
                    <a:pt x="4511" y="405"/>
                  </a:lnTo>
                  <a:lnTo>
                    <a:pt x="4579" y="430"/>
                  </a:lnTo>
                  <a:lnTo>
                    <a:pt x="4647" y="455"/>
                  </a:lnTo>
                  <a:lnTo>
                    <a:pt x="4716" y="480"/>
                  </a:lnTo>
                  <a:lnTo>
                    <a:pt x="4778" y="504"/>
                  </a:lnTo>
                  <a:lnTo>
                    <a:pt x="4839" y="528"/>
                  </a:lnTo>
                  <a:lnTo>
                    <a:pt x="4899" y="552"/>
                  </a:lnTo>
                  <a:lnTo>
                    <a:pt x="4958" y="577"/>
                  </a:lnTo>
                  <a:lnTo>
                    <a:pt x="5017" y="602"/>
                  </a:lnTo>
                  <a:lnTo>
                    <a:pt x="5075" y="628"/>
                  </a:lnTo>
                  <a:lnTo>
                    <a:pt x="5133" y="653"/>
                  </a:lnTo>
                  <a:lnTo>
                    <a:pt x="5190" y="679"/>
                  </a:lnTo>
                  <a:lnTo>
                    <a:pt x="5245" y="704"/>
                  </a:lnTo>
                  <a:lnTo>
                    <a:pt x="5300" y="730"/>
                  </a:lnTo>
                  <a:lnTo>
                    <a:pt x="5354" y="756"/>
                  </a:lnTo>
                  <a:lnTo>
                    <a:pt x="5407" y="783"/>
                  </a:lnTo>
                  <a:lnTo>
                    <a:pt x="5461" y="809"/>
                  </a:lnTo>
                  <a:lnTo>
                    <a:pt x="5512" y="835"/>
                  </a:lnTo>
                  <a:lnTo>
                    <a:pt x="5563" y="862"/>
                  </a:lnTo>
                  <a:lnTo>
                    <a:pt x="5614" y="888"/>
                  </a:lnTo>
                  <a:lnTo>
                    <a:pt x="5481" y="979"/>
                  </a:lnTo>
                  <a:lnTo>
                    <a:pt x="5346" y="1067"/>
                  </a:lnTo>
                  <a:lnTo>
                    <a:pt x="5210" y="1156"/>
                  </a:lnTo>
                  <a:lnTo>
                    <a:pt x="5073" y="1244"/>
                  </a:lnTo>
                  <a:lnTo>
                    <a:pt x="4933" y="1330"/>
                  </a:lnTo>
                  <a:lnTo>
                    <a:pt x="4791" y="1415"/>
                  </a:lnTo>
                  <a:lnTo>
                    <a:pt x="4650" y="1498"/>
                  </a:lnTo>
                  <a:lnTo>
                    <a:pt x="4505" y="1581"/>
                  </a:lnTo>
                  <a:lnTo>
                    <a:pt x="4358" y="1661"/>
                  </a:lnTo>
                  <a:lnTo>
                    <a:pt x="4211" y="1741"/>
                  </a:lnTo>
                  <a:lnTo>
                    <a:pt x="4137" y="1781"/>
                  </a:lnTo>
                  <a:lnTo>
                    <a:pt x="4061" y="1819"/>
                  </a:lnTo>
                  <a:lnTo>
                    <a:pt x="3986" y="1856"/>
                  </a:lnTo>
                  <a:lnTo>
                    <a:pt x="3910" y="1895"/>
                  </a:lnTo>
                  <a:lnTo>
                    <a:pt x="3834" y="1932"/>
                  </a:lnTo>
                  <a:lnTo>
                    <a:pt x="3758" y="1969"/>
                  </a:lnTo>
                  <a:lnTo>
                    <a:pt x="3681" y="2005"/>
                  </a:lnTo>
                  <a:lnTo>
                    <a:pt x="3604" y="2041"/>
                  </a:lnTo>
                  <a:lnTo>
                    <a:pt x="3526" y="2077"/>
                  </a:lnTo>
                  <a:lnTo>
                    <a:pt x="3448" y="2112"/>
                  </a:lnTo>
                  <a:lnTo>
                    <a:pt x="3369" y="2146"/>
                  </a:lnTo>
                  <a:lnTo>
                    <a:pt x="3291" y="2180"/>
                  </a:lnTo>
                  <a:lnTo>
                    <a:pt x="3263" y="2124"/>
                  </a:lnTo>
                  <a:lnTo>
                    <a:pt x="3232" y="2070"/>
                  </a:lnTo>
                  <a:lnTo>
                    <a:pt x="3200" y="2016"/>
                  </a:lnTo>
                  <a:lnTo>
                    <a:pt x="3165" y="1965"/>
                  </a:lnTo>
                  <a:lnTo>
                    <a:pt x="3129" y="1914"/>
                  </a:lnTo>
                  <a:lnTo>
                    <a:pt x="3090" y="1866"/>
                  </a:lnTo>
                  <a:lnTo>
                    <a:pt x="3050" y="1817"/>
                  </a:lnTo>
                  <a:lnTo>
                    <a:pt x="3008" y="1770"/>
                  </a:lnTo>
                  <a:lnTo>
                    <a:pt x="2965" y="1725"/>
                  </a:lnTo>
                  <a:lnTo>
                    <a:pt x="2919" y="1680"/>
                  </a:lnTo>
                  <a:lnTo>
                    <a:pt x="2873" y="1636"/>
                  </a:lnTo>
                  <a:lnTo>
                    <a:pt x="2824" y="1593"/>
                  </a:lnTo>
                  <a:lnTo>
                    <a:pt x="2775" y="1551"/>
                  </a:lnTo>
                  <a:lnTo>
                    <a:pt x="2724" y="1511"/>
                  </a:lnTo>
                  <a:lnTo>
                    <a:pt x="2673" y="1471"/>
                  </a:lnTo>
                  <a:lnTo>
                    <a:pt x="2621" y="1432"/>
                  </a:lnTo>
                  <a:lnTo>
                    <a:pt x="2568" y="1395"/>
                  </a:lnTo>
                  <a:lnTo>
                    <a:pt x="2513" y="1357"/>
                  </a:lnTo>
                  <a:lnTo>
                    <a:pt x="2459" y="1321"/>
                  </a:lnTo>
                  <a:lnTo>
                    <a:pt x="2404" y="1286"/>
                  </a:lnTo>
                  <a:lnTo>
                    <a:pt x="2349" y="1251"/>
                  </a:lnTo>
                  <a:lnTo>
                    <a:pt x="2293" y="1218"/>
                  </a:lnTo>
                  <a:lnTo>
                    <a:pt x="2238" y="1185"/>
                  </a:lnTo>
                  <a:lnTo>
                    <a:pt x="2182" y="1152"/>
                  </a:lnTo>
                  <a:lnTo>
                    <a:pt x="2070" y="1090"/>
                  </a:lnTo>
                  <a:lnTo>
                    <a:pt x="1960" y="1030"/>
                  </a:lnTo>
                  <a:lnTo>
                    <a:pt x="1851" y="973"/>
                  </a:lnTo>
                  <a:lnTo>
                    <a:pt x="1744" y="917"/>
                  </a:lnTo>
                  <a:lnTo>
                    <a:pt x="1692" y="891"/>
                  </a:lnTo>
                  <a:lnTo>
                    <a:pt x="1640" y="865"/>
                  </a:lnTo>
                  <a:lnTo>
                    <a:pt x="1587" y="839"/>
                  </a:lnTo>
                  <a:lnTo>
                    <a:pt x="1535" y="814"/>
                  </a:lnTo>
                  <a:lnTo>
                    <a:pt x="1428" y="766"/>
                  </a:lnTo>
                  <a:lnTo>
                    <a:pt x="1321" y="720"/>
                  </a:lnTo>
                  <a:lnTo>
                    <a:pt x="1215" y="675"/>
                  </a:lnTo>
                  <a:lnTo>
                    <a:pt x="1107" y="633"/>
                  </a:lnTo>
                  <a:lnTo>
                    <a:pt x="998" y="592"/>
                  </a:lnTo>
                  <a:lnTo>
                    <a:pt x="889" y="552"/>
                  </a:lnTo>
                  <a:lnTo>
                    <a:pt x="779" y="515"/>
                  </a:lnTo>
                  <a:lnTo>
                    <a:pt x="669" y="480"/>
                  </a:lnTo>
                  <a:lnTo>
                    <a:pt x="559" y="445"/>
                  </a:lnTo>
                  <a:lnTo>
                    <a:pt x="448" y="412"/>
                  </a:lnTo>
                  <a:lnTo>
                    <a:pt x="337" y="380"/>
                  </a:lnTo>
                  <a:lnTo>
                    <a:pt x="225" y="349"/>
                  </a:lnTo>
                  <a:lnTo>
                    <a:pt x="113" y="320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8" name="淘宝店chenying0907 11"/>
            <p:cNvSpPr/>
            <p:nvPr/>
          </p:nvSpPr>
          <p:spPr bwMode="auto">
            <a:xfrm>
              <a:off x="9535" y="5013"/>
              <a:ext cx="2068" cy="880"/>
            </a:xfrm>
            <a:custGeom>
              <a:avLst/>
              <a:gdLst>
                <a:gd name="T0" fmla="*/ 4194 w 4775"/>
                <a:gd name="T1" fmla="*/ 158 h 2030"/>
                <a:gd name="T2" fmla="*/ 4330 w 4775"/>
                <a:gd name="T3" fmla="*/ 219 h 2030"/>
                <a:gd name="T4" fmla="*/ 4460 w 4775"/>
                <a:gd name="T5" fmla="*/ 287 h 2030"/>
                <a:gd name="T6" fmla="*/ 4584 w 4775"/>
                <a:gd name="T7" fmla="*/ 363 h 2030"/>
                <a:gd name="T8" fmla="*/ 4702 w 4775"/>
                <a:gd name="T9" fmla="*/ 447 h 2030"/>
                <a:gd name="T10" fmla="*/ 4671 w 4775"/>
                <a:gd name="T11" fmla="*/ 601 h 2030"/>
                <a:gd name="T12" fmla="*/ 4343 w 4775"/>
                <a:gd name="T13" fmla="*/ 886 h 2030"/>
                <a:gd name="T14" fmla="*/ 3997 w 4775"/>
                <a:gd name="T15" fmla="*/ 1174 h 2030"/>
                <a:gd name="T16" fmla="*/ 3635 w 4775"/>
                <a:gd name="T17" fmla="*/ 1462 h 2030"/>
                <a:gd name="T18" fmla="*/ 3254 w 4775"/>
                <a:gd name="T19" fmla="*/ 1749 h 2030"/>
                <a:gd name="T20" fmla="*/ 2857 w 4775"/>
                <a:gd name="T21" fmla="*/ 2030 h 2030"/>
                <a:gd name="T22" fmla="*/ 2704 w 4775"/>
                <a:gd name="T23" fmla="*/ 1951 h 2030"/>
                <a:gd name="T24" fmla="*/ 2543 w 4775"/>
                <a:gd name="T25" fmla="*/ 1872 h 2030"/>
                <a:gd name="T26" fmla="*/ 2376 w 4775"/>
                <a:gd name="T27" fmla="*/ 1795 h 2030"/>
                <a:gd name="T28" fmla="*/ 2201 w 4775"/>
                <a:gd name="T29" fmla="*/ 1719 h 2030"/>
                <a:gd name="T30" fmla="*/ 2021 w 4775"/>
                <a:gd name="T31" fmla="*/ 1646 h 2030"/>
                <a:gd name="T32" fmla="*/ 1822 w 4775"/>
                <a:gd name="T33" fmla="*/ 1572 h 2030"/>
                <a:gd name="T34" fmla="*/ 1619 w 4775"/>
                <a:gd name="T35" fmla="*/ 1502 h 2030"/>
                <a:gd name="T36" fmla="*/ 1421 w 4775"/>
                <a:gd name="T37" fmla="*/ 1438 h 2030"/>
                <a:gd name="T38" fmla="*/ 1035 w 4775"/>
                <a:gd name="T39" fmla="*/ 1331 h 2030"/>
                <a:gd name="T40" fmla="*/ 669 w 4775"/>
                <a:gd name="T41" fmla="*/ 1249 h 2030"/>
                <a:gd name="T42" fmla="*/ 323 w 4775"/>
                <a:gd name="T43" fmla="*/ 1186 h 2030"/>
                <a:gd name="T44" fmla="*/ 0 w 4775"/>
                <a:gd name="T45" fmla="*/ 1142 h 2030"/>
                <a:gd name="T46" fmla="*/ 735 w 4775"/>
                <a:gd name="T47" fmla="*/ 1065 h 2030"/>
                <a:gd name="T48" fmla="*/ 1395 w 4775"/>
                <a:gd name="T49" fmla="*/ 987 h 2030"/>
                <a:gd name="T50" fmla="*/ 1869 w 4775"/>
                <a:gd name="T51" fmla="*/ 922 h 2030"/>
                <a:gd name="T52" fmla="*/ 2113 w 4775"/>
                <a:gd name="T53" fmla="*/ 882 h 2030"/>
                <a:gd name="T54" fmla="*/ 2323 w 4775"/>
                <a:gd name="T55" fmla="*/ 841 h 2030"/>
                <a:gd name="T56" fmla="*/ 2495 w 4775"/>
                <a:gd name="T57" fmla="*/ 801 h 2030"/>
                <a:gd name="T58" fmla="*/ 2626 w 4775"/>
                <a:gd name="T59" fmla="*/ 759 h 2030"/>
                <a:gd name="T60" fmla="*/ 2714 w 4775"/>
                <a:gd name="T61" fmla="*/ 716 h 2030"/>
                <a:gd name="T62" fmla="*/ 2315 w 4775"/>
                <a:gd name="T63" fmla="*/ 765 h 2030"/>
                <a:gd name="T64" fmla="*/ 1922 w 4775"/>
                <a:gd name="T65" fmla="*/ 811 h 2030"/>
                <a:gd name="T66" fmla="*/ 1551 w 4775"/>
                <a:gd name="T67" fmla="*/ 853 h 2030"/>
                <a:gd name="T68" fmla="*/ 1221 w 4775"/>
                <a:gd name="T69" fmla="*/ 890 h 2030"/>
                <a:gd name="T70" fmla="*/ 949 w 4775"/>
                <a:gd name="T71" fmla="*/ 923 h 2030"/>
                <a:gd name="T72" fmla="*/ 969 w 4775"/>
                <a:gd name="T73" fmla="*/ 793 h 2030"/>
                <a:gd name="T74" fmla="*/ 1157 w 4775"/>
                <a:gd name="T75" fmla="*/ 601 h 2030"/>
                <a:gd name="T76" fmla="*/ 1394 w 4775"/>
                <a:gd name="T77" fmla="*/ 434 h 2030"/>
                <a:gd name="T78" fmla="*/ 1673 w 4775"/>
                <a:gd name="T79" fmla="*/ 291 h 2030"/>
                <a:gd name="T80" fmla="*/ 1985 w 4775"/>
                <a:gd name="T81" fmla="*/ 176 h 2030"/>
                <a:gd name="T82" fmla="*/ 2321 w 4775"/>
                <a:gd name="T83" fmla="*/ 88 h 2030"/>
                <a:gd name="T84" fmla="*/ 2676 w 4775"/>
                <a:gd name="T85" fmla="*/ 29 h 2030"/>
                <a:gd name="T86" fmla="*/ 3039 w 4775"/>
                <a:gd name="T87" fmla="*/ 2 h 2030"/>
                <a:gd name="T88" fmla="*/ 3403 w 4775"/>
                <a:gd name="T89" fmla="*/ 8 h 2030"/>
                <a:gd name="T90" fmla="*/ 3760 w 4775"/>
                <a:gd name="T91" fmla="*/ 46 h 2030"/>
                <a:gd name="T92" fmla="*/ 4101 w 4775"/>
                <a:gd name="T93" fmla="*/ 120 h 2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75" h="2030">
                  <a:moveTo>
                    <a:pt x="4101" y="120"/>
                  </a:moveTo>
                  <a:lnTo>
                    <a:pt x="4148" y="138"/>
                  </a:lnTo>
                  <a:lnTo>
                    <a:pt x="4194" y="158"/>
                  </a:lnTo>
                  <a:lnTo>
                    <a:pt x="4240" y="177"/>
                  </a:lnTo>
                  <a:lnTo>
                    <a:pt x="4285" y="197"/>
                  </a:lnTo>
                  <a:lnTo>
                    <a:pt x="4330" y="219"/>
                  </a:lnTo>
                  <a:lnTo>
                    <a:pt x="4374" y="240"/>
                  </a:lnTo>
                  <a:lnTo>
                    <a:pt x="4417" y="263"/>
                  </a:lnTo>
                  <a:lnTo>
                    <a:pt x="4460" y="287"/>
                  </a:lnTo>
                  <a:lnTo>
                    <a:pt x="4502" y="312"/>
                  </a:lnTo>
                  <a:lnTo>
                    <a:pt x="4543" y="337"/>
                  </a:lnTo>
                  <a:lnTo>
                    <a:pt x="4584" y="363"/>
                  </a:lnTo>
                  <a:lnTo>
                    <a:pt x="4623" y="390"/>
                  </a:lnTo>
                  <a:lnTo>
                    <a:pt x="4663" y="418"/>
                  </a:lnTo>
                  <a:lnTo>
                    <a:pt x="4702" y="447"/>
                  </a:lnTo>
                  <a:lnTo>
                    <a:pt x="4739" y="476"/>
                  </a:lnTo>
                  <a:lnTo>
                    <a:pt x="4775" y="507"/>
                  </a:lnTo>
                  <a:lnTo>
                    <a:pt x="4671" y="601"/>
                  </a:lnTo>
                  <a:lnTo>
                    <a:pt x="4563" y="695"/>
                  </a:lnTo>
                  <a:lnTo>
                    <a:pt x="4454" y="790"/>
                  </a:lnTo>
                  <a:lnTo>
                    <a:pt x="4343" y="886"/>
                  </a:lnTo>
                  <a:lnTo>
                    <a:pt x="4230" y="982"/>
                  </a:lnTo>
                  <a:lnTo>
                    <a:pt x="4115" y="1077"/>
                  </a:lnTo>
                  <a:lnTo>
                    <a:pt x="3997" y="1174"/>
                  </a:lnTo>
                  <a:lnTo>
                    <a:pt x="3878" y="1270"/>
                  </a:lnTo>
                  <a:lnTo>
                    <a:pt x="3757" y="1367"/>
                  </a:lnTo>
                  <a:lnTo>
                    <a:pt x="3635" y="1462"/>
                  </a:lnTo>
                  <a:lnTo>
                    <a:pt x="3510" y="1558"/>
                  </a:lnTo>
                  <a:lnTo>
                    <a:pt x="3383" y="1653"/>
                  </a:lnTo>
                  <a:lnTo>
                    <a:pt x="3254" y="1749"/>
                  </a:lnTo>
                  <a:lnTo>
                    <a:pt x="3123" y="1843"/>
                  </a:lnTo>
                  <a:lnTo>
                    <a:pt x="2990" y="1937"/>
                  </a:lnTo>
                  <a:lnTo>
                    <a:pt x="2857" y="2030"/>
                  </a:lnTo>
                  <a:lnTo>
                    <a:pt x="2806" y="2004"/>
                  </a:lnTo>
                  <a:lnTo>
                    <a:pt x="2755" y="1977"/>
                  </a:lnTo>
                  <a:lnTo>
                    <a:pt x="2704" y="1951"/>
                  </a:lnTo>
                  <a:lnTo>
                    <a:pt x="2650" y="1925"/>
                  </a:lnTo>
                  <a:lnTo>
                    <a:pt x="2597" y="1898"/>
                  </a:lnTo>
                  <a:lnTo>
                    <a:pt x="2543" y="1872"/>
                  </a:lnTo>
                  <a:lnTo>
                    <a:pt x="2488" y="1846"/>
                  </a:lnTo>
                  <a:lnTo>
                    <a:pt x="2433" y="1821"/>
                  </a:lnTo>
                  <a:lnTo>
                    <a:pt x="2376" y="1795"/>
                  </a:lnTo>
                  <a:lnTo>
                    <a:pt x="2318" y="1770"/>
                  </a:lnTo>
                  <a:lnTo>
                    <a:pt x="2260" y="1744"/>
                  </a:lnTo>
                  <a:lnTo>
                    <a:pt x="2201" y="1719"/>
                  </a:lnTo>
                  <a:lnTo>
                    <a:pt x="2142" y="1694"/>
                  </a:lnTo>
                  <a:lnTo>
                    <a:pt x="2082" y="1670"/>
                  </a:lnTo>
                  <a:lnTo>
                    <a:pt x="2021" y="1646"/>
                  </a:lnTo>
                  <a:lnTo>
                    <a:pt x="1959" y="1622"/>
                  </a:lnTo>
                  <a:lnTo>
                    <a:pt x="1890" y="1597"/>
                  </a:lnTo>
                  <a:lnTo>
                    <a:pt x="1822" y="1572"/>
                  </a:lnTo>
                  <a:lnTo>
                    <a:pt x="1754" y="1547"/>
                  </a:lnTo>
                  <a:lnTo>
                    <a:pt x="1686" y="1524"/>
                  </a:lnTo>
                  <a:lnTo>
                    <a:pt x="1619" y="1502"/>
                  </a:lnTo>
                  <a:lnTo>
                    <a:pt x="1554" y="1480"/>
                  </a:lnTo>
                  <a:lnTo>
                    <a:pt x="1487" y="1458"/>
                  </a:lnTo>
                  <a:lnTo>
                    <a:pt x="1421" y="1438"/>
                  </a:lnTo>
                  <a:lnTo>
                    <a:pt x="1291" y="1399"/>
                  </a:lnTo>
                  <a:lnTo>
                    <a:pt x="1162" y="1364"/>
                  </a:lnTo>
                  <a:lnTo>
                    <a:pt x="1035" y="1331"/>
                  </a:lnTo>
                  <a:lnTo>
                    <a:pt x="912" y="1302"/>
                  </a:lnTo>
                  <a:lnTo>
                    <a:pt x="789" y="1274"/>
                  </a:lnTo>
                  <a:lnTo>
                    <a:pt x="669" y="1249"/>
                  </a:lnTo>
                  <a:lnTo>
                    <a:pt x="551" y="1226"/>
                  </a:lnTo>
                  <a:lnTo>
                    <a:pt x="436" y="1206"/>
                  </a:lnTo>
                  <a:lnTo>
                    <a:pt x="323" y="1186"/>
                  </a:lnTo>
                  <a:lnTo>
                    <a:pt x="212" y="1169"/>
                  </a:lnTo>
                  <a:lnTo>
                    <a:pt x="104" y="1154"/>
                  </a:lnTo>
                  <a:lnTo>
                    <a:pt x="0" y="1142"/>
                  </a:lnTo>
                  <a:lnTo>
                    <a:pt x="252" y="1116"/>
                  </a:lnTo>
                  <a:lnTo>
                    <a:pt x="497" y="1090"/>
                  </a:lnTo>
                  <a:lnTo>
                    <a:pt x="735" y="1065"/>
                  </a:lnTo>
                  <a:lnTo>
                    <a:pt x="965" y="1039"/>
                  </a:lnTo>
                  <a:lnTo>
                    <a:pt x="1185" y="1013"/>
                  </a:lnTo>
                  <a:lnTo>
                    <a:pt x="1395" y="987"/>
                  </a:lnTo>
                  <a:lnTo>
                    <a:pt x="1593" y="962"/>
                  </a:lnTo>
                  <a:lnTo>
                    <a:pt x="1780" y="936"/>
                  </a:lnTo>
                  <a:lnTo>
                    <a:pt x="1869" y="922"/>
                  </a:lnTo>
                  <a:lnTo>
                    <a:pt x="1954" y="908"/>
                  </a:lnTo>
                  <a:lnTo>
                    <a:pt x="2034" y="896"/>
                  </a:lnTo>
                  <a:lnTo>
                    <a:pt x="2113" y="882"/>
                  </a:lnTo>
                  <a:lnTo>
                    <a:pt x="2186" y="869"/>
                  </a:lnTo>
                  <a:lnTo>
                    <a:pt x="2257" y="855"/>
                  </a:lnTo>
                  <a:lnTo>
                    <a:pt x="2323" y="841"/>
                  </a:lnTo>
                  <a:lnTo>
                    <a:pt x="2384" y="828"/>
                  </a:lnTo>
                  <a:lnTo>
                    <a:pt x="2442" y="814"/>
                  </a:lnTo>
                  <a:lnTo>
                    <a:pt x="2495" y="801"/>
                  </a:lnTo>
                  <a:lnTo>
                    <a:pt x="2544" y="787"/>
                  </a:lnTo>
                  <a:lnTo>
                    <a:pt x="2587" y="772"/>
                  </a:lnTo>
                  <a:lnTo>
                    <a:pt x="2626" y="759"/>
                  </a:lnTo>
                  <a:lnTo>
                    <a:pt x="2660" y="744"/>
                  </a:lnTo>
                  <a:lnTo>
                    <a:pt x="2690" y="729"/>
                  </a:lnTo>
                  <a:lnTo>
                    <a:pt x="2714" y="716"/>
                  </a:lnTo>
                  <a:lnTo>
                    <a:pt x="2581" y="733"/>
                  </a:lnTo>
                  <a:lnTo>
                    <a:pt x="2448" y="748"/>
                  </a:lnTo>
                  <a:lnTo>
                    <a:pt x="2315" y="765"/>
                  </a:lnTo>
                  <a:lnTo>
                    <a:pt x="2182" y="781"/>
                  </a:lnTo>
                  <a:lnTo>
                    <a:pt x="2051" y="796"/>
                  </a:lnTo>
                  <a:lnTo>
                    <a:pt x="1922" y="811"/>
                  </a:lnTo>
                  <a:lnTo>
                    <a:pt x="1795" y="826"/>
                  </a:lnTo>
                  <a:lnTo>
                    <a:pt x="1672" y="839"/>
                  </a:lnTo>
                  <a:lnTo>
                    <a:pt x="1551" y="853"/>
                  </a:lnTo>
                  <a:lnTo>
                    <a:pt x="1437" y="865"/>
                  </a:lnTo>
                  <a:lnTo>
                    <a:pt x="1326" y="878"/>
                  </a:lnTo>
                  <a:lnTo>
                    <a:pt x="1221" y="890"/>
                  </a:lnTo>
                  <a:lnTo>
                    <a:pt x="1124" y="902"/>
                  </a:lnTo>
                  <a:lnTo>
                    <a:pt x="1033" y="912"/>
                  </a:lnTo>
                  <a:lnTo>
                    <a:pt x="949" y="923"/>
                  </a:lnTo>
                  <a:lnTo>
                    <a:pt x="874" y="933"/>
                  </a:lnTo>
                  <a:lnTo>
                    <a:pt x="919" y="862"/>
                  </a:lnTo>
                  <a:lnTo>
                    <a:pt x="969" y="793"/>
                  </a:lnTo>
                  <a:lnTo>
                    <a:pt x="1025" y="727"/>
                  </a:lnTo>
                  <a:lnTo>
                    <a:pt x="1088" y="662"/>
                  </a:lnTo>
                  <a:lnTo>
                    <a:pt x="1157" y="601"/>
                  </a:lnTo>
                  <a:lnTo>
                    <a:pt x="1230" y="543"/>
                  </a:lnTo>
                  <a:lnTo>
                    <a:pt x="1310" y="487"/>
                  </a:lnTo>
                  <a:lnTo>
                    <a:pt x="1394" y="434"/>
                  </a:lnTo>
                  <a:lnTo>
                    <a:pt x="1482" y="383"/>
                  </a:lnTo>
                  <a:lnTo>
                    <a:pt x="1575" y="336"/>
                  </a:lnTo>
                  <a:lnTo>
                    <a:pt x="1673" y="291"/>
                  </a:lnTo>
                  <a:lnTo>
                    <a:pt x="1774" y="249"/>
                  </a:lnTo>
                  <a:lnTo>
                    <a:pt x="1878" y="211"/>
                  </a:lnTo>
                  <a:lnTo>
                    <a:pt x="1985" y="176"/>
                  </a:lnTo>
                  <a:lnTo>
                    <a:pt x="2095" y="143"/>
                  </a:lnTo>
                  <a:lnTo>
                    <a:pt x="2207" y="113"/>
                  </a:lnTo>
                  <a:lnTo>
                    <a:pt x="2321" y="88"/>
                  </a:lnTo>
                  <a:lnTo>
                    <a:pt x="2438" y="65"/>
                  </a:lnTo>
                  <a:lnTo>
                    <a:pt x="2557" y="45"/>
                  </a:lnTo>
                  <a:lnTo>
                    <a:pt x="2676" y="29"/>
                  </a:lnTo>
                  <a:lnTo>
                    <a:pt x="2797" y="17"/>
                  </a:lnTo>
                  <a:lnTo>
                    <a:pt x="2918" y="8"/>
                  </a:lnTo>
                  <a:lnTo>
                    <a:pt x="3039" y="2"/>
                  </a:lnTo>
                  <a:lnTo>
                    <a:pt x="3161" y="0"/>
                  </a:lnTo>
                  <a:lnTo>
                    <a:pt x="3283" y="2"/>
                  </a:lnTo>
                  <a:lnTo>
                    <a:pt x="3403" y="8"/>
                  </a:lnTo>
                  <a:lnTo>
                    <a:pt x="3523" y="17"/>
                  </a:lnTo>
                  <a:lnTo>
                    <a:pt x="3642" y="29"/>
                  </a:lnTo>
                  <a:lnTo>
                    <a:pt x="3760" y="46"/>
                  </a:lnTo>
                  <a:lnTo>
                    <a:pt x="3876" y="67"/>
                  </a:lnTo>
                  <a:lnTo>
                    <a:pt x="3989" y="92"/>
                  </a:lnTo>
                  <a:lnTo>
                    <a:pt x="4101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59" name="淘宝店chenying0907 12"/>
            <p:cNvSpPr/>
            <p:nvPr/>
          </p:nvSpPr>
          <p:spPr bwMode="auto">
            <a:xfrm>
              <a:off x="8081" y="5651"/>
              <a:ext cx="1642" cy="876"/>
            </a:xfrm>
            <a:custGeom>
              <a:avLst/>
              <a:gdLst>
                <a:gd name="T0" fmla="*/ 2142 w 3796"/>
                <a:gd name="T1" fmla="*/ 608 h 2024"/>
                <a:gd name="T2" fmla="*/ 2028 w 3796"/>
                <a:gd name="T3" fmla="*/ 553 h 2024"/>
                <a:gd name="T4" fmla="*/ 1912 w 3796"/>
                <a:gd name="T5" fmla="*/ 502 h 2024"/>
                <a:gd name="T6" fmla="*/ 1795 w 3796"/>
                <a:gd name="T7" fmla="*/ 454 h 2024"/>
                <a:gd name="T8" fmla="*/ 1620 w 3796"/>
                <a:gd name="T9" fmla="*/ 384 h 2024"/>
                <a:gd name="T10" fmla="*/ 1383 w 3796"/>
                <a:gd name="T11" fmla="*/ 299 h 2024"/>
                <a:gd name="T12" fmla="*/ 1142 w 3796"/>
                <a:gd name="T13" fmla="*/ 222 h 2024"/>
                <a:gd name="T14" fmla="*/ 901 w 3796"/>
                <a:gd name="T15" fmla="*/ 152 h 2024"/>
                <a:gd name="T16" fmla="*/ 657 w 3796"/>
                <a:gd name="T17" fmla="*/ 88 h 2024"/>
                <a:gd name="T18" fmla="*/ 412 w 3796"/>
                <a:gd name="T19" fmla="*/ 28 h 2024"/>
                <a:gd name="T20" fmla="*/ 252 w 3796"/>
                <a:gd name="T21" fmla="*/ 5 h 2024"/>
                <a:gd name="T22" fmla="*/ 180 w 3796"/>
                <a:gd name="T23" fmla="*/ 14 h 2024"/>
                <a:gd name="T24" fmla="*/ 107 w 3796"/>
                <a:gd name="T25" fmla="*/ 23 h 2024"/>
                <a:gd name="T26" fmla="*/ 36 w 3796"/>
                <a:gd name="T27" fmla="*/ 33 h 2024"/>
                <a:gd name="T28" fmla="*/ 62 w 3796"/>
                <a:gd name="T29" fmla="*/ 56 h 2024"/>
                <a:gd name="T30" fmla="*/ 185 w 3796"/>
                <a:gd name="T31" fmla="*/ 95 h 2024"/>
                <a:gd name="T32" fmla="*/ 308 w 3796"/>
                <a:gd name="T33" fmla="*/ 137 h 2024"/>
                <a:gd name="T34" fmla="*/ 429 w 3796"/>
                <a:gd name="T35" fmla="*/ 181 h 2024"/>
                <a:gd name="T36" fmla="*/ 550 w 3796"/>
                <a:gd name="T37" fmla="*/ 228 h 2024"/>
                <a:gd name="T38" fmla="*/ 671 w 3796"/>
                <a:gd name="T39" fmla="*/ 277 h 2024"/>
                <a:gd name="T40" fmla="*/ 791 w 3796"/>
                <a:gd name="T41" fmla="*/ 327 h 2024"/>
                <a:gd name="T42" fmla="*/ 910 w 3796"/>
                <a:gd name="T43" fmla="*/ 378 h 2024"/>
                <a:gd name="T44" fmla="*/ 1038 w 3796"/>
                <a:gd name="T45" fmla="*/ 431 h 2024"/>
                <a:gd name="T46" fmla="*/ 1173 w 3796"/>
                <a:gd name="T47" fmla="*/ 485 h 2024"/>
                <a:gd name="T48" fmla="*/ 1307 w 3796"/>
                <a:gd name="T49" fmla="*/ 543 h 2024"/>
                <a:gd name="T50" fmla="*/ 1438 w 3796"/>
                <a:gd name="T51" fmla="*/ 603 h 2024"/>
                <a:gd name="T52" fmla="*/ 1570 w 3796"/>
                <a:gd name="T53" fmla="*/ 666 h 2024"/>
                <a:gd name="T54" fmla="*/ 1699 w 3796"/>
                <a:gd name="T55" fmla="*/ 732 h 2024"/>
                <a:gd name="T56" fmla="*/ 1827 w 3796"/>
                <a:gd name="T57" fmla="*/ 800 h 2024"/>
                <a:gd name="T58" fmla="*/ 1953 w 3796"/>
                <a:gd name="T59" fmla="*/ 870 h 2024"/>
                <a:gd name="T60" fmla="*/ 2118 w 3796"/>
                <a:gd name="T61" fmla="*/ 961 h 2024"/>
                <a:gd name="T62" fmla="*/ 2319 w 3796"/>
                <a:gd name="T63" fmla="*/ 1074 h 2024"/>
                <a:gd name="T64" fmla="*/ 2468 w 3796"/>
                <a:gd name="T65" fmla="*/ 1162 h 2024"/>
                <a:gd name="T66" fmla="*/ 2564 w 3796"/>
                <a:gd name="T67" fmla="*/ 1224 h 2024"/>
                <a:gd name="T68" fmla="*/ 2661 w 3796"/>
                <a:gd name="T69" fmla="*/ 1287 h 2024"/>
                <a:gd name="T70" fmla="*/ 2755 w 3796"/>
                <a:gd name="T71" fmla="*/ 1353 h 2024"/>
                <a:gd name="T72" fmla="*/ 2847 w 3796"/>
                <a:gd name="T73" fmla="*/ 1422 h 2024"/>
                <a:gd name="T74" fmla="*/ 2937 w 3796"/>
                <a:gd name="T75" fmla="*/ 1492 h 2024"/>
                <a:gd name="T76" fmla="*/ 3025 w 3796"/>
                <a:gd name="T77" fmla="*/ 1566 h 2024"/>
                <a:gd name="T78" fmla="*/ 3111 w 3796"/>
                <a:gd name="T79" fmla="*/ 1642 h 2024"/>
                <a:gd name="T80" fmla="*/ 3195 w 3796"/>
                <a:gd name="T81" fmla="*/ 1722 h 2024"/>
                <a:gd name="T82" fmla="*/ 3275 w 3796"/>
                <a:gd name="T83" fmla="*/ 1803 h 2024"/>
                <a:gd name="T84" fmla="*/ 3352 w 3796"/>
                <a:gd name="T85" fmla="*/ 1889 h 2024"/>
                <a:gd name="T86" fmla="*/ 3428 w 3796"/>
                <a:gd name="T87" fmla="*/ 1979 h 2024"/>
                <a:gd name="T88" fmla="*/ 3506 w 3796"/>
                <a:gd name="T89" fmla="*/ 2008 h 2024"/>
                <a:gd name="T90" fmla="*/ 3589 w 3796"/>
                <a:gd name="T91" fmla="*/ 1977 h 2024"/>
                <a:gd name="T92" fmla="*/ 3672 w 3796"/>
                <a:gd name="T93" fmla="*/ 1944 h 2024"/>
                <a:gd name="T94" fmla="*/ 3755 w 3796"/>
                <a:gd name="T95" fmla="*/ 1911 h 2024"/>
                <a:gd name="T96" fmla="*/ 3768 w 3796"/>
                <a:gd name="T97" fmla="*/ 1838 h 2024"/>
                <a:gd name="T98" fmla="*/ 3704 w 3796"/>
                <a:gd name="T99" fmla="*/ 1731 h 2024"/>
                <a:gd name="T100" fmla="*/ 3630 w 3796"/>
                <a:gd name="T101" fmla="*/ 1627 h 2024"/>
                <a:gd name="T102" fmla="*/ 3549 w 3796"/>
                <a:gd name="T103" fmla="*/ 1530 h 2024"/>
                <a:gd name="T104" fmla="*/ 3459 w 3796"/>
                <a:gd name="T105" fmla="*/ 1437 h 2024"/>
                <a:gd name="T106" fmla="*/ 3364 w 3796"/>
                <a:gd name="T107" fmla="*/ 1348 h 2024"/>
                <a:gd name="T108" fmla="*/ 3263 w 3796"/>
                <a:gd name="T109" fmla="*/ 1263 h 2024"/>
                <a:gd name="T110" fmla="*/ 3156 w 3796"/>
                <a:gd name="T111" fmla="*/ 1183 h 2024"/>
                <a:gd name="T112" fmla="*/ 3046 w 3796"/>
                <a:gd name="T113" fmla="*/ 1107 h 2024"/>
                <a:gd name="T114" fmla="*/ 2934 w 3796"/>
                <a:gd name="T115" fmla="*/ 1033 h 2024"/>
                <a:gd name="T116" fmla="*/ 2819 w 3796"/>
                <a:gd name="T117" fmla="*/ 964 h 2024"/>
                <a:gd name="T118" fmla="*/ 2705 w 3796"/>
                <a:gd name="T119" fmla="*/ 898 h 2024"/>
                <a:gd name="T120" fmla="*/ 2531 w 3796"/>
                <a:gd name="T121" fmla="*/ 804 h 2024"/>
                <a:gd name="T122" fmla="*/ 2308 w 3796"/>
                <a:gd name="T123" fmla="*/ 690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96" h="2024">
                  <a:moveTo>
                    <a:pt x="2200" y="636"/>
                  </a:moveTo>
                  <a:lnTo>
                    <a:pt x="2142" y="608"/>
                  </a:lnTo>
                  <a:lnTo>
                    <a:pt x="2086" y="581"/>
                  </a:lnTo>
                  <a:lnTo>
                    <a:pt x="2028" y="553"/>
                  </a:lnTo>
                  <a:lnTo>
                    <a:pt x="1970" y="529"/>
                  </a:lnTo>
                  <a:lnTo>
                    <a:pt x="1912" y="502"/>
                  </a:lnTo>
                  <a:lnTo>
                    <a:pt x="1854" y="477"/>
                  </a:lnTo>
                  <a:lnTo>
                    <a:pt x="1795" y="454"/>
                  </a:lnTo>
                  <a:lnTo>
                    <a:pt x="1738" y="430"/>
                  </a:lnTo>
                  <a:lnTo>
                    <a:pt x="1620" y="384"/>
                  </a:lnTo>
                  <a:lnTo>
                    <a:pt x="1502" y="341"/>
                  </a:lnTo>
                  <a:lnTo>
                    <a:pt x="1383" y="299"/>
                  </a:lnTo>
                  <a:lnTo>
                    <a:pt x="1263" y="261"/>
                  </a:lnTo>
                  <a:lnTo>
                    <a:pt x="1142" y="222"/>
                  </a:lnTo>
                  <a:lnTo>
                    <a:pt x="1022" y="187"/>
                  </a:lnTo>
                  <a:lnTo>
                    <a:pt x="901" y="152"/>
                  </a:lnTo>
                  <a:lnTo>
                    <a:pt x="779" y="119"/>
                  </a:lnTo>
                  <a:lnTo>
                    <a:pt x="657" y="88"/>
                  </a:lnTo>
                  <a:lnTo>
                    <a:pt x="534" y="58"/>
                  </a:lnTo>
                  <a:lnTo>
                    <a:pt x="412" y="28"/>
                  </a:lnTo>
                  <a:lnTo>
                    <a:pt x="288" y="0"/>
                  </a:lnTo>
                  <a:lnTo>
                    <a:pt x="252" y="5"/>
                  </a:lnTo>
                  <a:lnTo>
                    <a:pt x="216" y="9"/>
                  </a:lnTo>
                  <a:lnTo>
                    <a:pt x="180" y="14"/>
                  </a:lnTo>
                  <a:lnTo>
                    <a:pt x="143" y="18"/>
                  </a:lnTo>
                  <a:lnTo>
                    <a:pt x="107" y="23"/>
                  </a:lnTo>
                  <a:lnTo>
                    <a:pt x="72" y="28"/>
                  </a:lnTo>
                  <a:lnTo>
                    <a:pt x="36" y="33"/>
                  </a:lnTo>
                  <a:lnTo>
                    <a:pt x="0" y="37"/>
                  </a:lnTo>
                  <a:lnTo>
                    <a:pt x="62" y="56"/>
                  </a:lnTo>
                  <a:lnTo>
                    <a:pt x="124" y="76"/>
                  </a:lnTo>
                  <a:lnTo>
                    <a:pt x="185" y="95"/>
                  </a:lnTo>
                  <a:lnTo>
                    <a:pt x="246" y="117"/>
                  </a:lnTo>
                  <a:lnTo>
                    <a:pt x="308" y="137"/>
                  </a:lnTo>
                  <a:lnTo>
                    <a:pt x="368" y="160"/>
                  </a:lnTo>
                  <a:lnTo>
                    <a:pt x="429" y="181"/>
                  </a:lnTo>
                  <a:lnTo>
                    <a:pt x="489" y="204"/>
                  </a:lnTo>
                  <a:lnTo>
                    <a:pt x="550" y="228"/>
                  </a:lnTo>
                  <a:lnTo>
                    <a:pt x="610" y="252"/>
                  </a:lnTo>
                  <a:lnTo>
                    <a:pt x="671" y="277"/>
                  </a:lnTo>
                  <a:lnTo>
                    <a:pt x="731" y="301"/>
                  </a:lnTo>
                  <a:lnTo>
                    <a:pt x="791" y="327"/>
                  </a:lnTo>
                  <a:lnTo>
                    <a:pt x="851" y="352"/>
                  </a:lnTo>
                  <a:lnTo>
                    <a:pt x="910" y="378"/>
                  </a:lnTo>
                  <a:lnTo>
                    <a:pt x="970" y="404"/>
                  </a:lnTo>
                  <a:lnTo>
                    <a:pt x="1038" y="431"/>
                  </a:lnTo>
                  <a:lnTo>
                    <a:pt x="1106" y="458"/>
                  </a:lnTo>
                  <a:lnTo>
                    <a:pt x="1173" y="485"/>
                  </a:lnTo>
                  <a:lnTo>
                    <a:pt x="1240" y="514"/>
                  </a:lnTo>
                  <a:lnTo>
                    <a:pt x="1307" y="543"/>
                  </a:lnTo>
                  <a:lnTo>
                    <a:pt x="1373" y="573"/>
                  </a:lnTo>
                  <a:lnTo>
                    <a:pt x="1438" y="603"/>
                  </a:lnTo>
                  <a:lnTo>
                    <a:pt x="1504" y="634"/>
                  </a:lnTo>
                  <a:lnTo>
                    <a:pt x="1570" y="666"/>
                  </a:lnTo>
                  <a:lnTo>
                    <a:pt x="1634" y="699"/>
                  </a:lnTo>
                  <a:lnTo>
                    <a:pt x="1699" y="732"/>
                  </a:lnTo>
                  <a:lnTo>
                    <a:pt x="1763" y="764"/>
                  </a:lnTo>
                  <a:lnTo>
                    <a:pt x="1827" y="800"/>
                  </a:lnTo>
                  <a:lnTo>
                    <a:pt x="1890" y="835"/>
                  </a:lnTo>
                  <a:lnTo>
                    <a:pt x="1953" y="870"/>
                  </a:lnTo>
                  <a:lnTo>
                    <a:pt x="2015" y="906"/>
                  </a:lnTo>
                  <a:lnTo>
                    <a:pt x="2118" y="961"/>
                  </a:lnTo>
                  <a:lnTo>
                    <a:pt x="2218" y="1016"/>
                  </a:lnTo>
                  <a:lnTo>
                    <a:pt x="2319" y="1074"/>
                  </a:lnTo>
                  <a:lnTo>
                    <a:pt x="2418" y="1133"/>
                  </a:lnTo>
                  <a:lnTo>
                    <a:pt x="2468" y="1162"/>
                  </a:lnTo>
                  <a:lnTo>
                    <a:pt x="2517" y="1193"/>
                  </a:lnTo>
                  <a:lnTo>
                    <a:pt x="2564" y="1224"/>
                  </a:lnTo>
                  <a:lnTo>
                    <a:pt x="2613" y="1255"/>
                  </a:lnTo>
                  <a:lnTo>
                    <a:pt x="2661" y="1287"/>
                  </a:lnTo>
                  <a:lnTo>
                    <a:pt x="2708" y="1320"/>
                  </a:lnTo>
                  <a:lnTo>
                    <a:pt x="2755" y="1353"/>
                  </a:lnTo>
                  <a:lnTo>
                    <a:pt x="2801" y="1387"/>
                  </a:lnTo>
                  <a:lnTo>
                    <a:pt x="2847" y="1422"/>
                  </a:lnTo>
                  <a:lnTo>
                    <a:pt x="2892" y="1456"/>
                  </a:lnTo>
                  <a:lnTo>
                    <a:pt x="2937" y="1492"/>
                  </a:lnTo>
                  <a:lnTo>
                    <a:pt x="2982" y="1529"/>
                  </a:lnTo>
                  <a:lnTo>
                    <a:pt x="3025" y="1566"/>
                  </a:lnTo>
                  <a:lnTo>
                    <a:pt x="3069" y="1604"/>
                  </a:lnTo>
                  <a:lnTo>
                    <a:pt x="3111" y="1642"/>
                  </a:lnTo>
                  <a:lnTo>
                    <a:pt x="3153" y="1681"/>
                  </a:lnTo>
                  <a:lnTo>
                    <a:pt x="3195" y="1722"/>
                  </a:lnTo>
                  <a:lnTo>
                    <a:pt x="3235" y="1762"/>
                  </a:lnTo>
                  <a:lnTo>
                    <a:pt x="3275" y="1803"/>
                  </a:lnTo>
                  <a:lnTo>
                    <a:pt x="3314" y="1846"/>
                  </a:lnTo>
                  <a:lnTo>
                    <a:pt x="3352" y="1889"/>
                  </a:lnTo>
                  <a:lnTo>
                    <a:pt x="3391" y="1934"/>
                  </a:lnTo>
                  <a:lnTo>
                    <a:pt x="3428" y="1979"/>
                  </a:lnTo>
                  <a:lnTo>
                    <a:pt x="3465" y="2024"/>
                  </a:lnTo>
                  <a:lnTo>
                    <a:pt x="3506" y="2008"/>
                  </a:lnTo>
                  <a:lnTo>
                    <a:pt x="3548" y="1993"/>
                  </a:lnTo>
                  <a:lnTo>
                    <a:pt x="3589" y="1977"/>
                  </a:lnTo>
                  <a:lnTo>
                    <a:pt x="3631" y="1961"/>
                  </a:lnTo>
                  <a:lnTo>
                    <a:pt x="3672" y="1944"/>
                  </a:lnTo>
                  <a:lnTo>
                    <a:pt x="3713" y="1927"/>
                  </a:lnTo>
                  <a:lnTo>
                    <a:pt x="3755" y="1911"/>
                  </a:lnTo>
                  <a:lnTo>
                    <a:pt x="3796" y="1894"/>
                  </a:lnTo>
                  <a:lnTo>
                    <a:pt x="3768" y="1838"/>
                  </a:lnTo>
                  <a:lnTo>
                    <a:pt x="3737" y="1784"/>
                  </a:lnTo>
                  <a:lnTo>
                    <a:pt x="3704" y="1731"/>
                  </a:lnTo>
                  <a:lnTo>
                    <a:pt x="3668" y="1678"/>
                  </a:lnTo>
                  <a:lnTo>
                    <a:pt x="3630" y="1627"/>
                  </a:lnTo>
                  <a:lnTo>
                    <a:pt x="3591" y="1579"/>
                  </a:lnTo>
                  <a:lnTo>
                    <a:pt x="3549" y="1530"/>
                  </a:lnTo>
                  <a:lnTo>
                    <a:pt x="3504" y="1482"/>
                  </a:lnTo>
                  <a:lnTo>
                    <a:pt x="3459" y="1437"/>
                  </a:lnTo>
                  <a:lnTo>
                    <a:pt x="3413" y="1392"/>
                  </a:lnTo>
                  <a:lnTo>
                    <a:pt x="3364" y="1348"/>
                  </a:lnTo>
                  <a:lnTo>
                    <a:pt x="3314" y="1305"/>
                  </a:lnTo>
                  <a:lnTo>
                    <a:pt x="3263" y="1263"/>
                  </a:lnTo>
                  <a:lnTo>
                    <a:pt x="3210" y="1223"/>
                  </a:lnTo>
                  <a:lnTo>
                    <a:pt x="3156" y="1183"/>
                  </a:lnTo>
                  <a:lnTo>
                    <a:pt x="3102" y="1144"/>
                  </a:lnTo>
                  <a:lnTo>
                    <a:pt x="3046" y="1107"/>
                  </a:lnTo>
                  <a:lnTo>
                    <a:pt x="2991" y="1069"/>
                  </a:lnTo>
                  <a:lnTo>
                    <a:pt x="2934" y="1033"/>
                  </a:lnTo>
                  <a:lnTo>
                    <a:pt x="2877" y="998"/>
                  </a:lnTo>
                  <a:lnTo>
                    <a:pt x="2819" y="964"/>
                  </a:lnTo>
                  <a:lnTo>
                    <a:pt x="2762" y="930"/>
                  </a:lnTo>
                  <a:lnTo>
                    <a:pt x="2705" y="898"/>
                  </a:lnTo>
                  <a:lnTo>
                    <a:pt x="2647" y="866"/>
                  </a:lnTo>
                  <a:lnTo>
                    <a:pt x="2531" y="804"/>
                  </a:lnTo>
                  <a:lnTo>
                    <a:pt x="2418" y="745"/>
                  </a:lnTo>
                  <a:lnTo>
                    <a:pt x="2308" y="690"/>
                  </a:lnTo>
                  <a:lnTo>
                    <a:pt x="2200" y="6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0" name="淘宝店chenying0907 13"/>
            <p:cNvSpPr/>
            <p:nvPr/>
          </p:nvSpPr>
          <p:spPr bwMode="auto">
            <a:xfrm>
              <a:off x="7696" y="5696"/>
              <a:ext cx="1555" cy="620"/>
            </a:xfrm>
            <a:custGeom>
              <a:avLst/>
              <a:gdLst>
                <a:gd name="T0" fmla="*/ 2215 w 3592"/>
                <a:gd name="T1" fmla="*/ 686 h 1434"/>
                <a:gd name="T2" fmla="*/ 2402 w 3592"/>
                <a:gd name="T3" fmla="*/ 768 h 1434"/>
                <a:gd name="T4" fmla="*/ 2591 w 3592"/>
                <a:gd name="T5" fmla="*/ 855 h 1434"/>
                <a:gd name="T6" fmla="*/ 2779 w 3592"/>
                <a:gd name="T7" fmla="*/ 947 h 1434"/>
                <a:gd name="T8" fmla="*/ 2967 w 3592"/>
                <a:gd name="T9" fmla="*/ 1045 h 1434"/>
                <a:gd name="T10" fmla="*/ 3150 w 3592"/>
                <a:gd name="T11" fmla="*/ 1148 h 1434"/>
                <a:gd name="T12" fmla="*/ 3332 w 3592"/>
                <a:gd name="T13" fmla="*/ 1257 h 1434"/>
                <a:gd name="T14" fmla="*/ 3463 w 3592"/>
                <a:gd name="T15" fmla="*/ 1343 h 1434"/>
                <a:gd name="T16" fmla="*/ 3551 w 3592"/>
                <a:gd name="T17" fmla="*/ 1403 h 1434"/>
                <a:gd name="T18" fmla="*/ 3549 w 3592"/>
                <a:gd name="T19" fmla="*/ 1397 h 1434"/>
                <a:gd name="T20" fmla="*/ 3461 w 3592"/>
                <a:gd name="T21" fmla="*/ 1326 h 1434"/>
                <a:gd name="T22" fmla="*/ 3371 w 3592"/>
                <a:gd name="T23" fmla="*/ 1257 h 1434"/>
                <a:gd name="T24" fmla="*/ 3281 w 3592"/>
                <a:gd name="T25" fmla="*/ 1189 h 1434"/>
                <a:gd name="T26" fmla="*/ 3188 w 3592"/>
                <a:gd name="T27" fmla="*/ 1123 h 1434"/>
                <a:gd name="T28" fmla="*/ 3094 w 3592"/>
                <a:gd name="T29" fmla="*/ 1058 h 1434"/>
                <a:gd name="T30" fmla="*/ 2950 w 3592"/>
                <a:gd name="T31" fmla="*/ 966 h 1434"/>
                <a:gd name="T32" fmla="*/ 2776 w 3592"/>
                <a:gd name="T33" fmla="*/ 868 h 1434"/>
                <a:gd name="T34" fmla="*/ 2626 w 3592"/>
                <a:gd name="T35" fmla="*/ 792 h 1434"/>
                <a:gd name="T36" fmla="*/ 2476 w 3592"/>
                <a:gd name="T37" fmla="*/ 718 h 1434"/>
                <a:gd name="T38" fmla="*/ 2325 w 3592"/>
                <a:gd name="T39" fmla="*/ 645 h 1434"/>
                <a:gd name="T40" fmla="*/ 2194 w 3592"/>
                <a:gd name="T41" fmla="*/ 583 h 1434"/>
                <a:gd name="T42" fmla="*/ 2084 w 3592"/>
                <a:gd name="T43" fmla="*/ 531 h 1434"/>
                <a:gd name="T44" fmla="*/ 1974 w 3592"/>
                <a:gd name="T45" fmla="*/ 480 h 1434"/>
                <a:gd name="T46" fmla="*/ 1863 w 3592"/>
                <a:gd name="T47" fmla="*/ 430 h 1434"/>
                <a:gd name="T48" fmla="*/ 1723 w 3592"/>
                <a:gd name="T49" fmla="*/ 372 h 1434"/>
                <a:gd name="T50" fmla="*/ 1552 w 3592"/>
                <a:gd name="T51" fmla="*/ 311 h 1434"/>
                <a:gd name="T52" fmla="*/ 1380 w 3592"/>
                <a:gd name="T53" fmla="*/ 253 h 1434"/>
                <a:gd name="T54" fmla="*/ 1208 w 3592"/>
                <a:gd name="T55" fmla="*/ 199 h 1434"/>
                <a:gd name="T56" fmla="*/ 1034 w 3592"/>
                <a:gd name="T57" fmla="*/ 149 h 1434"/>
                <a:gd name="T58" fmla="*/ 861 w 3592"/>
                <a:gd name="T59" fmla="*/ 101 h 1434"/>
                <a:gd name="T60" fmla="*/ 686 w 3592"/>
                <a:gd name="T61" fmla="*/ 58 h 1434"/>
                <a:gd name="T62" fmla="*/ 513 w 3592"/>
                <a:gd name="T63" fmla="*/ 18 h 1434"/>
                <a:gd name="T64" fmla="*/ 371 w 3592"/>
                <a:gd name="T65" fmla="*/ 8 h 1434"/>
                <a:gd name="T66" fmla="*/ 262 w 3592"/>
                <a:gd name="T67" fmla="*/ 25 h 1434"/>
                <a:gd name="T68" fmla="*/ 155 w 3592"/>
                <a:gd name="T69" fmla="*/ 42 h 1434"/>
                <a:gd name="T70" fmla="*/ 52 w 3592"/>
                <a:gd name="T71" fmla="*/ 59 h 1434"/>
                <a:gd name="T72" fmla="*/ 136 w 3592"/>
                <a:gd name="T73" fmla="*/ 95 h 1434"/>
                <a:gd name="T74" fmla="*/ 406 w 3592"/>
                <a:gd name="T75" fmla="*/ 150 h 1434"/>
                <a:gd name="T76" fmla="*/ 675 w 3592"/>
                <a:gd name="T77" fmla="*/ 208 h 1434"/>
                <a:gd name="T78" fmla="*/ 943 w 3592"/>
                <a:gd name="T79" fmla="*/ 271 h 1434"/>
                <a:gd name="T80" fmla="*/ 1210 w 3592"/>
                <a:gd name="T81" fmla="*/ 339 h 1434"/>
                <a:gd name="T82" fmla="*/ 1408 w 3592"/>
                <a:gd name="T83" fmla="*/ 396 h 1434"/>
                <a:gd name="T84" fmla="*/ 1540 w 3592"/>
                <a:gd name="T85" fmla="*/ 436 h 1434"/>
                <a:gd name="T86" fmla="*/ 1670 w 3592"/>
                <a:gd name="T87" fmla="*/ 478 h 1434"/>
                <a:gd name="T88" fmla="*/ 1801 w 3592"/>
                <a:gd name="T89" fmla="*/ 523 h 1434"/>
                <a:gd name="T90" fmla="*/ 1930 w 3592"/>
                <a:gd name="T91" fmla="*/ 571 h 1434"/>
                <a:gd name="T92" fmla="*/ 2058 w 3592"/>
                <a:gd name="T93" fmla="*/ 62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92" h="1434">
                  <a:moveTo>
                    <a:pt x="2122" y="647"/>
                  </a:moveTo>
                  <a:lnTo>
                    <a:pt x="2215" y="686"/>
                  </a:lnTo>
                  <a:lnTo>
                    <a:pt x="2309" y="727"/>
                  </a:lnTo>
                  <a:lnTo>
                    <a:pt x="2402" y="768"/>
                  </a:lnTo>
                  <a:lnTo>
                    <a:pt x="2496" y="811"/>
                  </a:lnTo>
                  <a:lnTo>
                    <a:pt x="2591" y="855"/>
                  </a:lnTo>
                  <a:lnTo>
                    <a:pt x="2685" y="901"/>
                  </a:lnTo>
                  <a:lnTo>
                    <a:pt x="2779" y="947"/>
                  </a:lnTo>
                  <a:lnTo>
                    <a:pt x="2872" y="995"/>
                  </a:lnTo>
                  <a:lnTo>
                    <a:pt x="2967" y="1045"/>
                  </a:lnTo>
                  <a:lnTo>
                    <a:pt x="3058" y="1094"/>
                  </a:lnTo>
                  <a:lnTo>
                    <a:pt x="3150" y="1148"/>
                  </a:lnTo>
                  <a:lnTo>
                    <a:pt x="3241" y="1201"/>
                  </a:lnTo>
                  <a:lnTo>
                    <a:pt x="3332" y="1257"/>
                  </a:lnTo>
                  <a:lnTo>
                    <a:pt x="3420" y="1314"/>
                  </a:lnTo>
                  <a:lnTo>
                    <a:pt x="3463" y="1343"/>
                  </a:lnTo>
                  <a:lnTo>
                    <a:pt x="3507" y="1373"/>
                  </a:lnTo>
                  <a:lnTo>
                    <a:pt x="3551" y="1403"/>
                  </a:lnTo>
                  <a:lnTo>
                    <a:pt x="3592" y="1434"/>
                  </a:lnTo>
                  <a:lnTo>
                    <a:pt x="3549" y="1397"/>
                  </a:lnTo>
                  <a:lnTo>
                    <a:pt x="3505" y="1361"/>
                  </a:lnTo>
                  <a:lnTo>
                    <a:pt x="3461" y="1326"/>
                  </a:lnTo>
                  <a:lnTo>
                    <a:pt x="3417" y="1291"/>
                  </a:lnTo>
                  <a:lnTo>
                    <a:pt x="3371" y="1257"/>
                  </a:lnTo>
                  <a:lnTo>
                    <a:pt x="3326" y="1223"/>
                  </a:lnTo>
                  <a:lnTo>
                    <a:pt x="3281" y="1189"/>
                  </a:lnTo>
                  <a:lnTo>
                    <a:pt x="3234" y="1156"/>
                  </a:lnTo>
                  <a:lnTo>
                    <a:pt x="3188" y="1123"/>
                  </a:lnTo>
                  <a:lnTo>
                    <a:pt x="3141" y="1090"/>
                  </a:lnTo>
                  <a:lnTo>
                    <a:pt x="3094" y="1058"/>
                  </a:lnTo>
                  <a:lnTo>
                    <a:pt x="3046" y="1028"/>
                  </a:lnTo>
                  <a:lnTo>
                    <a:pt x="2950" y="966"/>
                  </a:lnTo>
                  <a:lnTo>
                    <a:pt x="2851" y="906"/>
                  </a:lnTo>
                  <a:lnTo>
                    <a:pt x="2776" y="868"/>
                  </a:lnTo>
                  <a:lnTo>
                    <a:pt x="2701" y="829"/>
                  </a:lnTo>
                  <a:lnTo>
                    <a:pt x="2626" y="792"/>
                  </a:lnTo>
                  <a:lnTo>
                    <a:pt x="2551" y="754"/>
                  </a:lnTo>
                  <a:lnTo>
                    <a:pt x="2476" y="718"/>
                  </a:lnTo>
                  <a:lnTo>
                    <a:pt x="2401" y="682"/>
                  </a:lnTo>
                  <a:lnTo>
                    <a:pt x="2325" y="645"/>
                  </a:lnTo>
                  <a:lnTo>
                    <a:pt x="2250" y="609"/>
                  </a:lnTo>
                  <a:lnTo>
                    <a:pt x="2194" y="583"/>
                  </a:lnTo>
                  <a:lnTo>
                    <a:pt x="2139" y="557"/>
                  </a:lnTo>
                  <a:lnTo>
                    <a:pt x="2084" y="531"/>
                  </a:lnTo>
                  <a:lnTo>
                    <a:pt x="2029" y="505"/>
                  </a:lnTo>
                  <a:lnTo>
                    <a:pt x="1974" y="480"/>
                  </a:lnTo>
                  <a:lnTo>
                    <a:pt x="1919" y="455"/>
                  </a:lnTo>
                  <a:lnTo>
                    <a:pt x="1863" y="430"/>
                  </a:lnTo>
                  <a:lnTo>
                    <a:pt x="1808" y="405"/>
                  </a:lnTo>
                  <a:lnTo>
                    <a:pt x="1723" y="372"/>
                  </a:lnTo>
                  <a:lnTo>
                    <a:pt x="1637" y="341"/>
                  </a:lnTo>
                  <a:lnTo>
                    <a:pt x="1552" y="311"/>
                  </a:lnTo>
                  <a:lnTo>
                    <a:pt x="1466" y="281"/>
                  </a:lnTo>
                  <a:lnTo>
                    <a:pt x="1380" y="253"/>
                  </a:lnTo>
                  <a:lnTo>
                    <a:pt x="1294" y="226"/>
                  </a:lnTo>
                  <a:lnTo>
                    <a:pt x="1208" y="199"/>
                  </a:lnTo>
                  <a:lnTo>
                    <a:pt x="1120" y="174"/>
                  </a:lnTo>
                  <a:lnTo>
                    <a:pt x="1034" y="149"/>
                  </a:lnTo>
                  <a:lnTo>
                    <a:pt x="947" y="125"/>
                  </a:lnTo>
                  <a:lnTo>
                    <a:pt x="861" y="101"/>
                  </a:lnTo>
                  <a:lnTo>
                    <a:pt x="773" y="79"/>
                  </a:lnTo>
                  <a:lnTo>
                    <a:pt x="686" y="58"/>
                  </a:lnTo>
                  <a:lnTo>
                    <a:pt x="600" y="38"/>
                  </a:lnTo>
                  <a:lnTo>
                    <a:pt x="513" y="18"/>
                  </a:lnTo>
                  <a:lnTo>
                    <a:pt x="426" y="0"/>
                  </a:lnTo>
                  <a:lnTo>
                    <a:pt x="371" y="8"/>
                  </a:lnTo>
                  <a:lnTo>
                    <a:pt x="316" y="16"/>
                  </a:lnTo>
                  <a:lnTo>
                    <a:pt x="262" y="25"/>
                  </a:lnTo>
                  <a:lnTo>
                    <a:pt x="209" y="33"/>
                  </a:lnTo>
                  <a:lnTo>
                    <a:pt x="155" y="42"/>
                  </a:lnTo>
                  <a:lnTo>
                    <a:pt x="103" y="51"/>
                  </a:lnTo>
                  <a:lnTo>
                    <a:pt x="52" y="59"/>
                  </a:lnTo>
                  <a:lnTo>
                    <a:pt x="0" y="68"/>
                  </a:lnTo>
                  <a:lnTo>
                    <a:pt x="136" y="95"/>
                  </a:lnTo>
                  <a:lnTo>
                    <a:pt x="271" y="123"/>
                  </a:lnTo>
                  <a:lnTo>
                    <a:pt x="406" y="150"/>
                  </a:lnTo>
                  <a:lnTo>
                    <a:pt x="541" y="178"/>
                  </a:lnTo>
                  <a:lnTo>
                    <a:pt x="675" y="208"/>
                  </a:lnTo>
                  <a:lnTo>
                    <a:pt x="810" y="238"/>
                  </a:lnTo>
                  <a:lnTo>
                    <a:pt x="943" y="271"/>
                  </a:lnTo>
                  <a:lnTo>
                    <a:pt x="1076" y="304"/>
                  </a:lnTo>
                  <a:lnTo>
                    <a:pt x="1210" y="339"/>
                  </a:lnTo>
                  <a:lnTo>
                    <a:pt x="1342" y="377"/>
                  </a:lnTo>
                  <a:lnTo>
                    <a:pt x="1408" y="396"/>
                  </a:lnTo>
                  <a:lnTo>
                    <a:pt x="1474" y="415"/>
                  </a:lnTo>
                  <a:lnTo>
                    <a:pt x="1540" y="436"/>
                  </a:lnTo>
                  <a:lnTo>
                    <a:pt x="1605" y="457"/>
                  </a:lnTo>
                  <a:lnTo>
                    <a:pt x="1670" y="478"/>
                  </a:lnTo>
                  <a:lnTo>
                    <a:pt x="1735" y="500"/>
                  </a:lnTo>
                  <a:lnTo>
                    <a:pt x="1801" y="523"/>
                  </a:lnTo>
                  <a:lnTo>
                    <a:pt x="1865" y="547"/>
                  </a:lnTo>
                  <a:lnTo>
                    <a:pt x="1930" y="571"/>
                  </a:lnTo>
                  <a:lnTo>
                    <a:pt x="1994" y="595"/>
                  </a:lnTo>
                  <a:lnTo>
                    <a:pt x="2058" y="620"/>
                  </a:lnTo>
                  <a:lnTo>
                    <a:pt x="2122" y="6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1" name="淘宝店chenying0907 14"/>
            <p:cNvSpPr/>
            <p:nvPr/>
          </p:nvSpPr>
          <p:spPr bwMode="auto">
            <a:xfrm>
              <a:off x="5843" y="5952"/>
              <a:ext cx="1877" cy="1279"/>
            </a:xfrm>
            <a:custGeom>
              <a:avLst/>
              <a:gdLst>
                <a:gd name="T0" fmla="*/ 1788 w 4333"/>
                <a:gd name="T1" fmla="*/ 164 h 2950"/>
                <a:gd name="T2" fmla="*/ 1959 w 4333"/>
                <a:gd name="T3" fmla="*/ 394 h 2950"/>
                <a:gd name="T4" fmla="*/ 2167 w 4333"/>
                <a:gd name="T5" fmla="*/ 639 h 2950"/>
                <a:gd name="T6" fmla="*/ 2409 w 4333"/>
                <a:gd name="T7" fmla="*/ 892 h 2950"/>
                <a:gd name="T8" fmla="*/ 2605 w 4333"/>
                <a:gd name="T9" fmla="*/ 1079 h 2950"/>
                <a:gd name="T10" fmla="*/ 2781 w 4333"/>
                <a:gd name="T11" fmla="*/ 1227 h 2950"/>
                <a:gd name="T12" fmla="*/ 2954 w 4333"/>
                <a:gd name="T13" fmla="*/ 1358 h 2950"/>
                <a:gd name="T14" fmla="*/ 3124 w 4333"/>
                <a:gd name="T15" fmla="*/ 1474 h 2950"/>
                <a:gd name="T16" fmla="*/ 3404 w 4333"/>
                <a:gd name="T17" fmla="*/ 1640 h 2950"/>
                <a:gd name="T18" fmla="*/ 3687 w 4333"/>
                <a:gd name="T19" fmla="*/ 1780 h 2950"/>
                <a:gd name="T20" fmla="*/ 3579 w 4333"/>
                <a:gd name="T21" fmla="*/ 1775 h 2950"/>
                <a:gd name="T22" fmla="*/ 3350 w 4333"/>
                <a:gd name="T23" fmla="*/ 1726 h 2950"/>
                <a:gd name="T24" fmla="*/ 3120 w 4333"/>
                <a:gd name="T25" fmla="*/ 1670 h 2950"/>
                <a:gd name="T26" fmla="*/ 2888 w 4333"/>
                <a:gd name="T27" fmla="*/ 1607 h 2950"/>
                <a:gd name="T28" fmla="*/ 3115 w 4333"/>
                <a:gd name="T29" fmla="*/ 1692 h 2950"/>
                <a:gd name="T30" fmla="*/ 3494 w 4333"/>
                <a:gd name="T31" fmla="*/ 1808 h 2950"/>
                <a:gd name="T32" fmla="*/ 3869 w 4333"/>
                <a:gd name="T33" fmla="*/ 1904 h 2950"/>
                <a:gd name="T34" fmla="*/ 4240 w 4333"/>
                <a:gd name="T35" fmla="*/ 1981 h 2950"/>
                <a:gd name="T36" fmla="*/ 4186 w 4333"/>
                <a:gd name="T37" fmla="*/ 2119 h 2950"/>
                <a:gd name="T38" fmla="*/ 3980 w 4333"/>
                <a:gd name="T39" fmla="*/ 2271 h 2950"/>
                <a:gd name="T40" fmla="*/ 3766 w 4333"/>
                <a:gd name="T41" fmla="*/ 2411 h 2950"/>
                <a:gd name="T42" fmla="*/ 3543 w 4333"/>
                <a:gd name="T43" fmla="*/ 2536 h 2950"/>
                <a:gd name="T44" fmla="*/ 3311 w 4333"/>
                <a:gd name="T45" fmla="*/ 2646 h 2950"/>
                <a:gd name="T46" fmla="*/ 3074 w 4333"/>
                <a:gd name="T47" fmla="*/ 2740 h 2950"/>
                <a:gd name="T48" fmla="*/ 2831 w 4333"/>
                <a:gd name="T49" fmla="*/ 2817 h 2950"/>
                <a:gd name="T50" fmla="*/ 2582 w 4333"/>
                <a:gd name="T51" fmla="*/ 2876 h 2950"/>
                <a:gd name="T52" fmla="*/ 2307 w 4333"/>
                <a:gd name="T53" fmla="*/ 2920 h 2950"/>
                <a:gd name="T54" fmla="*/ 2013 w 4333"/>
                <a:gd name="T55" fmla="*/ 2946 h 2950"/>
                <a:gd name="T56" fmla="*/ 1715 w 4333"/>
                <a:gd name="T57" fmla="*/ 2946 h 2950"/>
                <a:gd name="T58" fmla="*/ 1455 w 4333"/>
                <a:gd name="T59" fmla="*/ 2921 h 2950"/>
                <a:gd name="T60" fmla="*/ 1270 w 4333"/>
                <a:gd name="T61" fmla="*/ 2857 h 2950"/>
                <a:gd name="T62" fmla="*/ 983 w 4333"/>
                <a:gd name="T63" fmla="*/ 2667 h 2950"/>
                <a:gd name="T64" fmla="*/ 726 w 4333"/>
                <a:gd name="T65" fmla="*/ 2456 h 2950"/>
                <a:gd name="T66" fmla="*/ 502 w 4333"/>
                <a:gd name="T67" fmla="*/ 2224 h 2950"/>
                <a:gd name="T68" fmla="*/ 317 w 4333"/>
                <a:gd name="T69" fmla="*/ 1970 h 2950"/>
                <a:gd name="T70" fmla="*/ 173 w 4333"/>
                <a:gd name="T71" fmla="*/ 1692 h 2950"/>
                <a:gd name="T72" fmla="*/ 72 w 4333"/>
                <a:gd name="T73" fmla="*/ 1390 h 2950"/>
                <a:gd name="T74" fmla="*/ 21 w 4333"/>
                <a:gd name="T75" fmla="*/ 1064 h 2950"/>
                <a:gd name="T76" fmla="*/ 58 w 4333"/>
                <a:gd name="T77" fmla="*/ 825 h 2950"/>
                <a:gd name="T78" fmla="*/ 276 w 4333"/>
                <a:gd name="T79" fmla="*/ 967 h 2950"/>
                <a:gd name="T80" fmla="*/ 578 w 4333"/>
                <a:gd name="T81" fmla="*/ 1183 h 2950"/>
                <a:gd name="T82" fmla="*/ 694 w 4333"/>
                <a:gd name="T83" fmla="*/ 1251 h 2950"/>
                <a:gd name="T84" fmla="*/ 586 w 4333"/>
                <a:gd name="T85" fmla="*/ 1143 h 2950"/>
                <a:gd name="T86" fmla="*/ 338 w 4333"/>
                <a:gd name="T87" fmla="*/ 922 h 2950"/>
                <a:gd name="T88" fmla="*/ 191 w 4333"/>
                <a:gd name="T89" fmla="*/ 776 h 2950"/>
                <a:gd name="T90" fmla="*/ 72 w 4333"/>
                <a:gd name="T91" fmla="*/ 626 h 2950"/>
                <a:gd name="T92" fmla="*/ 5 w 4333"/>
                <a:gd name="T93" fmla="*/ 484 h 2950"/>
                <a:gd name="T94" fmla="*/ 17 w 4333"/>
                <a:gd name="T95" fmla="*/ 357 h 2950"/>
                <a:gd name="T96" fmla="*/ 129 w 4333"/>
                <a:gd name="T97" fmla="*/ 254 h 2950"/>
                <a:gd name="T98" fmla="*/ 290 w 4333"/>
                <a:gd name="T99" fmla="*/ 172 h 2950"/>
                <a:gd name="T100" fmla="*/ 467 w 4333"/>
                <a:gd name="T101" fmla="*/ 108 h 2950"/>
                <a:gd name="T102" fmla="*/ 659 w 4333"/>
                <a:gd name="T103" fmla="*/ 60 h 2950"/>
                <a:gd name="T104" fmla="*/ 862 w 4333"/>
                <a:gd name="T105" fmla="*/ 28 h 2950"/>
                <a:gd name="T106" fmla="*/ 1074 w 4333"/>
                <a:gd name="T107" fmla="*/ 9 h 2950"/>
                <a:gd name="T108" fmla="*/ 1350 w 4333"/>
                <a:gd name="T109" fmla="*/ 0 h 2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33" h="2950">
                  <a:moveTo>
                    <a:pt x="1690" y="8"/>
                  </a:moveTo>
                  <a:lnTo>
                    <a:pt x="1719" y="59"/>
                  </a:lnTo>
                  <a:lnTo>
                    <a:pt x="1752" y="111"/>
                  </a:lnTo>
                  <a:lnTo>
                    <a:pt x="1788" y="164"/>
                  </a:lnTo>
                  <a:lnTo>
                    <a:pt x="1827" y="220"/>
                  </a:lnTo>
                  <a:lnTo>
                    <a:pt x="1868" y="277"/>
                  </a:lnTo>
                  <a:lnTo>
                    <a:pt x="1912" y="334"/>
                  </a:lnTo>
                  <a:lnTo>
                    <a:pt x="1959" y="394"/>
                  </a:lnTo>
                  <a:lnTo>
                    <a:pt x="2007" y="455"/>
                  </a:lnTo>
                  <a:lnTo>
                    <a:pt x="2058" y="516"/>
                  </a:lnTo>
                  <a:lnTo>
                    <a:pt x="2112" y="577"/>
                  </a:lnTo>
                  <a:lnTo>
                    <a:pt x="2167" y="639"/>
                  </a:lnTo>
                  <a:lnTo>
                    <a:pt x="2225" y="703"/>
                  </a:lnTo>
                  <a:lnTo>
                    <a:pt x="2284" y="765"/>
                  </a:lnTo>
                  <a:lnTo>
                    <a:pt x="2345" y="829"/>
                  </a:lnTo>
                  <a:lnTo>
                    <a:pt x="2409" y="892"/>
                  </a:lnTo>
                  <a:lnTo>
                    <a:pt x="2473" y="956"/>
                  </a:lnTo>
                  <a:lnTo>
                    <a:pt x="2516" y="998"/>
                  </a:lnTo>
                  <a:lnTo>
                    <a:pt x="2561" y="1040"/>
                  </a:lnTo>
                  <a:lnTo>
                    <a:pt x="2605" y="1079"/>
                  </a:lnTo>
                  <a:lnTo>
                    <a:pt x="2649" y="1118"/>
                  </a:lnTo>
                  <a:lnTo>
                    <a:pt x="2693" y="1155"/>
                  </a:lnTo>
                  <a:lnTo>
                    <a:pt x="2738" y="1192"/>
                  </a:lnTo>
                  <a:lnTo>
                    <a:pt x="2781" y="1227"/>
                  </a:lnTo>
                  <a:lnTo>
                    <a:pt x="2825" y="1262"/>
                  </a:lnTo>
                  <a:lnTo>
                    <a:pt x="2868" y="1295"/>
                  </a:lnTo>
                  <a:lnTo>
                    <a:pt x="2911" y="1327"/>
                  </a:lnTo>
                  <a:lnTo>
                    <a:pt x="2954" y="1358"/>
                  </a:lnTo>
                  <a:lnTo>
                    <a:pt x="2997" y="1389"/>
                  </a:lnTo>
                  <a:lnTo>
                    <a:pt x="3039" y="1417"/>
                  </a:lnTo>
                  <a:lnTo>
                    <a:pt x="3082" y="1446"/>
                  </a:lnTo>
                  <a:lnTo>
                    <a:pt x="3124" y="1474"/>
                  </a:lnTo>
                  <a:lnTo>
                    <a:pt x="3165" y="1500"/>
                  </a:lnTo>
                  <a:lnTo>
                    <a:pt x="3247" y="1550"/>
                  </a:lnTo>
                  <a:lnTo>
                    <a:pt x="3326" y="1597"/>
                  </a:lnTo>
                  <a:lnTo>
                    <a:pt x="3404" y="1640"/>
                  </a:lnTo>
                  <a:lnTo>
                    <a:pt x="3479" y="1679"/>
                  </a:lnTo>
                  <a:lnTo>
                    <a:pt x="3552" y="1716"/>
                  </a:lnTo>
                  <a:lnTo>
                    <a:pt x="3621" y="1750"/>
                  </a:lnTo>
                  <a:lnTo>
                    <a:pt x="3687" y="1780"/>
                  </a:lnTo>
                  <a:lnTo>
                    <a:pt x="3750" y="1808"/>
                  </a:lnTo>
                  <a:lnTo>
                    <a:pt x="3694" y="1797"/>
                  </a:lnTo>
                  <a:lnTo>
                    <a:pt x="3637" y="1786"/>
                  </a:lnTo>
                  <a:lnTo>
                    <a:pt x="3579" y="1775"/>
                  </a:lnTo>
                  <a:lnTo>
                    <a:pt x="3522" y="1763"/>
                  </a:lnTo>
                  <a:lnTo>
                    <a:pt x="3465" y="1751"/>
                  </a:lnTo>
                  <a:lnTo>
                    <a:pt x="3408" y="1738"/>
                  </a:lnTo>
                  <a:lnTo>
                    <a:pt x="3350" y="1726"/>
                  </a:lnTo>
                  <a:lnTo>
                    <a:pt x="3293" y="1712"/>
                  </a:lnTo>
                  <a:lnTo>
                    <a:pt x="3235" y="1699"/>
                  </a:lnTo>
                  <a:lnTo>
                    <a:pt x="3178" y="1684"/>
                  </a:lnTo>
                  <a:lnTo>
                    <a:pt x="3120" y="1670"/>
                  </a:lnTo>
                  <a:lnTo>
                    <a:pt x="3062" y="1654"/>
                  </a:lnTo>
                  <a:lnTo>
                    <a:pt x="3004" y="1640"/>
                  </a:lnTo>
                  <a:lnTo>
                    <a:pt x="2946" y="1624"/>
                  </a:lnTo>
                  <a:lnTo>
                    <a:pt x="2888" y="1607"/>
                  </a:lnTo>
                  <a:lnTo>
                    <a:pt x="2831" y="1591"/>
                  </a:lnTo>
                  <a:lnTo>
                    <a:pt x="2926" y="1625"/>
                  </a:lnTo>
                  <a:lnTo>
                    <a:pt x="3021" y="1659"/>
                  </a:lnTo>
                  <a:lnTo>
                    <a:pt x="3115" y="1692"/>
                  </a:lnTo>
                  <a:lnTo>
                    <a:pt x="3210" y="1722"/>
                  </a:lnTo>
                  <a:lnTo>
                    <a:pt x="3305" y="1752"/>
                  </a:lnTo>
                  <a:lnTo>
                    <a:pt x="3400" y="1780"/>
                  </a:lnTo>
                  <a:lnTo>
                    <a:pt x="3494" y="1808"/>
                  </a:lnTo>
                  <a:lnTo>
                    <a:pt x="3588" y="1834"/>
                  </a:lnTo>
                  <a:lnTo>
                    <a:pt x="3682" y="1859"/>
                  </a:lnTo>
                  <a:lnTo>
                    <a:pt x="3775" y="1881"/>
                  </a:lnTo>
                  <a:lnTo>
                    <a:pt x="3869" y="1904"/>
                  </a:lnTo>
                  <a:lnTo>
                    <a:pt x="3962" y="1924"/>
                  </a:lnTo>
                  <a:lnTo>
                    <a:pt x="4055" y="1945"/>
                  </a:lnTo>
                  <a:lnTo>
                    <a:pt x="4148" y="1963"/>
                  </a:lnTo>
                  <a:lnTo>
                    <a:pt x="4240" y="1981"/>
                  </a:lnTo>
                  <a:lnTo>
                    <a:pt x="4333" y="1997"/>
                  </a:lnTo>
                  <a:lnTo>
                    <a:pt x="4284" y="2038"/>
                  </a:lnTo>
                  <a:lnTo>
                    <a:pt x="4236" y="2079"/>
                  </a:lnTo>
                  <a:lnTo>
                    <a:pt x="4186" y="2119"/>
                  </a:lnTo>
                  <a:lnTo>
                    <a:pt x="4136" y="2158"/>
                  </a:lnTo>
                  <a:lnTo>
                    <a:pt x="4085" y="2197"/>
                  </a:lnTo>
                  <a:lnTo>
                    <a:pt x="4033" y="2234"/>
                  </a:lnTo>
                  <a:lnTo>
                    <a:pt x="3980" y="2271"/>
                  </a:lnTo>
                  <a:lnTo>
                    <a:pt x="3928" y="2308"/>
                  </a:lnTo>
                  <a:lnTo>
                    <a:pt x="3874" y="2343"/>
                  </a:lnTo>
                  <a:lnTo>
                    <a:pt x="3821" y="2377"/>
                  </a:lnTo>
                  <a:lnTo>
                    <a:pt x="3766" y="2411"/>
                  </a:lnTo>
                  <a:lnTo>
                    <a:pt x="3711" y="2443"/>
                  </a:lnTo>
                  <a:lnTo>
                    <a:pt x="3655" y="2474"/>
                  </a:lnTo>
                  <a:lnTo>
                    <a:pt x="3599" y="2506"/>
                  </a:lnTo>
                  <a:lnTo>
                    <a:pt x="3543" y="2536"/>
                  </a:lnTo>
                  <a:lnTo>
                    <a:pt x="3486" y="2564"/>
                  </a:lnTo>
                  <a:lnTo>
                    <a:pt x="3428" y="2592"/>
                  </a:lnTo>
                  <a:lnTo>
                    <a:pt x="3370" y="2620"/>
                  </a:lnTo>
                  <a:lnTo>
                    <a:pt x="3311" y="2646"/>
                  </a:lnTo>
                  <a:lnTo>
                    <a:pt x="3252" y="2671"/>
                  </a:lnTo>
                  <a:lnTo>
                    <a:pt x="3193" y="2694"/>
                  </a:lnTo>
                  <a:lnTo>
                    <a:pt x="3135" y="2717"/>
                  </a:lnTo>
                  <a:lnTo>
                    <a:pt x="3074" y="2740"/>
                  </a:lnTo>
                  <a:lnTo>
                    <a:pt x="3013" y="2760"/>
                  </a:lnTo>
                  <a:lnTo>
                    <a:pt x="2953" y="2781"/>
                  </a:lnTo>
                  <a:lnTo>
                    <a:pt x="2892" y="2799"/>
                  </a:lnTo>
                  <a:lnTo>
                    <a:pt x="2831" y="2817"/>
                  </a:lnTo>
                  <a:lnTo>
                    <a:pt x="2768" y="2833"/>
                  </a:lnTo>
                  <a:lnTo>
                    <a:pt x="2707" y="2849"/>
                  </a:lnTo>
                  <a:lnTo>
                    <a:pt x="2645" y="2862"/>
                  </a:lnTo>
                  <a:lnTo>
                    <a:pt x="2582" y="2876"/>
                  </a:lnTo>
                  <a:lnTo>
                    <a:pt x="2519" y="2887"/>
                  </a:lnTo>
                  <a:lnTo>
                    <a:pt x="2450" y="2900"/>
                  </a:lnTo>
                  <a:lnTo>
                    <a:pt x="2378" y="2911"/>
                  </a:lnTo>
                  <a:lnTo>
                    <a:pt x="2307" y="2920"/>
                  </a:lnTo>
                  <a:lnTo>
                    <a:pt x="2234" y="2929"/>
                  </a:lnTo>
                  <a:lnTo>
                    <a:pt x="2162" y="2936"/>
                  </a:lnTo>
                  <a:lnTo>
                    <a:pt x="2088" y="2942"/>
                  </a:lnTo>
                  <a:lnTo>
                    <a:pt x="2013" y="2946"/>
                  </a:lnTo>
                  <a:lnTo>
                    <a:pt x="1939" y="2948"/>
                  </a:lnTo>
                  <a:lnTo>
                    <a:pt x="1864" y="2950"/>
                  </a:lnTo>
                  <a:lnTo>
                    <a:pt x="1790" y="2948"/>
                  </a:lnTo>
                  <a:lnTo>
                    <a:pt x="1715" y="2946"/>
                  </a:lnTo>
                  <a:lnTo>
                    <a:pt x="1641" y="2942"/>
                  </a:lnTo>
                  <a:lnTo>
                    <a:pt x="1566" y="2935"/>
                  </a:lnTo>
                  <a:lnTo>
                    <a:pt x="1492" y="2926"/>
                  </a:lnTo>
                  <a:lnTo>
                    <a:pt x="1455" y="2921"/>
                  </a:lnTo>
                  <a:lnTo>
                    <a:pt x="1419" y="2914"/>
                  </a:lnTo>
                  <a:lnTo>
                    <a:pt x="1382" y="2909"/>
                  </a:lnTo>
                  <a:lnTo>
                    <a:pt x="1346" y="2902"/>
                  </a:lnTo>
                  <a:lnTo>
                    <a:pt x="1270" y="2857"/>
                  </a:lnTo>
                  <a:lnTo>
                    <a:pt x="1195" y="2811"/>
                  </a:lnTo>
                  <a:lnTo>
                    <a:pt x="1123" y="2765"/>
                  </a:lnTo>
                  <a:lnTo>
                    <a:pt x="1052" y="2716"/>
                  </a:lnTo>
                  <a:lnTo>
                    <a:pt x="983" y="2667"/>
                  </a:lnTo>
                  <a:lnTo>
                    <a:pt x="915" y="2616"/>
                  </a:lnTo>
                  <a:lnTo>
                    <a:pt x="851" y="2564"/>
                  </a:lnTo>
                  <a:lnTo>
                    <a:pt x="787" y="2511"/>
                  </a:lnTo>
                  <a:lnTo>
                    <a:pt x="726" y="2456"/>
                  </a:lnTo>
                  <a:lnTo>
                    <a:pt x="667" y="2401"/>
                  </a:lnTo>
                  <a:lnTo>
                    <a:pt x="610" y="2343"/>
                  </a:lnTo>
                  <a:lnTo>
                    <a:pt x="555" y="2284"/>
                  </a:lnTo>
                  <a:lnTo>
                    <a:pt x="502" y="2224"/>
                  </a:lnTo>
                  <a:lnTo>
                    <a:pt x="453" y="2162"/>
                  </a:lnTo>
                  <a:lnTo>
                    <a:pt x="405" y="2100"/>
                  </a:lnTo>
                  <a:lnTo>
                    <a:pt x="360" y="2035"/>
                  </a:lnTo>
                  <a:lnTo>
                    <a:pt x="317" y="1970"/>
                  </a:lnTo>
                  <a:lnTo>
                    <a:pt x="277" y="1902"/>
                  </a:lnTo>
                  <a:lnTo>
                    <a:pt x="239" y="1834"/>
                  </a:lnTo>
                  <a:lnTo>
                    <a:pt x="204" y="1763"/>
                  </a:lnTo>
                  <a:lnTo>
                    <a:pt x="173" y="1692"/>
                  </a:lnTo>
                  <a:lnTo>
                    <a:pt x="143" y="1618"/>
                  </a:lnTo>
                  <a:lnTo>
                    <a:pt x="116" y="1544"/>
                  </a:lnTo>
                  <a:lnTo>
                    <a:pt x="93" y="1467"/>
                  </a:lnTo>
                  <a:lnTo>
                    <a:pt x="72" y="1390"/>
                  </a:lnTo>
                  <a:lnTo>
                    <a:pt x="55" y="1311"/>
                  </a:lnTo>
                  <a:lnTo>
                    <a:pt x="40" y="1230"/>
                  </a:lnTo>
                  <a:lnTo>
                    <a:pt x="28" y="1147"/>
                  </a:lnTo>
                  <a:lnTo>
                    <a:pt x="21" y="1064"/>
                  </a:lnTo>
                  <a:lnTo>
                    <a:pt x="16" y="977"/>
                  </a:lnTo>
                  <a:lnTo>
                    <a:pt x="14" y="890"/>
                  </a:lnTo>
                  <a:lnTo>
                    <a:pt x="16" y="802"/>
                  </a:lnTo>
                  <a:lnTo>
                    <a:pt x="58" y="825"/>
                  </a:lnTo>
                  <a:lnTo>
                    <a:pt x="101" y="852"/>
                  </a:lnTo>
                  <a:lnTo>
                    <a:pt x="144" y="879"/>
                  </a:lnTo>
                  <a:lnTo>
                    <a:pt x="187" y="907"/>
                  </a:lnTo>
                  <a:lnTo>
                    <a:pt x="276" y="967"/>
                  </a:lnTo>
                  <a:lnTo>
                    <a:pt x="363" y="1028"/>
                  </a:lnTo>
                  <a:lnTo>
                    <a:pt x="450" y="1092"/>
                  </a:lnTo>
                  <a:lnTo>
                    <a:pt x="537" y="1153"/>
                  </a:lnTo>
                  <a:lnTo>
                    <a:pt x="578" y="1183"/>
                  </a:lnTo>
                  <a:lnTo>
                    <a:pt x="622" y="1212"/>
                  </a:lnTo>
                  <a:lnTo>
                    <a:pt x="662" y="1239"/>
                  </a:lnTo>
                  <a:lnTo>
                    <a:pt x="704" y="1265"/>
                  </a:lnTo>
                  <a:lnTo>
                    <a:pt x="694" y="1251"/>
                  </a:lnTo>
                  <a:lnTo>
                    <a:pt x="681" y="1234"/>
                  </a:lnTo>
                  <a:lnTo>
                    <a:pt x="661" y="1214"/>
                  </a:lnTo>
                  <a:lnTo>
                    <a:pt x="640" y="1193"/>
                  </a:lnTo>
                  <a:lnTo>
                    <a:pt x="586" y="1143"/>
                  </a:lnTo>
                  <a:lnTo>
                    <a:pt x="522" y="1086"/>
                  </a:lnTo>
                  <a:lnTo>
                    <a:pt x="450" y="1024"/>
                  </a:lnTo>
                  <a:lnTo>
                    <a:pt x="375" y="956"/>
                  </a:lnTo>
                  <a:lnTo>
                    <a:pt x="338" y="922"/>
                  </a:lnTo>
                  <a:lnTo>
                    <a:pt x="300" y="886"/>
                  </a:lnTo>
                  <a:lnTo>
                    <a:pt x="262" y="849"/>
                  </a:lnTo>
                  <a:lnTo>
                    <a:pt x="226" y="812"/>
                  </a:lnTo>
                  <a:lnTo>
                    <a:pt x="191" y="776"/>
                  </a:lnTo>
                  <a:lnTo>
                    <a:pt x="158" y="738"/>
                  </a:lnTo>
                  <a:lnTo>
                    <a:pt x="126" y="701"/>
                  </a:lnTo>
                  <a:lnTo>
                    <a:pt x="98" y="663"/>
                  </a:lnTo>
                  <a:lnTo>
                    <a:pt x="72" y="626"/>
                  </a:lnTo>
                  <a:lnTo>
                    <a:pt x="49" y="590"/>
                  </a:lnTo>
                  <a:lnTo>
                    <a:pt x="31" y="553"/>
                  </a:lnTo>
                  <a:lnTo>
                    <a:pt x="16" y="518"/>
                  </a:lnTo>
                  <a:lnTo>
                    <a:pt x="5" y="484"/>
                  </a:lnTo>
                  <a:lnTo>
                    <a:pt x="0" y="450"/>
                  </a:lnTo>
                  <a:lnTo>
                    <a:pt x="0" y="418"/>
                  </a:lnTo>
                  <a:lnTo>
                    <a:pt x="5" y="387"/>
                  </a:lnTo>
                  <a:lnTo>
                    <a:pt x="17" y="357"/>
                  </a:lnTo>
                  <a:lnTo>
                    <a:pt x="34" y="329"/>
                  </a:lnTo>
                  <a:lnTo>
                    <a:pt x="59" y="303"/>
                  </a:lnTo>
                  <a:lnTo>
                    <a:pt x="91" y="278"/>
                  </a:lnTo>
                  <a:lnTo>
                    <a:pt x="129" y="254"/>
                  </a:lnTo>
                  <a:lnTo>
                    <a:pt x="168" y="232"/>
                  </a:lnTo>
                  <a:lnTo>
                    <a:pt x="208" y="211"/>
                  </a:lnTo>
                  <a:lnTo>
                    <a:pt x="248" y="190"/>
                  </a:lnTo>
                  <a:lnTo>
                    <a:pt x="290" y="172"/>
                  </a:lnTo>
                  <a:lnTo>
                    <a:pt x="334" y="154"/>
                  </a:lnTo>
                  <a:lnTo>
                    <a:pt x="378" y="137"/>
                  </a:lnTo>
                  <a:lnTo>
                    <a:pt x="422" y="122"/>
                  </a:lnTo>
                  <a:lnTo>
                    <a:pt x="467" y="108"/>
                  </a:lnTo>
                  <a:lnTo>
                    <a:pt x="515" y="94"/>
                  </a:lnTo>
                  <a:lnTo>
                    <a:pt x="561" y="81"/>
                  </a:lnTo>
                  <a:lnTo>
                    <a:pt x="610" y="70"/>
                  </a:lnTo>
                  <a:lnTo>
                    <a:pt x="659" y="60"/>
                  </a:lnTo>
                  <a:lnTo>
                    <a:pt x="709" y="51"/>
                  </a:lnTo>
                  <a:lnTo>
                    <a:pt x="759" y="42"/>
                  </a:lnTo>
                  <a:lnTo>
                    <a:pt x="810" y="35"/>
                  </a:lnTo>
                  <a:lnTo>
                    <a:pt x="862" y="28"/>
                  </a:lnTo>
                  <a:lnTo>
                    <a:pt x="914" y="21"/>
                  </a:lnTo>
                  <a:lnTo>
                    <a:pt x="966" y="17"/>
                  </a:lnTo>
                  <a:lnTo>
                    <a:pt x="1020" y="12"/>
                  </a:lnTo>
                  <a:lnTo>
                    <a:pt x="1074" y="9"/>
                  </a:lnTo>
                  <a:lnTo>
                    <a:pt x="1127" y="5"/>
                  </a:lnTo>
                  <a:lnTo>
                    <a:pt x="1183" y="3"/>
                  </a:lnTo>
                  <a:lnTo>
                    <a:pt x="1237" y="2"/>
                  </a:lnTo>
                  <a:lnTo>
                    <a:pt x="1350" y="0"/>
                  </a:lnTo>
                  <a:lnTo>
                    <a:pt x="1462" y="1"/>
                  </a:lnTo>
                  <a:lnTo>
                    <a:pt x="1575" y="3"/>
                  </a:lnTo>
                  <a:lnTo>
                    <a:pt x="169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2" name="淘宝店chenying0907 15"/>
            <p:cNvSpPr/>
            <p:nvPr/>
          </p:nvSpPr>
          <p:spPr bwMode="auto">
            <a:xfrm>
              <a:off x="6574" y="5751"/>
              <a:ext cx="2889" cy="1047"/>
            </a:xfrm>
            <a:custGeom>
              <a:avLst/>
              <a:gdLst>
                <a:gd name="T0" fmla="*/ 2725 w 6670"/>
                <a:gd name="T1" fmla="*/ 85 h 2418"/>
                <a:gd name="T2" fmla="*/ 3301 w 6670"/>
                <a:gd name="T3" fmla="*/ 206 h 2418"/>
                <a:gd name="T4" fmla="*/ 3801 w 6670"/>
                <a:gd name="T5" fmla="*/ 331 h 2418"/>
                <a:gd name="T6" fmla="*/ 4082 w 6670"/>
                <a:gd name="T7" fmla="*/ 414 h 2418"/>
                <a:gd name="T8" fmla="*/ 4362 w 6670"/>
                <a:gd name="T9" fmla="*/ 508 h 2418"/>
                <a:gd name="T10" fmla="*/ 4708 w 6670"/>
                <a:gd name="T11" fmla="*/ 643 h 2418"/>
                <a:gd name="T12" fmla="*/ 5063 w 6670"/>
                <a:gd name="T13" fmla="*/ 796 h 2418"/>
                <a:gd name="T14" fmla="*/ 5347 w 6670"/>
                <a:gd name="T15" fmla="*/ 933 h 2418"/>
                <a:gd name="T16" fmla="*/ 5628 w 6670"/>
                <a:gd name="T17" fmla="*/ 1083 h 2418"/>
                <a:gd name="T18" fmla="*/ 5899 w 6670"/>
                <a:gd name="T19" fmla="*/ 1247 h 2418"/>
                <a:gd name="T20" fmla="*/ 6159 w 6670"/>
                <a:gd name="T21" fmla="*/ 1428 h 2418"/>
                <a:gd name="T22" fmla="*/ 6400 w 6670"/>
                <a:gd name="T23" fmla="*/ 1623 h 2418"/>
                <a:gd name="T24" fmla="*/ 6619 w 6670"/>
                <a:gd name="T25" fmla="*/ 1836 h 2418"/>
                <a:gd name="T26" fmla="*/ 6275 w 6670"/>
                <a:gd name="T27" fmla="*/ 2019 h 2418"/>
                <a:gd name="T28" fmla="*/ 5736 w 6670"/>
                <a:gd name="T29" fmla="*/ 2166 h 2418"/>
                <a:gd name="T30" fmla="*/ 5182 w 6670"/>
                <a:gd name="T31" fmla="*/ 2280 h 2418"/>
                <a:gd name="T32" fmla="*/ 4614 w 6670"/>
                <a:gd name="T33" fmla="*/ 2363 h 2418"/>
                <a:gd name="T34" fmla="*/ 4035 w 6670"/>
                <a:gd name="T35" fmla="*/ 2408 h 2418"/>
                <a:gd name="T36" fmla="*/ 3440 w 6670"/>
                <a:gd name="T37" fmla="*/ 2415 h 2418"/>
                <a:gd name="T38" fmla="*/ 2835 w 6670"/>
                <a:gd name="T39" fmla="*/ 2381 h 2418"/>
                <a:gd name="T40" fmla="*/ 2217 w 6670"/>
                <a:gd name="T41" fmla="*/ 2302 h 2418"/>
                <a:gd name="T42" fmla="*/ 1930 w 6670"/>
                <a:gd name="T43" fmla="*/ 2216 h 2418"/>
                <a:gd name="T44" fmla="*/ 1636 w 6670"/>
                <a:gd name="T45" fmla="*/ 2063 h 2418"/>
                <a:gd name="T46" fmla="*/ 1391 w 6670"/>
                <a:gd name="T47" fmla="*/ 1912 h 2418"/>
                <a:gd name="T48" fmla="*/ 1221 w 6670"/>
                <a:gd name="T49" fmla="*/ 1793 h 2418"/>
                <a:gd name="T50" fmla="*/ 1046 w 6670"/>
                <a:gd name="T51" fmla="*/ 1658 h 2418"/>
                <a:gd name="T52" fmla="*/ 871 w 6670"/>
                <a:gd name="T53" fmla="*/ 1506 h 2418"/>
                <a:gd name="T54" fmla="*/ 655 w 6670"/>
                <a:gd name="T55" fmla="*/ 1295 h 2418"/>
                <a:gd name="T56" fmla="*/ 422 w 6670"/>
                <a:gd name="T57" fmla="*/ 1043 h 2418"/>
                <a:gd name="T58" fmla="*/ 221 w 6670"/>
                <a:gd name="T59" fmla="*/ 801 h 2418"/>
                <a:gd name="T60" fmla="*/ 62 w 6670"/>
                <a:gd name="T61" fmla="*/ 577 h 2418"/>
                <a:gd name="T62" fmla="*/ 171 w 6670"/>
                <a:gd name="T63" fmla="*/ 483 h 2418"/>
                <a:gd name="T64" fmla="*/ 684 w 6670"/>
                <a:gd name="T65" fmla="*/ 523 h 2418"/>
                <a:gd name="T66" fmla="*/ 1332 w 6670"/>
                <a:gd name="T67" fmla="*/ 576 h 2418"/>
                <a:gd name="T68" fmla="*/ 1625 w 6670"/>
                <a:gd name="T69" fmla="*/ 588 h 2418"/>
                <a:gd name="T70" fmla="*/ 1888 w 6670"/>
                <a:gd name="T71" fmla="*/ 584 h 2418"/>
                <a:gd name="T72" fmla="*/ 2115 w 6670"/>
                <a:gd name="T73" fmla="*/ 554 h 2418"/>
                <a:gd name="T74" fmla="*/ 2298 w 6670"/>
                <a:gd name="T75" fmla="*/ 496 h 2418"/>
                <a:gd name="T76" fmla="*/ 2152 w 6670"/>
                <a:gd name="T77" fmla="*/ 519 h 2418"/>
                <a:gd name="T78" fmla="*/ 2018 w 6670"/>
                <a:gd name="T79" fmla="*/ 526 h 2418"/>
                <a:gd name="T80" fmla="*/ 1763 w 6670"/>
                <a:gd name="T81" fmla="*/ 509 h 2418"/>
                <a:gd name="T82" fmla="*/ 1485 w 6670"/>
                <a:gd name="T83" fmla="*/ 490 h 2418"/>
                <a:gd name="T84" fmla="*/ 1324 w 6670"/>
                <a:gd name="T85" fmla="*/ 492 h 2418"/>
                <a:gd name="T86" fmla="*/ 1139 w 6670"/>
                <a:gd name="T87" fmla="*/ 509 h 2418"/>
                <a:gd name="T88" fmla="*/ 1147 w 6670"/>
                <a:gd name="T89" fmla="*/ 435 h 2418"/>
                <a:gd name="T90" fmla="*/ 1200 w 6670"/>
                <a:gd name="T91" fmla="*/ 364 h 2418"/>
                <a:gd name="T92" fmla="*/ 1294 w 6670"/>
                <a:gd name="T93" fmla="*/ 297 h 2418"/>
                <a:gd name="T94" fmla="*/ 1426 w 6670"/>
                <a:gd name="T95" fmla="*/ 232 h 2418"/>
                <a:gd name="T96" fmla="*/ 1595 w 6670"/>
                <a:gd name="T97" fmla="*/ 170 h 2418"/>
                <a:gd name="T98" fmla="*/ 1798 w 6670"/>
                <a:gd name="T99" fmla="*/ 111 h 2418"/>
                <a:gd name="T100" fmla="*/ 2031 w 6670"/>
                <a:gd name="T101" fmla="*/ 5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70" h="2418">
                  <a:moveTo>
                    <a:pt x="2290" y="0"/>
                  </a:moveTo>
                  <a:lnTo>
                    <a:pt x="2436" y="28"/>
                  </a:lnTo>
                  <a:lnTo>
                    <a:pt x="2580" y="56"/>
                  </a:lnTo>
                  <a:lnTo>
                    <a:pt x="2725" y="85"/>
                  </a:lnTo>
                  <a:lnTo>
                    <a:pt x="2869" y="114"/>
                  </a:lnTo>
                  <a:lnTo>
                    <a:pt x="3013" y="144"/>
                  </a:lnTo>
                  <a:lnTo>
                    <a:pt x="3157" y="174"/>
                  </a:lnTo>
                  <a:lnTo>
                    <a:pt x="3301" y="206"/>
                  </a:lnTo>
                  <a:lnTo>
                    <a:pt x="3444" y="240"/>
                  </a:lnTo>
                  <a:lnTo>
                    <a:pt x="3587" y="275"/>
                  </a:lnTo>
                  <a:lnTo>
                    <a:pt x="3730" y="312"/>
                  </a:lnTo>
                  <a:lnTo>
                    <a:pt x="3801" y="331"/>
                  </a:lnTo>
                  <a:lnTo>
                    <a:pt x="3871" y="351"/>
                  </a:lnTo>
                  <a:lnTo>
                    <a:pt x="3942" y="372"/>
                  </a:lnTo>
                  <a:lnTo>
                    <a:pt x="4012" y="392"/>
                  </a:lnTo>
                  <a:lnTo>
                    <a:pt x="4082" y="414"/>
                  </a:lnTo>
                  <a:lnTo>
                    <a:pt x="4153" y="436"/>
                  </a:lnTo>
                  <a:lnTo>
                    <a:pt x="4223" y="459"/>
                  </a:lnTo>
                  <a:lnTo>
                    <a:pt x="4292" y="483"/>
                  </a:lnTo>
                  <a:lnTo>
                    <a:pt x="4362" y="508"/>
                  </a:lnTo>
                  <a:lnTo>
                    <a:pt x="4431" y="533"/>
                  </a:lnTo>
                  <a:lnTo>
                    <a:pt x="4500" y="559"/>
                  </a:lnTo>
                  <a:lnTo>
                    <a:pt x="4569" y="586"/>
                  </a:lnTo>
                  <a:lnTo>
                    <a:pt x="4708" y="643"/>
                  </a:lnTo>
                  <a:lnTo>
                    <a:pt x="4850" y="702"/>
                  </a:lnTo>
                  <a:lnTo>
                    <a:pt x="4920" y="732"/>
                  </a:lnTo>
                  <a:lnTo>
                    <a:pt x="4992" y="764"/>
                  </a:lnTo>
                  <a:lnTo>
                    <a:pt x="5063" y="796"/>
                  </a:lnTo>
                  <a:lnTo>
                    <a:pt x="5135" y="829"/>
                  </a:lnTo>
                  <a:lnTo>
                    <a:pt x="5205" y="863"/>
                  </a:lnTo>
                  <a:lnTo>
                    <a:pt x="5276" y="898"/>
                  </a:lnTo>
                  <a:lnTo>
                    <a:pt x="5347" y="933"/>
                  </a:lnTo>
                  <a:lnTo>
                    <a:pt x="5418" y="969"/>
                  </a:lnTo>
                  <a:lnTo>
                    <a:pt x="5488" y="1007"/>
                  </a:lnTo>
                  <a:lnTo>
                    <a:pt x="5558" y="1044"/>
                  </a:lnTo>
                  <a:lnTo>
                    <a:pt x="5628" y="1083"/>
                  </a:lnTo>
                  <a:lnTo>
                    <a:pt x="5696" y="1122"/>
                  </a:lnTo>
                  <a:lnTo>
                    <a:pt x="5765" y="1163"/>
                  </a:lnTo>
                  <a:lnTo>
                    <a:pt x="5832" y="1205"/>
                  </a:lnTo>
                  <a:lnTo>
                    <a:pt x="5899" y="1247"/>
                  </a:lnTo>
                  <a:lnTo>
                    <a:pt x="5966" y="1291"/>
                  </a:lnTo>
                  <a:lnTo>
                    <a:pt x="6030" y="1336"/>
                  </a:lnTo>
                  <a:lnTo>
                    <a:pt x="6095" y="1381"/>
                  </a:lnTo>
                  <a:lnTo>
                    <a:pt x="6159" y="1428"/>
                  </a:lnTo>
                  <a:lnTo>
                    <a:pt x="6220" y="1475"/>
                  </a:lnTo>
                  <a:lnTo>
                    <a:pt x="6281" y="1523"/>
                  </a:lnTo>
                  <a:lnTo>
                    <a:pt x="6341" y="1573"/>
                  </a:lnTo>
                  <a:lnTo>
                    <a:pt x="6400" y="1623"/>
                  </a:lnTo>
                  <a:lnTo>
                    <a:pt x="6457" y="1675"/>
                  </a:lnTo>
                  <a:lnTo>
                    <a:pt x="6512" y="1727"/>
                  </a:lnTo>
                  <a:lnTo>
                    <a:pt x="6567" y="1781"/>
                  </a:lnTo>
                  <a:lnTo>
                    <a:pt x="6619" y="1836"/>
                  </a:lnTo>
                  <a:lnTo>
                    <a:pt x="6670" y="1892"/>
                  </a:lnTo>
                  <a:lnTo>
                    <a:pt x="6540" y="1937"/>
                  </a:lnTo>
                  <a:lnTo>
                    <a:pt x="6408" y="1979"/>
                  </a:lnTo>
                  <a:lnTo>
                    <a:pt x="6275" y="2019"/>
                  </a:lnTo>
                  <a:lnTo>
                    <a:pt x="6142" y="2059"/>
                  </a:lnTo>
                  <a:lnTo>
                    <a:pt x="6007" y="2097"/>
                  </a:lnTo>
                  <a:lnTo>
                    <a:pt x="5872" y="2132"/>
                  </a:lnTo>
                  <a:lnTo>
                    <a:pt x="5736" y="2166"/>
                  </a:lnTo>
                  <a:lnTo>
                    <a:pt x="5598" y="2198"/>
                  </a:lnTo>
                  <a:lnTo>
                    <a:pt x="5460" y="2227"/>
                  </a:lnTo>
                  <a:lnTo>
                    <a:pt x="5322" y="2255"/>
                  </a:lnTo>
                  <a:lnTo>
                    <a:pt x="5182" y="2280"/>
                  </a:lnTo>
                  <a:lnTo>
                    <a:pt x="5042" y="2304"/>
                  </a:lnTo>
                  <a:lnTo>
                    <a:pt x="4900" y="2326"/>
                  </a:lnTo>
                  <a:lnTo>
                    <a:pt x="4758" y="2345"/>
                  </a:lnTo>
                  <a:lnTo>
                    <a:pt x="4614" y="2363"/>
                  </a:lnTo>
                  <a:lnTo>
                    <a:pt x="4471" y="2378"/>
                  </a:lnTo>
                  <a:lnTo>
                    <a:pt x="4326" y="2390"/>
                  </a:lnTo>
                  <a:lnTo>
                    <a:pt x="4181" y="2401"/>
                  </a:lnTo>
                  <a:lnTo>
                    <a:pt x="4035" y="2408"/>
                  </a:lnTo>
                  <a:lnTo>
                    <a:pt x="3887" y="2414"/>
                  </a:lnTo>
                  <a:lnTo>
                    <a:pt x="3739" y="2418"/>
                  </a:lnTo>
                  <a:lnTo>
                    <a:pt x="3590" y="2418"/>
                  </a:lnTo>
                  <a:lnTo>
                    <a:pt x="3440" y="2415"/>
                  </a:lnTo>
                  <a:lnTo>
                    <a:pt x="3291" y="2411"/>
                  </a:lnTo>
                  <a:lnTo>
                    <a:pt x="3139" y="2404"/>
                  </a:lnTo>
                  <a:lnTo>
                    <a:pt x="2988" y="2394"/>
                  </a:lnTo>
                  <a:lnTo>
                    <a:pt x="2835" y="2381"/>
                  </a:lnTo>
                  <a:lnTo>
                    <a:pt x="2682" y="2365"/>
                  </a:lnTo>
                  <a:lnTo>
                    <a:pt x="2527" y="2347"/>
                  </a:lnTo>
                  <a:lnTo>
                    <a:pt x="2372" y="2326"/>
                  </a:lnTo>
                  <a:lnTo>
                    <a:pt x="2217" y="2302"/>
                  </a:lnTo>
                  <a:lnTo>
                    <a:pt x="2060" y="2275"/>
                  </a:lnTo>
                  <a:lnTo>
                    <a:pt x="2059" y="2274"/>
                  </a:lnTo>
                  <a:lnTo>
                    <a:pt x="1997" y="2246"/>
                  </a:lnTo>
                  <a:lnTo>
                    <a:pt x="1930" y="2216"/>
                  </a:lnTo>
                  <a:lnTo>
                    <a:pt x="1861" y="2182"/>
                  </a:lnTo>
                  <a:lnTo>
                    <a:pt x="1788" y="2145"/>
                  </a:lnTo>
                  <a:lnTo>
                    <a:pt x="1713" y="2106"/>
                  </a:lnTo>
                  <a:lnTo>
                    <a:pt x="1636" y="2063"/>
                  </a:lnTo>
                  <a:lnTo>
                    <a:pt x="1557" y="2016"/>
                  </a:lnTo>
                  <a:lnTo>
                    <a:pt x="1475" y="1966"/>
                  </a:lnTo>
                  <a:lnTo>
                    <a:pt x="1433" y="1940"/>
                  </a:lnTo>
                  <a:lnTo>
                    <a:pt x="1391" y="1912"/>
                  </a:lnTo>
                  <a:lnTo>
                    <a:pt x="1349" y="1885"/>
                  </a:lnTo>
                  <a:lnTo>
                    <a:pt x="1307" y="1855"/>
                  </a:lnTo>
                  <a:lnTo>
                    <a:pt x="1264" y="1824"/>
                  </a:lnTo>
                  <a:lnTo>
                    <a:pt x="1221" y="1793"/>
                  </a:lnTo>
                  <a:lnTo>
                    <a:pt x="1178" y="1761"/>
                  </a:lnTo>
                  <a:lnTo>
                    <a:pt x="1134" y="1728"/>
                  </a:lnTo>
                  <a:lnTo>
                    <a:pt x="1091" y="1693"/>
                  </a:lnTo>
                  <a:lnTo>
                    <a:pt x="1046" y="1658"/>
                  </a:lnTo>
                  <a:lnTo>
                    <a:pt x="1002" y="1621"/>
                  </a:lnTo>
                  <a:lnTo>
                    <a:pt x="959" y="1584"/>
                  </a:lnTo>
                  <a:lnTo>
                    <a:pt x="915" y="1545"/>
                  </a:lnTo>
                  <a:lnTo>
                    <a:pt x="871" y="1506"/>
                  </a:lnTo>
                  <a:lnTo>
                    <a:pt x="826" y="1465"/>
                  </a:lnTo>
                  <a:lnTo>
                    <a:pt x="782" y="1422"/>
                  </a:lnTo>
                  <a:lnTo>
                    <a:pt x="718" y="1358"/>
                  </a:lnTo>
                  <a:lnTo>
                    <a:pt x="655" y="1295"/>
                  </a:lnTo>
                  <a:lnTo>
                    <a:pt x="594" y="1231"/>
                  </a:lnTo>
                  <a:lnTo>
                    <a:pt x="534" y="1169"/>
                  </a:lnTo>
                  <a:lnTo>
                    <a:pt x="477" y="1105"/>
                  </a:lnTo>
                  <a:lnTo>
                    <a:pt x="422" y="1043"/>
                  </a:lnTo>
                  <a:lnTo>
                    <a:pt x="368" y="982"/>
                  </a:lnTo>
                  <a:lnTo>
                    <a:pt x="316" y="921"/>
                  </a:lnTo>
                  <a:lnTo>
                    <a:pt x="267" y="860"/>
                  </a:lnTo>
                  <a:lnTo>
                    <a:pt x="221" y="801"/>
                  </a:lnTo>
                  <a:lnTo>
                    <a:pt x="178" y="743"/>
                  </a:lnTo>
                  <a:lnTo>
                    <a:pt x="136" y="686"/>
                  </a:lnTo>
                  <a:lnTo>
                    <a:pt x="97" y="630"/>
                  </a:lnTo>
                  <a:lnTo>
                    <a:pt x="62" y="577"/>
                  </a:lnTo>
                  <a:lnTo>
                    <a:pt x="29" y="525"/>
                  </a:lnTo>
                  <a:lnTo>
                    <a:pt x="0" y="474"/>
                  </a:lnTo>
                  <a:lnTo>
                    <a:pt x="85" y="478"/>
                  </a:lnTo>
                  <a:lnTo>
                    <a:pt x="171" y="483"/>
                  </a:lnTo>
                  <a:lnTo>
                    <a:pt x="257" y="488"/>
                  </a:lnTo>
                  <a:lnTo>
                    <a:pt x="343" y="494"/>
                  </a:lnTo>
                  <a:lnTo>
                    <a:pt x="515" y="508"/>
                  </a:lnTo>
                  <a:lnTo>
                    <a:pt x="684" y="523"/>
                  </a:lnTo>
                  <a:lnTo>
                    <a:pt x="851" y="537"/>
                  </a:lnTo>
                  <a:lnTo>
                    <a:pt x="1016" y="551"/>
                  </a:lnTo>
                  <a:lnTo>
                    <a:pt x="1176" y="564"/>
                  </a:lnTo>
                  <a:lnTo>
                    <a:pt x="1332" y="576"/>
                  </a:lnTo>
                  <a:lnTo>
                    <a:pt x="1407" y="579"/>
                  </a:lnTo>
                  <a:lnTo>
                    <a:pt x="1482" y="584"/>
                  </a:lnTo>
                  <a:lnTo>
                    <a:pt x="1553" y="586"/>
                  </a:lnTo>
                  <a:lnTo>
                    <a:pt x="1625" y="588"/>
                  </a:lnTo>
                  <a:lnTo>
                    <a:pt x="1694" y="588"/>
                  </a:lnTo>
                  <a:lnTo>
                    <a:pt x="1761" y="588"/>
                  </a:lnTo>
                  <a:lnTo>
                    <a:pt x="1826" y="586"/>
                  </a:lnTo>
                  <a:lnTo>
                    <a:pt x="1888" y="584"/>
                  </a:lnTo>
                  <a:lnTo>
                    <a:pt x="1948" y="578"/>
                  </a:lnTo>
                  <a:lnTo>
                    <a:pt x="2006" y="572"/>
                  </a:lnTo>
                  <a:lnTo>
                    <a:pt x="2061" y="564"/>
                  </a:lnTo>
                  <a:lnTo>
                    <a:pt x="2115" y="554"/>
                  </a:lnTo>
                  <a:lnTo>
                    <a:pt x="2165" y="543"/>
                  </a:lnTo>
                  <a:lnTo>
                    <a:pt x="2212" y="529"/>
                  </a:lnTo>
                  <a:lnTo>
                    <a:pt x="2256" y="515"/>
                  </a:lnTo>
                  <a:lnTo>
                    <a:pt x="2298" y="496"/>
                  </a:lnTo>
                  <a:lnTo>
                    <a:pt x="2260" y="504"/>
                  </a:lnTo>
                  <a:lnTo>
                    <a:pt x="2222" y="510"/>
                  </a:lnTo>
                  <a:lnTo>
                    <a:pt x="2187" y="516"/>
                  </a:lnTo>
                  <a:lnTo>
                    <a:pt x="2152" y="519"/>
                  </a:lnTo>
                  <a:lnTo>
                    <a:pt x="2117" y="523"/>
                  </a:lnTo>
                  <a:lnTo>
                    <a:pt x="2084" y="524"/>
                  </a:lnTo>
                  <a:lnTo>
                    <a:pt x="2050" y="525"/>
                  </a:lnTo>
                  <a:lnTo>
                    <a:pt x="2018" y="526"/>
                  </a:lnTo>
                  <a:lnTo>
                    <a:pt x="1954" y="524"/>
                  </a:lnTo>
                  <a:lnTo>
                    <a:pt x="1890" y="520"/>
                  </a:lnTo>
                  <a:lnTo>
                    <a:pt x="1827" y="516"/>
                  </a:lnTo>
                  <a:lnTo>
                    <a:pt x="1763" y="509"/>
                  </a:lnTo>
                  <a:lnTo>
                    <a:pt x="1697" y="503"/>
                  </a:lnTo>
                  <a:lnTo>
                    <a:pt x="1630" y="498"/>
                  </a:lnTo>
                  <a:lnTo>
                    <a:pt x="1560" y="493"/>
                  </a:lnTo>
                  <a:lnTo>
                    <a:pt x="1485" y="490"/>
                  </a:lnTo>
                  <a:lnTo>
                    <a:pt x="1447" y="490"/>
                  </a:lnTo>
                  <a:lnTo>
                    <a:pt x="1407" y="490"/>
                  </a:lnTo>
                  <a:lnTo>
                    <a:pt x="1366" y="490"/>
                  </a:lnTo>
                  <a:lnTo>
                    <a:pt x="1324" y="492"/>
                  </a:lnTo>
                  <a:lnTo>
                    <a:pt x="1280" y="494"/>
                  </a:lnTo>
                  <a:lnTo>
                    <a:pt x="1235" y="498"/>
                  </a:lnTo>
                  <a:lnTo>
                    <a:pt x="1188" y="502"/>
                  </a:lnTo>
                  <a:lnTo>
                    <a:pt x="1139" y="509"/>
                  </a:lnTo>
                  <a:lnTo>
                    <a:pt x="1137" y="490"/>
                  </a:lnTo>
                  <a:lnTo>
                    <a:pt x="1137" y="471"/>
                  </a:lnTo>
                  <a:lnTo>
                    <a:pt x="1141" y="453"/>
                  </a:lnTo>
                  <a:lnTo>
                    <a:pt x="1147" y="435"/>
                  </a:lnTo>
                  <a:lnTo>
                    <a:pt x="1156" y="417"/>
                  </a:lnTo>
                  <a:lnTo>
                    <a:pt x="1168" y="399"/>
                  </a:lnTo>
                  <a:lnTo>
                    <a:pt x="1183" y="382"/>
                  </a:lnTo>
                  <a:lnTo>
                    <a:pt x="1200" y="364"/>
                  </a:lnTo>
                  <a:lnTo>
                    <a:pt x="1220" y="347"/>
                  </a:lnTo>
                  <a:lnTo>
                    <a:pt x="1242" y="330"/>
                  </a:lnTo>
                  <a:lnTo>
                    <a:pt x="1266" y="314"/>
                  </a:lnTo>
                  <a:lnTo>
                    <a:pt x="1294" y="297"/>
                  </a:lnTo>
                  <a:lnTo>
                    <a:pt x="1323" y="280"/>
                  </a:lnTo>
                  <a:lnTo>
                    <a:pt x="1356" y="264"/>
                  </a:lnTo>
                  <a:lnTo>
                    <a:pt x="1390" y="248"/>
                  </a:lnTo>
                  <a:lnTo>
                    <a:pt x="1426" y="232"/>
                  </a:lnTo>
                  <a:lnTo>
                    <a:pt x="1466" y="216"/>
                  </a:lnTo>
                  <a:lnTo>
                    <a:pt x="1507" y="200"/>
                  </a:lnTo>
                  <a:lnTo>
                    <a:pt x="1550" y="186"/>
                  </a:lnTo>
                  <a:lnTo>
                    <a:pt x="1595" y="170"/>
                  </a:lnTo>
                  <a:lnTo>
                    <a:pt x="1643" y="155"/>
                  </a:lnTo>
                  <a:lnTo>
                    <a:pt x="1693" y="140"/>
                  </a:lnTo>
                  <a:lnTo>
                    <a:pt x="1745" y="126"/>
                  </a:lnTo>
                  <a:lnTo>
                    <a:pt x="1798" y="111"/>
                  </a:lnTo>
                  <a:lnTo>
                    <a:pt x="1854" y="96"/>
                  </a:lnTo>
                  <a:lnTo>
                    <a:pt x="1911" y="82"/>
                  </a:lnTo>
                  <a:lnTo>
                    <a:pt x="1970" y="68"/>
                  </a:lnTo>
                  <a:lnTo>
                    <a:pt x="2031" y="54"/>
                  </a:lnTo>
                  <a:lnTo>
                    <a:pt x="2158" y="27"/>
                  </a:lnTo>
                  <a:lnTo>
                    <a:pt x="22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3" name="淘宝店chenying0907 16"/>
            <p:cNvSpPr/>
            <p:nvPr/>
          </p:nvSpPr>
          <p:spPr bwMode="auto">
            <a:xfrm>
              <a:off x="8576" y="7217"/>
              <a:ext cx="388" cy="392"/>
            </a:xfrm>
            <a:custGeom>
              <a:avLst/>
              <a:gdLst>
                <a:gd name="T0" fmla="*/ 898 w 898"/>
                <a:gd name="T1" fmla="*/ 0 h 905"/>
                <a:gd name="T2" fmla="*/ 847 w 898"/>
                <a:gd name="T3" fmla="*/ 61 h 905"/>
                <a:gd name="T4" fmla="*/ 794 w 898"/>
                <a:gd name="T5" fmla="*/ 121 h 905"/>
                <a:gd name="T6" fmla="*/ 740 w 898"/>
                <a:gd name="T7" fmla="*/ 181 h 905"/>
                <a:gd name="T8" fmla="*/ 687 w 898"/>
                <a:gd name="T9" fmla="*/ 240 h 905"/>
                <a:gd name="T10" fmla="*/ 633 w 898"/>
                <a:gd name="T11" fmla="*/ 299 h 905"/>
                <a:gd name="T12" fmla="*/ 578 w 898"/>
                <a:gd name="T13" fmla="*/ 357 h 905"/>
                <a:gd name="T14" fmla="*/ 524 w 898"/>
                <a:gd name="T15" fmla="*/ 415 h 905"/>
                <a:gd name="T16" fmla="*/ 468 w 898"/>
                <a:gd name="T17" fmla="*/ 472 h 905"/>
                <a:gd name="T18" fmla="*/ 412 w 898"/>
                <a:gd name="T19" fmla="*/ 528 h 905"/>
                <a:gd name="T20" fmla="*/ 355 w 898"/>
                <a:gd name="T21" fmla="*/ 584 h 905"/>
                <a:gd name="T22" fmla="*/ 297 w 898"/>
                <a:gd name="T23" fmla="*/ 638 h 905"/>
                <a:gd name="T24" fmla="*/ 239 w 898"/>
                <a:gd name="T25" fmla="*/ 694 h 905"/>
                <a:gd name="T26" fmla="*/ 180 w 898"/>
                <a:gd name="T27" fmla="*/ 747 h 905"/>
                <a:gd name="T28" fmla="*/ 121 w 898"/>
                <a:gd name="T29" fmla="*/ 801 h 905"/>
                <a:gd name="T30" fmla="*/ 61 w 898"/>
                <a:gd name="T31" fmla="*/ 853 h 905"/>
                <a:gd name="T32" fmla="*/ 0 w 898"/>
                <a:gd name="T33" fmla="*/ 905 h 905"/>
                <a:gd name="T34" fmla="*/ 26 w 898"/>
                <a:gd name="T35" fmla="*/ 904 h 905"/>
                <a:gd name="T36" fmla="*/ 51 w 898"/>
                <a:gd name="T37" fmla="*/ 903 h 905"/>
                <a:gd name="T38" fmla="*/ 76 w 898"/>
                <a:gd name="T39" fmla="*/ 902 h 905"/>
                <a:gd name="T40" fmla="*/ 100 w 898"/>
                <a:gd name="T41" fmla="*/ 900 h 905"/>
                <a:gd name="T42" fmla="*/ 125 w 898"/>
                <a:gd name="T43" fmla="*/ 899 h 905"/>
                <a:gd name="T44" fmla="*/ 150 w 898"/>
                <a:gd name="T45" fmla="*/ 898 h 905"/>
                <a:gd name="T46" fmla="*/ 173 w 898"/>
                <a:gd name="T47" fmla="*/ 897 h 905"/>
                <a:gd name="T48" fmla="*/ 197 w 898"/>
                <a:gd name="T49" fmla="*/ 896 h 905"/>
                <a:gd name="T50" fmla="*/ 249 w 898"/>
                <a:gd name="T51" fmla="*/ 845 h 905"/>
                <a:gd name="T52" fmla="*/ 302 w 898"/>
                <a:gd name="T53" fmla="*/ 793 h 905"/>
                <a:gd name="T54" fmla="*/ 350 w 898"/>
                <a:gd name="T55" fmla="*/ 740 h 905"/>
                <a:gd name="T56" fmla="*/ 399 w 898"/>
                <a:gd name="T57" fmla="*/ 687 h 905"/>
                <a:gd name="T58" fmla="*/ 447 w 898"/>
                <a:gd name="T59" fmla="*/ 633 h 905"/>
                <a:gd name="T60" fmla="*/ 493 w 898"/>
                <a:gd name="T61" fmla="*/ 578 h 905"/>
                <a:gd name="T62" fmla="*/ 539 w 898"/>
                <a:gd name="T63" fmla="*/ 524 h 905"/>
                <a:gd name="T64" fmla="*/ 582 w 898"/>
                <a:gd name="T65" fmla="*/ 468 h 905"/>
                <a:gd name="T66" fmla="*/ 625 w 898"/>
                <a:gd name="T67" fmla="*/ 412 h 905"/>
                <a:gd name="T68" fmla="*/ 667 w 898"/>
                <a:gd name="T69" fmla="*/ 355 h 905"/>
                <a:gd name="T70" fmla="*/ 708 w 898"/>
                <a:gd name="T71" fmla="*/ 298 h 905"/>
                <a:gd name="T72" fmla="*/ 747 w 898"/>
                <a:gd name="T73" fmla="*/ 239 h 905"/>
                <a:gd name="T74" fmla="*/ 787 w 898"/>
                <a:gd name="T75" fmla="*/ 181 h 905"/>
                <a:gd name="T76" fmla="*/ 824 w 898"/>
                <a:gd name="T77" fmla="*/ 121 h 905"/>
                <a:gd name="T78" fmla="*/ 862 w 898"/>
                <a:gd name="T79" fmla="*/ 61 h 905"/>
                <a:gd name="T80" fmla="*/ 898 w 898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98" h="905">
                  <a:moveTo>
                    <a:pt x="898" y="0"/>
                  </a:moveTo>
                  <a:lnTo>
                    <a:pt x="847" y="61"/>
                  </a:lnTo>
                  <a:lnTo>
                    <a:pt x="794" y="121"/>
                  </a:lnTo>
                  <a:lnTo>
                    <a:pt x="740" y="181"/>
                  </a:lnTo>
                  <a:lnTo>
                    <a:pt x="687" y="240"/>
                  </a:lnTo>
                  <a:lnTo>
                    <a:pt x="633" y="299"/>
                  </a:lnTo>
                  <a:lnTo>
                    <a:pt x="578" y="357"/>
                  </a:lnTo>
                  <a:lnTo>
                    <a:pt x="524" y="415"/>
                  </a:lnTo>
                  <a:lnTo>
                    <a:pt x="468" y="472"/>
                  </a:lnTo>
                  <a:lnTo>
                    <a:pt x="412" y="528"/>
                  </a:lnTo>
                  <a:lnTo>
                    <a:pt x="355" y="584"/>
                  </a:lnTo>
                  <a:lnTo>
                    <a:pt x="297" y="638"/>
                  </a:lnTo>
                  <a:lnTo>
                    <a:pt x="239" y="694"/>
                  </a:lnTo>
                  <a:lnTo>
                    <a:pt x="180" y="747"/>
                  </a:lnTo>
                  <a:lnTo>
                    <a:pt x="121" y="801"/>
                  </a:lnTo>
                  <a:lnTo>
                    <a:pt x="61" y="853"/>
                  </a:lnTo>
                  <a:lnTo>
                    <a:pt x="0" y="905"/>
                  </a:lnTo>
                  <a:lnTo>
                    <a:pt x="26" y="904"/>
                  </a:lnTo>
                  <a:lnTo>
                    <a:pt x="51" y="903"/>
                  </a:lnTo>
                  <a:lnTo>
                    <a:pt x="76" y="902"/>
                  </a:lnTo>
                  <a:lnTo>
                    <a:pt x="100" y="900"/>
                  </a:lnTo>
                  <a:lnTo>
                    <a:pt x="125" y="899"/>
                  </a:lnTo>
                  <a:lnTo>
                    <a:pt x="150" y="898"/>
                  </a:lnTo>
                  <a:lnTo>
                    <a:pt x="173" y="897"/>
                  </a:lnTo>
                  <a:lnTo>
                    <a:pt x="197" y="896"/>
                  </a:lnTo>
                  <a:lnTo>
                    <a:pt x="249" y="845"/>
                  </a:lnTo>
                  <a:lnTo>
                    <a:pt x="302" y="793"/>
                  </a:lnTo>
                  <a:lnTo>
                    <a:pt x="350" y="740"/>
                  </a:lnTo>
                  <a:lnTo>
                    <a:pt x="399" y="687"/>
                  </a:lnTo>
                  <a:lnTo>
                    <a:pt x="447" y="633"/>
                  </a:lnTo>
                  <a:lnTo>
                    <a:pt x="493" y="578"/>
                  </a:lnTo>
                  <a:lnTo>
                    <a:pt x="539" y="524"/>
                  </a:lnTo>
                  <a:lnTo>
                    <a:pt x="582" y="468"/>
                  </a:lnTo>
                  <a:lnTo>
                    <a:pt x="625" y="412"/>
                  </a:lnTo>
                  <a:lnTo>
                    <a:pt x="667" y="355"/>
                  </a:lnTo>
                  <a:lnTo>
                    <a:pt x="708" y="298"/>
                  </a:lnTo>
                  <a:lnTo>
                    <a:pt x="747" y="239"/>
                  </a:lnTo>
                  <a:lnTo>
                    <a:pt x="787" y="181"/>
                  </a:lnTo>
                  <a:lnTo>
                    <a:pt x="824" y="121"/>
                  </a:lnTo>
                  <a:lnTo>
                    <a:pt x="862" y="61"/>
                  </a:lnTo>
                  <a:lnTo>
                    <a:pt x="8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4" name="淘宝店chenying0907 17"/>
            <p:cNvSpPr/>
            <p:nvPr/>
          </p:nvSpPr>
          <p:spPr bwMode="auto">
            <a:xfrm>
              <a:off x="10339" y="6209"/>
              <a:ext cx="298" cy="949"/>
            </a:xfrm>
            <a:custGeom>
              <a:avLst/>
              <a:gdLst>
                <a:gd name="T0" fmla="*/ 368 w 690"/>
                <a:gd name="T1" fmla="*/ 1986 h 2195"/>
                <a:gd name="T2" fmla="*/ 401 w 690"/>
                <a:gd name="T3" fmla="*/ 1885 h 2195"/>
                <a:gd name="T4" fmla="*/ 432 w 690"/>
                <a:gd name="T5" fmla="*/ 1785 h 2195"/>
                <a:gd name="T6" fmla="*/ 459 w 690"/>
                <a:gd name="T7" fmla="*/ 1683 h 2195"/>
                <a:gd name="T8" fmla="*/ 485 w 690"/>
                <a:gd name="T9" fmla="*/ 1581 h 2195"/>
                <a:gd name="T10" fmla="*/ 509 w 690"/>
                <a:gd name="T11" fmla="*/ 1479 h 2195"/>
                <a:gd name="T12" fmla="*/ 531 w 690"/>
                <a:gd name="T13" fmla="*/ 1376 h 2195"/>
                <a:gd name="T14" fmla="*/ 551 w 690"/>
                <a:gd name="T15" fmla="*/ 1271 h 2195"/>
                <a:gd name="T16" fmla="*/ 573 w 690"/>
                <a:gd name="T17" fmla="*/ 1147 h 2195"/>
                <a:gd name="T18" fmla="*/ 601 w 690"/>
                <a:gd name="T19" fmla="*/ 998 h 2195"/>
                <a:gd name="T20" fmla="*/ 629 w 690"/>
                <a:gd name="T21" fmla="*/ 846 h 2195"/>
                <a:gd name="T22" fmla="*/ 654 w 690"/>
                <a:gd name="T23" fmla="*/ 692 h 2195"/>
                <a:gd name="T24" fmla="*/ 674 w 690"/>
                <a:gd name="T25" fmla="*/ 536 h 2195"/>
                <a:gd name="T26" fmla="*/ 685 w 690"/>
                <a:gd name="T27" fmla="*/ 421 h 2195"/>
                <a:gd name="T28" fmla="*/ 689 w 690"/>
                <a:gd name="T29" fmla="*/ 343 h 2195"/>
                <a:gd name="T30" fmla="*/ 690 w 690"/>
                <a:gd name="T31" fmla="*/ 265 h 2195"/>
                <a:gd name="T32" fmla="*/ 689 w 690"/>
                <a:gd name="T33" fmla="*/ 189 h 2195"/>
                <a:gd name="T34" fmla="*/ 685 w 690"/>
                <a:gd name="T35" fmla="*/ 112 h 2195"/>
                <a:gd name="T36" fmla="*/ 677 w 690"/>
                <a:gd name="T37" fmla="*/ 37 h 2195"/>
                <a:gd name="T38" fmla="*/ 670 w 690"/>
                <a:gd name="T39" fmla="*/ 43 h 2195"/>
                <a:gd name="T40" fmla="*/ 662 w 690"/>
                <a:gd name="T41" fmla="*/ 132 h 2195"/>
                <a:gd name="T42" fmla="*/ 651 w 690"/>
                <a:gd name="T43" fmla="*/ 219 h 2195"/>
                <a:gd name="T44" fmla="*/ 636 w 690"/>
                <a:gd name="T45" fmla="*/ 305 h 2195"/>
                <a:gd name="T46" fmla="*/ 609 w 690"/>
                <a:gd name="T47" fmla="*/ 436 h 2195"/>
                <a:gd name="T48" fmla="*/ 567 w 690"/>
                <a:gd name="T49" fmla="*/ 608 h 2195"/>
                <a:gd name="T50" fmla="*/ 525 w 690"/>
                <a:gd name="T51" fmla="*/ 760 h 2195"/>
                <a:gd name="T52" fmla="*/ 486 w 690"/>
                <a:gd name="T53" fmla="*/ 894 h 2195"/>
                <a:gd name="T54" fmla="*/ 446 w 690"/>
                <a:gd name="T55" fmla="*/ 1029 h 2195"/>
                <a:gd name="T56" fmla="*/ 406 w 690"/>
                <a:gd name="T57" fmla="*/ 1161 h 2195"/>
                <a:gd name="T58" fmla="*/ 364 w 690"/>
                <a:gd name="T59" fmla="*/ 1295 h 2195"/>
                <a:gd name="T60" fmla="*/ 319 w 690"/>
                <a:gd name="T61" fmla="*/ 1428 h 2195"/>
                <a:gd name="T62" fmla="*/ 273 w 690"/>
                <a:gd name="T63" fmla="*/ 1559 h 2195"/>
                <a:gd name="T64" fmla="*/ 224 w 690"/>
                <a:gd name="T65" fmla="*/ 1690 h 2195"/>
                <a:gd name="T66" fmla="*/ 175 w 690"/>
                <a:gd name="T67" fmla="*/ 1810 h 2195"/>
                <a:gd name="T68" fmla="*/ 128 w 690"/>
                <a:gd name="T69" fmla="*/ 1921 h 2195"/>
                <a:gd name="T70" fmla="*/ 78 w 690"/>
                <a:gd name="T71" fmla="*/ 2031 h 2195"/>
                <a:gd name="T72" fmla="*/ 26 w 690"/>
                <a:gd name="T73" fmla="*/ 2140 h 2195"/>
                <a:gd name="T74" fmla="*/ 44 w 690"/>
                <a:gd name="T75" fmla="*/ 2175 h 2195"/>
                <a:gd name="T76" fmla="*/ 133 w 690"/>
                <a:gd name="T77" fmla="*/ 2136 h 2195"/>
                <a:gd name="T78" fmla="*/ 221 w 690"/>
                <a:gd name="T79" fmla="*/ 2096 h 2195"/>
                <a:gd name="T80" fmla="*/ 308 w 690"/>
                <a:gd name="T81" fmla="*/ 2055 h 2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0" h="2195">
                  <a:moveTo>
                    <a:pt x="351" y="2035"/>
                  </a:moveTo>
                  <a:lnTo>
                    <a:pt x="368" y="1986"/>
                  </a:lnTo>
                  <a:lnTo>
                    <a:pt x="385" y="1936"/>
                  </a:lnTo>
                  <a:lnTo>
                    <a:pt x="401" y="1885"/>
                  </a:lnTo>
                  <a:lnTo>
                    <a:pt x="417" y="1835"/>
                  </a:lnTo>
                  <a:lnTo>
                    <a:pt x="432" y="1785"/>
                  </a:lnTo>
                  <a:lnTo>
                    <a:pt x="445" y="1734"/>
                  </a:lnTo>
                  <a:lnTo>
                    <a:pt x="459" y="1683"/>
                  </a:lnTo>
                  <a:lnTo>
                    <a:pt x="473" y="1632"/>
                  </a:lnTo>
                  <a:lnTo>
                    <a:pt x="485" y="1581"/>
                  </a:lnTo>
                  <a:lnTo>
                    <a:pt x="497" y="1530"/>
                  </a:lnTo>
                  <a:lnTo>
                    <a:pt x="509" y="1479"/>
                  </a:lnTo>
                  <a:lnTo>
                    <a:pt x="520" y="1427"/>
                  </a:lnTo>
                  <a:lnTo>
                    <a:pt x="531" y="1376"/>
                  </a:lnTo>
                  <a:lnTo>
                    <a:pt x="542" y="1324"/>
                  </a:lnTo>
                  <a:lnTo>
                    <a:pt x="551" y="1271"/>
                  </a:lnTo>
                  <a:lnTo>
                    <a:pt x="560" y="1220"/>
                  </a:lnTo>
                  <a:lnTo>
                    <a:pt x="573" y="1147"/>
                  </a:lnTo>
                  <a:lnTo>
                    <a:pt x="587" y="1073"/>
                  </a:lnTo>
                  <a:lnTo>
                    <a:pt x="601" y="998"/>
                  </a:lnTo>
                  <a:lnTo>
                    <a:pt x="615" y="922"/>
                  </a:lnTo>
                  <a:lnTo>
                    <a:pt x="629" y="846"/>
                  </a:lnTo>
                  <a:lnTo>
                    <a:pt x="641" y="769"/>
                  </a:lnTo>
                  <a:lnTo>
                    <a:pt x="654" y="692"/>
                  </a:lnTo>
                  <a:lnTo>
                    <a:pt x="664" y="615"/>
                  </a:lnTo>
                  <a:lnTo>
                    <a:pt x="674" y="536"/>
                  </a:lnTo>
                  <a:lnTo>
                    <a:pt x="681" y="459"/>
                  </a:lnTo>
                  <a:lnTo>
                    <a:pt x="685" y="421"/>
                  </a:lnTo>
                  <a:lnTo>
                    <a:pt x="687" y="382"/>
                  </a:lnTo>
                  <a:lnTo>
                    <a:pt x="689" y="343"/>
                  </a:lnTo>
                  <a:lnTo>
                    <a:pt x="690" y="304"/>
                  </a:lnTo>
                  <a:lnTo>
                    <a:pt x="690" y="265"/>
                  </a:lnTo>
                  <a:lnTo>
                    <a:pt x="690" y="228"/>
                  </a:lnTo>
                  <a:lnTo>
                    <a:pt x="689" y="189"/>
                  </a:lnTo>
                  <a:lnTo>
                    <a:pt x="688" y="151"/>
                  </a:lnTo>
                  <a:lnTo>
                    <a:pt x="685" y="112"/>
                  </a:lnTo>
                  <a:lnTo>
                    <a:pt x="681" y="75"/>
                  </a:lnTo>
                  <a:lnTo>
                    <a:pt x="677" y="37"/>
                  </a:lnTo>
                  <a:lnTo>
                    <a:pt x="672" y="0"/>
                  </a:lnTo>
                  <a:lnTo>
                    <a:pt x="670" y="43"/>
                  </a:lnTo>
                  <a:lnTo>
                    <a:pt x="666" y="87"/>
                  </a:lnTo>
                  <a:lnTo>
                    <a:pt x="662" y="132"/>
                  </a:lnTo>
                  <a:lnTo>
                    <a:pt x="656" y="175"/>
                  </a:lnTo>
                  <a:lnTo>
                    <a:pt x="651" y="219"/>
                  </a:lnTo>
                  <a:lnTo>
                    <a:pt x="644" y="262"/>
                  </a:lnTo>
                  <a:lnTo>
                    <a:pt x="636" y="305"/>
                  </a:lnTo>
                  <a:lnTo>
                    <a:pt x="628" y="349"/>
                  </a:lnTo>
                  <a:lnTo>
                    <a:pt x="609" y="436"/>
                  </a:lnTo>
                  <a:lnTo>
                    <a:pt x="588" y="522"/>
                  </a:lnTo>
                  <a:lnTo>
                    <a:pt x="567" y="608"/>
                  </a:lnTo>
                  <a:lnTo>
                    <a:pt x="543" y="693"/>
                  </a:lnTo>
                  <a:lnTo>
                    <a:pt x="525" y="760"/>
                  </a:lnTo>
                  <a:lnTo>
                    <a:pt x="505" y="827"/>
                  </a:lnTo>
                  <a:lnTo>
                    <a:pt x="486" y="894"/>
                  </a:lnTo>
                  <a:lnTo>
                    <a:pt x="467" y="961"/>
                  </a:lnTo>
                  <a:lnTo>
                    <a:pt x="446" y="1029"/>
                  </a:lnTo>
                  <a:lnTo>
                    <a:pt x="426" y="1096"/>
                  </a:lnTo>
                  <a:lnTo>
                    <a:pt x="406" y="1161"/>
                  </a:lnTo>
                  <a:lnTo>
                    <a:pt x="385" y="1228"/>
                  </a:lnTo>
                  <a:lnTo>
                    <a:pt x="364" y="1295"/>
                  </a:lnTo>
                  <a:lnTo>
                    <a:pt x="342" y="1361"/>
                  </a:lnTo>
                  <a:lnTo>
                    <a:pt x="319" y="1428"/>
                  </a:lnTo>
                  <a:lnTo>
                    <a:pt x="297" y="1494"/>
                  </a:lnTo>
                  <a:lnTo>
                    <a:pt x="273" y="1559"/>
                  </a:lnTo>
                  <a:lnTo>
                    <a:pt x="249" y="1624"/>
                  </a:lnTo>
                  <a:lnTo>
                    <a:pt x="224" y="1690"/>
                  </a:lnTo>
                  <a:lnTo>
                    <a:pt x="198" y="1754"/>
                  </a:lnTo>
                  <a:lnTo>
                    <a:pt x="175" y="1810"/>
                  </a:lnTo>
                  <a:lnTo>
                    <a:pt x="152" y="1866"/>
                  </a:lnTo>
                  <a:lnTo>
                    <a:pt x="128" y="1921"/>
                  </a:lnTo>
                  <a:lnTo>
                    <a:pt x="103" y="1976"/>
                  </a:lnTo>
                  <a:lnTo>
                    <a:pt x="78" y="2031"/>
                  </a:lnTo>
                  <a:lnTo>
                    <a:pt x="52" y="2086"/>
                  </a:lnTo>
                  <a:lnTo>
                    <a:pt x="26" y="2140"/>
                  </a:lnTo>
                  <a:lnTo>
                    <a:pt x="0" y="2195"/>
                  </a:lnTo>
                  <a:lnTo>
                    <a:pt x="44" y="2175"/>
                  </a:lnTo>
                  <a:lnTo>
                    <a:pt x="89" y="2155"/>
                  </a:lnTo>
                  <a:lnTo>
                    <a:pt x="133" y="2136"/>
                  </a:lnTo>
                  <a:lnTo>
                    <a:pt x="177" y="2115"/>
                  </a:lnTo>
                  <a:lnTo>
                    <a:pt x="221" y="2096"/>
                  </a:lnTo>
                  <a:lnTo>
                    <a:pt x="265" y="2075"/>
                  </a:lnTo>
                  <a:lnTo>
                    <a:pt x="308" y="2055"/>
                  </a:lnTo>
                  <a:lnTo>
                    <a:pt x="351" y="20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5" name="淘宝店chenying0907 18"/>
            <p:cNvSpPr/>
            <p:nvPr/>
          </p:nvSpPr>
          <p:spPr bwMode="auto">
            <a:xfrm>
              <a:off x="10554" y="5221"/>
              <a:ext cx="1247" cy="1840"/>
            </a:xfrm>
            <a:custGeom>
              <a:avLst/>
              <a:gdLst>
                <a:gd name="T0" fmla="*/ 2205 w 2886"/>
                <a:gd name="T1" fmla="*/ 1303 h 4246"/>
                <a:gd name="T2" fmla="*/ 2224 w 2886"/>
                <a:gd name="T3" fmla="*/ 1283 h 4246"/>
                <a:gd name="T4" fmla="*/ 2249 w 2886"/>
                <a:gd name="T5" fmla="*/ 1273 h 4246"/>
                <a:gd name="T6" fmla="*/ 2275 w 2886"/>
                <a:gd name="T7" fmla="*/ 1275 h 4246"/>
                <a:gd name="T8" fmla="*/ 2297 w 2886"/>
                <a:gd name="T9" fmla="*/ 1290 h 4246"/>
                <a:gd name="T10" fmla="*/ 2318 w 2886"/>
                <a:gd name="T11" fmla="*/ 1355 h 4246"/>
                <a:gd name="T12" fmla="*/ 2349 w 2886"/>
                <a:gd name="T13" fmla="*/ 1492 h 4246"/>
                <a:gd name="T14" fmla="*/ 2368 w 2886"/>
                <a:gd name="T15" fmla="*/ 1628 h 4246"/>
                <a:gd name="T16" fmla="*/ 2377 w 2886"/>
                <a:gd name="T17" fmla="*/ 1762 h 4246"/>
                <a:gd name="T18" fmla="*/ 2378 w 2886"/>
                <a:gd name="T19" fmla="*/ 1895 h 4246"/>
                <a:gd name="T20" fmla="*/ 2369 w 2886"/>
                <a:gd name="T21" fmla="*/ 2026 h 4246"/>
                <a:gd name="T22" fmla="*/ 2353 w 2886"/>
                <a:gd name="T23" fmla="*/ 2157 h 4246"/>
                <a:gd name="T24" fmla="*/ 2329 w 2886"/>
                <a:gd name="T25" fmla="*/ 2286 h 4246"/>
                <a:gd name="T26" fmla="*/ 2300 w 2886"/>
                <a:gd name="T27" fmla="*/ 2414 h 4246"/>
                <a:gd name="T28" fmla="*/ 2265 w 2886"/>
                <a:gd name="T29" fmla="*/ 2542 h 4246"/>
                <a:gd name="T30" fmla="*/ 2260 w 2886"/>
                <a:gd name="T31" fmla="*/ 2636 h 4246"/>
                <a:gd name="T32" fmla="*/ 2403 w 2886"/>
                <a:gd name="T33" fmla="*/ 2403 h 4246"/>
                <a:gd name="T34" fmla="*/ 2534 w 2886"/>
                <a:gd name="T35" fmla="*/ 2157 h 4246"/>
                <a:gd name="T36" fmla="*/ 2647 w 2886"/>
                <a:gd name="T37" fmla="*/ 1901 h 4246"/>
                <a:gd name="T38" fmla="*/ 2741 w 2886"/>
                <a:gd name="T39" fmla="*/ 1641 h 4246"/>
                <a:gd name="T40" fmla="*/ 2814 w 2886"/>
                <a:gd name="T41" fmla="*/ 1375 h 4246"/>
                <a:gd name="T42" fmla="*/ 2864 w 2886"/>
                <a:gd name="T43" fmla="*/ 1109 h 4246"/>
                <a:gd name="T44" fmla="*/ 2885 w 2886"/>
                <a:gd name="T45" fmla="*/ 843 h 4246"/>
                <a:gd name="T46" fmla="*/ 2878 w 2886"/>
                <a:gd name="T47" fmla="*/ 582 h 4246"/>
                <a:gd name="T48" fmla="*/ 2839 w 2886"/>
                <a:gd name="T49" fmla="*/ 326 h 4246"/>
                <a:gd name="T50" fmla="*/ 2765 w 2886"/>
                <a:gd name="T51" fmla="*/ 79 h 4246"/>
                <a:gd name="T52" fmla="*/ 2453 w 2886"/>
                <a:gd name="T53" fmla="*/ 248 h 4246"/>
                <a:gd name="T54" fmla="*/ 2014 w 2886"/>
                <a:gd name="T55" fmla="*/ 626 h 4246"/>
                <a:gd name="T56" fmla="*/ 1553 w 2886"/>
                <a:gd name="T57" fmla="*/ 1002 h 4246"/>
                <a:gd name="T58" fmla="*/ 1150 w 2886"/>
                <a:gd name="T59" fmla="*/ 1313 h 4246"/>
                <a:gd name="T60" fmla="*/ 902 w 2886"/>
                <a:gd name="T61" fmla="*/ 1497 h 4246"/>
                <a:gd name="T62" fmla="*/ 647 w 2886"/>
                <a:gd name="T63" fmla="*/ 1678 h 4246"/>
                <a:gd name="T64" fmla="*/ 387 w 2886"/>
                <a:gd name="T65" fmla="*/ 1856 h 4246"/>
                <a:gd name="T66" fmla="*/ 228 w 2886"/>
                <a:gd name="T67" fmla="*/ 2018 h 4246"/>
                <a:gd name="T68" fmla="*/ 268 w 2886"/>
                <a:gd name="T69" fmla="*/ 2158 h 4246"/>
                <a:gd name="T70" fmla="*/ 294 w 2886"/>
                <a:gd name="T71" fmla="*/ 2301 h 4246"/>
                <a:gd name="T72" fmla="*/ 305 w 2886"/>
                <a:gd name="T73" fmla="*/ 2446 h 4246"/>
                <a:gd name="T74" fmla="*/ 306 w 2886"/>
                <a:gd name="T75" fmla="*/ 2593 h 4246"/>
                <a:gd name="T76" fmla="*/ 298 w 2886"/>
                <a:gd name="T77" fmla="*/ 2741 h 4246"/>
                <a:gd name="T78" fmla="*/ 283 w 2886"/>
                <a:gd name="T79" fmla="*/ 2889 h 4246"/>
                <a:gd name="T80" fmla="*/ 245 w 2886"/>
                <a:gd name="T81" fmla="*/ 3134 h 4246"/>
                <a:gd name="T82" fmla="*/ 193 w 2886"/>
                <a:gd name="T83" fmla="*/ 3423 h 4246"/>
                <a:gd name="T84" fmla="*/ 142 w 2886"/>
                <a:gd name="T85" fmla="*/ 3701 h 4246"/>
                <a:gd name="T86" fmla="*/ 78 w 2886"/>
                <a:gd name="T87" fmla="*/ 3976 h 4246"/>
                <a:gd name="T88" fmla="*/ 0 w 2886"/>
                <a:gd name="T89" fmla="*/ 4246 h 4246"/>
                <a:gd name="T90" fmla="*/ 306 w 2886"/>
                <a:gd name="T91" fmla="*/ 4089 h 4246"/>
                <a:gd name="T92" fmla="*/ 598 w 2886"/>
                <a:gd name="T93" fmla="*/ 3927 h 4246"/>
                <a:gd name="T94" fmla="*/ 872 w 2886"/>
                <a:gd name="T95" fmla="*/ 3757 h 4246"/>
                <a:gd name="T96" fmla="*/ 1126 w 2886"/>
                <a:gd name="T97" fmla="*/ 3582 h 4246"/>
                <a:gd name="T98" fmla="*/ 1361 w 2886"/>
                <a:gd name="T99" fmla="*/ 3402 h 4246"/>
                <a:gd name="T100" fmla="*/ 1497 w 2886"/>
                <a:gd name="T101" fmla="*/ 3257 h 4246"/>
                <a:gd name="T102" fmla="*/ 1587 w 2886"/>
                <a:gd name="T103" fmla="*/ 3128 h 4246"/>
                <a:gd name="T104" fmla="*/ 1669 w 2886"/>
                <a:gd name="T105" fmla="*/ 2995 h 4246"/>
                <a:gd name="T106" fmla="*/ 1706 w 2886"/>
                <a:gd name="T107" fmla="*/ 2923 h 4246"/>
                <a:gd name="T108" fmla="*/ 1758 w 2886"/>
                <a:gd name="T109" fmla="*/ 2808 h 4246"/>
                <a:gd name="T110" fmla="*/ 1817 w 2886"/>
                <a:gd name="T111" fmla="*/ 2670 h 4246"/>
                <a:gd name="T112" fmla="*/ 1878 w 2886"/>
                <a:gd name="T113" fmla="*/ 2534 h 4246"/>
                <a:gd name="T114" fmla="*/ 1952 w 2886"/>
                <a:gd name="T115" fmla="*/ 2311 h 4246"/>
                <a:gd name="T116" fmla="*/ 2014 w 2886"/>
                <a:gd name="T117" fmla="*/ 2085 h 4246"/>
                <a:gd name="T118" fmla="*/ 2070 w 2886"/>
                <a:gd name="T119" fmla="*/ 1856 h 4246"/>
                <a:gd name="T120" fmla="*/ 2123 w 2886"/>
                <a:gd name="T121" fmla="*/ 1626 h 4246"/>
                <a:gd name="T122" fmla="*/ 2177 w 2886"/>
                <a:gd name="T123" fmla="*/ 1397 h 4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6" h="4246">
                  <a:moveTo>
                    <a:pt x="2197" y="1320"/>
                  </a:moveTo>
                  <a:lnTo>
                    <a:pt x="2200" y="1311"/>
                  </a:lnTo>
                  <a:lnTo>
                    <a:pt x="2205" y="1303"/>
                  </a:lnTo>
                  <a:lnTo>
                    <a:pt x="2209" y="1296"/>
                  </a:lnTo>
                  <a:lnTo>
                    <a:pt x="2216" y="1289"/>
                  </a:lnTo>
                  <a:lnTo>
                    <a:pt x="2224" y="1283"/>
                  </a:lnTo>
                  <a:lnTo>
                    <a:pt x="2232" y="1279"/>
                  </a:lnTo>
                  <a:lnTo>
                    <a:pt x="2240" y="1275"/>
                  </a:lnTo>
                  <a:lnTo>
                    <a:pt x="2249" y="1273"/>
                  </a:lnTo>
                  <a:lnTo>
                    <a:pt x="2258" y="1273"/>
                  </a:lnTo>
                  <a:lnTo>
                    <a:pt x="2267" y="1273"/>
                  </a:lnTo>
                  <a:lnTo>
                    <a:pt x="2275" y="1275"/>
                  </a:lnTo>
                  <a:lnTo>
                    <a:pt x="2283" y="1279"/>
                  </a:lnTo>
                  <a:lnTo>
                    <a:pt x="2290" y="1283"/>
                  </a:lnTo>
                  <a:lnTo>
                    <a:pt x="2297" y="1290"/>
                  </a:lnTo>
                  <a:lnTo>
                    <a:pt x="2301" y="1298"/>
                  </a:lnTo>
                  <a:lnTo>
                    <a:pt x="2306" y="1308"/>
                  </a:lnTo>
                  <a:lnTo>
                    <a:pt x="2318" y="1355"/>
                  </a:lnTo>
                  <a:lnTo>
                    <a:pt x="2329" y="1401"/>
                  </a:lnTo>
                  <a:lnTo>
                    <a:pt x="2340" y="1447"/>
                  </a:lnTo>
                  <a:lnTo>
                    <a:pt x="2349" y="1492"/>
                  </a:lnTo>
                  <a:lnTo>
                    <a:pt x="2356" y="1537"/>
                  </a:lnTo>
                  <a:lnTo>
                    <a:pt x="2362" y="1583"/>
                  </a:lnTo>
                  <a:lnTo>
                    <a:pt x="2368" y="1628"/>
                  </a:lnTo>
                  <a:lnTo>
                    <a:pt x="2373" y="1673"/>
                  </a:lnTo>
                  <a:lnTo>
                    <a:pt x="2375" y="1718"/>
                  </a:lnTo>
                  <a:lnTo>
                    <a:pt x="2377" y="1762"/>
                  </a:lnTo>
                  <a:lnTo>
                    <a:pt x="2378" y="1806"/>
                  </a:lnTo>
                  <a:lnTo>
                    <a:pt x="2378" y="1850"/>
                  </a:lnTo>
                  <a:lnTo>
                    <a:pt x="2378" y="1895"/>
                  </a:lnTo>
                  <a:lnTo>
                    <a:pt x="2376" y="1939"/>
                  </a:lnTo>
                  <a:lnTo>
                    <a:pt x="2373" y="1982"/>
                  </a:lnTo>
                  <a:lnTo>
                    <a:pt x="2369" y="2026"/>
                  </a:lnTo>
                  <a:lnTo>
                    <a:pt x="2365" y="2069"/>
                  </a:lnTo>
                  <a:lnTo>
                    <a:pt x="2359" y="2113"/>
                  </a:lnTo>
                  <a:lnTo>
                    <a:pt x="2353" y="2157"/>
                  </a:lnTo>
                  <a:lnTo>
                    <a:pt x="2346" y="2200"/>
                  </a:lnTo>
                  <a:lnTo>
                    <a:pt x="2339" y="2243"/>
                  </a:lnTo>
                  <a:lnTo>
                    <a:pt x="2329" y="2286"/>
                  </a:lnTo>
                  <a:lnTo>
                    <a:pt x="2320" y="2329"/>
                  </a:lnTo>
                  <a:lnTo>
                    <a:pt x="2311" y="2371"/>
                  </a:lnTo>
                  <a:lnTo>
                    <a:pt x="2300" y="2414"/>
                  </a:lnTo>
                  <a:lnTo>
                    <a:pt x="2289" y="2457"/>
                  </a:lnTo>
                  <a:lnTo>
                    <a:pt x="2277" y="2499"/>
                  </a:lnTo>
                  <a:lnTo>
                    <a:pt x="2265" y="2542"/>
                  </a:lnTo>
                  <a:lnTo>
                    <a:pt x="2239" y="2627"/>
                  </a:lnTo>
                  <a:lnTo>
                    <a:pt x="2210" y="2712"/>
                  </a:lnTo>
                  <a:lnTo>
                    <a:pt x="2260" y="2636"/>
                  </a:lnTo>
                  <a:lnTo>
                    <a:pt x="2310" y="2560"/>
                  </a:lnTo>
                  <a:lnTo>
                    <a:pt x="2358" y="2482"/>
                  </a:lnTo>
                  <a:lnTo>
                    <a:pt x="2403" y="2403"/>
                  </a:lnTo>
                  <a:lnTo>
                    <a:pt x="2449" y="2321"/>
                  </a:lnTo>
                  <a:lnTo>
                    <a:pt x="2492" y="2239"/>
                  </a:lnTo>
                  <a:lnTo>
                    <a:pt x="2534" y="2157"/>
                  </a:lnTo>
                  <a:lnTo>
                    <a:pt x="2573" y="2073"/>
                  </a:lnTo>
                  <a:lnTo>
                    <a:pt x="2611" y="1988"/>
                  </a:lnTo>
                  <a:lnTo>
                    <a:pt x="2647" y="1901"/>
                  </a:lnTo>
                  <a:lnTo>
                    <a:pt x="2680" y="1815"/>
                  </a:lnTo>
                  <a:lnTo>
                    <a:pt x="2712" y="1728"/>
                  </a:lnTo>
                  <a:lnTo>
                    <a:pt x="2741" y="1641"/>
                  </a:lnTo>
                  <a:lnTo>
                    <a:pt x="2768" y="1553"/>
                  </a:lnTo>
                  <a:lnTo>
                    <a:pt x="2792" y="1465"/>
                  </a:lnTo>
                  <a:lnTo>
                    <a:pt x="2814" y="1375"/>
                  </a:lnTo>
                  <a:lnTo>
                    <a:pt x="2833" y="1287"/>
                  </a:lnTo>
                  <a:lnTo>
                    <a:pt x="2850" y="1198"/>
                  </a:lnTo>
                  <a:lnTo>
                    <a:pt x="2864" y="1109"/>
                  </a:lnTo>
                  <a:lnTo>
                    <a:pt x="2874" y="1020"/>
                  </a:lnTo>
                  <a:lnTo>
                    <a:pt x="2881" y="932"/>
                  </a:lnTo>
                  <a:lnTo>
                    <a:pt x="2885" y="843"/>
                  </a:lnTo>
                  <a:lnTo>
                    <a:pt x="2886" y="756"/>
                  </a:lnTo>
                  <a:lnTo>
                    <a:pt x="2884" y="669"/>
                  </a:lnTo>
                  <a:lnTo>
                    <a:pt x="2878" y="582"/>
                  </a:lnTo>
                  <a:lnTo>
                    <a:pt x="2868" y="496"/>
                  </a:lnTo>
                  <a:lnTo>
                    <a:pt x="2856" y="410"/>
                  </a:lnTo>
                  <a:lnTo>
                    <a:pt x="2839" y="326"/>
                  </a:lnTo>
                  <a:lnTo>
                    <a:pt x="2818" y="242"/>
                  </a:lnTo>
                  <a:lnTo>
                    <a:pt x="2793" y="161"/>
                  </a:lnTo>
                  <a:lnTo>
                    <a:pt x="2765" y="79"/>
                  </a:lnTo>
                  <a:lnTo>
                    <a:pt x="2732" y="0"/>
                  </a:lnTo>
                  <a:lnTo>
                    <a:pt x="2594" y="123"/>
                  </a:lnTo>
                  <a:lnTo>
                    <a:pt x="2453" y="248"/>
                  </a:lnTo>
                  <a:lnTo>
                    <a:pt x="2310" y="374"/>
                  </a:lnTo>
                  <a:lnTo>
                    <a:pt x="2164" y="499"/>
                  </a:lnTo>
                  <a:lnTo>
                    <a:pt x="2014" y="626"/>
                  </a:lnTo>
                  <a:lnTo>
                    <a:pt x="1863" y="751"/>
                  </a:lnTo>
                  <a:lnTo>
                    <a:pt x="1709" y="876"/>
                  </a:lnTo>
                  <a:lnTo>
                    <a:pt x="1553" y="1002"/>
                  </a:lnTo>
                  <a:lnTo>
                    <a:pt x="1394" y="1127"/>
                  </a:lnTo>
                  <a:lnTo>
                    <a:pt x="1232" y="1252"/>
                  </a:lnTo>
                  <a:lnTo>
                    <a:pt x="1150" y="1313"/>
                  </a:lnTo>
                  <a:lnTo>
                    <a:pt x="1068" y="1374"/>
                  </a:lnTo>
                  <a:lnTo>
                    <a:pt x="985" y="1435"/>
                  </a:lnTo>
                  <a:lnTo>
                    <a:pt x="902" y="1497"/>
                  </a:lnTo>
                  <a:lnTo>
                    <a:pt x="817" y="1558"/>
                  </a:lnTo>
                  <a:lnTo>
                    <a:pt x="733" y="1618"/>
                  </a:lnTo>
                  <a:lnTo>
                    <a:pt x="647" y="1678"/>
                  </a:lnTo>
                  <a:lnTo>
                    <a:pt x="560" y="1738"/>
                  </a:lnTo>
                  <a:lnTo>
                    <a:pt x="474" y="1797"/>
                  </a:lnTo>
                  <a:lnTo>
                    <a:pt x="387" y="1856"/>
                  </a:lnTo>
                  <a:lnTo>
                    <a:pt x="300" y="1914"/>
                  </a:lnTo>
                  <a:lnTo>
                    <a:pt x="211" y="1972"/>
                  </a:lnTo>
                  <a:lnTo>
                    <a:pt x="228" y="2018"/>
                  </a:lnTo>
                  <a:lnTo>
                    <a:pt x="243" y="2064"/>
                  </a:lnTo>
                  <a:lnTo>
                    <a:pt x="256" y="2111"/>
                  </a:lnTo>
                  <a:lnTo>
                    <a:pt x="268" y="2158"/>
                  </a:lnTo>
                  <a:lnTo>
                    <a:pt x="278" y="2205"/>
                  </a:lnTo>
                  <a:lnTo>
                    <a:pt x="287" y="2253"/>
                  </a:lnTo>
                  <a:lnTo>
                    <a:pt x="294" y="2301"/>
                  </a:lnTo>
                  <a:lnTo>
                    <a:pt x="298" y="2349"/>
                  </a:lnTo>
                  <a:lnTo>
                    <a:pt x="303" y="2397"/>
                  </a:lnTo>
                  <a:lnTo>
                    <a:pt x="305" y="2446"/>
                  </a:lnTo>
                  <a:lnTo>
                    <a:pt x="308" y="2495"/>
                  </a:lnTo>
                  <a:lnTo>
                    <a:pt x="308" y="2543"/>
                  </a:lnTo>
                  <a:lnTo>
                    <a:pt x="306" y="2593"/>
                  </a:lnTo>
                  <a:lnTo>
                    <a:pt x="305" y="2642"/>
                  </a:lnTo>
                  <a:lnTo>
                    <a:pt x="302" y="2692"/>
                  </a:lnTo>
                  <a:lnTo>
                    <a:pt x="298" y="2741"/>
                  </a:lnTo>
                  <a:lnTo>
                    <a:pt x="294" y="2791"/>
                  </a:lnTo>
                  <a:lnTo>
                    <a:pt x="288" y="2839"/>
                  </a:lnTo>
                  <a:lnTo>
                    <a:pt x="283" y="2889"/>
                  </a:lnTo>
                  <a:lnTo>
                    <a:pt x="276" y="2938"/>
                  </a:lnTo>
                  <a:lnTo>
                    <a:pt x="262" y="3037"/>
                  </a:lnTo>
                  <a:lnTo>
                    <a:pt x="245" y="3134"/>
                  </a:lnTo>
                  <a:lnTo>
                    <a:pt x="228" y="3232"/>
                  </a:lnTo>
                  <a:lnTo>
                    <a:pt x="211" y="3328"/>
                  </a:lnTo>
                  <a:lnTo>
                    <a:pt x="193" y="3423"/>
                  </a:lnTo>
                  <a:lnTo>
                    <a:pt x="177" y="3516"/>
                  </a:lnTo>
                  <a:lnTo>
                    <a:pt x="160" y="3609"/>
                  </a:lnTo>
                  <a:lnTo>
                    <a:pt x="142" y="3701"/>
                  </a:lnTo>
                  <a:lnTo>
                    <a:pt x="122" y="3793"/>
                  </a:lnTo>
                  <a:lnTo>
                    <a:pt x="101" y="3885"/>
                  </a:lnTo>
                  <a:lnTo>
                    <a:pt x="78" y="3976"/>
                  </a:lnTo>
                  <a:lnTo>
                    <a:pt x="53" y="4066"/>
                  </a:lnTo>
                  <a:lnTo>
                    <a:pt x="27" y="4156"/>
                  </a:lnTo>
                  <a:lnTo>
                    <a:pt x="0" y="4246"/>
                  </a:lnTo>
                  <a:lnTo>
                    <a:pt x="103" y="4195"/>
                  </a:lnTo>
                  <a:lnTo>
                    <a:pt x="205" y="4142"/>
                  </a:lnTo>
                  <a:lnTo>
                    <a:pt x="306" y="4089"/>
                  </a:lnTo>
                  <a:lnTo>
                    <a:pt x="405" y="4036"/>
                  </a:lnTo>
                  <a:lnTo>
                    <a:pt x="503" y="3981"/>
                  </a:lnTo>
                  <a:lnTo>
                    <a:pt x="598" y="3927"/>
                  </a:lnTo>
                  <a:lnTo>
                    <a:pt x="691" y="3870"/>
                  </a:lnTo>
                  <a:lnTo>
                    <a:pt x="783" y="3815"/>
                  </a:lnTo>
                  <a:lnTo>
                    <a:pt x="872" y="3757"/>
                  </a:lnTo>
                  <a:lnTo>
                    <a:pt x="958" y="3700"/>
                  </a:lnTo>
                  <a:lnTo>
                    <a:pt x="1043" y="3641"/>
                  </a:lnTo>
                  <a:lnTo>
                    <a:pt x="1126" y="3582"/>
                  </a:lnTo>
                  <a:lnTo>
                    <a:pt x="1207" y="3523"/>
                  </a:lnTo>
                  <a:lnTo>
                    <a:pt x="1285" y="3463"/>
                  </a:lnTo>
                  <a:lnTo>
                    <a:pt x="1361" y="3402"/>
                  </a:lnTo>
                  <a:lnTo>
                    <a:pt x="1435" y="3341"/>
                  </a:lnTo>
                  <a:lnTo>
                    <a:pt x="1466" y="3299"/>
                  </a:lnTo>
                  <a:lnTo>
                    <a:pt x="1497" y="3257"/>
                  </a:lnTo>
                  <a:lnTo>
                    <a:pt x="1528" y="3215"/>
                  </a:lnTo>
                  <a:lnTo>
                    <a:pt x="1557" y="3172"/>
                  </a:lnTo>
                  <a:lnTo>
                    <a:pt x="1587" y="3128"/>
                  </a:lnTo>
                  <a:lnTo>
                    <a:pt x="1615" y="3084"/>
                  </a:lnTo>
                  <a:lnTo>
                    <a:pt x="1642" y="3040"/>
                  </a:lnTo>
                  <a:lnTo>
                    <a:pt x="1669" y="2995"/>
                  </a:lnTo>
                  <a:lnTo>
                    <a:pt x="1682" y="2971"/>
                  </a:lnTo>
                  <a:lnTo>
                    <a:pt x="1694" y="2947"/>
                  </a:lnTo>
                  <a:lnTo>
                    <a:pt x="1706" y="2923"/>
                  </a:lnTo>
                  <a:lnTo>
                    <a:pt x="1718" y="2899"/>
                  </a:lnTo>
                  <a:lnTo>
                    <a:pt x="1737" y="2853"/>
                  </a:lnTo>
                  <a:lnTo>
                    <a:pt x="1758" y="2808"/>
                  </a:lnTo>
                  <a:lnTo>
                    <a:pt x="1777" y="2762"/>
                  </a:lnTo>
                  <a:lnTo>
                    <a:pt x="1798" y="2716"/>
                  </a:lnTo>
                  <a:lnTo>
                    <a:pt x="1817" y="2670"/>
                  </a:lnTo>
                  <a:lnTo>
                    <a:pt x="1837" y="2625"/>
                  </a:lnTo>
                  <a:lnTo>
                    <a:pt x="1858" y="2580"/>
                  </a:lnTo>
                  <a:lnTo>
                    <a:pt x="1878" y="2534"/>
                  </a:lnTo>
                  <a:lnTo>
                    <a:pt x="1904" y="2461"/>
                  </a:lnTo>
                  <a:lnTo>
                    <a:pt x="1928" y="2386"/>
                  </a:lnTo>
                  <a:lnTo>
                    <a:pt x="1952" y="2311"/>
                  </a:lnTo>
                  <a:lnTo>
                    <a:pt x="1973" y="2236"/>
                  </a:lnTo>
                  <a:lnTo>
                    <a:pt x="1994" y="2160"/>
                  </a:lnTo>
                  <a:lnTo>
                    <a:pt x="2014" y="2085"/>
                  </a:lnTo>
                  <a:lnTo>
                    <a:pt x="2033" y="2009"/>
                  </a:lnTo>
                  <a:lnTo>
                    <a:pt x="2052" y="1932"/>
                  </a:lnTo>
                  <a:lnTo>
                    <a:pt x="2070" y="1856"/>
                  </a:lnTo>
                  <a:lnTo>
                    <a:pt x="2088" y="1779"/>
                  </a:lnTo>
                  <a:lnTo>
                    <a:pt x="2106" y="1703"/>
                  </a:lnTo>
                  <a:lnTo>
                    <a:pt x="2123" y="1626"/>
                  </a:lnTo>
                  <a:lnTo>
                    <a:pt x="2141" y="1550"/>
                  </a:lnTo>
                  <a:lnTo>
                    <a:pt x="2159" y="1473"/>
                  </a:lnTo>
                  <a:lnTo>
                    <a:pt x="2177" y="1397"/>
                  </a:lnTo>
                  <a:lnTo>
                    <a:pt x="2197" y="1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6" name="淘宝店chenying0907 19"/>
            <p:cNvSpPr/>
            <p:nvPr/>
          </p:nvSpPr>
          <p:spPr bwMode="auto">
            <a:xfrm>
              <a:off x="11756" y="4989"/>
              <a:ext cx="301" cy="1234"/>
            </a:xfrm>
            <a:custGeom>
              <a:avLst/>
              <a:gdLst>
                <a:gd name="T0" fmla="*/ 606 w 698"/>
                <a:gd name="T1" fmla="*/ 1429 h 2848"/>
                <a:gd name="T2" fmla="*/ 642 w 698"/>
                <a:gd name="T3" fmla="*/ 1244 h 2848"/>
                <a:gd name="T4" fmla="*/ 664 w 698"/>
                <a:gd name="T5" fmla="*/ 1099 h 2848"/>
                <a:gd name="T6" fmla="*/ 678 w 698"/>
                <a:gd name="T7" fmla="*/ 999 h 2848"/>
                <a:gd name="T8" fmla="*/ 688 w 698"/>
                <a:gd name="T9" fmla="*/ 898 h 2848"/>
                <a:gd name="T10" fmla="*/ 695 w 698"/>
                <a:gd name="T11" fmla="*/ 796 h 2848"/>
                <a:gd name="T12" fmla="*/ 698 w 698"/>
                <a:gd name="T13" fmla="*/ 695 h 2848"/>
                <a:gd name="T14" fmla="*/ 696 w 698"/>
                <a:gd name="T15" fmla="*/ 594 h 2848"/>
                <a:gd name="T16" fmla="*/ 689 w 698"/>
                <a:gd name="T17" fmla="*/ 494 h 2848"/>
                <a:gd name="T18" fmla="*/ 677 w 698"/>
                <a:gd name="T19" fmla="*/ 397 h 2848"/>
                <a:gd name="T20" fmla="*/ 657 w 698"/>
                <a:gd name="T21" fmla="*/ 303 h 2848"/>
                <a:gd name="T22" fmla="*/ 630 w 698"/>
                <a:gd name="T23" fmla="*/ 211 h 2848"/>
                <a:gd name="T24" fmla="*/ 597 w 698"/>
                <a:gd name="T25" fmla="*/ 124 h 2848"/>
                <a:gd name="T26" fmla="*/ 554 w 698"/>
                <a:gd name="T27" fmla="*/ 40 h 2848"/>
                <a:gd name="T28" fmla="*/ 476 w 698"/>
                <a:gd name="T29" fmla="*/ 52 h 2848"/>
                <a:gd name="T30" fmla="*/ 365 w 698"/>
                <a:gd name="T31" fmla="*/ 157 h 2848"/>
                <a:gd name="T32" fmla="*/ 253 w 698"/>
                <a:gd name="T33" fmla="*/ 261 h 2848"/>
                <a:gd name="T34" fmla="*/ 137 w 698"/>
                <a:gd name="T35" fmla="*/ 367 h 2848"/>
                <a:gd name="T36" fmla="*/ 102 w 698"/>
                <a:gd name="T37" fmla="*/ 490 h 2848"/>
                <a:gd name="T38" fmla="*/ 144 w 698"/>
                <a:gd name="T39" fmla="*/ 631 h 2848"/>
                <a:gd name="T40" fmla="*/ 179 w 698"/>
                <a:gd name="T41" fmla="*/ 775 h 2848"/>
                <a:gd name="T42" fmla="*/ 207 w 698"/>
                <a:gd name="T43" fmla="*/ 923 h 2848"/>
                <a:gd name="T44" fmla="*/ 228 w 698"/>
                <a:gd name="T45" fmla="*/ 1074 h 2848"/>
                <a:gd name="T46" fmla="*/ 244 w 698"/>
                <a:gd name="T47" fmla="*/ 1227 h 2848"/>
                <a:gd name="T48" fmla="*/ 252 w 698"/>
                <a:gd name="T49" fmla="*/ 1382 h 2848"/>
                <a:gd name="T50" fmla="*/ 253 w 698"/>
                <a:gd name="T51" fmla="*/ 1539 h 2848"/>
                <a:gd name="T52" fmla="*/ 248 w 698"/>
                <a:gd name="T53" fmla="*/ 1695 h 2848"/>
                <a:gd name="T54" fmla="*/ 236 w 698"/>
                <a:gd name="T55" fmla="*/ 1853 h 2848"/>
                <a:gd name="T56" fmla="*/ 217 w 698"/>
                <a:gd name="T57" fmla="*/ 2011 h 2848"/>
                <a:gd name="T58" fmla="*/ 193 w 698"/>
                <a:gd name="T59" fmla="*/ 2167 h 2848"/>
                <a:gd name="T60" fmla="*/ 161 w 698"/>
                <a:gd name="T61" fmla="*/ 2323 h 2848"/>
                <a:gd name="T62" fmla="*/ 123 w 698"/>
                <a:gd name="T63" fmla="*/ 2476 h 2848"/>
                <a:gd name="T64" fmla="*/ 78 w 698"/>
                <a:gd name="T65" fmla="*/ 2627 h 2848"/>
                <a:gd name="T66" fmla="*/ 27 w 698"/>
                <a:gd name="T67" fmla="*/ 2775 h 2848"/>
                <a:gd name="T68" fmla="*/ 32 w 698"/>
                <a:gd name="T69" fmla="*/ 2801 h 2848"/>
                <a:gd name="T70" fmla="*/ 95 w 698"/>
                <a:gd name="T71" fmla="*/ 2705 h 2848"/>
                <a:gd name="T72" fmla="*/ 156 w 698"/>
                <a:gd name="T73" fmla="*/ 2607 h 2848"/>
                <a:gd name="T74" fmla="*/ 215 w 698"/>
                <a:gd name="T75" fmla="*/ 2507 h 2848"/>
                <a:gd name="T76" fmla="*/ 299 w 698"/>
                <a:gd name="T77" fmla="*/ 2358 h 2848"/>
                <a:gd name="T78" fmla="*/ 402 w 698"/>
                <a:gd name="T79" fmla="*/ 2158 h 2848"/>
                <a:gd name="T80" fmla="*/ 469 w 698"/>
                <a:gd name="T81" fmla="*/ 1991 h 2848"/>
                <a:gd name="T82" fmla="*/ 508 w 698"/>
                <a:gd name="T83" fmla="*/ 1853 h 2848"/>
                <a:gd name="T84" fmla="*/ 543 w 698"/>
                <a:gd name="T85" fmla="*/ 1716 h 2848"/>
                <a:gd name="T86" fmla="*/ 574 w 698"/>
                <a:gd name="T87" fmla="*/ 1581 h 2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8" h="2848">
                  <a:moveTo>
                    <a:pt x="588" y="1515"/>
                  </a:moveTo>
                  <a:lnTo>
                    <a:pt x="606" y="1429"/>
                  </a:lnTo>
                  <a:lnTo>
                    <a:pt x="625" y="1338"/>
                  </a:lnTo>
                  <a:lnTo>
                    <a:pt x="642" y="1244"/>
                  </a:lnTo>
                  <a:lnTo>
                    <a:pt x="657" y="1148"/>
                  </a:lnTo>
                  <a:lnTo>
                    <a:pt x="664" y="1099"/>
                  </a:lnTo>
                  <a:lnTo>
                    <a:pt x="672" y="1049"/>
                  </a:lnTo>
                  <a:lnTo>
                    <a:pt x="678" y="999"/>
                  </a:lnTo>
                  <a:lnTo>
                    <a:pt x="684" y="948"/>
                  </a:lnTo>
                  <a:lnTo>
                    <a:pt x="688" y="898"/>
                  </a:lnTo>
                  <a:lnTo>
                    <a:pt x="692" y="847"/>
                  </a:lnTo>
                  <a:lnTo>
                    <a:pt x="695" y="796"/>
                  </a:lnTo>
                  <a:lnTo>
                    <a:pt x="697" y="745"/>
                  </a:lnTo>
                  <a:lnTo>
                    <a:pt x="698" y="695"/>
                  </a:lnTo>
                  <a:lnTo>
                    <a:pt x="697" y="644"/>
                  </a:lnTo>
                  <a:lnTo>
                    <a:pt x="696" y="594"/>
                  </a:lnTo>
                  <a:lnTo>
                    <a:pt x="694" y="544"/>
                  </a:lnTo>
                  <a:lnTo>
                    <a:pt x="689" y="494"/>
                  </a:lnTo>
                  <a:lnTo>
                    <a:pt x="684" y="446"/>
                  </a:lnTo>
                  <a:lnTo>
                    <a:pt x="677" y="397"/>
                  </a:lnTo>
                  <a:lnTo>
                    <a:pt x="668" y="349"/>
                  </a:lnTo>
                  <a:lnTo>
                    <a:pt x="657" y="303"/>
                  </a:lnTo>
                  <a:lnTo>
                    <a:pt x="645" y="256"/>
                  </a:lnTo>
                  <a:lnTo>
                    <a:pt x="630" y="211"/>
                  </a:lnTo>
                  <a:lnTo>
                    <a:pt x="614" y="167"/>
                  </a:lnTo>
                  <a:lnTo>
                    <a:pt x="597" y="124"/>
                  </a:lnTo>
                  <a:lnTo>
                    <a:pt x="577" y="81"/>
                  </a:lnTo>
                  <a:lnTo>
                    <a:pt x="554" y="40"/>
                  </a:lnTo>
                  <a:lnTo>
                    <a:pt x="530" y="0"/>
                  </a:lnTo>
                  <a:lnTo>
                    <a:pt x="476" y="52"/>
                  </a:lnTo>
                  <a:lnTo>
                    <a:pt x="420" y="103"/>
                  </a:lnTo>
                  <a:lnTo>
                    <a:pt x="365" y="157"/>
                  </a:lnTo>
                  <a:lnTo>
                    <a:pt x="309" y="209"/>
                  </a:lnTo>
                  <a:lnTo>
                    <a:pt x="253" y="261"/>
                  </a:lnTo>
                  <a:lnTo>
                    <a:pt x="195" y="314"/>
                  </a:lnTo>
                  <a:lnTo>
                    <a:pt x="137" y="367"/>
                  </a:lnTo>
                  <a:lnTo>
                    <a:pt x="79" y="421"/>
                  </a:lnTo>
                  <a:lnTo>
                    <a:pt x="102" y="490"/>
                  </a:lnTo>
                  <a:lnTo>
                    <a:pt x="123" y="559"/>
                  </a:lnTo>
                  <a:lnTo>
                    <a:pt x="144" y="631"/>
                  </a:lnTo>
                  <a:lnTo>
                    <a:pt x="162" y="702"/>
                  </a:lnTo>
                  <a:lnTo>
                    <a:pt x="179" y="775"/>
                  </a:lnTo>
                  <a:lnTo>
                    <a:pt x="194" y="848"/>
                  </a:lnTo>
                  <a:lnTo>
                    <a:pt x="207" y="923"/>
                  </a:lnTo>
                  <a:lnTo>
                    <a:pt x="219" y="998"/>
                  </a:lnTo>
                  <a:lnTo>
                    <a:pt x="228" y="1074"/>
                  </a:lnTo>
                  <a:lnTo>
                    <a:pt x="237" y="1150"/>
                  </a:lnTo>
                  <a:lnTo>
                    <a:pt x="244" y="1227"/>
                  </a:lnTo>
                  <a:lnTo>
                    <a:pt x="248" y="1304"/>
                  </a:lnTo>
                  <a:lnTo>
                    <a:pt x="252" y="1382"/>
                  </a:lnTo>
                  <a:lnTo>
                    <a:pt x="253" y="1461"/>
                  </a:lnTo>
                  <a:lnTo>
                    <a:pt x="253" y="1539"/>
                  </a:lnTo>
                  <a:lnTo>
                    <a:pt x="252" y="1617"/>
                  </a:lnTo>
                  <a:lnTo>
                    <a:pt x="248" y="1695"/>
                  </a:lnTo>
                  <a:lnTo>
                    <a:pt x="242" y="1775"/>
                  </a:lnTo>
                  <a:lnTo>
                    <a:pt x="236" y="1853"/>
                  </a:lnTo>
                  <a:lnTo>
                    <a:pt x="228" y="1932"/>
                  </a:lnTo>
                  <a:lnTo>
                    <a:pt x="217" y="2011"/>
                  </a:lnTo>
                  <a:lnTo>
                    <a:pt x="206" y="2089"/>
                  </a:lnTo>
                  <a:lnTo>
                    <a:pt x="193" y="2167"/>
                  </a:lnTo>
                  <a:lnTo>
                    <a:pt x="178" y="2245"/>
                  </a:lnTo>
                  <a:lnTo>
                    <a:pt x="161" y="2323"/>
                  </a:lnTo>
                  <a:lnTo>
                    <a:pt x="143" y="2400"/>
                  </a:lnTo>
                  <a:lnTo>
                    <a:pt x="123" y="2476"/>
                  </a:lnTo>
                  <a:lnTo>
                    <a:pt x="102" y="2552"/>
                  </a:lnTo>
                  <a:lnTo>
                    <a:pt x="78" y="2627"/>
                  </a:lnTo>
                  <a:lnTo>
                    <a:pt x="54" y="2701"/>
                  </a:lnTo>
                  <a:lnTo>
                    <a:pt x="27" y="2775"/>
                  </a:lnTo>
                  <a:lnTo>
                    <a:pt x="0" y="2848"/>
                  </a:lnTo>
                  <a:lnTo>
                    <a:pt x="32" y="2801"/>
                  </a:lnTo>
                  <a:lnTo>
                    <a:pt x="63" y="2754"/>
                  </a:lnTo>
                  <a:lnTo>
                    <a:pt x="95" y="2705"/>
                  </a:lnTo>
                  <a:lnTo>
                    <a:pt x="126" y="2656"/>
                  </a:lnTo>
                  <a:lnTo>
                    <a:pt x="156" y="2607"/>
                  </a:lnTo>
                  <a:lnTo>
                    <a:pt x="186" y="2557"/>
                  </a:lnTo>
                  <a:lnTo>
                    <a:pt x="215" y="2507"/>
                  </a:lnTo>
                  <a:lnTo>
                    <a:pt x="244" y="2458"/>
                  </a:lnTo>
                  <a:lnTo>
                    <a:pt x="299" y="2358"/>
                  </a:lnTo>
                  <a:lnTo>
                    <a:pt x="352" y="2257"/>
                  </a:lnTo>
                  <a:lnTo>
                    <a:pt x="402" y="2158"/>
                  </a:lnTo>
                  <a:lnTo>
                    <a:pt x="449" y="2061"/>
                  </a:lnTo>
                  <a:lnTo>
                    <a:pt x="469" y="1991"/>
                  </a:lnTo>
                  <a:lnTo>
                    <a:pt x="490" y="1922"/>
                  </a:lnTo>
                  <a:lnTo>
                    <a:pt x="508" y="1853"/>
                  </a:lnTo>
                  <a:lnTo>
                    <a:pt x="526" y="1785"/>
                  </a:lnTo>
                  <a:lnTo>
                    <a:pt x="543" y="1716"/>
                  </a:lnTo>
                  <a:lnTo>
                    <a:pt x="559" y="1649"/>
                  </a:lnTo>
                  <a:lnTo>
                    <a:pt x="574" y="1581"/>
                  </a:lnTo>
                  <a:lnTo>
                    <a:pt x="588" y="1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7" name="淘宝店chenying0907 20"/>
            <p:cNvSpPr/>
            <p:nvPr/>
          </p:nvSpPr>
          <p:spPr bwMode="auto">
            <a:xfrm>
              <a:off x="11946" y="4757"/>
              <a:ext cx="530" cy="1285"/>
            </a:xfrm>
            <a:custGeom>
              <a:avLst/>
              <a:gdLst>
                <a:gd name="T0" fmla="*/ 532 w 1225"/>
                <a:gd name="T1" fmla="*/ 111 h 2966"/>
                <a:gd name="T2" fmla="*/ 356 w 1225"/>
                <a:gd name="T3" fmla="*/ 281 h 2966"/>
                <a:gd name="T4" fmla="*/ 172 w 1225"/>
                <a:gd name="T5" fmla="*/ 457 h 2966"/>
                <a:gd name="T6" fmla="*/ 245 w 1225"/>
                <a:gd name="T7" fmla="*/ 583 h 2966"/>
                <a:gd name="T8" fmla="*/ 298 w 1225"/>
                <a:gd name="T9" fmla="*/ 717 h 2966"/>
                <a:gd name="T10" fmla="*/ 334 w 1225"/>
                <a:gd name="T11" fmla="*/ 860 h 2966"/>
                <a:gd name="T12" fmla="*/ 356 w 1225"/>
                <a:gd name="T13" fmla="*/ 1009 h 2966"/>
                <a:gd name="T14" fmla="*/ 366 w 1225"/>
                <a:gd name="T15" fmla="*/ 1162 h 2966"/>
                <a:gd name="T16" fmla="*/ 364 w 1225"/>
                <a:gd name="T17" fmla="*/ 1316 h 2966"/>
                <a:gd name="T18" fmla="*/ 354 w 1225"/>
                <a:gd name="T19" fmla="*/ 1470 h 2966"/>
                <a:gd name="T20" fmla="*/ 337 w 1225"/>
                <a:gd name="T21" fmla="*/ 1624 h 2966"/>
                <a:gd name="T22" fmla="*/ 290 w 1225"/>
                <a:gd name="T23" fmla="*/ 1913 h 2966"/>
                <a:gd name="T24" fmla="*/ 248 w 1225"/>
                <a:gd name="T25" fmla="*/ 2117 h 2966"/>
                <a:gd name="T26" fmla="*/ 209 w 1225"/>
                <a:gd name="T27" fmla="*/ 2293 h 2966"/>
                <a:gd name="T28" fmla="*/ 162 w 1225"/>
                <a:gd name="T29" fmla="*/ 2472 h 2966"/>
                <a:gd name="T30" fmla="*/ 110 w 1225"/>
                <a:gd name="T31" fmla="*/ 2650 h 2966"/>
                <a:gd name="T32" fmla="*/ 50 w 1225"/>
                <a:gd name="T33" fmla="*/ 2828 h 2966"/>
                <a:gd name="T34" fmla="*/ 2 w 1225"/>
                <a:gd name="T35" fmla="*/ 2955 h 2966"/>
                <a:gd name="T36" fmla="*/ 27 w 1225"/>
                <a:gd name="T37" fmla="*/ 2946 h 2966"/>
                <a:gd name="T38" fmla="*/ 79 w 1225"/>
                <a:gd name="T39" fmla="*/ 2889 h 2966"/>
                <a:gd name="T40" fmla="*/ 141 w 1225"/>
                <a:gd name="T41" fmla="*/ 2809 h 2966"/>
                <a:gd name="T42" fmla="*/ 279 w 1225"/>
                <a:gd name="T43" fmla="*/ 2600 h 2966"/>
                <a:gd name="T44" fmla="*/ 419 w 1225"/>
                <a:gd name="T45" fmla="*/ 2369 h 2966"/>
                <a:gd name="T46" fmla="*/ 535 w 1225"/>
                <a:gd name="T47" fmla="*/ 2166 h 2966"/>
                <a:gd name="T48" fmla="*/ 603 w 1225"/>
                <a:gd name="T49" fmla="*/ 2043 h 2966"/>
                <a:gd name="T50" fmla="*/ 578 w 1225"/>
                <a:gd name="T51" fmla="*/ 2216 h 2966"/>
                <a:gd name="T52" fmla="*/ 526 w 1225"/>
                <a:gd name="T53" fmla="*/ 2458 h 2966"/>
                <a:gd name="T54" fmla="*/ 511 w 1225"/>
                <a:gd name="T55" fmla="*/ 2551 h 2966"/>
                <a:gd name="T56" fmla="*/ 509 w 1225"/>
                <a:gd name="T57" fmla="*/ 2596 h 2966"/>
                <a:gd name="T58" fmla="*/ 516 w 1225"/>
                <a:gd name="T59" fmla="*/ 2631 h 2966"/>
                <a:gd name="T60" fmla="*/ 532 w 1225"/>
                <a:gd name="T61" fmla="*/ 2656 h 2966"/>
                <a:gd name="T62" fmla="*/ 591 w 1225"/>
                <a:gd name="T63" fmla="*/ 2626 h 2966"/>
                <a:gd name="T64" fmla="*/ 727 w 1225"/>
                <a:gd name="T65" fmla="*/ 2496 h 2966"/>
                <a:gd name="T66" fmla="*/ 865 w 1225"/>
                <a:gd name="T67" fmla="*/ 2353 h 2966"/>
                <a:gd name="T68" fmla="*/ 999 w 1225"/>
                <a:gd name="T69" fmla="*/ 2195 h 2966"/>
                <a:gd name="T70" fmla="*/ 1062 w 1225"/>
                <a:gd name="T71" fmla="*/ 2110 h 2966"/>
                <a:gd name="T72" fmla="*/ 1121 w 1225"/>
                <a:gd name="T73" fmla="*/ 2022 h 2966"/>
                <a:gd name="T74" fmla="*/ 1175 w 1225"/>
                <a:gd name="T75" fmla="*/ 1930 h 2966"/>
                <a:gd name="T76" fmla="*/ 1222 w 1225"/>
                <a:gd name="T77" fmla="*/ 1833 h 2966"/>
                <a:gd name="T78" fmla="*/ 1225 w 1225"/>
                <a:gd name="T79" fmla="*/ 1650 h 2966"/>
                <a:gd name="T80" fmla="*/ 1216 w 1225"/>
                <a:gd name="T81" fmla="*/ 1466 h 2966"/>
                <a:gd name="T82" fmla="*/ 1196 w 1225"/>
                <a:gd name="T83" fmla="*/ 1285 h 2966"/>
                <a:gd name="T84" fmla="*/ 1167 w 1225"/>
                <a:gd name="T85" fmla="*/ 1105 h 2966"/>
                <a:gd name="T86" fmla="*/ 1125 w 1225"/>
                <a:gd name="T87" fmla="*/ 928 h 2966"/>
                <a:gd name="T88" fmla="*/ 1070 w 1225"/>
                <a:gd name="T89" fmla="*/ 755 h 2966"/>
                <a:gd name="T90" fmla="*/ 1005 w 1225"/>
                <a:gd name="T91" fmla="*/ 585 h 2966"/>
                <a:gd name="T92" fmla="*/ 925 w 1225"/>
                <a:gd name="T93" fmla="*/ 419 h 2966"/>
                <a:gd name="T94" fmla="*/ 832 w 1225"/>
                <a:gd name="T95" fmla="*/ 257 h 2966"/>
                <a:gd name="T96" fmla="*/ 725 w 1225"/>
                <a:gd name="T97" fmla="*/ 101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5" h="2966">
                  <a:moveTo>
                    <a:pt x="645" y="0"/>
                  </a:moveTo>
                  <a:lnTo>
                    <a:pt x="588" y="55"/>
                  </a:lnTo>
                  <a:lnTo>
                    <a:pt x="532" y="111"/>
                  </a:lnTo>
                  <a:lnTo>
                    <a:pt x="474" y="167"/>
                  </a:lnTo>
                  <a:lnTo>
                    <a:pt x="415" y="224"/>
                  </a:lnTo>
                  <a:lnTo>
                    <a:pt x="356" y="281"/>
                  </a:lnTo>
                  <a:lnTo>
                    <a:pt x="295" y="340"/>
                  </a:lnTo>
                  <a:lnTo>
                    <a:pt x="235" y="398"/>
                  </a:lnTo>
                  <a:lnTo>
                    <a:pt x="172" y="457"/>
                  </a:lnTo>
                  <a:lnTo>
                    <a:pt x="198" y="497"/>
                  </a:lnTo>
                  <a:lnTo>
                    <a:pt x="222" y="539"/>
                  </a:lnTo>
                  <a:lnTo>
                    <a:pt x="245" y="583"/>
                  </a:lnTo>
                  <a:lnTo>
                    <a:pt x="264" y="626"/>
                  </a:lnTo>
                  <a:lnTo>
                    <a:pt x="282" y="671"/>
                  </a:lnTo>
                  <a:lnTo>
                    <a:pt x="298" y="717"/>
                  </a:lnTo>
                  <a:lnTo>
                    <a:pt x="312" y="764"/>
                  </a:lnTo>
                  <a:lnTo>
                    <a:pt x="324" y="812"/>
                  </a:lnTo>
                  <a:lnTo>
                    <a:pt x="334" y="860"/>
                  </a:lnTo>
                  <a:lnTo>
                    <a:pt x="343" y="909"/>
                  </a:lnTo>
                  <a:lnTo>
                    <a:pt x="350" y="959"/>
                  </a:lnTo>
                  <a:lnTo>
                    <a:pt x="356" y="1009"/>
                  </a:lnTo>
                  <a:lnTo>
                    <a:pt x="361" y="1060"/>
                  </a:lnTo>
                  <a:lnTo>
                    <a:pt x="364" y="1111"/>
                  </a:lnTo>
                  <a:lnTo>
                    <a:pt x="366" y="1162"/>
                  </a:lnTo>
                  <a:lnTo>
                    <a:pt x="366" y="1213"/>
                  </a:lnTo>
                  <a:lnTo>
                    <a:pt x="366" y="1265"/>
                  </a:lnTo>
                  <a:lnTo>
                    <a:pt x="364" y="1316"/>
                  </a:lnTo>
                  <a:lnTo>
                    <a:pt x="362" y="1368"/>
                  </a:lnTo>
                  <a:lnTo>
                    <a:pt x="358" y="1419"/>
                  </a:lnTo>
                  <a:lnTo>
                    <a:pt x="354" y="1470"/>
                  </a:lnTo>
                  <a:lnTo>
                    <a:pt x="349" y="1522"/>
                  </a:lnTo>
                  <a:lnTo>
                    <a:pt x="343" y="1573"/>
                  </a:lnTo>
                  <a:lnTo>
                    <a:pt x="337" y="1624"/>
                  </a:lnTo>
                  <a:lnTo>
                    <a:pt x="322" y="1722"/>
                  </a:lnTo>
                  <a:lnTo>
                    <a:pt x="306" y="1819"/>
                  </a:lnTo>
                  <a:lnTo>
                    <a:pt x="290" y="1913"/>
                  </a:lnTo>
                  <a:lnTo>
                    <a:pt x="272" y="2002"/>
                  </a:lnTo>
                  <a:lnTo>
                    <a:pt x="261" y="2059"/>
                  </a:lnTo>
                  <a:lnTo>
                    <a:pt x="248" y="2117"/>
                  </a:lnTo>
                  <a:lnTo>
                    <a:pt x="236" y="2175"/>
                  </a:lnTo>
                  <a:lnTo>
                    <a:pt x="222" y="2234"/>
                  </a:lnTo>
                  <a:lnTo>
                    <a:pt x="209" y="2293"/>
                  </a:lnTo>
                  <a:lnTo>
                    <a:pt x="194" y="2353"/>
                  </a:lnTo>
                  <a:lnTo>
                    <a:pt x="178" y="2412"/>
                  </a:lnTo>
                  <a:lnTo>
                    <a:pt x="162" y="2472"/>
                  </a:lnTo>
                  <a:lnTo>
                    <a:pt x="145" y="2531"/>
                  </a:lnTo>
                  <a:lnTo>
                    <a:pt x="128" y="2591"/>
                  </a:lnTo>
                  <a:lnTo>
                    <a:pt x="110" y="2650"/>
                  </a:lnTo>
                  <a:lnTo>
                    <a:pt x="91" y="2710"/>
                  </a:lnTo>
                  <a:lnTo>
                    <a:pt x="70" y="2769"/>
                  </a:lnTo>
                  <a:lnTo>
                    <a:pt x="50" y="2828"/>
                  </a:lnTo>
                  <a:lnTo>
                    <a:pt x="27" y="2886"/>
                  </a:lnTo>
                  <a:lnTo>
                    <a:pt x="4" y="2944"/>
                  </a:lnTo>
                  <a:lnTo>
                    <a:pt x="2" y="2955"/>
                  </a:lnTo>
                  <a:lnTo>
                    <a:pt x="0" y="2966"/>
                  </a:lnTo>
                  <a:lnTo>
                    <a:pt x="13" y="2957"/>
                  </a:lnTo>
                  <a:lnTo>
                    <a:pt x="27" y="2946"/>
                  </a:lnTo>
                  <a:lnTo>
                    <a:pt x="43" y="2930"/>
                  </a:lnTo>
                  <a:lnTo>
                    <a:pt x="61" y="2911"/>
                  </a:lnTo>
                  <a:lnTo>
                    <a:pt x="79" y="2889"/>
                  </a:lnTo>
                  <a:lnTo>
                    <a:pt x="99" y="2865"/>
                  </a:lnTo>
                  <a:lnTo>
                    <a:pt x="119" y="2838"/>
                  </a:lnTo>
                  <a:lnTo>
                    <a:pt x="141" y="2809"/>
                  </a:lnTo>
                  <a:lnTo>
                    <a:pt x="185" y="2745"/>
                  </a:lnTo>
                  <a:lnTo>
                    <a:pt x="231" y="2675"/>
                  </a:lnTo>
                  <a:lnTo>
                    <a:pt x="279" y="2600"/>
                  </a:lnTo>
                  <a:lnTo>
                    <a:pt x="328" y="2523"/>
                  </a:lnTo>
                  <a:lnTo>
                    <a:pt x="374" y="2445"/>
                  </a:lnTo>
                  <a:lnTo>
                    <a:pt x="419" y="2369"/>
                  </a:lnTo>
                  <a:lnTo>
                    <a:pt x="463" y="2295"/>
                  </a:lnTo>
                  <a:lnTo>
                    <a:pt x="501" y="2227"/>
                  </a:lnTo>
                  <a:lnTo>
                    <a:pt x="535" y="2166"/>
                  </a:lnTo>
                  <a:lnTo>
                    <a:pt x="565" y="2114"/>
                  </a:lnTo>
                  <a:lnTo>
                    <a:pt x="587" y="2072"/>
                  </a:lnTo>
                  <a:lnTo>
                    <a:pt x="603" y="2043"/>
                  </a:lnTo>
                  <a:lnTo>
                    <a:pt x="596" y="2102"/>
                  </a:lnTo>
                  <a:lnTo>
                    <a:pt x="588" y="2160"/>
                  </a:lnTo>
                  <a:lnTo>
                    <a:pt x="578" y="2216"/>
                  </a:lnTo>
                  <a:lnTo>
                    <a:pt x="568" y="2269"/>
                  </a:lnTo>
                  <a:lnTo>
                    <a:pt x="545" y="2370"/>
                  </a:lnTo>
                  <a:lnTo>
                    <a:pt x="526" y="2458"/>
                  </a:lnTo>
                  <a:lnTo>
                    <a:pt x="518" y="2498"/>
                  </a:lnTo>
                  <a:lnTo>
                    <a:pt x="512" y="2534"/>
                  </a:lnTo>
                  <a:lnTo>
                    <a:pt x="511" y="2551"/>
                  </a:lnTo>
                  <a:lnTo>
                    <a:pt x="510" y="2567"/>
                  </a:lnTo>
                  <a:lnTo>
                    <a:pt x="509" y="2582"/>
                  </a:lnTo>
                  <a:lnTo>
                    <a:pt x="509" y="2596"/>
                  </a:lnTo>
                  <a:lnTo>
                    <a:pt x="510" y="2608"/>
                  </a:lnTo>
                  <a:lnTo>
                    <a:pt x="512" y="2620"/>
                  </a:lnTo>
                  <a:lnTo>
                    <a:pt x="516" y="2631"/>
                  </a:lnTo>
                  <a:lnTo>
                    <a:pt x="520" y="2640"/>
                  </a:lnTo>
                  <a:lnTo>
                    <a:pt x="525" y="2649"/>
                  </a:lnTo>
                  <a:lnTo>
                    <a:pt x="532" y="2656"/>
                  </a:lnTo>
                  <a:lnTo>
                    <a:pt x="540" y="2661"/>
                  </a:lnTo>
                  <a:lnTo>
                    <a:pt x="549" y="2667"/>
                  </a:lnTo>
                  <a:lnTo>
                    <a:pt x="591" y="2626"/>
                  </a:lnTo>
                  <a:lnTo>
                    <a:pt x="635" y="2584"/>
                  </a:lnTo>
                  <a:lnTo>
                    <a:pt x="680" y="2541"/>
                  </a:lnTo>
                  <a:lnTo>
                    <a:pt x="727" y="2496"/>
                  </a:lnTo>
                  <a:lnTo>
                    <a:pt x="773" y="2449"/>
                  </a:lnTo>
                  <a:lnTo>
                    <a:pt x="819" y="2402"/>
                  </a:lnTo>
                  <a:lnTo>
                    <a:pt x="865" y="2353"/>
                  </a:lnTo>
                  <a:lnTo>
                    <a:pt x="910" y="2302"/>
                  </a:lnTo>
                  <a:lnTo>
                    <a:pt x="956" y="2248"/>
                  </a:lnTo>
                  <a:lnTo>
                    <a:pt x="999" y="2195"/>
                  </a:lnTo>
                  <a:lnTo>
                    <a:pt x="1020" y="2167"/>
                  </a:lnTo>
                  <a:lnTo>
                    <a:pt x="1042" y="2138"/>
                  </a:lnTo>
                  <a:lnTo>
                    <a:pt x="1062" y="2110"/>
                  </a:lnTo>
                  <a:lnTo>
                    <a:pt x="1082" y="2082"/>
                  </a:lnTo>
                  <a:lnTo>
                    <a:pt x="1102" y="2052"/>
                  </a:lnTo>
                  <a:lnTo>
                    <a:pt x="1121" y="2022"/>
                  </a:lnTo>
                  <a:lnTo>
                    <a:pt x="1140" y="1992"/>
                  </a:lnTo>
                  <a:lnTo>
                    <a:pt x="1158" y="1962"/>
                  </a:lnTo>
                  <a:lnTo>
                    <a:pt x="1175" y="1930"/>
                  </a:lnTo>
                  <a:lnTo>
                    <a:pt x="1191" y="1898"/>
                  </a:lnTo>
                  <a:lnTo>
                    <a:pt x="1206" y="1866"/>
                  </a:lnTo>
                  <a:lnTo>
                    <a:pt x="1222" y="1833"/>
                  </a:lnTo>
                  <a:lnTo>
                    <a:pt x="1223" y="1772"/>
                  </a:lnTo>
                  <a:lnTo>
                    <a:pt x="1225" y="1711"/>
                  </a:lnTo>
                  <a:lnTo>
                    <a:pt x="1225" y="1650"/>
                  </a:lnTo>
                  <a:lnTo>
                    <a:pt x="1222" y="1588"/>
                  </a:lnTo>
                  <a:lnTo>
                    <a:pt x="1220" y="1527"/>
                  </a:lnTo>
                  <a:lnTo>
                    <a:pt x="1216" y="1466"/>
                  </a:lnTo>
                  <a:lnTo>
                    <a:pt x="1211" y="1406"/>
                  </a:lnTo>
                  <a:lnTo>
                    <a:pt x="1204" y="1345"/>
                  </a:lnTo>
                  <a:lnTo>
                    <a:pt x="1196" y="1285"/>
                  </a:lnTo>
                  <a:lnTo>
                    <a:pt x="1188" y="1224"/>
                  </a:lnTo>
                  <a:lnTo>
                    <a:pt x="1178" y="1165"/>
                  </a:lnTo>
                  <a:lnTo>
                    <a:pt x="1167" y="1105"/>
                  </a:lnTo>
                  <a:lnTo>
                    <a:pt x="1154" y="1046"/>
                  </a:lnTo>
                  <a:lnTo>
                    <a:pt x="1140" y="987"/>
                  </a:lnTo>
                  <a:lnTo>
                    <a:pt x="1125" y="928"/>
                  </a:lnTo>
                  <a:lnTo>
                    <a:pt x="1108" y="871"/>
                  </a:lnTo>
                  <a:lnTo>
                    <a:pt x="1091" y="813"/>
                  </a:lnTo>
                  <a:lnTo>
                    <a:pt x="1070" y="755"/>
                  </a:lnTo>
                  <a:lnTo>
                    <a:pt x="1050" y="698"/>
                  </a:lnTo>
                  <a:lnTo>
                    <a:pt x="1028" y="641"/>
                  </a:lnTo>
                  <a:lnTo>
                    <a:pt x="1005" y="585"/>
                  </a:lnTo>
                  <a:lnTo>
                    <a:pt x="980" y="529"/>
                  </a:lnTo>
                  <a:lnTo>
                    <a:pt x="952" y="474"/>
                  </a:lnTo>
                  <a:lnTo>
                    <a:pt x="925" y="419"/>
                  </a:lnTo>
                  <a:lnTo>
                    <a:pt x="896" y="365"/>
                  </a:lnTo>
                  <a:lnTo>
                    <a:pt x="864" y="310"/>
                  </a:lnTo>
                  <a:lnTo>
                    <a:pt x="832" y="257"/>
                  </a:lnTo>
                  <a:lnTo>
                    <a:pt x="797" y="205"/>
                  </a:lnTo>
                  <a:lnTo>
                    <a:pt x="762" y="153"/>
                  </a:lnTo>
                  <a:lnTo>
                    <a:pt x="725" y="101"/>
                  </a:lnTo>
                  <a:lnTo>
                    <a:pt x="686" y="49"/>
                  </a:lnTo>
                  <a:lnTo>
                    <a:pt x="6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8" name="淘宝店chenying0907 21"/>
            <p:cNvSpPr/>
            <p:nvPr/>
          </p:nvSpPr>
          <p:spPr bwMode="auto">
            <a:xfrm>
              <a:off x="12320" y="4549"/>
              <a:ext cx="426" cy="814"/>
            </a:xfrm>
            <a:custGeom>
              <a:avLst/>
              <a:gdLst>
                <a:gd name="T0" fmla="*/ 946 w 986"/>
                <a:gd name="T1" fmla="*/ 1566 h 1879"/>
                <a:gd name="T2" fmla="*/ 960 w 986"/>
                <a:gd name="T3" fmla="*/ 1544 h 1879"/>
                <a:gd name="T4" fmla="*/ 974 w 986"/>
                <a:gd name="T5" fmla="*/ 1477 h 1879"/>
                <a:gd name="T6" fmla="*/ 984 w 986"/>
                <a:gd name="T7" fmla="*/ 1364 h 1879"/>
                <a:gd name="T8" fmla="*/ 986 w 986"/>
                <a:gd name="T9" fmla="*/ 1249 h 1879"/>
                <a:gd name="T10" fmla="*/ 982 w 986"/>
                <a:gd name="T11" fmla="*/ 1136 h 1879"/>
                <a:gd name="T12" fmla="*/ 970 w 986"/>
                <a:gd name="T13" fmla="*/ 1024 h 1879"/>
                <a:gd name="T14" fmla="*/ 951 w 986"/>
                <a:gd name="T15" fmla="*/ 912 h 1879"/>
                <a:gd name="T16" fmla="*/ 925 w 986"/>
                <a:gd name="T17" fmla="*/ 803 h 1879"/>
                <a:gd name="T18" fmla="*/ 890 w 986"/>
                <a:gd name="T19" fmla="*/ 697 h 1879"/>
                <a:gd name="T20" fmla="*/ 849 w 986"/>
                <a:gd name="T21" fmla="*/ 594 h 1879"/>
                <a:gd name="T22" fmla="*/ 799 w 986"/>
                <a:gd name="T23" fmla="*/ 495 h 1879"/>
                <a:gd name="T24" fmla="*/ 741 w 986"/>
                <a:gd name="T25" fmla="*/ 401 h 1879"/>
                <a:gd name="T26" fmla="*/ 675 w 986"/>
                <a:gd name="T27" fmla="*/ 313 h 1879"/>
                <a:gd name="T28" fmla="*/ 601 w 986"/>
                <a:gd name="T29" fmla="*/ 230 h 1879"/>
                <a:gd name="T30" fmla="*/ 519 w 986"/>
                <a:gd name="T31" fmla="*/ 155 h 1879"/>
                <a:gd name="T32" fmla="*/ 427 w 986"/>
                <a:gd name="T33" fmla="*/ 87 h 1879"/>
                <a:gd name="T34" fmla="*/ 328 w 986"/>
                <a:gd name="T35" fmla="*/ 26 h 1879"/>
                <a:gd name="T36" fmla="*/ 242 w 986"/>
                <a:gd name="T37" fmla="*/ 31 h 1879"/>
                <a:gd name="T38" fmla="*/ 174 w 986"/>
                <a:gd name="T39" fmla="*/ 98 h 1879"/>
                <a:gd name="T40" fmla="*/ 106 w 986"/>
                <a:gd name="T41" fmla="*/ 165 h 1879"/>
                <a:gd name="T42" fmla="*/ 36 w 986"/>
                <a:gd name="T43" fmla="*/ 234 h 1879"/>
                <a:gd name="T44" fmla="*/ 42 w 986"/>
                <a:gd name="T45" fmla="*/ 303 h 1879"/>
                <a:gd name="T46" fmla="*/ 122 w 986"/>
                <a:gd name="T47" fmla="*/ 376 h 1879"/>
                <a:gd name="T48" fmla="*/ 197 w 986"/>
                <a:gd name="T49" fmla="*/ 456 h 1879"/>
                <a:gd name="T50" fmla="*/ 268 w 986"/>
                <a:gd name="T51" fmla="*/ 542 h 1879"/>
                <a:gd name="T52" fmla="*/ 333 w 986"/>
                <a:gd name="T53" fmla="*/ 634 h 1879"/>
                <a:gd name="T54" fmla="*/ 394 w 986"/>
                <a:gd name="T55" fmla="*/ 730 h 1879"/>
                <a:gd name="T56" fmla="*/ 450 w 986"/>
                <a:gd name="T57" fmla="*/ 832 h 1879"/>
                <a:gd name="T58" fmla="*/ 500 w 986"/>
                <a:gd name="T59" fmla="*/ 936 h 1879"/>
                <a:gd name="T60" fmla="*/ 546 w 986"/>
                <a:gd name="T61" fmla="*/ 1044 h 1879"/>
                <a:gd name="T62" fmla="*/ 587 w 986"/>
                <a:gd name="T63" fmla="*/ 1154 h 1879"/>
                <a:gd name="T64" fmla="*/ 623 w 986"/>
                <a:gd name="T65" fmla="*/ 1265 h 1879"/>
                <a:gd name="T66" fmla="*/ 654 w 986"/>
                <a:gd name="T67" fmla="*/ 1379 h 1879"/>
                <a:gd name="T68" fmla="*/ 681 w 986"/>
                <a:gd name="T69" fmla="*/ 1491 h 1879"/>
                <a:gd name="T70" fmla="*/ 703 w 986"/>
                <a:gd name="T71" fmla="*/ 1603 h 1879"/>
                <a:gd name="T72" fmla="*/ 720 w 986"/>
                <a:gd name="T73" fmla="*/ 1716 h 1879"/>
                <a:gd name="T74" fmla="*/ 732 w 986"/>
                <a:gd name="T75" fmla="*/ 1826 h 1879"/>
                <a:gd name="T76" fmla="*/ 745 w 986"/>
                <a:gd name="T77" fmla="*/ 1861 h 1879"/>
                <a:gd name="T78" fmla="*/ 758 w 986"/>
                <a:gd name="T79" fmla="*/ 1818 h 1879"/>
                <a:gd name="T80" fmla="*/ 770 w 986"/>
                <a:gd name="T81" fmla="*/ 1763 h 1879"/>
                <a:gd name="T82" fmla="*/ 776 w 986"/>
                <a:gd name="T83" fmla="*/ 1701 h 1879"/>
                <a:gd name="T84" fmla="*/ 781 w 986"/>
                <a:gd name="T85" fmla="*/ 1632 h 1879"/>
                <a:gd name="T86" fmla="*/ 782 w 986"/>
                <a:gd name="T87" fmla="*/ 1558 h 1879"/>
                <a:gd name="T88" fmla="*/ 781 w 986"/>
                <a:gd name="T89" fmla="*/ 1439 h 1879"/>
                <a:gd name="T90" fmla="*/ 772 w 986"/>
                <a:gd name="T91" fmla="*/ 1277 h 1879"/>
                <a:gd name="T92" fmla="*/ 758 w 986"/>
                <a:gd name="T93" fmla="*/ 1118 h 1879"/>
                <a:gd name="T94" fmla="*/ 741 w 986"/>
                <a:gd name="T95" fmla="*/ 977 h 1879"/>
                <a:gd name="T96" fmla="*/ 723 w 986"/>
                <a:gd name="T97" fmla="*/ 866 h 1879"/>
                <a:gd name="T98" fmla="*/ 724 w 986"/>
                <a:gd name="T99" fmla="*/ 849 h 1879"/>
                <a:gd name="T100" fmla="*/ 747 w 986"/>
                <a:gd name="T101" fmla="*/ 900 h 1879"/>
                <a:gd name="T102" fmla="*/ 773 w 986"/>
                <a:gd name="T103" fmla="*/ 956 h 1879"/>
                <a:gd name="T104" fmla="*/ 802 w 986"/>
                <a:gd name="T105" fmla="*/ 1023 h 1879"/>
                <a:gd name="T106" fmla="*/ 833 w 986"/>
                <a:gd name="T107" fmla="*/ 1104 h 1879"/>
                <a:gd name="T108" fmla="*/ 865 w 986"/>
                <a:gd name="T109" fmla="*/ 1206 h 1879"/>
                <a:gd name="T110" fmla="*/ 895 w 986"/>
                <a:gd name="T111" fmla="*/ 1332 h 1879"/>
                <a:gd name="T112" fmla="*/ 925 w 986"/>
                <a:gd name="T113" fmla="*/ 1488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6" h="1879">
                  <a:moveTo>
                    <a:pt x="939" y="1577"/>
                  </a:moveTo>
                  <a:lnTo>
                    <a:pt x="946" y="1566"/>
                  </a:lnTo>
                  <a:lnTo>
                    <a:pt x="953" y="1556"/>
                  </a:lnTo>
                  <a:lnTo>
                    <a:pt x="960" y="1544"/>
                  </a:lnTo>
                  <a:lnTo>
                    <a:pt x="967" y="1533"/>
                  </a:lnTo>
                  <a:lnTo>
                    <a:pt x="974" y="1477"/>
                  </a:lnTo>
                  <a:lnTo>
                    <a:pt x="979" y="1421"/>
                  </a:lnTo>
                  <a:lnTo>
                    <a:pt x="984" y="1364"/>
                  </a:lnTo>
                  <a:lnTo>
                    <a:pt x="986" y="1307"/>
                  </a:lnTo>
                  <a:lnTo>
                    <a:pt x="986" y="1249"/>
                  </a:lnTo>
                  <a:lnTo>
                    <a:pt x="985" y="1193"/>
                  </a:lnTo>
                  <a:lnTo>
                    <a:pt x="982" y="1136"/>
                  </a:lnTo>
                  <a:lnTo>
                    <a:pt x="977" y="1079"/>
                  </a:lnTo>
                  <a:lnTo>
                    <a:pt x="970" y="1024"/>
                  </a:lnTo>
                  <a:lnTo>
                    <a:pt x="961" y="967"/>
                  </a:lnTo>
                  <a:lnTo>
                    <a:pt x="951" y="912"/>
                  </a:lnTo>
                  <a:lnTo>
                    <a:pt x="939" y="857"/>
                  </a:lnTo>
                  <a:lnTo>
                    <a:pt x="925" y="803"/>
                  </a:lnTo>
                  <a:lnTo>
                    <a:pt x="908" y="749"/>
                  </a:lnTo>
                  <a:lnTo>
                    <a:pt x="890" y="697"/>
                  </a:lnTo>
                  <a:lnTo>
                    <a:pt x="871" y="645"/>
                  </a:lnTo>
                  <a:lnTo>
                    <a:pt x="849" y="594"/>
                  </a:lnTo>
                  <a:lnTo>
                    <a:pt x="825" y="544"/>
                  </a:lnTo>
                  <a:lnTo>
                    <a:pt x="799" y="495"/>
                  </a:lnTo>
                  <a:lnTo>
                    <a:pt x="771" y="448"/>
                  </a:lnTo>
                  <a:lnTo>
                    <a:pt x="741" y="401"/>
                  </a:lnTo>
                  <a:lnTo>
                    <a:pt x="709" y="356"/>
                  </a:lnTo>
                  <a:lnTo>
                    <a:pt x="675" y="313"/>
                  </a:lnTo>
                  <a:lnTo>
                    <a:pt x="639" y="271"/>
                  </a:lnTo>
                  <a:lnTo>
                    <a:pt x="601" y="230"/>
                  </a:lnTo>
                  <a:lnTo>
                    <a:pt x="561" y="191"/>
                  </a:lnTo>
                  <a:lnTo>
                    <a:pt x="519" y="155"/>
                  </a:lnTo>
                  <a:lnTo>
                    <a:pt x="474" y="120"/>
                  </a:lnTo>
                  <a:lnTo>
                    <a:pt x="427" y="87"/>
                  </a:lnTo>
                  <a:lnTo>
                    <a:pt x="378" y="55"/>
                  </a:lnTo>
                  <a:lnTo>
                    <a:pt x="328" y="26"/>
                  </a:lnTo>
                  <a:lnTo>
                    <a:pt x="275" y="0"/>
                  </a:lnTo>
                  <a:lnTo>
                    <a:pt x="242" y="31"/>
                  </a:lnTo>
                  <a:lnTo>
                    <a:pt x="208" y="64"/>
                  </a:lnTo>
                  <a:lnTo>
                    <a:pt x="174" y="98"/>
                  </a:lnTo>
                  <a:lnTo>
                    <a:pt x="140" y="131"/>
                  </a:lnTo>
                  <a:lnTo>
                    <a:pt x="106" y="165"/>
                  </a:lnTo>
                  <a:lnTo>
                    <a:pt x="71" y="199"/>
                  </a:lnTo>
                  <a:lnTo>
                    <a:pt x="36" y="234"/>
                  </a:lnTo>
                  <a:lnTo>
                    <a:pt x="0" y="270"/>
                  </a:lnTo>
                  <a:lnTo>
                    <a:pt x="42" y="303"/>
                  </a:lnTo>
                  <a:lnTo>
                    <a:pt x="82" y="339"/>
                  </a:lnTo>
                  <a:lnTo>
                    <a:pt x="122" y="376"/>
                  </a:lnTo>
                  <a:lnTo>
                    <a:pt x="161" y="415"/>
                  </a:lnTo>
                  <a:lnTo>
                    <a:pt x="197" y="456"/>
                  </a:lnTo>
                  <a:lnTo>
                    <a:pt x="233" y="498"/>
                  </a:lnTo>
                  <a:lnTo>
                    <a:pt x="268" y="542"/>
                  </a:lnTo>
                  <a:lnTo>
                    <a:pt x="301" y="587"/>
                  </a:lnTo>
                  <a:lnTo>
                    <a:pt x="333" y="634"/>
                  </a:lnTo>
                  <a:lnTo>
                    <a:pt x="365" y="681"/>
                  </a:lnTo>
                  <a:lnTo>
                    <a:pt x="394" y="730"/>
                  </a:lnTo>
                  <a:lnTo>
                    <a:pt x="423" y="781"/>
                  </a:lnTo>
                  <a:lnTo>
                    <a:pt x="450" y="832"/>
                  </a:lnTo>
                  <a:lnTo>
                    <a:pt x="476" y="883"/>
                  </a:lnTo>
                  <a:lnTo>
                    <a:pt x="500" y="936"/>
                  </a:lnTo>
                  <a:lnTo>
                    <a:pt x="524" y="990"/>
                  </a:lnTo>
                  <a:lnTo>
                    <a:pt x="546" y="1044"/>
                  </a:lnTo>
                  <a:lnTo>
                    <a:pt x="567" y="1099"/>
                  </a:lnTo>
                  <a:lnTo>
                    <a:pt x="587" y="1154"/>
                  </a:lnTo>
                  <a:lnTo>
                    <a:pt x="605" y="1210"/>
                  </a:lnTo>
                  <a:lnTo>
                    <a:pt x="623" y="1265"/>
                  </a:lnTo>
                  <a:lnTo>
                    <a:pt x="639" y="1322"/>
                  </a:lnTo>
                  <a:lnTo>
                    <a:pt x="654" y="1379"/>
                  </a:lnTo>
                  <a:lnTo>
                    <a:pt x="669" y="1434"/>
                  </a:lnTo>
                  <a:lnTo>
                    <a:pt x="681" y="1491"/>
                  </a:lnTo>
                  <a:lnTo>
                    <a:pt x="692" y="1548"/>
                  </a:lnTo>
                  <a:lnTo>
                    <a:pt x="703" y="1603"/>
                  </a:lnTo>
                  <a:lnTo>
                    <a:pt x="712" y="1660"/>
                  </a:lnTo>
                  <a:lnTo>
                    <a:pt x="720" y="1716"/>
                  </a:lnTo>
                  <a:lnTo>
                    <a:pt x="726" y="1770"/>
                  </a:lnTo>
                  <a:lnTo>
                    <a:pt x="732" y="1826"/>
                  </a:lnTo>
                  <a:lnTo>
                    <a:pt x="737" y="1879"/>
                  </a:lnTo>
                  <a:lnTo>
                    <a:pt x="745" y="1861"/>
                  </a:lnTo>
                  <a:lnTo>
                    <a:pt x="753" y="1840"/>
                  </a:lnTo>
                  <a:lnTo>
                    <a:pt x="758" y="1818"/>
                  </a:lnTo>
                  <a:lnTo>
                    <a:pt x="764" y="1792"/>
                  </a:lnTo>
                  <a:lnTo>
                    <a:pt x="770" y="1763"/>
                  </a:lnTo>
                  <a:lnTo>
                    <a:pt x="773" y="1733"/>
                  </a:lnTo>
                  <a:lnTo>
                    <a:pt x="776" y="1701"/>
                  </a:lnTo>
                  <a:lnTo>
                    <a:pt x="779" y="1667"/>
                  </a:lnTo>
                  <a:lnTo>
                    <a:pt x="781" y="1632"/>
                  </a:lnTo>
                  <a:lnTo>
                    <a:pt x="782" y="1595"/>
                  </a:lnTo>
                  <a:lnTo>
                    <a:pt x="782" y="1558"/>
                  </a:lnTo>
                  <a:lnTo>
                    <a:pt x="782" y="1518"/>
                  </a:lnTo>
                  <a:lnTo>
                    <a:pt x="781" y="1439"/>
                  </a:lnTo>
                  <a:lnTo>
                    <a:pt x="778" y="1357"/>
                  </a:lnTo>
                  <a:lnTo>
                    <a:pt x="772" y="1277"/>
                  </a:lnTo>
                  <a:lnTo>
                    <a:pt x="765" y="1196"/>
                  </a:lnTo>
                  <a:lnTo>
                    <a:pt x="758" y="1118"/>
                  </a:lnTo>
                  <a:lnTo>
                    <a:pt x="749" y="1045"/>
                  </a:lnTo>
                  <a:lnTo>
                    <a:pt x="741" y="977"/>
                  </a:lnTo>
                  <a:lnTo>
                    <a:pt x="732" y="917"/>
                  </a:lnTo>
                  <a:lnTo>
                    <a:pt x="723" y="866"/>
                  </a:lnTo>
                  <a:lnTo>
                    <a:pt x="715" y="824"/>
                  </a:lnTo>
                  <a:lnTo>
                    <a:pt x="724" y="849"/>
                  </a:lnTo>
                  <a:lnTo>
                    <a:pt x="734" y="874"/>
                  </a:lnTo>
                  <a:lnTo>
                    <a:pt x="747" y="900"/>
                  </a:lnTo>
                  <a:lnTo>
                    <a:pt x="759" y="926"/>
                  </a:lnTo>
                  <a:lnTo>
                    <a:pt x="773" y="956"/>
                  </a:lnTo>
                  <a:lnTo>
                    <a:pt x="788" y="988"/>
                  </a:lnTo>
                  <a:lnTo>
                    <a:pt x="802" y="1023"/>
                  </a:lnTo>
                  <a:lnTo>
                    <a:pt x="817" y="1061"/>
                  </a:lnTo>
                  <a:lnTo>
                    <a:pt x="833" y="1104"/>
                  </a:lnTo>
                  <a:lnTo>
                    <a:pt x="849" y="1152"/>
                  </a:lnTo>
                  <a:lnTo>
                    <a:pt x="865" y="1206"/>
                  </a:lnTo>
                  <a:lnTo>
                    <a:pt x="881" y="1265"/>
                  </a:lnTo>
                  <a:lnTo>
                    <a:pt x="895" y="1332"/>
                  </a:lnTo>
                  <a:lnTo>
                    <a:pt x="911" y="1406"/>
                  </a:lnTo>
                  <a:lnTo>
                    <a:pt x="925" y="1488"/>
                  </a:lnTo>
                  <a:lnTo>
                    <a:pt x="939" y="15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69" name="淘宝店chenying0907 22"/>
            <p:cNvSpPr/>
            <p:nvPr/>
          </p:nvSpPr>
          <p:spPr bwMode="auto">
            <a:xfrm>
              <a:off x="12698" y="4695"/>
              <a:ext cx="111" cy="169"/>
            </a:xfrm>
            <a:custGeom>
              <a:avLst/>
              <a:gdLst>
                <a:gd name="T0" fmla="*/ 0 w 256"/>
                <a:gd name="T1" fmla="*/ 0 h 390"/>
                <a:gd name="T2" fmla="*/ 18 w 256"/>
                <a:gd name="T3" fmla="*/ 27 h 390"/>
                <a:gd name="T4" fmla="*/ 36 w 256"/>
                <a:gd name="T5" fmla="*/ 54 h 390"/>
                <a:gd name="T6" fmla="*/ 55 w 256"/>
                <a:gd name="T7" fmla="*/ 83 h 390"/>
                <a:gd name="T8" fmla="*/ 72 w 256"/>
                <a:gd name="T9" fmla="*/ 110 h 390"/>
                <a:gd name="T10" fmla="*/ 89 w 256"/>
                <a:gd name="T11" fmla="*/ 138 h 390"/>
                <a:gd name="T12" fmla="*/ 105 w 256"/>
                <a:gd name="T13" fmla="*/ 168 h 390"/>
                <a:gd name="T14" fmla="*/ 119 w 256"/>
                <a:gd name="T15" fmla="*/ 196 h 390"/>
                <a:gd name="T16" fmla="*/ 135 w 256"/>
                <a:gd name="T17" fmla="*/ 226 h 390"/>
                <a:gd name="T18" fmla="*/ 152 w 256"/>
                <a:gd name="T19" fmla="*/ 243 h 390"/>
                <a:gd name="T20" fmla="*/ 169 w 256"/>
                <a:gd name="T21" fmla="*/ 261 h 390"/>
                <a:gd name="T22" fmla="*/ 185 w 256"/>
                <a:gd name="T23" fmla="*/ 280 h 390"/>
                <a:gd name="T24" fmla="*/ 200 w 256"/>
                <a:gd name="T25" fmla="*/ 300 h 390"/>
                <a:gd name="T26" fmla="*/ 215 w 256"/>
                <a:gd name="T27" fmla="*/ 321 h 390"/>
                <a:gd name="T28" fmla="*/ 228 w 256"/>
                <a:gd name="T29" fmla="*/ 343 h 390"/>
                <a:gd name="T30" fmla="*/ 243 w 256"/>
                <a:gd name="T31" fmla="*/ 366 h 390"/>
                <a:gd name="T32" fmla="*/ 256 w 256"/>
                <a:gd name="T33" fmla="*/ 390 h 390"/>
                <a:gd name="T34" fmla="*/ 245 w 256"/>
                <a:gd name="T35" fmla="*/ 363 h 390"/>
                <a:gd name="T36" fmla="*/ 233 w 256"/>
                <a:gd name="T37" fmla="*/ 337 h 390"/>
                <a:gd name="T38" fmla="*/ 219 w 256"/>
                <a:gd name="T39" fmla="*/ 312 h 390"/>
                <a:gd name="T40" fmla="*/ 205 w 256"/>
                <a:gd name="T41" fmla="*/ 286 h 390"/>
                <a:gd name="T42" fmla="*/ 192 w 256"/>
                <a:gd name="T43" fmla="*/ 261 h 390"/>
                <a:gd name="T44" fmla="*/ 177 w 256"/>
                <a:gd name="T45" fmla="*/ 235 h 390"/>
                <a:gd name="T46" fmla="*/ 161 w 256"/>
                <a:gd name="T47" fmla="*/ 211 h 390"/>
                <a:gd name="T48" fmla="*/ 145 w 256"/>
                <a:gd name="T49" fmla="*/ 186 h 390"/>
                <a:gd name="T50" fmla="*/ 128 w 256"/>
                <a:gd name="T51" fmla="*/ 162 h 390"/>
                <a:gd name="T52" fmla="*/ 111 w 256"/>
                <a:gd name="T53" fmla="*/ 137 h 390"/>
                <a:gd name="T54" fmla="*/ 94 w 256"/>
                <a:gd name="T55" fmla="*/ 114 h 390"/>
                <a:gd name="T56" fmla="*/ 76 w 256"/>
                <a:gd name="T57" fmla="*/ 91 h 390"/>
                <a:gd name="T58" fmla="*/ 39 w 256"/>
                <a:gd name="T59" fmla="*/ 44 h 390"/>
                <a:gd name="T60" fmla="*/ 0 w 256"/>
                <a:gd name="T61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6" h="390">
                  <a:moveTo>
                    <a:pt x="0" y="0"/>
                  </a:moveTo>
                  <a:lnTo>
                    <a:pt x="18" y="27"/>
                  </a:lnTo>
                  <a:lnTo>
                    <a:pt x="36" y="54"/>
                  </a:lnTo>
                  <a:lnTo>
                    <a:pt x="55" y="83"/>
                  </a:lnTo>
                  <a:lnTo>
                    <a:pt x="72" y="110"/>
                  </a:lnTo>
                  <a:lnTo>
                    <a:pt x="89" y="138"/>
                  </a:lnTo>
                  <a:lnTo>
                    <a:pt x="105" y="168"/>
                  </a:lnTo>
                  <a:lnTo>
                    <a:pt x="119" y="196"/>
                  </a:lnTo>
                  <a:lnTo>
                    <a:pt x="135" y="226"/>
                  </a:lnTo>
                  <a:lnTo>
                    <a:pt x="152" y="243"/>
                  </a:lnTo>
                  <a:lnTo>
                    <a:pt x="169" y="261"/>
                  </a:lnTo>
                  <a:lnTo>
                    <a:pt x="185" y="280"/>
                  </a:lnTo>
                  <a:lnTo>
                    <a:pt x="200" y="300"/>
                  </a:lnTo>
                  <a:lnTo>
                    <a:pt x="215" y="321"/>
                  </a:lnTo>
                  <a:lnTo>
                    <a:pt x="228" y="343"/>
                  </a:lnTo>
                  <a:lnTo>
                    <a:pt x="243" y="366"/>
                  </a:lnTo>
                  <a:lnTo>
                    <a:pt x="256" y="390"/>
                  </a:lnTo>
                  <a:lnTo>
                    <a:pt x="245" y="363"/>
                  </a:lnTo>
                  <a:lnTo>
                    <a:pt x="233" y="337"/>
                  </a:lnTo>
                  <a:lnTo>
                    <a:pt x="219" y="312"/>
                  </a:lnTo>
                  <a:lnTo>
                    <a:pt x="205" y="286"/>
                  </a:lnTo>
                  <a:lnTo>
                    <a:pt x="192" y="261"/>
                  </a:lnTo>
                  <a:lnTo>
                    <a:pt x="177" y="235"/>
                  </a:lnTo>
                  <a:lnTo>
                    <a:pt x="161" y="211"/>
                  </a:lnTo>
                  <a:lnTo>
                    <a:pt x="145" y="186"/>
                  </a:lnTo>
                  <a:lnTo>
                    <a:pt x="128" y="162"/>
                  </a:lnTo>
                  <a:lnTo>
                    <a:pt x="111" y="137"/>
                  </a:lnTo>
                  <a:lnTo>
                    <a:pt x="94" y="114"/>
                  </a:lnTo>
                  <a:lnTo>
                    <a:pt x="76" y="91"/>
                  </a:lnTo>
                  <a:lnTo>
                    <a:pt x="39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0" name="淘宝店chenying0907 23"/>
            <p:cNvSpPr/>
            <p:nvPr/>
          </p:nvSpPr>
          <p:spPr bwMode="auto">
            <a:xfrm>
              <a:off x="12507" y="4355"/>
              <a:ext cx="409" cy="613"/>
            </a:xfrm>
            <a:custGeom>
              <a:avLst/>
              <a:gdLst>
                <a:gd name="T0" fmla="*/ 912 w 948"/>
                <a:gd name="T1" fmla="*/ 1356 h 1420"/>
                <a:gd name="T2" fmla="*/ 940 w 948"/>
                <a:gd name="T3" fmla="*/ 1238 h 1420"/>
                <a:gd name="T4" fmla="*/ 948 w 948"/>
                <a:gd name="T5" fmla="*/ 1131 h 1420"/>
                <a:gd name="T6" fmla="*/ 938 w 948"/>
                <a:gd name="T7" fmla="*/ 1032 h 1420"/>
                <a:gd name="T8" fmla="*/ 911 w 948"/>
                <a:gd name="T9" fmla="*/ 941 h 1420"/>
                <a:gd name="T10" fmla="*/ 871 w 948"/>
                <a:gd name="T11" fmla="*/ 860 h 1420"/>
                <a:gd name="T12" fmla="*/ 819 w 948"/>
                <a:gd name="T13" fmla="*/ 786 h 1420"/>
                <a:gd name="T14" fmla="*/ 759 w 948"/>
                <a:gd name="T15" fmla="*/ 718 h 1420"/>
                <a:gd name="T16" fmla="*/ 691 w 948"/>
                <a:gd name="T17" fmla="*/ 658 h 1420"/>
                <a:gd name="T18" fmla="*/ 618 w 948"/>
                <a:gd name="T19" fmla="*/ 604 h 1420"/>
                <a:gd name="T20" fmla="*/ 544 w 948"/>
                <a:gd name="T21" fmla="*/ 556 h 1420"/>
                <a:gd name="T22" fmla="*/ 468 w 948"/>
                <a:gd name="T23" fmla="*/ 513 h 1420"/>
                <a:gd name="T24" fmla="*/ 359 w 948"/>
                <a:gd name="T25" fmla="*/ 456 h 1420"/>
                <a:gd name="T26" fmla="*/ 233 w 948"/>
                <a:gd name="T27" fmla="*/ 395 h 1420"/>
                <a:gd name="T28" fmla="*/ 222 w 948"/>
                <a:gd name="T29" fmla="*/ 379 h 1420"/>
                <a:gd name="T30" fmla="*/ 300 w 948"/>
                <a:gd name="T31" fmla="*/ 401 h 1420"/>
                <a:gd name="T32" fmla="*/ 415 w 948"/>
                <a:gd name="T33" fmla="*/ 438 h 1420"/>
                <a:gd name="T34" fmla="*/ 524 w 948"/>
                <a:gd name="T35" fmla="*/ 472 h 1420"/>
                <a:gd name="T36" fmla="*/ 589 w 948"/>
                <a:gd name="T37" fmla="*/ 490 h 1420"/>
                <a:gd name="T38" fmla="*/ 646 w 948"/>
                <a:gd name="T39" fmla="*/ 502 h 1420"/>
                <a:gd name="T40" fmla="*/ 690 w 948"/>
                <a:gd name="T41" fmla="*/ 508 h 1420"/>
                <a:gd name="T42" fmla="*/ 722 w 948"/>
                <a:gd name="T43" fmla="*/ 505 h 1420"/>
                <a:gd name="T44" fmla="*/ 737 w 948"/>
                <a:gd name="T45" fmla="*/ 490 h 1420"/>
                <a:gd name="T46" fmla="*/ 736 w 948"/>
                <a:gd name="T47" fmla="*/ 463 h 1420"/>
                <a:gd name="T48" fmla="*/ 715 w 948"/>
                <a:gd name="T49" fmla="*/ 421 h 1420"/>
                <a:gd name="T50" fmla="*/ 671 w 948"/>
                <a:gd name="T51" fmla="*/ 362 h 1420"/>
                <a:gd name="T52" fmla="*/ 603 w 948"/>
                <a:gd name="T53" fmla="*/ 285 h 1420"/>
                <a:gd name="T54" fmla="*/ 507 w 948"/>
                <a:gd name="T55" fmla="*/ 187 h 1420"/>
                <a:gd name="T56" fmla="*/ 384 w 948"/>
                <a:gd name="T57" fmla="*/ 68 h 1420"/>
                <a:gd name="T58" fmla="*/ 274 w 948"/>
                <a:gd name="T59" fmla="*/ 34 h 1420"/>
                <a:gd name="T60" fmla="*/ 199 w 948"/>
                <a:gd name="T61" fmla="*/ 104 h 1420"/>
                <a:gd name="T62" fmla="*/ 122 w 948"/>
                <a:gd name="T63" fmla="*/ 178 h 1420"/>
                <a:gd name="T64" fmla="*/ 41 w 948"/>
                <a:gd name="T65" fmla="*/ 255 h 1420"/>
                <a:gd name="T66" fmla="*/ 40 w 948"/>
                <a:gd name="T67" fmla="*/ 317 h 1420"/>
                <a:gd name="T68" fmla="*/ 117 w 948"/>
                <a:gd name="T69" fmla="*/ 365 h 1420"/>
                <a:gd name="T70" fmla="*/ 194 w 948"/>
                <a:gd name="T71" fmla="*/ 416 h 1420"/>
                <a:gd name="T72" fmla="*/ 269 w 948"/>
                <a:gd name="T73" fmla="*/ 472 h 1420"/>
                <a:gd name="T74" fmla="*/ 343 w 948"/>
                <a:gd name="T75" fmla="*/ 531 h 1420"/>
                <a:gd name="T76" fmla="*/ 413 w 948"/>
                <a:gd name="T77" fmla="*/ 593 h 1420"/>
                <a:gd name="T78" fmla="*/ 481 w 948"/>
                <a:gd name="T79" fmla="*/ 659 h 1420"/>
                <a:gd name="T80" fmla="*/ 546 w 948"/>
                <a:gd name="T81" fmla="*/ 728 h 1420"/>
                <a:gd name="T82" fmla="*/ 606 w 948"/>
                <a:gd name="T83" fmla="*/ 799 h 1420"/>
                <a:gd name="T84" fmla="*/ 663 w 948"/>
                <a:gd name="T85" fmla="*/ 874 h 1420"/>
                <a:gd name="T86" fmla="*/ 714 w 948"/>
                <a:gd name="T87" fmla="*/ 953 h 1420"/>
                <a:gd name="T88" fmla="*/ 760 w 948"/>
                <a:gd name="T89" fmla="*/ 1032 h 1420"/>
                <a:gd name="T90" fmla="*/ 801 w 948"/>
                <a:gd name="T91" fmla="*/ 1115 h 1420"/>
                <a:gd name="T92" fmla="*/ 835 w 948"/>
                <a:gd name="T93" fmla="*/ 1200 h 1420"/>
                <a:gd name="T94" fmla="*/ 862 w 948"/>
                <a:gd name="T95" fmla="*/ 1286 h 1420"/>
                <a:gd name="T96" fmla="*/ 883 w 948"/>
                <a:gd name="T97" fmla="*/ 1374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8" h="1420">
                  <a:moveTo>
                    <a:pt x="891" y="1420"/>
                  </a:moveTo>
                  <a:lnTo>
                    <a:pt x="912" y="1356"/>
                  </a:lnTo>
                  <a:lnTo>
                    <a:pt x="929" y="1296"/>
                  </a:lnTo>
                  <a:lnTo>
                    <a:pt x="940" y="1238"/>
                  </a:lnTo>
                  <a:lnTo>
                    <a:pt x="947" y="1184"/>
                  </a:lnTo>
                  <a:lnTo>
                    <a:pt x="948" y="1131"/>
                  </a:lnTo>
                  <a:lnTo>
                    <a:pt x="945" y="1081"/>
                  </a:lnTo>
                  <a:lnTo>
                    <a:pt x="938" y="1032"/>
                  </a:lnTo>
                  <a:lnTo>
                    <a:pt x="927" y="985"/>
                  </a:lnTo>
                  <a:lnTo>
                    <a:pt x="911" y="941"/>
                  </a:lnTo>
                  <a:lnTo>
                    <a:pt x="893" y="899"/>
                  </a:lnTo>
                  <a:lnTo>
                    <a:pt x="871" y="860"/>
                  </a:lnTo>
                  <a:lnTo>
                    <a:pt x="846" y="822"/>
                  </a:lnTo>
                  <a:lnTo>
                    <a:pt x="819" y="786"/>
                  </a:lnTo>
                  <a:lnTo>
                    <a:pt x="790" y="751"/>
                  </a:lnTo>
                  <a:lnTo>
                    <a:pt x="759" y="718"/>
                  </a:lnTo>
                  <a:lnTo>
                    <a:pt x="726" y="687"/>
                  </a:lnTo>
                  <a:lnTo>
                    <a:pt x="691" y="658"/>
                  </a:lnTo>
                  <a:lnTo>
                    <a:pt x="655" y="630"/>
                  </a:lnTo>
                  <a:lnTo>
                    <a:pt x="618" y="604"/>
                  </a:lnTo>
                  <a:lnTo>
                    <a:pt x="581" y="579"/>
                  </a:lnTo>
                  <a:lnTo>
                    <a:pt x="544" y="556"/>
                  </a:lnTo>
                  <a:lnTo>
                    <a:pt x="505" y="533"/>
                  </a:lnTo>
                  <a:lnTo>
                    <a:pt x="468" y="513"/>
                  </a:lnTo>
                  <a:lnTo>
                    <a:pt x="430" y="492"/>
                  </a:lnTo>
                  <a:lnTo>
                    <a:pt x="359" y="456"/>
                  </a:lnTo>
                  <a:lnTo>
                    <a:pt x="292" y="424"/>
                  </a:lnTo>
                  <a:lnTo>
                    <a:pt x="233" y="395"/>
                  </a:lnTo>
                  <a:lnTo>
                    <a:pt x="184" y="368"/>
                  </a:lnTo>
                  <a:lnTo>
                    <a:pt x="222" y="379"/>
                  </a:lnTo>
                  <a:lnTo>
                    <a:pt x="260" y="390"/>
                  </a:lnTo>
                  <a:lnTo>
                    <a:pt x="300" y="401"/>
                  </a:lnTo>
                  <a:lnTo>
                    <a:pt x="338" y="413"/>
                  </a:lnTo>
                  <a:lnTo>
                    <a:pt x="415" y="438"/>
                  </a:lnTo>
                  <a:lnTo>
                    <a:pt x="489" y="460"/>
                  </a:lnTo>
                  <a:lnTo>
                    <a:pt x="524" y="472"/>
                  </a:lnTo>
                  <a:lnTo>
                    <a:pt x="558" y="481"/>
                  </a:lnTo>
                  <a:lnTo>
                    <a:pt x="589" y="490"/>
                  </a:lnTo>
                  <a:lnTo>
                    <a:pt x="618" y="497"/>
                  </a:lnTo>
                  <a:lnTo>
                    <a:pt x="646" y="502"/>
                  </a:lnTo>
                  <a:lnTo>
                    <a:pt x="669" y="507"/>
                  </a:lnTo>
                  <a:lnTo>
                    <a:pt x="690" y="508"/>
                  </a:lnTo>
                  <a:lnTo>
                    <a:pt x="708" y="508"/>
                  </a:lnTo>
                  <a:lnTo>
                    <a:pt x="722" y="505"/>
                  </a:lnTo>
                  <a:lnTo>
                    <a:pt x="732" y="499"/>
                  </a:lnTo>
                  <a:lnTo>
                    <a:pt x="737" y="490"/>
                  </a:lnTo>
                  <a:lnTo>
                    <a:pt x="739" y="477"/>
                  </a:lnTo>
                  <a:lnTo>
                    <a:pt x="736" y="463"/>
                  </a:lnTo>
                  <a:lnTo>
                    <a:pt x="727" y="443"/>
                  </a:lnTo>
                  <a:lnTo>
                    <a:pt x="715" y="421"/>
                  </a:lnTo>
                  <a:lnTo>
                    <a:pt x="696" y="393"/>
                  </a:lnTo>
                  <a:lnTo>
                    <a:pt x="671" y="362"/>
                  </a:lnTo>
                  <a:lnTo>
                    <a:pt x="640" y="325"/>
                  </a:lnTo>
                  <a:lnTo>
                    <a:pt x="603" y="285"/>
                  </a:lnTo>
                  <a:lnTo>
                    <a:pt x="558" y="238"/>
                  </a:lnTo>
                  <a:lnTo>
                    <a:pt x="507" y="187"/>
                  </a:lnTo>
                  <a:lnTo>
                    <a:pt x="449" y="130"/>
                  </a:lnTo>
                  <a:lnTo>
                    <a:pt x="384" y="68"/>
                  </a:lnTo>
                  <a:lnTo>
                    <a:pt x="310" y="0"/>
                  </a:lnTo>
                  <a:lnTo>
                    <a:pt x="274" y="34"/>
                  </a:lnTo>
                  <a:lnTo>
                    <a:pt x="237" y="68"/>
                  </a:lnTo>
                  <a:lnTo>
                    <a:pt x="199" y="104"/>
                  </a:lnTo>
                  <a:lnTo>
                    <a:pt x="160" y="141"/>
                  </a:lnTo>
                  <a:lnTo>
                    <a:pt x="122" y="178"/>
                  </a:lnTo>
                  <a:lnTo>
                    <a:pt x="82" y="217"/>
                  </a:lnTo>
                  <a:lnTo>
                    <a:pt x="41" y="255"/>
                  </a:lnTo>
                  <a:lnTo>
                    <a:pt x="0" y="295"/>
                  </a:lnTo>
                  <a:lnTo>
                    <a:pt x="40" y="317"/>
                  </a:lnTo>
                  <a:lnTo>
                    <a:pt x="79" y="340"/>
                  </a:lnTo>
                  <a:lnTo>
                    <a:pt x="117" y="365"/>
                  </a:lnTo>
                  <a:lnTo>
                    <a:pt x="156" y="390"/>
                  </a:lnTo>
                  <a:lnTo>
                    <a:pt x="194" y="416"/>
                  </a:lnTo>
                  <a:lnTo>
                    <a:pt x="232" y="443"/>
                  </a:lnTo>
                  <a:lnTo>
                    <a:pt x="269" y="472"/>
                  </a:lnTo>
                  <a:lnTo>
                    <a:pt x="307" y="500"/>
                  </a:lnTo>
                  <a:lnTo>
                    <a:pt x="343" y="531"/>
                  </a:lnTo>
                  <a:lnTo>
                    <a:pt x="378" y="561"/>
                  </a:lnTo>
                  <a:lnTo>
                    <a:pt x="413" y="593"/>
                  </a:lnTo>
                  <a:lnTo>
                    <a:pt x="447" y="625"/>
                  </a:lnTo>
                  <a:lnTo>
                    <a:pt x="481" y="659"/>
                  </a:lnTo>
                  <a:lnTo>
                    <a:pt x="514" y="693"/>
                  </a:lnTo>
                  <a:lnTo>
                    <a:pt x="546" y="728"/>
                  </a:lnTo>
                  <a:lnTo>
                    <a:pt x="576" y="763"/>
                  </a:lnTo>
                  <a:lnTo>
                    <a:pt x="606" y="799"/>
                  </a:lnTo>
                  <a:lnTo>
                    <a:pt x="635" y="837"/>
                  </a:lnTo>
                  <a:lnTo>
                    <a:pt x="663" y="874"/>
                  </a:lnTo>
                  <a:lnTo>
                    <a:pt x="689" y="913"/>
                  </a:lnTo>
                  <a:lnTo>
                    <a:pt x="714" y="953"/>
                  </a:lnTo>
                  <a:lnTo>
                    <a:pt x="737" y="992"/>
                  </a:lnTo>
                  <a:lnTo>
                    <a:pt x="760" y="1032"/>
                  </a:lnTo>
                  <a:lnTo>
                    <a:pt x="782" y="1073"/>
                  </a:lnTo>
                  <a:lnTo>
                    <a:pt x="801" y="1115"/>
                  </a:lnTo>
                  <a:lnTo>
                    <a:pt x="819" y="1157"/>
                  </a:lnTo>
                  <a:lnTo>
                    <a:pt x="835" y="1200"/>
                  </a:lnTo>
                  <a:lnTo>
                    <a:pt x="850" y="1243"/>
                  </a:lnTo>
                  <a:lnTo>
                    <a:pt x="862" y="1286"/>
                  </a:lnTo>
                  <a:lnTo>
                    <a:pt x="874" y="1330"/>
                  </a:lnTo>
                  <a:lnTo>
                    <a:pt x="883" y="1374"/>
                  </a:lnTo>
                  <a:lnTo>
                    <a:pt x="891" y="1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1" name="淘宝店chenying0907 24"/>
            <p:cNvSpPr/>
            <p:nvPr/>
          </p:nvSpPr>
          <p:spPr bwMode="auto">
            <a:xfrm>
              <a:off x="12262" y="4702"/>
              <a:ext cx="304" cy="492"/>
            </a:xfrm>
            <a:custGeom>
              <a:avLst/>
              <a:gdLst>
                <a:gd name="T0" fmla="*/ 39 w 700"/>
                <a:gd name="T1" fmla="*/ 14 h 1142"/>
                <a:gd name="T2" fmla="*/ 13 w 700"/>
                <a:gd name="T3" fmla="*/ 40 h 1142"/>
                <a:gd name="T4" fmla="*/ 30 w 700"/>
                <a:gd name="T5" fmla="*/ 90 h 1142"/>
                <a:gd name="T6" fmla="*/ 89 w 700"/>
                <a:gd name="T7" fmla="*/ 164 h 1142"/>
                <a:gd name="T8" fmla="*/ 145 w 700"/>
                <a:gd name="T9" fmla="*/ 240 h 1142"/>
                <a:gd name="T10" fmla="*/ 196 w 700"/>
                <a:gd name="T11" fmla="*/ 318 h 1142"/>
                <a:gd name="T12" fmla="*/ 245 w 700"/>
                <a:gd name="T13" fmla="*/ 397 h 1142"/>
                <a:gd name="T14" fmla="*/ 290 w 700"/>
                <a:gd name="T15" fmla="*/ 476 h 1142"/>
                <a:gd name="T16" fmla="*/ 332 w 700"/>
                <a:gd name="T17" fmla="*/ 558 h 1142"/>
                <a:gd name="T18" fmla="*/ 370 w 700"/>
                <a:gd name="T19" fmla="*/ 640 h 1142"/>
                <a:gd name="T20" fmla="*/ 410 w 700"/>
                <a:gd name="T21" fmla="*/ 699 h 1142"/>
                <a:gd name="T22" fmla="*/ 453 w 700"/>
                <a:gd name="T23" fmla="*/ 739 h 1142"/>
                <a:gd name="T24" fmla="*/ 495 w 700"/>
                <a:gd name="T25" fmla="*/ 788 h 1142"/>
                <a:gd name="T26" fmla="*/ 536 w 700"/>
                <a:gd name="T27" fmla="*/ 844 h 1142"/>
                <a:gd name="T28" fmla="*/ 576 w 700"/>
                <a:gd name="T29" fmla="*/ 904 h 1142"/>
                <a:gd name="T30" fmla="*/ 614 w 700"/>
                <a:gd name="T31" fmla="*/ 967 h 1142"/>
                <a:gd name="T32" fmla="*/ 651 w 700"/>
                <a:gd name="T33" fmla="*/ 1035 h 1142"/>
                <a:gd name="T34" fmla="*/ 685 w 700"/>
                <a:gd name="T35" fmla="*/ 1106 h 1142"/>
                <a:gd name="T36" fmla="*/ 690 w 700"/>
                <a:gd name="T37" fmla="*/ 1100 h 1142"/>
                <a:gd name="T38" fmla="*/ 670 w 700"/>
                <a:gd name="T39" fmla="*/ 1017 h 1142"/>
                <a:gd name="T40" fmla="*/ 646 w 700"/>
                <a:gd name="T41" fmla="*/ 935 h 1142"/>
                <a:gd name="T42" fmla="*/ 619 w 700"/>
                <a:gd name="T43" fmla="*/ 853 h 1142"/>
                <a:gd name="T44" fmla="*/ 589 w 700"/>
                <a:gd name="T45" fmla="*/ 772 h 1142"/>
                <a:gd name="T46" fmla="*/ 558 w 700"/>
                <a:gd name="T47" fmla="*/ 692 h 1142"/>
                <a:gd name="T48" fmla="*/ 522 w 700"/>
                <a:gd name="T49" fmla="*/ 615 h 1142"/>
                <a:gd name="T50" fmla="*/ 485 w 700"/>
                <a:gd name="T51" fmla="*/ 538 h 1142"/>
                <a:gd name="T52" fmla="*/ 445 w 700"/>
                <a:gd name="T53" fmla="*/ 464 h 1142"/>
                <a:gd name="T54" fmla="*/ 402 w 700"/>
                <a:gd name="T55" fmla="*/ 391 h 1142"/>
                <a:gd name="T56" fmla="*/ 356 w 700"/>
                <a:gd name="T57" fmla="*/ 322 h 1142"/>
                <a:gd name="T58" fmla="*/ 307 w 700"/>
                <a:gd name="T59" fmla="*/ 255 h 1142"/>
                <a:gd name="T60" fmla="*/ 256 w 700"/>
                <a:gd name="T61" fmla="*/ 193 h 1142"/>
                <a:gd name="T62" fmla="*/ 202 w 700"/>
                <a:gd name="T63" fmla="*/ 133 h 1142"/>
                <a:gd name="T64" fmla="*/ 145 w 700"/>
                <a:gd name="T65" fmla="*/ 77 h 1142"/>
                <a:gd name="T66" fmla="*/ 85 w 700"/>
                <a:gd name="T67" fmla="*/ 25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0" h="1142">
                  <a:moveTo>
                    <a:pt x="53" y="0"/>
                  </a:moveTo>
                  <a:lnTo>
                    <a:pt x="39" y="14"/>
                  </a:lnTo>
                  <a:lnTo>
                    <a:pt x="27" y="26"/>
                  </a:lnTo>
                  <a:lnTo>
                    <a:pt x="13" y="40"/>
                  </a:lnTo>
                  <a:lnTo>
                    <a:pt x="0" y="52"/>
                  </a:lnTo>
                  <a:lnTo>
                    <a:pt x="30" y="90"/>
                  </a:lnTo>
                  <a:lnTo>
                    <a:pt x="61" y="127"/>
                  </a:lnTo>
                  <a:lnTo>
                    <a:pt x="89" y="164"/>
                  </a:lnTo>
                  <a:lnTo>
                    <a:pt x="118" y="202"/>
                  </a:lnTo>
                  <a:lnTo>
                    <a:pt x="145" y="240"/>
                  </a:lnTo>
                  <a:lnTo>
                    <a:pt x="171" y="279"/>
                  </a:lnTo>
                  <a:lnTo>
                    <a:pt x="196" y="318"/>
                  </a:lnTo>
                  <a:lnTo>
                    <a:pt x="221" y="357"/>
                  </a:lnTo>
                  <a:lnTo>
                    <a:pt x="245" y="397"/>
                  </a:lnTo>
                  <a:lnTo>
                    <a:pt x="267" y="437"/>
                  </a:lnTo>
                  <a:lnTo>
                    <a:pt x="290" y="476"/>
                  </a:lnTo>
                  <a:lnTo>
                    <a:pt x="311" y="517"/>
                  </a:lnTo>
                  <a:lnTo>
                    <a:pt x="332" y="558"/>
                  </a:lnTo>
                  <a:lnTo>
                    <a:pt x="351" y="599"/>
                  </a:lnTo>
                  <a:lnTo>
                    <a:pt x="370" y="640"/>
                  </a:lnTo>
                  <a:lnTo>
                    <a:pt x="389" y="682"/>
                  </a:lnTo>
                  <a:lnTo>
                    <a:pt x="410" y="699"/>
                  </a:lnTo>
                  <a:lnTo>
                    <a:pt x="432" y="718"/>
                  </a:lnTo>
                  <a:lnTo>
                    <a:pt x="453" y="739"/>
                  </a:lnTo>
                  <a:lnTo>
                    <a:pt x="474" y="763"/>
                  </a:lnTo>
                  <a:lnTo>
                    <a:pt x="495" y="788"/>
                  </a:lnTo>
                  <a:lnTo>
                    <a:pt x="516" y="815"/>
                  </a:lnTo>
                  <a:lnTo>
                    <a:pt x="536" y="844"/>
                  </a:lnTo>
                  <a:lnTo>
                    <a:pt x="556" y="872"/>
                  </a:lnTo>
                  <a:lnTo>
                    <a:pt x="576" y="904"/>
                  </a:lnTo>
                  <a:lnTo>
                    <a:pt x="595" y="936"/>
                  </a:lnTo>
                  <a:lnTo>
                    <a:pt x="614" y="967"/>
                  </a:lnTo>
                  <a:lnTo>
                    <a:pt x="632" y="1001"/>
                  </a:lnTo>
                  <a:lnTo>
                    <a:pt x="651" y="1035"/>
                  </a:lnTo>
                  <a:lnTo>
                    <a:pt x="668" y="1071"/>
                  </a:lnTo>
                  <a:lnTo>
                    <a:pt x="685" y="1106"/>
                  </a:lnTo>
                  <a:lnTo>
                    <a:pt x="700" y="1142"/>
                  </a:lnTo>
                  <a:lnTo>
                    <a:pt x="690" y="1100"/>
                  </a:lnTo>
                  <a:lnTo>
                    <a:pt x="680" y="1059"/>
                  </a:lnTo>
                  <a:lnTo>
                    <a:pt x="670" y="1017"/>
                  </a:lnTo>
                  <a:lnTo>
                    <a:pt x="657" y="976"/>
                  </a:lnTo>
                  <a:lnTo>
                    <a:pt x="646" y="935"/>
                  </a:lnTo>
                  <a:lnTo>
                    <a:pt x="632" y="894"/>
                  </a:lnTo>
                  <a:lnTo>
                    <a:pt x="619" y="853"/>
                  </a:lnTo>
                  <a:lnTo>
                    <a:pt x="604" y="812"/>
                  </a:lnTo>
                  <a:lnTo>
                    <a:pt x="589" y="772"/>
                  </a:lnTo>
                  <a:lnTo>
                    <a:pt x="573" y="732"/>
                  </a:lnTo>
                  <a:lnTo>
                    <a:pt x="558" y="692"/>
                  </a:lnTo>
                  <a:lnTo>
                    <a:pt x="541" y="653"/>
                  </a:lnTo>
                  <a:lnTo>
                    <a:pt x="522" y="615"/>
                  </a:lnTo>
                  <a:lnTo>
                    <a:pt x="504" y="576"/>
                  </a:lnTo>
                  <a:lnTo>
                    <a:pt x="485" y="538"/>
                  </a:lnTo>
                  <a:lnTo>
                    <a:pt x="466" y="500"/>
                  </a:lnTo>
                  <a:lnTo>
                    <a:pt x="445" y="464"/>
                  </a:lnTo>
                  <a:lnTo>
                    <a:pt x="424" y="428"/>
                  </a:lnTo>
                  <a:lnTo>
                    <a:pt x="402" y="391"/>
                  </a:lnTo>
                  <a:lnTo>
                    <a:pt x="380" y="356"/>
                  </a:lnTo>
                  <a:lnTo>
                    <a:pt x="356" y="322"/>
                  </a:lnTo>
                  <a:lnTo>
                    <a:pt x="332" y="288"/>
                  </a:lnTo>
                  <a:lnTo>
                    <a:pt x="307" y="255"/>
                  </a:lnTo>
                  <a:lnTo>
                    <a:pt x="282" y="223"/>
                  </a:lnTo>
                  <a:lnTo>
                    <a:pt x="256" y="193"/>
                  </a:lnTo>
                  <a:lnTo>
                    <a:pt x="229" y="162"/>
                  </a:lnTo>
                  <a:lnTo>
                    <a:pt x="202" y="133"/>
                  </a:lnTo>
                  <a:lnTo>
                    <a:pt x="173" y="104"/>
                  </a:lnTo>
                  <a:lnTo>
                    <a:pt x="145" y="77"/>
                  </a:lnTo>
                  <a:lnTo>
                    <a:pt x="114" y="50"/>
                  </a:lnTo>
                  <a:lnTo>
                    <a:pt x="85" y="25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2" name="淘宝店chenying0907 25"/>
            <p:cNvSpPr/>
            <p:nvPr/>
          </p:nvSpPr>
          <p:spPr bwMode="auto">
            <a:xfrm>
              <a:off x="10020" y="6119"/>
              <a:ext cx="562" cy="1164"/>
            </a:xfrm>
            <a:custGeom>
              <a:avLst/>
              <a:gdLst>
                <a:gd name="T0" fmla="*/ 73 w 1293"/>
                <a:gd name="T1" fmla="*/ 2665 h 2691"/>
                <a:gd name="T2" fmla="*/ 217 w 1293"/>
                <a:gd name="T3" fmla="*/ 2612 h 2691"/>
                <a:gd name="T4" fmla="*/ 360 w 1293"/>
                <a:gd name="T5" fmla="*/ 2556 h 2691"/>
                <a:gd name="T6" fmla="*/ 501 w 1293"/>
                <a:gd name="T7" fmla="*/ 2501 h 2691"/>
                <a:gd name="T8" fmla="*/ 600 w 1293"/>
                <a:gd name="T9" fmla="*/ 2415 h 2691"/>
                <a:gd name="T10" fmla="*/ 657 w 1293"/>
                <a:gd name="T11" fmla="*/ 2301 h 2691"/>
                <a:gd name="T12" fmla="*/ 711 w 1293"/>
                <a:gd name="T13" fmla="*/ 2187 h 2691"/>
                <a:gd name="T14" fmla="*/ 763 w 1293"/>
                <a:gd name="T15" fmla="*/ 2070 h 2691"/>
                <a:gd name="T16" fmla="*/ 816 w 1293"/>
                <a:gd name="T17" fmla="*/ 1945 h 2691"/>
                <a:gd name="T18" fmla="*/ 869 w 1293"/>
                <a:gd name="T19" fmla="*/ 1811 h 2691"/>
                <a:gd name="T20" fmla="*/ 918 w 1293"/>
                <a:gd name="T21" fmla="*/ 1678 h 2691"/>
                <a:gd name="T22" fmla="*/ 964 w 1293"/>
                <a:gd name="T23" fmla="*/ 1541 h 2691"/>
                <a:gd name="T24" fmla="*/ 1009 w 1293"/>
                <a:gd name="T25" fmla="*/ 1405 h 2691"/>
                <a:gd name="T26" fmla="*/ 1051 w 1293"/>
                <a:gd name="T27" fmla="*/ 1268 h 2691"/>
                <a:gd name="T28" fmla="*/ 1092 w 1293"/>
                <a:gd name="T29" fmla="*/ 1131 h 2691"/>
                <a:gd name="T30" fmla="*/ 1133 w 1293"/>
                <a:gd name="T31" fmla="*/ 994 h 2691"/>
                <a:gd name="T32" fmla="*/ 1168 w 1293"/>
                <a:gd name="T33" fmla="*/ 868 h 2691"/>
                <a:gd name="T34" fmla="*/ 1199 w 1293"/>
                <a:gd name="T35" fmla="*/ 754 h 2691"/>
                <a:gd name="T36" fmla="*/ 1227 w 1293"/>
                <a:gd name="T37" fmla="*/ 640 h 2691"/>
                <a:gd name="T38" fmla="*/ 1252 w 1293"/>
                <a:gd name="T39" fmla="*/ 525 h 2691"/>
                <a:gd name="T40" fmla="*/ 1271 w 1293"/>
                <a:gd name="T41" fmla="*/ 409 h 2691"/>
                <a:gd name="T42" fmla="*/ 1286 w 1293"/>
                <a:gd name="T43" fmla="*/ 293 h 2691"/>
                <a:gd name="T44" fmla="*/ 1293 w 1293"/>
                <a:gd name="T45" fmla="*/ 176 h 2691"/>
                <a:gd name="T46" fmla="*/ 1293 w 1293"/>
                <a:gd name="T47" fmla="*/ 89 h 2691"/>
                <a:gd name="T48" fmla="*/ 1290 w 1293"/>
                <a:gd name="T49" fmla="*/ 30 h 2691"/>
                <a:gd name="T50" fmla="*/ 1257 w 1293"/>
                <a:gd name="T51" fmla="*/ 20 h 2691"/>
                <a:gd name="T52" fmla="*/ 1193 w 1293"/>
                <a:gd name="T53" fmla="*/ 58 h 2691"/>
                <a:gd name="T54" fmla="*/ 1147 w 1293"/>
                <a:gd name="T55" fmla="*/ 166 h 2691"/>
                <a:gd name="T56" fmla="*/ 1112 w 1293"/>
                <a:gd name="T57" fmla="*/ 342 h 2691"/>
                <a:gd name="T58" fmla="*/ 1070 w 1293"/>
                <a:gd name="T59" fmla="*/ 516 h 2691"/>
                <a:gd name="T60" fmla="*/ 1022 w 1293"/>
                <a:gd name="T61" fmla="*/ 690 h 2691"/>
                <a:gd name="T62" fmla="*/ 970 w 1293"/>
                <a:gd name="T63" fmla="*/ 862 h 2691"/>
                <a:gd name="T64" fmla="*/ 912 w 1293"/>
                <a:gd name="T65" fmla="*/ 1032 h 2691"/>
                <a:gd name="T66" fmla="*/ 847 w 1293"/>
                <a:gd name="T67" fmla="*/ 1201 h 2691"/>
                <a:gd name="T68" fmla="*/ 779 w 1293"/>
                <a:gd name="T69" fmla="*/ 1369 h 2691"/>
                <a:gd name="T70" fmla="*/ 704 w 1293"/>
                <a:gd name="T71" fmla="*/ 1534 h 2691"/>
                <a:gd name="T72" fmla="*/ 626 w 1293"/>
                <a:gd name="T73" fmla="*/ 1697 h 2691"/>
                <a:gd name="T74" fmla="*/ 542 w 1293"/>
                <a:gd name="T75" fmla="*/ 1857 h 2691"/>
                <a:gd name="T76" fmla="*/ 454 w 1293"/>
                <a:gd name="T77" fmla="*/ 2014 h 2691"/>
                <a:gd name="T78" fmla="*/ 361 w 1293"/>
                <a:gd name="T79" fmla="*/ 2170 h 2691"/>
                <a:gd name="T80" fmla="*/ 263 w 1293"/>
                <a:gd name="T81" fmla="*/ 2323 h 2691"/>
                <a:gd name="T82" fmla="*/ 161 w 1293"/>
                <a:gd name="T83" fmla="*/ 2473 h 2691"/>
                <a:gd name="T84" fmla="*/ 56 w 1293"/>
                <a:gd name="T85" fmla="*/ 2619 h 2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3" h="2691">
                  <a:moveTo>
                    <a:pt x="0" y="2691"/>
                  </a:moveTo>
                  <a:lnTo>
                    <a:pt x="73" y="2665"/>
                  </a:lnTo>
                  <a:lnTo>
                    <a:pt x="145" y="2638"/>
                  </a:lnTo>
                  <a:lnTo>
                    <a:pt x="217" y="2612"/>
                  </a:lnTo>
                  <a:lnTo>
                    <a:pt x="288" y="2585"/>
                  </a:lnTo>
                  <a:lnTo>
                    <a:pt x="360" y="2556"/>
                  </a:lnTo>
                  <a:lnTo>
                    <a:pt x="430" y="2529"/>
                  </a:lnTo>
                  <a:lnTo>
                    <a:pt x="501" y="2501"/>
                  </a:lnTo>
                  <a:lnTo>
                    <a:pt x="571" y="2471"/>
                  </a:lnTo>
                  <a:lnTo>
                    <a:pt x="600" y="2415"/>
                  </a:lnTo>
                  <a:lnTo>
                    <a:pt x="628" y="2358"/>
                  </a:lnTo>
                  <a:lnTo>
                    <a:pt x="657" y="2301"/>
                  </a:lnTo>
                  <a:lnTo>
                    <a:pt x="684" y="2245"/>
                  </a:lnTo>
                  <a:lnTo>
                    <a:pt x="711" y="2187"/>
                  </a:lnTo>
                  <a:lnTo>
                    <a:pt x="737" y="2129"/>
                  </a:lnTo>
                  <a:lnTo>
                    <a:pt x="763" y="2070"/>
                  </a:lnTo>
                  <a:lnTo>
                    <a:pt x="788" y="2012"/>
                  </a:lnTo>
                  <a:lnTo>
                    <a:pt x="816" y="1945"/>
                  </a:lnTo>
                  <a:lnTo>
                    <a:pt x="843" y="1878"/>
                  </a:lnTo>
                  <a:lnTo>
                    <a:pt x="869" y="1811"/>
                  </a:lnTo>
                  <a:lnTo>
                    <a:pt x="894" y="1744"/>
                  </a:lnTo>
                  <a:lnTo>
                    <a:pt x="918" y="1678"/>
                  </a:lnTo>
                  <a:lnTo>
                    <a:pt x="941" y="1610"/>
                  </a:lnTo>
                  <a:lnTo>
                    <a:pt x="964" y="1541"/>
                  </a:lnTo>
                  <a:lnTo>
                    <a:pt x="987" y="1473"/>
                  </a:lnTo>
                  <a:lnTo>
                    <a:pt x="1009" y="1405"/>
                  </a:lnTo>
                  <a:lnTo>
                    <a:pt x="1031" y="1337"/>
                  </a:lnTo>
                  <a:lnTo>
                    <a:pt x="1051" y="1268"/>
                  </a:lnTo>
                  <a:lnTo>
                    <a:pt x="1072" y="1200"/>
                  </a:lnTo>
                  <a:lnTo>
                    <a:pt x="1092" y="1131"/>
                  </a:lnTo>
                  <a:lnTo>
                    <a:pt x="1113" y="1062"/>
                  </a:lnTo>
                  <a:lnTo>
                    <a:pt x="1133" y="994"/>
                  </a:lnTo>
                  <a:lnTo>
                    <a:pt x="1152" y="925"/>
                  </a:lnTo>
                  <a:lnTo>
                    <a:pt x="1168" y="868"/>
                  </a:lnTo>
                  <a:lnTo>
                    <a:pt x="1184" y="811"/>
                  </a:lnTo>
                  <a:lnTo>
                    <a:pt x="1199" y="754"/>
                  </a:lnTo>
                  <a:lnTo>
                    <a:pt x="1214" y="698"/>
                  </a:lnTo>
                  <a:lnTo>
                    <a:pt x="1227" y="640"/>
                  </a:lnTo>
                  <a:lnTo>
                    <a:pt x="1240" y="582"/>
                  </a:lnTo>
                  <a:lnTo>
                    <a:pt x="1252" y="525"/>
                  </a:lnTo>
                  <a:lnTo>
                    <a:pt x="1262" y="468"/>
                  </a:lnTo>
                  <a:lnTo>
                    <a:pt x="1271" y="409"/>
                  </a:lnTo>
                  <a:lnTo>
                    <a:pt x="1279" y="351"/>
                  </a:lnTo>
                  <a:lnTo>
                    <a:pt x="1286" y="293"/>
                  </a:lnTo>
                  <a:lnTo>
                    <a:pt x="1291" y="235"/>
                  </a:lnTo>
                  <a:lnTo>
                    <a:pt x="1293" y="176"/>
                  </a:lnTo>
                  <a:lnTo>
                    <a:pt x="1293" y="117"/>
                  </a:lnTo>
                  <a:lnTo>
                    <a:pt x="1293" y="89"/>
                  </a:lnTo>
                  <a:lnTo>
                    <a:pt x="1292" y="59"/>
                  </a:lnTo>
                  <a:lnTo>
                    <a:pt x="1290" y="30"/>
                  </a:lnTo>
                  <a:lnTo>
                    <a:pt x="1287" y="0"/>
                  </a:lnTo>
                  <a:lnTo>
                    <a:pt x="1257" y="20"/>
                  </a:lnTo>
                  <a:lnTo>
                    <a:pt x="1225" y="39"/>
                  </a:lnTo>
                  <a:lnTo>
                    <a:pt x="1193" y="58"/>
                  </a:lnTo>
                  <a:lnTo>
                    <a:pt x="1163" y="77"/>
                  </a:lnTo>
                  <a:lnTo>
                    <a:pt x="1147" y="166"/>
                  </a:lnTo>
                  <a:lnTo>
                    <a:pt x="1130" y="254"/>
                  </a:lnTo>
                  <a:lnTo>
                    <a:pt x="1112" y="342"/>
                  </a:lnTo>
                  <a:lnTo>
                    <a:pt x="1091" y="429"/>
                  </a:lnTo>
                  <a:lnTo>
                    <a:pt x="1070" y="516"/>
                  </a:lnTo>
                  <a:lnTo>
                    <a:pt x="1047" y="604"/>
                  </a:lnTo>
                  <a:lnTo>
                    <a:pt x="1022" y="690"/>
                  </a:lnTo>
                  <a:lnTo>
                    <a:pt x="997" y="776"/>
                  </a:lnTo>
                  <a:lnTo>
                    <a:pt x="970" y="862"/>
                  </a:lnTo>
                  <a:lnTo>
                    <a:pt x="941" y="947"/>
                  </a:lnTo>
                  <a:lnTo>
                    <a:pt x="912" y="1032"/>
                  </a:lnTo>
                  <a:lnTo>
                    <a:pt x="880" y="1117"/>
                  </a:lnTo>
                  <a:lnTo>
                    <a:pt x="847" y="1201"/>
                  </a:lnTo>
                  <a:lnTo>
                    <a:pt x="814" y="1285"/>
                  </a:lnTo>
                  <a:lnTo>
                    <a:pt x="779" y="1369"/>
                  </a:lnTo>
                  <a:lnTo>
                    <a:pt x="743" y="1452"/>
                  </a:lnTo>
                  <a:lnTo>
                    <a:pt x="704" y="1534"/>
                  </a:lnTo>
                  <a:lnTo>
                    <a:pt x="666" y="1615"/>
                  </a:lnTo>
                  <a:lnTo>
                    <a:pt x="626" y="1697"/>
                  </a:lnTo>
                  <a:lnTo>
                    <a:pt x="584" y="1777"/>
                  </a:lnTo>
                  <a:lnTo>
                    <a:pt x="542" y="1857"/>
                  </a:lnTo>
                  <a:lnTo>
                    <a:pt x="498" y="1936"/>
                  </a:lnTo>
                  <a:lnTo>
                    <a:pt x="454" y="2014"/>
                  </a:lnTo>
                  <a:lnTo>
                    <a:pt x="407" y="2093"/>
                  </a:lnTo>
                  <a:lnTo>
                    <a:pt x="361" y="2170"/>
                  </a:lnTo>
                  <a:lnTo>
                    <a:pt x="312" y="2247"/>
                  </a:lnTo>
                  <a:lnTo>
                    <a:pt x="263" y="2323"/>
                  </a:lnTo>
                  <a:lnTo>
                    <a:pt x="212" y="2398"/>
                  </a:lnTo>
                  <a:lnTo>
                    <a:pt x="161" y="2473"/>
                  </a:lnTo>
                  <a:lnTo>
                    <a:pt x="109" y="2546"/>
                  </a:lnTo>
                  <a:lnTo>
                    <a:pt x="56" y="2619"/>
                  </a:lnTo>
                  <a:lnTo>
                    <a:pt x="0" y="26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3" name="淘宝店chenying0907 26"/>
            <p:cNvSpPr/>
            <p:nvPr/>
          </p:nvSpPr>
          <p:spPr bwMode="auto">
            <a:xfrm>
              <a:off x="8735" y="6184"/>
              <a:ext cx="1732" cy="1414"/>
            </a:xfrm>
            <a:custGeom>
              <a:avLst/>
              <a:gdLst>
                <a:gd name="T0" fmla="*/ 3986 w 4004"/>
                <a:gd name="T1" fmla="*/ 88 h 3263"/>
                <a:gd name="T2" fmla="*/ 3948 w 4004"/>
                <a:gd name="T3" fmla="*/ 265 h 3263"/>
                <a:gd name="T4" fmla="*/ 3902 w 4004"/>
                <a:gd name="T5" fmla="*/ 440 h 3263"/>
                <a:gd name="T6" fmla="*/ 3851 w 4004"/>
                <a:gd name="T7" fmla="*/ 613 h 3263"/>
                <a:gd name="T8" fmla="*/ 3794 w 4004"/>
                <a:gd name="T9" fmla="*/ 786 h 3263"/>
                <a:gd name="T10" fmla="*/ 3732 w 4004"/>
                <a:gd name="T11" fmla="*/ 957 h 3263"/>
                <a:gd name="T12" fmla="*/ 3664 w 4004"/>
                <a:gd name="T13" fmla="*/ 1125 h 3263"/>
                <a:gd name="T14" fmla="*/ 3590 w 4004"/>
                <a:gd name="T15" fmla="*/ 1291 h 3263"/>
                <a:gd name="T16" fmla="*/ 3512 w 4004"/>
                <a:gd name="T17" fmla="*/ 1457 h 3263"/>
                <a:gd name="T18" fmla="*/ 3429 w 4004"/>
                <a:gd name="T19" fmla="*/ 1619 h 3263"/>
                <a:gd name="T20" fmla="*/ 3341 w 4004"/>
                <a:gd name="T21" fmla="*/ 1778 h 3263"/>
                <a:gd name="T22" fmla="*/ 3248 w 4004"/>
                <a:gd name="T23" fmla="*/ 1936 h 3263"/>
                <a:gd name="T24" fmla="*/ 3150 w 4004"/>
                <a:gd name="T25" fmla="*/ 2090 h 3263"/>
                <a:gd name="T26" fmla="*/ 3048 w 4004"/>
                <a:gd name="T27" fmla="*/ 2241 h 3263"/>
                <a:gd name="T28" fmla="*/ 2942 w 4004"/>
                <a:gd name="T29" fmla="*/ 2389 h 3263"/>
                <a:gd name="T30" fmla="*/ 2831 w 4004"/>
                <a:gd name="T31" fmla="*/ 2534 h 3263"/>
                <a:gd name="T32" fmla="*/ 2648 w 4004"/>
                <a:gd name="T33" fmla="*/ 2648 h 3263"/>
                <a:gd name="T34" fmla="*/ 2394 w 4004"/>
                <a:gd name="T35" fmla="*/ 2732 h 3263"/>
                <a:gd name="T36" fmla="*/ 2139 w 4004"/>
                <a:gd name="T37" fmla="*/ 2810 h 3263"/>
                <a:gd name="T38" fmla="*/ 1883 w 4004"/>
                <a:gd name="T39" fmla="*/ 2885 h 3263"/>
                <a:gd name="T40" fmla="*/ 1626 w 4004"/>
                <a:gd name="T41" fmla="*/ 2956 h 3263"/>
                <a:gd name="T42" fmla="*/ 1370 w 4004"/>
                <a:gd name="T43" fmla="*/ 3022 h 3263"/>
                <a:gd name="T44" fmla="*/ 1115 w 4004"/>
                <a:gd name="T45" fmla="*/ 3084 h 3263"/>
                <a:gd name="T46" fmla="*/ 861 w 4004"/>
                <a:gd name="T47" fmla="*/ 3141 h 3263"/>
                <a:gd name="T48" fmla="*/ 660 w 4004"/>
                <a:gd name="T49" fmla="*/ 3183 h 3263"/>
                <a:gd name="T50" fmla="*/ 495 w 4004"/>
                <a:gd name="T51" fmla="*/ 3210 h 3263"/>
                <a:gd name="T52" fmla="*/ 310 w 4004"/>
                <a:gd name="T53" fmla="*/ 3234 h 3263"/>
                <a:gd name="T54" fmla="*/ 108 w 4004"/>
                <a:gd name="T55" fmla="*/ 3255 h 3263"/>
                <a:gd name="T56" fmla="*/ 36 w 4004"/>
                <a:gd name="T57" fmla="*/ 3226 h 3263"/>
                <a:gd name="T58" fmla="*/ 106 w 4004"/>
                <a:gd name="T59" fmla="*/ 3151 h 3263"/>
                <a:gd name="T60" fmla="*/ 172 w 4004"/>
                <a:gd name="T61" fmla="*/ 3075 h 3263"/>
                <a:gd name="T62" fmla="*/ 237 w 4004"/>
                <a:gd name="T63" fmla="*/ 2999 h 3263"/>
                <a:gd name="T64" fmla="*/ 300 w 4004"/>
                <a:gd name="T65" fmla="*/ 2921 h 3263"/>
                <a:gd name="T66" fmla="*/ 360 w 4004"/>
                <a:gd name="T67" fmla="*/ 2842 h 3263"/>
                <a:gd name="T68" fmla="*/ 447 w 4004"/>
                <a:gd name="T69" fmla="*/ 2722 h 3263"/>
                <a:gd name="T70" fmla="*/ 558 w 4004"/>
                <a:gd name="T71" fmla="*/ 2556 h 3263"/>
                <a:gd name="T72" fmla="*/ 661 w 4004"/>
                <a:gd name="T73" fmla="*/ 2385 h 3263"/>
                <a:gd name="T74" fmla="*/ 759 w 4004"/>
                <a:gd name="T75" fmla="*/ 2208 h 3263"/>
                <a:gd name="T76" fmla="*/ 851 w 4004"/>
                <a:gd name="T77" fmla="*/ 2024 h 3263"/>
                <a:gd name="T78" fmla="*/ 1226 w 4004"/>
                <a:gd name="T79" fmla="*/ 1240 h 3263"/>
                <a:gd name="T80" fmla="*/ 1411 w 4004"/>
                <a:gd name="T81" fmla="*/ 1186 h 3263"/>
                <a:gd name="T82" fmla="*/ 1595 w 4004"/>
                <a:gd name="T83" fmla="*/ 1128 h 3263"/>
                <a:gd name="T84" fmla="*/ 1777 w 4004"/>
                <a:gd name="T85" fmla="*/ 1067 h 3263"/>
                <a:gd name="T86" fmla="*/ 1957 w 4004"/>
                <a:gd name="T87" fmla="*/ 1002 h 3263"/>
                <a:gd name="T88" fmla="*/ 2137 w 4004"/>
                <a:gd name="T89" fmla="*/ 933 h 3263"/>
                <a:gd name="T90" fmla="*/ 2315 w 4004"/>
                <a:gd name="T91" fmla="*/ 862 h 3263"/>
                <a:gd name="T92" fmla="*/ 2490 w 4004"/>
                <a:gd name="T93" fmla="*/ 788 h 3263"/>
                <a:gd name="T94" fmla="*/ 2665 w 4004"/>
                <a:gd name="T95" fmla="*/ 710 h 3263"/>
                <a:gd name="T96" fmla="*/ 2839 w 4004"/>
                <a:gd name="T97" fmla="*/ 630 h 3263"/>
                <a:gd name="T98" fmla="*/ 3010 w 4004"/>
                <a:gd name="T99" fmla="*/ 546 h 3263"/>
                <a:gd name="T100" fmla="*/ 3180 w 4004"/>
                <a:gd name="T101" fmla="*/ 461 h 3263"/>
                <a:gd name="T102" fmla="*/ 3348 w 4004"/>
                <a:gd name="T103" fmla="*/ 373 h 3263"/>
                <a:gd name="T104" fmla="*/ 3514 w 4004"/>
                <a:gd name="T105" fmla="*/ 283 h 3263"/>
                <a:gd name="T106" fmla="*/ 3679 w 4004"/>
                <a:gd name="T107" fmla="*/ 190 h 3263"/>
                <a:gd name="T108" fmla="*/ 3842 w 4004"/>
                <a:gd name="T109" fmla="*/ 96 h 3263"/>
                <a:gd name="T110" fmla="*/ 4004 w 4004"/>
                <a:gd name="T111" fmla="*/ 0 h 3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04" h="3263">
                  <a:moveTo>
                    <a:pt x="4004" y="0"/>
                  </a:moveTo>
                  <a:lnTo>
                    <a:pt x="3986" y="88"/>
                  </a:lnTo>
                  <a:lnTo>
                    <a:pt x="3968" y="177"/>
                  </a:lnTo>
                  <a:lnTo>
                    <a:pt x="3948" y="265"/>
                  </a:lnTo>
                  <a:lnTo>
                    <a:pt x="3926" y="352"/>
                  </a:lnTo>
                  <a:lnTo>
                    <a:pt x="3902" y="440"/>
                  </a:lnTo>
                  <a:lnTo>
                    <a:pt x="3877" y="527"/>
                  </a:lnTo>
                  <a:lnTo>
                    <a:pt x="3851" y="613"/>
                  </a:lnTo>
                  <a:lnTo>
                    <a:pt x="3823" y="699"/>
                  </a:lnTo>
                  <a:lnTo>
                    <a:pt x="3794" y="786"/>
                  </a:lnTo>
                  <a:lnTo>
                    <a:pt x="3764" y="872"/>
                  </a:lnTo>
                  <a:lnTo>
                    <a:pt x="3732" y="957"/>
                  </a:lnTo>
                  <a:lnTo>
                    <a:pt x="3698" y="1041"/>
                  </a:lnTo>
                  <a:lnTo>
                    <a:pt x="3664" y="1125"/>
                  </a:lnTo>
                  <a:lnTo>
                    <a:pt x="3628" y="1209"/>
                  </a:lnTo>
                  <a:lnTo>
                    <a:pt x="3590" y="1291"/>
                  </a:lnTo>
                  <a:lnTo>
                    <a:pt x="3552" y="1374"/>
                  </a:lnTo>
                  <a:lnTo>
                    <a:pt x="3512" y="1457"/>
                  </a:lnTo>
                  <a:lnTo>
                    <a:pt x="3471" y="1538"/>
                  </a:lnTo>
                  <a:lnTo>
                    <a:pt x="3429" y="1619"/>
                  </a:lnTo>
                  <a:lnTo>
                    <a:pt x="3385" y="1699"/>
                  </a:lnTo>
                  <a:lnTo>
                    <a:pt x="3341" y="1778"/>
                  </a:lnTo>
                  <a:lnTo>
                    <a:pt x="3294" y="1857"/>
                  </a:lnTo>
                  <a:lnTo>
                    <a:pt x="3248" y="1936"/>
                  </a:lnTo>
                  <a:lnTo>
                    <a:pt x="3199" y="2013"/>
                  </a:lnTo>
                  <a:lnTo>
                    <a:pt x="3150" y="2090"/>
                  </a:lnTo>
                  <a:lnTo>
                    <a:pt x="3099" y="2166"/>
                  </a:lnTo>
                  <a:lnTo>
                    <a:pt x="3048" y="2241"/>
                  </a:lnTo>
                  <a:lnTo>
                    <a:pt x="2995" y="2316"/>
                  </a:lnTo>
                  <a:lnTo>
                    <a:pt x="2942" y="2389"/>
                  </a:lnTo>
                  <a:lnTo>
                    <a:pt x="2886" y="2462"/>
                  </a:lnTo>
                  <a:lnTo>
                    <a:pt x="2831" y="2534"/>
                  </a:lnTo>
                  <a:lnTo>
                    <a:pt x="2774" y="2605"/>
                  </a:lnTo>
                  <a:lnTo>
                    <a:pt x="2648" y="2648"/>
                  </a:lnTo>
                  <a:lnTo>
                    <a:pt x="2521" y="2690"/>
                  </a:lnTo>
                  <a:lnTo>
                    <a:pt x="2394" y="2732"/>
                  </a:lnTo>
                  <a:lnTo>
                    <a:pt x="2267" y="2771"/>
                  </a:lnTo>
                  <a:lnTo>
                    <a:pt x="2139" y="2810"/>
                  </a:lnTo>
                  <a:lnTo>
                    <a:pt x="2011" y="2849"/>
                  </a:lnTo>
                  <a:lnTo>
                    <a:pt x="1883" y="2885"/>
                  </a:lnTo>
                  <a:lnTo>
                    <a:pt x="1754" y="2921"/>
                  </a:lnTo>
                  <a:lnTo>
                    <a:pt x="1626" y="2956"/>
                  </a:lnTo>
                  <a:lnTo>
                    <a:pt x="1498" y="2990"/>
                  </a:lnTo>
                  <a:lnTo>
                    <a:pt x="1370" y="3022"/>
                  </a:lnTo>
                  <a:lnTo>
                    <a:pt x="1242" y="3054"/>
                  </a:lnTo>
                  <a:lnTo>
                    <a:pt x="1115" y="3084"/>
                  </a:lnTo>
                  <a:lnTo>
                    <a:pt x="988" y="3114"/>
                  </a:lnTo>
                  <a:lnTo>
                    <a:pt x="861" y="3141"/>
                  </a:lnTo>
                  <a:lnTo>
                    <a:pt x="735" y="3168"/>
                  </a:lnTo>
                  <a:lnTo>
                    <a:pt x="660" y="3183"/>
                  </a:lnTo>
                  <a:lnTo>
                    <a:pt x="580" y="3197"/>
                  </a:lnTo>
                  <a:lnTo>
                    <a:pt x="495" y="3210"/>
                  </a:lnTo>
                  <a:lnTo>
                    <a:pt x="405" y="3223"/>
                  </a:lnTo>
                  <a:lnTo>
                    <a:pt x="310" y="3234"/>
                  </a:lnTo>
                  <a:lnTo>
                    <a:pt x="211" y="3244"/>
                  </a:lnTo>
                  <a:lnTo>
                    <a:pt x="108" y="3255"/>
                  </a:lnTo>
                  <a:lnTo>
                    <a:pt x="0" y="3263"/>
                  </a:lnTo>
                  <a:lnTo>
                    <a:pt x="36" y="3226"/>
                  </a:lnTo>
                  <a:lnTo>
                    <a:pt x="70" y="3189"/>
                  </a:lnTo>
                  <a:lnTo>
                    <a:pt x="106" y="3151"/>
                  </a:lnTo>
                  <a:lnTo>
                    <a:pt x="138" y="3114"/>
                  </a:lnTo>
                  <a:lnTo>
                    <a:pt x="172" y="3075"/>
                  </a:lnTo>
                  <a:lnTo>
                    <a:pt x="204" y="3038"/>
                  </a:lnTo>
                  <a:lnTo>
                    <a:pt x="237" y="2999"/>
                  </a:lnTo>
                  <a:lnTo>
                    <a:pt x="269" y="2960"/>
                  </a:lnTo>
                  <a:lnTo>
                    <a:pt x="300" y="2921"/>
                  </a:lnTo>
                  <a:lnTo>
                    <a:pt x="330" y="2881"/>
                  </a:lnTo>
                  <a:lnTo>
                    <a:pt x="360" y="2842"/>
                  </a:lnTo>
                  <a:lnTo>
                    <a:pt x="390" y="2802"/>
                  </a:lnTo>
                  <a:lnTo>
                    <a:pt x="447" y="2722"/>
                  </a:lnTo>
                  <a:lnTo>
                    <a:pt x="504" y="2639"/>
                  </a:lnTo>
                  <a:lnTo>
                    <a:pt x="558" y="2556"/>
                  </a:lnTo>
                  <a:lnTo>
                    <a:pt x="610" y="2471"/>
                  </a:lnTo>
                  <a:lnTo>
                    <a:pt x="661" y="2385"/>
                  </a:lnTo>
                  <a:lnTo>
                    <a:pt x="711" y="2296"/>
                  </a:lnTo>
                  <a:lnTo>
                    <a:pt x="759" y="2208"/>
                  </a:lnTo>
                  <a:lnTo>
                    <a:pt x="805" y="2117"/>
                  </a:lnTo>
                  <a:lnTo>
                    <a:pt x="851" y="2024"/>
                  </a:lnTo>
                  <a:lnTo>
                    <a:pt x="895" y="1930"/>
                  </a:lnTo>
                  <a:lnTo>
                    <a:pt x="1226" y="1240"/>
                  </a:lnTo>
                  <a:lnTo>
                    <a:pt x="1318" y="1214"/>
                  </a:lnTo>
                  <a:lnTo>
                    <a:pt x="1411" y="1186"/>
                  </a:lnTo>
                  <a:lnTo>
                    <a:pt x="1503" y="1158"/>
                  </a:lnTo>
                  <a:lnTo>
                    <a:pt x="1595" y="1128"/>
                  </a:lnTo>
                  <a:lnTo>
                    <a:pt x="1685" y="1098"/>
                  </a:lnTo>
                  <a:lnTo>
                    <a:pt x="1777" y="1067"/>
                  </a:lnTo>
                  <a:lnTo>
                    <a:pt x="1867" y="1035"/>
                  </a:lnTo>
                  <a:lnTo>
                    <a:pt x="1957" y="1002"/>
                  </a:lnTo>
                  <a:lnTo>
                    <a:pt x="2047" y="968"/>
                  </a:lnTo>
                  <a:lnTo>
                    <a:pt x="2137" y="933"/>
                  </a:lnTo>
                  <a:lnTo>
                    <a:pt x="2226" y="898"/>
                  </a:lnTo>
                  <a:lnTo>
                    <a:pt x="2315" y="862"/>
                  </a:lnTo>
                  <a:lnTo>
                    <a:pt x="2403" y="825"/>
                  </a:lnTo>
                  <a:lnTo>
                    <a:pt x="2490" y="788"/>
                  </a:lnTo>
                  <a:lnTo>
                    <a:pt x="2578" y="749"/>
                  </a:lnTo>
                  <a:lnTo>
                    <a:pt x="2665" y="710"/>
                  </a:lnTo>
                  <a:lnTo>
                    <a:pt x="2752" y="670"/>
                  </a:lnTo>
                  <a:lnTo>
                    <a:pt x="2839" y="630"/>
                  </a:lnTo>
                  <a:lnTo>
                    <a:pt x="2924" y="588"/>
                  </a:lnTo>
                  <a:lnTo>
                    <a:pt x="3010" y="546"/>
                  </a:lnTo>
                  <a:lnTo>
                    <a:pt x="3095" y="504"/>
                  </a:lnTo>
                  <a:lnTo>
                    <a:pt x="3180" y="461"/>
                  </a:lnTo>
                  <a:lnTo>
                    <a:pt x="3264" y="418"/>
                  </a:lnTo>
                  <a:lnTo>
                    <a:pt x="3348" y="373"/>
                  </a:lnTo>
                  <a:lnTo>
                    <a:pt x="3432" y="329"/>
                  </a:lnTo>
                  <a:lnTo>
                    <a:pt x="3514" y="283"/>
                  </a:lnTo>
                  <a:lnTo>
                    <a:pt x="3597" y="237"/>
                  </a:lnTo>
                  <a:lnTo>
                    <a:pt x="3679" y="190"/>
                  </a:lnTo>
                  <a:lnTo>
                    <a:pt x="3762" y="144"/>
                  </a:lnTo>
                  <a:lnTo>
                    <a:pt x="3842" y="96"/>
                  </a:lnTo>
                  <a:lnTo>
                    <a:pt x="3924" y="49"/>
                  </a:lnTo>
                  <a:lnTo>
                    <a:pt x="4004" y="0"/>
                  </a:ln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5" name="淘宝店chenying0907 27"/>
            <p:cNvSpPr/>
            <p:nvPr/>
          </p:nvSpPr>
          <p:spPr bwMode="auto">
            <a:xfrm>
              <a:off x="7274" y="6725"/>
              <a:ext cx="1991" cy="887"/>
            </a:xfrm>
            <a:custGeom>
              <a:avLst/>
              <a:gdLst>
                <a:gd name="T0" fmla="*/ 1473 w 4603"/>
                <a:gd name="T1" fmla="*/ 278 h 2052"/>
                <a:gd name="T2" fmla="*/ 1684 w 4603"/>
                <a:gd name="T3" fmla="*/ 299 h 2052"/>
                <a:gd name="T4" fmla="*/ 1895 w 4603"/>
                <a:gd name="T5" fmla="*/ 313 h 2052"/>
                <a:gd name="T6" fmla="*/ 2104 w 4603"/>
                <a:gd name="T7" fmla="*/ 323 h 2052"/>
                <a:gd name="T8" fmla="*/ 2311 w 4603"/>
                <a:gd name="T9" fmla="*/ 325 h 2052"/>
                <a:gd name="T10" fmla="*/ 2518 w 4603"/>
                <a:gd name="T11" fmla="*/ 323 h 2052"/>
                <a:gd name="T12" fmla="*/ 2723 w 4603"/>
                <a:gd name="T13" fmla="*/ 316 h 2052"/>
                <a:gd name="T14" fmla="*/ 2926 w 4603"/>
                <a:gd name="T15" fmla="*/ 302 h 2052"/>
                <a:gd name="T16" fmla="*/ 3129 w 4603"/>
                <a:gd name="T17" fmla="*/ 285 h 2052"/>
                <a:gd name="T18" fmla="*/ 3329 w 4603"/>
                <a:gd name="T19" fmla="*/ 261 h 2052"/>
                <a:gd name="T20" fmla="*/ 3529 w 4603"/>
                <a:gd name="T21" fmla="*/ 234 h 2052"/>
                <a:gd name="T22" fmla="*/ 3728 w 4603"/>
                <a:gd name="T23" fmla="*/ 201 h 2052"/>
                <a:gd name="T24" fmla="*/ 3925 w 4603"/>
                <a:gd name="T25" fmla="*/ 165 h 2052"/>
                <a:gd name="T26" fmla="*/ 4120 w 4603"/>
                <a:gd name="T27" fmla="*/ 123 h 2052"/>
                <a:gd name="T28" fmla="*/ 4314 w 4603"/>
                <a:gd name="T29" fmla="*/ 78 h 2052"/>
                <a:gd name="T30" fmla="*/ 4507 w 4603"/>
                <a:gd name="T31" fmla="*/ 28 h 2052"/>
                <a:gd name="T32" fmla="*/ 4272 w 4603"/>
                <a:gd name="T33" fmla="*/ 690 h 2052"/>
                <a:gd name="T34" fmla="*/ 4278 w 4603"/>
                <a:gd name="T35" fmla="*/ 670 h 2052"/>
                <a:gd name="T36" fmla="*/ 4274 w 4603"/>
                <a:gd name="T37" fmla="*/ 649 h 2052"/>
                <a:gd name="T38" fmla="*/ 4264 w 4603"/>
                <a:gd name="T39" fmla="*/ 633 h 2052"/>
                <a:gd name="T40" fmla="*/ 4249 w 4603"/>
                <a:gd name="T41" fmla="*/ 620 h 2052"/>
                <a:gd name="T42" fmla="*/ 4231 w 4603"/>
                <a:gd name="T43" fmla="*/ 612 h 2052"/>
                <a:gd name="T44" fmla="*/ 4212 w 4603"/>
                <a:gd name="T45" fmla="*/ 611 h 2052"/>
                <a:gd name="T46" fmla="*/ 4194 w 4603"/>
                <a:gd name="T47" fmla="*/ 616 h 2052"/>
                <a:gd name="T48" fmla="*/ 4177 w 4603"/>
                <a:gd name="T49" fmla="*/ 630 h 2052"/>
                <a:gd name="T50" fmla="*/ 4025 w 4603"/>
                <a:gd name="T51" fmla="*/ 825 h 2052"/>
                <a:gd name="T52" fmla="*/ 3868 w 4603"/>
                <a:gd name="T53" fmla="*/ 1015 h 2052"/>
                <a:gd name="T54" fmla="*/ 3707 w 4603"/>
                <a:gd name="T55" fmla="*/ 1201 h 2052"/>
                <a:gd name="T56" fmla="*/ 3542 w 4603"/>
                <a:gd name="T57" fmla="*/ 1382 h 2052"/>
                <a:gd name="T58" fmla="*/ 3371 w 4603"/>
                <a:gd name="T59" fmla="*/ 1558 h 2052"/>
                <a:gd name="T60" fmla="*/ 3197 w 4603"/>
                <a:gd name="T61" fmla="*/ 1728 h 2052"/>
                <a:gd name="T62" fmla="*/ 3015 w 4603"/>
                <a:gd name="T63" fmla="*/ 1891 h 2052"/>
                <a:gd name="T64" fmla="*/ 2921 w 4603"/>
                <a:gd name="T65" fmla="*/ 1970 h 2052"/>
                <a:gd name="T66" fmla="*/ 2827 w 4603"/>
                <a:gd name="T67" fmla="*/ 2049 h 2052"/>
                <a:gd name="T68" fmla="*/ 2507 w 4603"/>
                <a:gd name="T69" fmla="*/ 2052 h 2052"/>
                <a:gd name="T70" fmla="*/ 2172 w 4603"/>
                <a:gd name="T71" fmla="*/ 2047 h 2052"/>
                <a:gd name="T72" fmla="*/ 1825 w 4603"/>
                <a:gd name="T73" fmla="*/ 2033 h 2052"/>
                <a:gd name="T74" fmla="*/ 1647 w 4603"/>
                <a:gd name="T75" fmla="*/ 2023 h 2052"/>
                <a:gd name="T76" fmla="*/ 1467 w 4603"/>
                <a:gd name="T77" fmla="*/ 2010 h 2052"/>
                <a:gd name="T78" fmla="*/ 1286 w 4603"/>
                <a:gd name="T79" fmla="*/ 1994 h 2052"/>
                <a:gd name="T80" fmla="*/ 1103 w 4603"/>
                <a:gd name="T81" fmla="*/ 1976 h 2052"/>
                <a:gd name="T82" fmla="*/ 920 w 4603"/>
                <a:gd name="T83" fmla="*/ 1954 h 2052"/>
                <a:gd name="T84" fmla="*/ 735 w 4603"/>
                <a:gd name="T85" fmla="*/ 1931 h 2052"/>
                <a:gd name="T86" fmla="*/ 551 w 4603"/>
                <a:gd name="T87" fmla="*/ 1905 h 2052"/>
                <a:gd name="T88" fmla="*/ 366 w 4603"/>
                <a:gd name="T89" fmla="*/ 1875 h 2052"/>
                <a:gd name="T90" fmla="*/ 183 w 4603"/>
                <a:gd name="T91" fmla="*/ 1842 h 2052"/>
                <a:gd name="T92" fmla="*/ 0 w 4603"/>
                <a:gd name="T93" fmla="*/ 1806 h 2052"/>
                <a:gd name="T94" fmla="*/ 107 w 4603"/>
                <a:gd name="T95" fmla="*/ 1731 h 2052"/>
                <a:gd name="T96" fmla="*/ 211 w 4603"/>
                <a:gd name="T97" fmla="*/ 1654 h 2052"/>
                <a:gd name="T98" fmla="*/ 313 w 4603"/>
                <a:gd name="T99" fmla="*/ 1572 h 2052"/>
                <a:gd name="T100" fmla="*/ 413 w 4603"/>
                <a:gd name="T101" fmla="*/ 1488 h 2052"/>
                <a:gd name="T102" fmla="*/ 509 w 4603"/>
                <a:gd name="T103" fmla="*/ 1401 h 2052"/>
                <a:gd name="T104" fmla="*/ 603 w 4603"/>
                <a:gd name="T105" fmla="*/ 1310 h 2052"/>
                <a:gd name="T106" fmla="*/ 694 w 4603"/>
                <a:gd name="T107" fmla="*/ 1217 h 2052"/>
                <a:gd name="T108" fmla="*/ 783 w 4603"/>
                <a:gd name="T109" fmla="*/ 1122 h 2052"/>
                <a:gd name="T110" fmla="*/ 868 w 4603"/>
                <a:gd name="T111" fmla="*/ 1023 h 2052"/>
                <a:gd name="T112" fmla="*/ 949 w 4603"/>
                <a:gd name="T113" fmla="*/ 921 h 2052"/>
                <a:gd name="T114" fmla="*/ 1027 w 4603"/>
                <a:gd name="T115" fmla="*/ 818 h 2052"/>
                <a:gd name="T116" fmla="*/ 1102 w 4603"/>
                <a:gd name="T117" fmla="*/ 712 h 2052"/>
                <a:gd name="T118" fmla="*/ 1174 w 4603"/>
                <a:gd name="T119" fmla="*/ 604 h 2052"/>
                <a:gd name="T120" fmla="*/ 1242 w 4603"/>
                <a:gd name="T121" fmla="*/ 493 h 2052"/>
                <a:gd name="T122" fmla="*/ 1306 w 4603"/>
                <a:gd name="T123" fmla="*/ 380 h 2052"/>
                <a:gd name="T124" fmla="*/ 1367 w 4603"/>
                <a:gd name="T125" fmla="*/ 266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03" h="2052">
                  <a:moveTo>
                    <a:pt x="1367" y="266"/>
                  </a:moveTo>
                  <a:lnTo>
                    <a:pt x="1473" y="278"/>
                  </a:lnTo>
                  <a:lnTo>
                    <a:pt x="1579" y="289"/>
                  </a:lnTo>
                  <a:lnTo>
                    <a:pt x="1684" y="299"/>
                  </a:lnTo>
                  <a:lnTo>
                    <a:pt x="1790" y="307"/>
                  </a:lnTo>
                  <a:lnTo>
                    <a:pt x="1895" y="313"/>
                  </a:lnTo>
                  <a:lnTo>
                    <a:pt x="1999" y="318"/>
                  </a:lnTo>
                  <a:lnTo>
                    <a:pt x="2104" y="323"/>
                  </a:lnTo>
                  <a:lnTo>
                    <a:pt x="2207" y="325"/>
                  </a:lnTo>
                  <a:lnTo>
                    <a:pt x="2311" y="325"/>
                  </a:lnTo>
                  <a:lnTo>
                    <a:pt x="2414" y="325"/>
                  </a:lnTo>
                  <a:lnTo>
                    <a:pt x="2518" y="323"/>
                  </a:lnTo>
                  <a:lnTo>
                    <a:pt x="2620" y="320"/>
                  </a:lnTo>
                  <a:lnTo>
                    <a:pt x="2723" y="316"/>
                  </a:lnTo>
                  <a:lnTo>
                    <a:pt x="2825" y="310"/>
                  </a:lnTo>
                  <a:lnTo>
                    <a:pt x="2926" y="302"/>
                  </a:lnTo>
                  <a:lnTo>
                    <a:pt x="3028" y="294"/>
                  </a:lnTo>
                  <a:lnTo>
                    <a:pt x="3129" y="285"/>
                  </a:lnTo>
                  <a:lnTo>
                    <a:pt x="3230" y="274"/>
                  </a:lnTo>
                  <a:lnTo>
                    <a:pt x="3329" y="261"/>
                  </a:lnTo>
                  <a:lnTo>
                    <a:pt x="3430" y="249"/>
                  </a:lnTo>
                  <a:lnTo>
                    <a:pt x="3529" y="234"/>
                  </a:lnTo>
                  <a:lnTo>
                    <a:pt x="3629" y="218"/>
                  </a:lnTo>
                  <a:lnTo>
                    <a:pt x="3728" y="201"/>
                  </a:lnTo>
                  <a:lnTo>
                    <a:pt x="3826" y="183"/>
                  </a:lnTo>
                  <a:lnTo>
                    <a:pt x="3925" y="165"/>
                  </a:lnTo>
                  <a:lnTo>
                    <a:pt x="4022" y="144"/>
                  </a:lnTo>
                  <a:lnTo>
                    <a:pt x="4120" y="123"/>
                  </a:lnTo>
                  <a:lnTo>
                    <a:pt x="4217" y="100"/>
                  </a:lnTo>
                  <a:lnTo>
                    <a:pt x="4314" y="78"/>
                  </a:lnTo>
                  <a:lnTo>
                    <a:pt x="4410" y="53"/>
                  </a:lnTo>
                  <a:lnTo>
                    <a:pt x="4507" y="28"/>
                  </a:lnTo>
                  <a:lnTo>
                    <a:pt x="4603" y="0"/>
                  </a:lnTo>
                  <a:lnTo>
                    <a:pt x="4272" y="690"/>
                  </a:lnTo>
                  <a:lnTo>
                    <a:pt x="4275" y="680"/>
                  </a:lnTo>
                  <a:lnTo>
                    <a:pt x="4278" y="670"/>
                  </a:lnTo>
                  <a:lnTo>
                    <a:pt x="4276" y="659"/>
                  </a:lnTo>
                  <a:lnTo>
                    <a:pt x="4274" y="649"/>
                  </a:lnTo>
                  <a:lnTo>
                    <a:pt x="4270" y="641"/>
                  </a:lnTo>
                  <a:lnTo>
                    <a:pt x="4264" y="633"/>
                  </a:lnTo>
                  <a:lnTo>
                    <a:pt x="4257" y="625"/>
                  </a:lnTo>
                  <a:lnTo>
                    <a:pt x="4249" y="620"/>
                  </a:lnTo>
                  <a:lnTo>
                    <a:pt x="4240" y="615"/>
                  </a:lnTo>
                  <a:lnTo>
                    <a:pt x="4231" y="612"/>
                  </a:lnTo>
                  <a:lnTo>
                    <a:pt x="4222" y="611"/>
                  </a:lnTo>
                  <a:lnTo>
                    <a:pt x="4212" y="611"/>
                  </a:lnTo>
                  <a:lnTo>
                    <a:pt x="4203" y="612"/>
                  </a:lnTo>
                  <a:lnTo>
                    <a:pt x="4194" y="616"/>
                  </a:lnTo>
                  <a:lnTo>
                    <a:pt x="4185" y="622"/>
                  </a:lnTo>
                  <a:lnTo>
                    <a:pt x="4177" y="630"/>
                  </a:lnTo>
                  <a:lnTo>
                    <a:pt x="4101" y="727"/>
                  </a:lnTo>
                  <a:lnTo>
                    <a:pt x="4025" y="825"/>
                  </a:lnTo>
                  <a:lnTo>
                    <a:pt x="3946" y="920"/>
                  </a:lnTo>
                  <a:lnTo>
                    <a:pt x="3868" y="1015"/>
                  </a:lnTo>
                  <a:lnTo>
                    <a:pt x="3788" y="1108"/>
                  </a:lnTo>
                  <a:lnTo>
                    <a:pt x="3707" y="1201"/>
                  </a:lnTo>
                  <a:lnTo>
                    <a:pt x="3625" y="1292"/>
                  </a:lnTo>
                  <a:lnTo>
                    <a:pt x="3542" y="1382"/>
                  </a:lnTo>
                  <a:lnTo>
                    <a:pt x="3458" y="1470"/>
                  </a:lnTo>
                  <a:lnTo>
                    <a:pt x="3371" y="1558"/>
                  </a:lnTo>
                  <a:lnTo>
                    <a:pt x="3285" y="1644"/>
                  </a:lnTo>
                  <a:lnTo>
                    <a:pt x="3197" y="1728"/>
                  </a:lnTo>
                  <a:lnTo>
                    <a:pt x="3106" y="1810"/>
                  </a:lnTo>
                  <a:lnTo>
                    <a:pt x="3015" y="1891"/>
                  </a:lnTo>
                  <a:lnTo>
                    <a:pt x="2969" y="1932"/>
                  </a:lnTo>
                  <a:lnTo>
                    <a:pt x="2921" y="1970"/>
                  </a:lnTo>
                  <a:lnTo>
                    <a:pt x="2875" y="2010"/>
                  </a:lnTo>
                  <a:lnTo>
                    <a:pt x="2827" y="2049"/>
                  </a:lnTo>
                  <a:lnTo>
                    <a:pt x="2668" y="2051"/>
                  </a:lnTo>
                  <a:lnTo>
                    <a:pt x="2507" y="2052"/>
                  </a:lnTo>
                  <a:lnTo>
                    <a:pt x="2341" y="2051"/>
                  </a:lnTo>
                  <a:lnTo>
                    <a:pt x="2172" y="2047"/>
                  </a:lnTo>
                  <a:lnTo>
                    <a:pt x="1999" y="2042"/>
                  </a:lnTo>
                  <a:lnTo>
                    <a:pt x="1825" y="2033"/>
                  </a:lnTo>
                  <a:lnTo>
                    <a:pt x="1736" y="2028"/>
                  </a:lnTo>
                  <a:lnTo>
                    <a:pt x="1647" y="2023"/>
                  </a:lnTo>
                  <a:lnTo>
                    <a:pt x="1557" y="2017"/>
                  </a:lnTo>
                  <a:lnTo>
                    <a:pt x="1467" y="2010"/>
                  </a:lnTo>
                  <a:lnTo>
                    <a:pt x="1377" y="2002"/>
                  </a:lnTo>
                  <a:lnTo>
                    <a:pt x="1286" y="1994"/>
                  </a:lnTo>
                  <a:lnTo>
                    <a:pt x="1194" y="1985"/>
                  </a:lnTo>
                  <a:lnTo>
                    <a:pt x="1103" y="1976"/>
                  </a:lnTo>
                  <a:lnTo>
                    <a:pt x="1012" y="1966"/>
                  </a:lnTo>
                  <a:lnTo>
                    <a:pt x="920" y="1954"/>
                  </a:lnTo>
                  <a:lnTo>
                    <a:pt x="828" y="1943"/>
                  </a:lnTo>
                  <a:lnTo>
                    <a:pt x="735" y="1931"/>
                  </a:lnTo>
                  <a:lnTo>
                    <a:pt x="643" y="1918"/>
                  </a:lnTo>
                  <a:lnTo>
                    <a:pt x="551" y="1905"/>
                  </a:lnTo>
                  <a:lnTo>
                    <a:pt x="458" y="1890"/>
                  </a:lnTo>
                  <a:lnTo>
                    <a:pt x="366" y="1875"/>
                  </a:lnTo>
                  <a:lnTo>
                    <a:pt x="275" y="1859"/>
                  </a:lnTo>
                  <a:lnTo>
                    <a:pt x="183" y="1842"/>
                  </a:lnTo>
                  <a:lnTo>
                    <a:pt x="91" y="1824"/>
                  </a:lnTo>
                  <a:lnTo>
                    <a:pt x="0" y="1806"/>
                  </a:lnTo>
                  <a:lnTo>
                    <a:pt x="53" y="1770"/>
                  </a:lnTo>
                  <a:lnTo>
                    <a:pt x="107" y="1731"/>
                  </a:lnTo>
                  <a:lnTo>
                    <a:pt x="159" y="1692"/>
                  </a:lnTo>
                  <a:lnTo>
                    <a:pt x="211" y="1654"/>
                  </a:lnTo>
                  <a:lnTo>
                    <a:pt x="262" y="1613"/>
                  </a:lnTo>
                  <a:lnTo>
                    <a:pt x="313" y="1572"/>
                  </a:lnTo>
                  <a:lnTo>
                    <a:pt x="363" y="1531"/>
                  </a:lnTo>
                  <a:lnTo>
                    <a:pt x="413" y="1488"/>
                  </a:lnTo>
                  <a:lnTo>
                    <a:pt x="460" y="1445"/>
                  </a:lnTo>
                  <a:lnTo>
                    <a:pt x="509" y="1401"/>
                  </a:lnTo>
                  <a:lnTo>
                    <a:pt x="557" y="1357"/>
                  </a:lnTo>
                  <a:lnTo>
                    <a:pt x="603" y="1310"/>
                  </a:lnTo>
                  <a:lnTo>
                    <a:pt x="649" y="1265"/>
                  </a:lnTo>
                  <a:lnTo>
                    <a:pt x="694" y="1217"/>
                  </a:lnTo>
                  <a:lnTo>
                    <a:pt x="738" y="1170"/>
                  </a:lnTo>
                  <a:lnTo>
                    <a:pt x="783" y="1122"/>
                  </a:lnTo>
                  <a:lnTo>
                    <a:pt x="824" y="1073"/>
                  </a:lnTo>
                  <a:lnTo>
                    <a:pt x="868" y="1023"/>
                  </a:lnTo>
                  <a:lnTo>
                    <a:pt x="908" y="972"/>
                  </a:lnTo>
                  <a:lnTo>
                    <a:pt x="949" y="921"/>
                  </a:lnTo>
                  <a:lnTo>
                    <a:pt x="989" y="870"/>
                  </a:lnTo>
                  <a:lnTo>
                    <a:pt x="1027" y="818"/>
                  </a:lnTo>
                  <a:lnTo>
                    <a:pt x="1065" y="765"/>
                  </a:lnTo>
                  <a:lnTo>
                    <a:pt x="1102" y="712"/>
                  </a:lnTo>
                  <a:lnTo>
                    <a:pt x="1139" y="658"/>
                  </a:lnTo>
                  <a:lnTo>
                    <a:pt x="1174" y="604"/>
                  </a:lnTo>
                  <a:lnTo>
                    <a:pt x="1209" y="548"/>
                  </a:lnTo>
                  <a:lnTo>
                    <a:pt x="1242" y="493"/>
                  </a:lnTo>
                  <a:lnTo>
                    <a:pt x="1275" y="437"/>
                  </a:lnTo>
                  <a:lnTo>
                    <a:pt x="1306" y="380"/>
                  </a:lnTo>
                  <a:lnTo>
                    <a:pt x="1337" y="323"/>
                  </a:lnTo>
                  <a:lnTo>
                    <a:pt x="1367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6" name="淘宝店chenying0907 28"/>
            <p:cNvSpPr/>
            <p:nvPr/>
          </p:nvSpPr>
          <p:spPr bwMode="auto">
            <a:xfrm>
              <a:off x="7003" y="6825"/>
              <a:ext cx="811" cy="666"/>
            </a:xfrm>
            <a:custGeom>
              <a:avLst/>
              <a:gdLst>
                <a:gd name="T0" fmla="*/ 520 w 1868"/>
                <a:gd name="T1" fmla="*/ 1498 h 1534"/>
                <a:gd name="T2" fmla="*/ 629 w 1868"/>
                <a:gd name="T3" fmla="*/ 1424 h 1534"/>
                <a:gd name="T4" fmla="*/ 734 w 1868"/>
                <a:gd name="T5" fmla="*/ 1347 h 1534"/>
                <a:gd name="T6" fmla="*/ 838 w 1868"/>
                <a:gd name="T7" fmla="*/ 1266 h 1534"/>
                <a:gd name="T8" fmla="*/ 939 w 1868"/>
                <a:gd name="T9" fmla="*/ 1182 h 1534"/>
                <a:gd name="T10" fmla="*/ 1036 w 1868"/>
                <a:gd name="T11" fmla="*/ 1095 h 1534"/>
                <a:gd name="T12" fmla="*/ 1131 w 1868"/>
                <a:gd name="T13" fmla="*/ 1004 h 1534"/>
                <a:gd name="T14" fmla="*/ 1223 w 1868"/>
                <a:gd name="T15" fmla="*/ 911 h 1534"/>
                <a:gd name="T16" fmla="*/ 1313 w 1868"/>
                <a:gd name="T17" fmla="*/ 815 h 1534"/>
                <a:gd name="T18" fmla="*/ 1398 w 1868"/>
                <a:gd name="T19" fmla="*/ 716 h 1534"/>
                <a:gd name="T20" fmla="*/ 1481 w 1868"/>
                <a:gd name="T21" fmla="*/ 614 h 1534"/>
                <a:gd name="T22" fmla="*/ 1560 w 1868"/>
                <a:gd name="T23" fmla="*/ 510 h 1534"/>
                <a:gd name="T24" fmla="*/ 1635 w 1868"/>
                <a:gd name="T25" fmla="*/ 402 h 1534"/>
                <a:gd name="T26" fmla="*/ 1706 w 1868"/>
                <a:gd name="T27" fmla="*/ 293 h 1534"/>
                <a:gd name="T28" fmla="*/ 1774 w 1868"/>
                <a:gd name="T29" fmla="*/ 181 h 1534"/>
                <a:gd name="T30" fmla="*/ 1838 w 1868"/>
                <a:gd name="T31" fmla="*/ 68 h 1534"/>
                <a:gd name="T32" fmla="*/ 1850 w 1868"/>
                <a:gd name="T33" fmla="*/ 8 h 1534"/>
                <a:gd name="T34" fmla="*/ 1813 w 1868"/>
                <a:gd name="T35" fmla="*/ 3 h 1534"/>
                <a:gd name="T36" fmla="*/ 1761 w 1868"/>
                <a:gd name="T37" fmla="*/ 65 h 1534"/>
                <a:gd name="T38" fmla="*/ 1687 w 1868"/>
                <a:gd name="T39" fmla="*/ 190 h 1534"/>
                <a:gd name="T40" fmla="*/ 1605 w 1868"/>
                <a:gd name="T41" fmla="*/ 309 h 1534"/>
                <a:gd name="T42" fmla="*/ 1518 w 1868"/>
                <a:gd name="T43" fmla="*/ 424 h 1534"/>
                <a:gd name="T44" fmla="*/ 1424 w 1868"/>
                <a:gd name="T45" fmla="*/ 531 h 1534"/>
                <a:gd name="T46" fmla="*/ 1323 w 1868"/>
                <a:gd name="T47" fmla="*/ 634 h 1534"/>
                <a:gd name="T48" fmla="*/ 1216 w 1868"/>
                <a:gd name="T49" fmla="*/ 731 h 1534"/>
                <a:gd name="T50" fmla="*/ 1105 w 1868"/>
                <a:gd name="T51" fmla="*/ 824 h 1534"/>
                <a:gd name="T52" fmla="*/ 988 w 1868"/>
                <a:gd name="T53" fmla="*/ 910 h 1534"/>
                <a:gd name="T54" fmla="*/ 868 w 1868"/>
                <a:gd name="T55" fmla="*/ 993 h 1534"/>
                <a:gd name="T56" fmla="*/ 744 w 1868"/>
                <a:gd name="T57" fmla="*/ 1070 h 1534"/>
                <a:gd name="T58" fmla="*/ 614 w 1868"/>
                <a:gd name="T59" fmla="*/ 1143 h 1534"/>
                <a:gd name="T60" fmla="*/ 483 w 1868"/>
                <a:gd name="T61" fmla="*/ 1211 h 1534"/>
                <a:gd name="T62" fmla="*/ 348 w 1868"/>
                <a:gd name="T63" fmla="*/ 1275 h 1534"/>
                <a:gd name="T64" fmla="*/ 209 w 1868"/>
                <a:gd name="T65" fmla="*/ 1336 h 1534"/>
                <a:gd name="T66" fmla="*/ 70 w 1868"/>
                <a:gd name="T67" fmla="*/ 1391 h 1534"/>
                <a:gd name="T68" fmla="*/ 57 w 1868"/>
                <a:gd name="T69" fmla="*/ 1433 h 1534"/>
                <a:gd name="T70" fmla="*/ 173 w 1868"/>
                <a:gd name="T71" fmla="*/ 1464 h 1534"/>
                <a:gd name="T72" fmla="*/ 289 w 1868"/>
                <a:gd name="T73" fmla="*/ 1492 h 1534"/>
                <a:gd name="T74" fmla="*/ 407 w 1868"/>
                <a:gd name="T75" fmla="*/ 1520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8" h="1534">
                  <a:moveTo>
                    <a:pt x="466" y="1534"/>
                  </a:moveTo>
                  <a:lnTo>
                    <a:pt x="520" y="1498"/>
                  </a:lnTo>
                  <a:lnTo>
                    <a:pt x="575" y="1461"/>
                  </a:lnTo>
                  <a:lnTo>
                    <a:pt x="629" y="1424"/>
                  </a:lnTo>
                  <a:lnTo>
                    <a:pt x="682" y="1387"/>
                  </a:lnTo>
                  <a:lnTo>
                    <a:pt x="734" y="1347"/>
                  </a:lnTo>
                  <a:lnTo>
                    <a:pt x="787" y="1307"/>
                  </a:lnTo>
                  <a:lnTo>
                    <a:pt x="838" y="1266"/>
                  </a:lnTo>
                  <a:lnTo>
                    <a:pt x="889" y="1224"/>
                  </a:lnTo>
                  <a:lnTo>
                    <a:pt x="939" y="1182"/>
                  </a:lnTo>
                  <a:lnTo>
                    <a:pt x="987" y="1139"/>
                  </a:lnTo>
                  <a:lnTo>
                    <a:pt x="1036" y="1095"/>
                  </a:lnTo>
                  <a:lnTo>
                    <a:pt x="1084" y="1050"/>
                  </a:lnTo>
                  <a:lnTo>
                    <a:pt x="1131" y="1004"/>
                  </a:lnTo>
                  <a:lnTo>
                    <a:pt x="1178" y="958"/>
                  </a:lnTo>
                  <a:lnTo>
                    <a:pt x="1223" y="911"/>
                  </a:lnTo>
                  <a:lnTo>
                    <a:pt x="1269" y="864"/>
                  </a:lnTo>
                  <a:lnTo>
                    <a:pt x="1313" y="815"/>
                  </a:lnTo>
                  <a:lnTo>
                    <a:pt x="1356" y="766"/>
                  </a:lnTo>
                  <a:lnTo>
                    <a:pt x="1398" y="716"/>
                  </a:lnTo>
                  <a:lnTo>
                    <a:pt x="1440" y="665"/>
                  </a:lnTo>
                  <a:lnTo>
                    <a:pt x="1481" y="614"/>
                  </a:lnTo>
                  <a:lnTo>
                    <a:pt x="1520" y="562"/>
                  </a:lnTo>
                  <a:lnTo>
                    <a:pt x="1560" y="510"/>
                  </a:lnTo>
                  <a:lnTo>
                    <a:pt x="1597" y="457"/>
                  </a:lnTo>
                  <a:lnTo>
                    <a:pt x="1635" y="402"/>
                  </a:lnTo>
                  <a:lnTo>
                    <a:pt x="1671" y="348"/>
                  </a:lnTo>
                  <a:lnTo>
                    <a:pt x="1706" y="293"/>
                  </a:lnTo>
                  <a:lnTo>
                    <a:pt x="1741" y="238"/>
                  </a:lnTo>
                  <a:lnTo>
                    <a:pt x="1774" y="181"/>
                  </a:lnTo>
                  <a:lnTo>
                    <a:pt x="1807" y="124"/>
                  </a:lnTo>
                  <a:lnTo>
                    <a:pt x="1838" y="68"/>
                  </a:lnTo>
                  <a:lnTo>
                    <a:pt x="1868" y="10"/>
                  </a:lnTo>
                  <a:lnTo>
                    <a:pt x="1850" y="8"/>
                  </a:lnTo>
                  <a:lnTo>
                    <a:pt x="1832" y="5"/>
                  </a:lnTo>
                  <a:lnTo>
                    <a:pt x="1813" y="3"/>
                  </a:lnTo>
                  <a:lnTo>
                    <a:pt x="1795" y="0"/>
                  </a:lnTo>
                  <a:lnTo>
                    <a:pt x="1761" y="65"/>
                  </a:lnTo>
                  <a:lnTo>
                    <a:pt x="1724" y="129"/>
                  </a:lnTo>
                  <a:lnTo>
                    <a:pt x="1687" y="190"/>
                  </a:lnTo>
                  <a:lnTo>
                    <a:pt x="1647" y="250"/>
                  </a:lnTo>
                  <a:lnTo>
                    <a:pt x="1605" y="309"/>
                  </a:lnTo>
                  <a:lnTo>
                    <a:pt x="1562" y="367"/>
                  </a:lnTo>
                  <a:lnTo>
                    <a:pt x="1518" y="424"/>
                  </a:lnTo>
                  <a:lnTo>
                    <a:pt x="1472" y="478"/>
                  </a:lnTo>
                  <a:lnTo>
                    <a:pt x="1424" y="531"/>
                  </a:lnTo>
                  <a:lnTo>
                    <a:pt x="1374" y="584"/>
                  </a:lnTo>
                  <a:lnTo>
                    <a:pt x="1323" y="634"/>
                  </a:lnTo>
                  <a:lnTo>
                    <a:pt x="1271" y="683"/>
                  </a:lnTo>
                  <a:lnTo>
                    <a:pt x="1216" y="731"/>
                  </a:lnTo>
                  <a:lnTo>
                    <a:pt x="1162" y="778"/>
                  </a:lnTo>
                  <a:lnTo>
                    <a:pt x="1105" y="824"/>
                  </a:lnTo>
                  <a:lnTo>
                    <a:pt x="1047" y="867"/>
                  </a:lnTo>
                  <a:lnTo>
                    <a:pt x="988" y="910"/>
                  </a:lnTo>
                  <a:lnTo>
                    <a:pt x="930" y="952"/>
                  </a:lnTo>
                  <a:lnTo>
                    <a:pt x="868" y="993"/>
                  </a:lnTo>
                  <a:lnTo>
                    <a:pt x="806" y="1032"/>
                  </a:lnTo>
                  <a:lnTo>
                    <a:pt x="744" y="1070"/>
                  </a:lnTo>
                  <a:lnTo>
                    <a:pt x="679" y="1108"/>
                  </a:lnTo>
                  <a:lnTo>
                    <a:pt x="614" y="1143"/>
                  </a:lnTo>
                  <a:lnTo>
                    <a:pt x="548" y="1178"/>
                  </a:lnTo>
                  <a:lnTo>
                    <a:pt x="483" y="1211"/>
                  </a:lnTo>
                  <a:lnTo>
                    <a:pt x="415" y="1244"/>
                  </a:lnTo>
                  <a:lnTo>
                    <a:pt x="348" y="1275"/>
                  </a:lnTo>
                  <a:lnTo>
                    <a:pt x="279" y="1306"/>
                  </a:lnTo>
                  <a:lnTo>
                    <a:pt x="209" y="1336"/>
                  </a:lnTo>
                  <a:lnTo>
                    <a:pt x="140" y="1363"/>
                  </a:lnTo>
                  <a:lnTo>
                    <a:pt x="70" y="1391"/>
                  </a:lnTo>
                  <a:lnTo>
                    <a:pt x="0" y="1417"/>
                  </a:lnTo>
                  <a:lnTo>
                    <a:pt x="57" y="1433"/>
                  </a:lnTo>
                  <a:lnTo>
                    <a:pt x="115" y="1448"/>
                  </a:lnTo>
                  <a:lnTo>
                    <a:pt x="173" y="1464"/>
                  </a:lnTo>
                  <a:lnTo>
                    <a:pt x="231" y="1478"/>
                  </a:lnTo>
                  <a:lnTo>
                    <a:pt x="289" y="1492"/>
                  </a:lnTo>
                  <a:lnTo>
                    <a:pt x="348" y="1507"/>
                  </a:lnTo>
                  <a:lnTo>
                    <a:pt x="407" y="1520"/>
                  </a:lnTo>
                  <a:lnTo>
                    <a:pt x="466" y="1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7" name="淘宝店chenying0907 29"/>
            <p:cNvSpPr/>
            <p:nvPr/>
          </p:nvSpPr>
          <p:spPr bwMode="auto">
            <a:xfrm>
              <a:off x="12660" y="2879"/>
              <a:ext cx="1039" cy="1414"/>
            </a:xfrm>
            <a:custGeom>
              <a:avLst/>
              <a:gdLst>
                <a:gd name="T0" fmla="*/ 120 w 2397"/>
                <a:gd name="T1" fmla="*/ 3254 h 3260"/>
                <a:gd name="T2" fmla="*/ 198 w 2397"/>
                <a:gd name="T3" fmla="*/ 3202 h 3260"/>
                <a:gd name="T4" fmla="*/ 300 w 2397"/>
                <a:gd name="T5" fmla="*/ 3128 h 3260"/>
                <a:gd name="T6" fmla="*/ 385 w 2397"/>
                <a:gd name="T7" fmla="*/ 3063 h 3260"/>
                <a:gd name="T8" fmla="*/ 482 w 2397"/>
                <a:gd name="T9" fmla="*/ 2986 h 3260"/>
                <a:gd name="T10" fmla="*/ 588 w 2397"/>
                <a:gd name="T11" fmla="*/ 2896 h 3260"/>
                <a:gd name="T12" fmla="*/ 703 w 2397"/>
                <a:gd name="T13" fmla="*/ 2796 h 3260"/>
                <a:gd name="T14" fmla="*/ 824 w 2397"/>
                <a:gd name="T15" fmla="*/ 2683 h 3260"/>
                <a:gd name="T16" fmla="*/ 950 w 2397"/>
                <a:gd name="T17" fmla="*/ 2558 h 3260"/>
                <a:gd name="T18" fmla="*/ 1078 w 2397"/>
                <a:gd name="T19" fmla="*/ 2421 h 3260"/>
                <a:gd name="T20" fmla="*/ 1209 w 2397"/>
                <a:gd name="T21" fmla="*/ 2274 h 3260"/>
                <a:gd name="T22" fmla="*/ 1338 w 2397"/>
                <a:gd name="T23" fmla="*/ 2115 h 3260"/>
                <a:gd name="T24" fmla="*/ 1464 w 2397"/>
                <a:gd name="T25" fmla="*/ 1946 h 3260"/>
                <a:gd name="T26" fmla="*/ 1586 w 2397"/>
                <a:gd name="T27" fmla="*/ 1765 h 3260"/>
                <a:gd name="T28" fmla="*/ 1702 w 2397"/>
                <a:gd name="T29" fmla="*/ 1578 h 3260"/>
                <a:gd name="T30" fmla="*/ 1807 w 2397"/>
                <a:gd name="T31" fmla="*/ 1398 h 3260"/>
                <a:gd name="T32" fmla="*/ 1903 w 2397"/>
                <a:gd name="T33" fmla="*/ 1233 h 3260"/>
                <a:gd name="T34" fmla="*/ 1986 w 2397"/>
                <a:gd name="T35" fmla="*/ 1081 h 3260"/>
                <a:gd name="T36" fmla="*/ 2061 w 2397"/>
                <a:gd name="T37" fmla="*/ 940 h 3260"/>
                <a:gd name="T38" fmla="*/ 2127 w 2397"/>
                <a:gd name="T39" fmla="*/ 812 h 3260"/>
                <a:gd name="T40" fmla="*/ 2209 w 2397"/>
                <a:gd name="T41" fmla="*/ 643 h 3260"/>
                <a:gd name="T42" fmla="*/ 2293 w 2397"/>
                <a:gd name="T43" fmla="*/ 459 h 3260"/>
                <a:gd name="T44" fmla="*/ 2348 w 2397"/>
                <a:gd name="T45" fmla="*/ 323 h 3260"/>
                <a:gd name="T46" fmla="*/ 2381 w 2397"/>
                <a:gd name="T47" fmla="*/ 234 h 3260"/>
                <a:gd name="T48" fmla="*/ 2396 w 2397"/>
                <a:gd name="T49" fmla="*/ 189 h 3260"/>
                <a:gd name="T50" fmla="*/ 1786 w 2397"/>
                <a:gd name="T51" fmla="*/ 0 h 3260"/>
                <a:gd name="T52" fmla="*/ 1780 w 2397"/>
                <a:gd name="T53" fmla="*/ 49 h 3260"/>
                <a:gd name="T54" fmla="*/ 1762 w 2397"/>
                <a:gd name="T55" fmla="*/ 184 h 3260"/>
                <a:gd name="T56" fmla="*/ 1729 w 2397"/>
                <a:gd name="T57" fmla="*/ 386 h 3260"/>
                <a:gd name="T58" fmla="*/ 1708 w 2397"/>
                <a:gd name="T59" fmla="*/ 506 h 3260"/>
                <a:gd name="T60" fmla="*/ 1680 w 2397"/>
                <a:gd name="T61" fmla="*/ 636 h 3260"/>
                <a:gd name="T62" fmla="*/ 1650 w 2397"/>
                <a:gd name="T63" fmla="*/ 773 h 3260"/>
                <a:gd name="T64" fmla="*/ 1613 w 2397"/>
                <a:gd name="T65" fmla="*/ 916 h 3260"/>
                <a:gd name="T66" fmla="*/ 1573 w 2397"/>
                <a:gd name="T67" fmla="*/ 1063 h 3260"/>
                <a:gd name="T68" fmla="*/ 1526 w 2397"/>
                <a:gd name="T69" fmla="*/ 1209 h 3260"/>
                <a:gd name="T70" fmla="*/ 1475 w 2397"/>
                <a:gd name="T71" fmla="*/ 1354 h 3260"/>
                <a:gd name="T72" fmla="*/ 1417 w 2397"/>
                <a:gd name="T73" fmla="*/ 1495 h 3260"/>
                <a:gd name="T74" fmla="*/ 1354 w 2397"/>
                <a:gd name="T75" fmla="*/ 1630 h 3260"/>
                <a:gd name="T76" fmla="*/ 1285 w 2397"/>
                <a:gd name="T77" fmla="*/ 1756 h 3260"/>
                <a:gd name="T78" fmla="*/ 1175 w 2397"/>
                <a:gd name="T79" fmla="*/ 1931 h 3260"/>
                <a:gd name="T80" fmla="*/ 1061 w 2397"/>
                <a:gd name="T81" fmla="*/ 2095 h 3260"/>
                <a:gd name="T82" fmla="*/ 949 w 2397"/>
                <a:gd name="T83" fmla="*/ 2245 h 3260"/>
                <a:gd name="T84" fmla="*/ 838 w 2397"/>
                <a:gd name="T85" fmla="*/ 2383 h 3260"/>
                <a:gd name="T86" fmla="*/ 728 w 2397"/>
                <a:gd name="T87" fmla="*/ 2509 h 3260"/>
                <a:gd name="T88" fmla="*/ 621 w 2397"/>
                <a:gd name="T89" fmla="*/ 2622 h 3260"/>
                <a:gd name="T90" fmla="*/ 519 w 2397"/>
                <a:gd name="T91" fmla="*/ 2724 h 3260"/>
                <a:gd name="T92" fmla="*/ 423 w 2397"/>
                <a:gd name="T93" fmla="*/ 2814 h 3260"/>
                <a:gd name="T94" fmla="*/ 333 w 2397"/>
                <a:gd name="T95" fmla="*/ 2893 h 3260"/>
                <a:gd name="T96" fmla="*/ 253 w 2397"/>
                <a:gd name="T97" fmla="*/ 2960 h 3260"/>
                <a:gd name="T98" fmla="*/ 119 w 2397"/>
                <a:gd name="T99" fmla="*/ 3063 h 3260"/>
                <a:gd name="T100" fmla="*/ 31 w 2397"/>
                <a:gd name="T101" fmla="*/ 3123 h 3260"/>
                <a:gd name="T102" fmla="*/ 0 w 2397"/>
                <a:gd name="T103" fmla="*/ 3143 h 3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97" h="3260">
                  <a:moveTo>
                    <a:pt x="110" y="3260"/>
                  </a:moveTo>
                  <a:lnTo>
                    <a:pt x="120" y="3254"/>
                  </a:lnTo>
                  <a:lnTo>
                    <a:pt x="151" y="3233"/>
                  </a:lnTo>
                  <a:lnTo>
                    <a:pt x="198" y="3202"/>
                  </a:lnTo>
                  <a:lnTo>
                    <a:pt x="263" y="3155"/>
                  </a:lnTo>
                  <a:lnTo>
                    <a:pt x="300" y="3128"/>
                  </a:lnTo>
                  <a:lnTo>
                    <a:pt x="341" y="3097"/>
                  </a:lnTo>
                  <a:lnTo>
                    <a:pt x="385" y="3063"/>
                  </a:lnTo>
                  <a:lnTo>
                    <a:pt x="432" y="3026"/>
                  </a:lnTo>
                  <a:lnTo>
                    <a:pt x="482" y="2986"/>
                  </a:lnTo>
                  <a:lnTo>
                    <a:pt x="534" y="2943"/>
                  </a:lnTo>
                  <a:lnTo>
                    <a:pt x="588" y="2896"/>
                  </a:lnTo>
                  <a:lnTo>
                    <a:pt x="645" y="2848"/>
                  </a:lnTo>
                  <a:lnTo>
                    <a:pt x="703" y="2796"/>
                  </a:lnTo>
                  <a:lnTo>
                    <a:pt x="763" y="2741"/>
                  </a:lnTo>
                  <a:lnTo>
                    <a:pt x="824" y="2683"/>
                  </a:lnTo>
                  <a:lnTo>
                    <a:pt x="887" y="2622"/>
                  </a:lnTo>
                  <a:lnTo>
                    <a:pt x="950" y="2558"/>
                  </a:lnTo>
                  <a:lnTo>
                    <a:pt x="1014" y="2492"/>
                  </a:lnTo>
                  <a:lnTo>
                    <a:pt x="1078" y="2421"/>
                  </a:lnTo>
                  <a:lnTo>
                    <a:pt x="1144" y="2350"/>
                  </a:lnTo>
                  <a:lnTo>
                    <a:pt x="1209" y="2274"/>
                  </a:lnTo>
                  <a:lnTo>
                    <a:pt x="1273" y="2197"/>
                  </a:lnTo>
                  <a:lnTo>
                    <a:pt x="1338" y="2115"/>
                  </a:lnTo>
                  <a:lnTo>
                    <a:pt x="1401" y="2032"/>
                  </a:lnTo>
                  <a:lnTo>
                    <a:pt x="1464" y="1946"/>
                  </a:lnTo>
                  <a:lnTo>
                    <a:pt x="1526" y="1856"/>
                  </a:lnTo>
                  <a:lnTo>
                    <a:pt x="1586" y="1765"/>
                  </a:lnTo>
                  <a:lnTo>
                    <a:pt x="1645" y="1671"/>
                  </a:lnTo>
                  <a:lnTo>
                    <a:pt x="1702" y="1578"/>
                  </a:lnTo>
                  <a:lnTo>
                    <a:pt x="1756" y="1487"/>
                  </a:lnTo>
                  <a:lnTo>
                    <a:pt x="1807" y="1398"/>
                  </a:lnTo>
                  <a:lnTo>
                    <a:pt x="1856" y="1314"/>
                  </a:lnTo>
                  <a:lnTo>
                    <a:pt x="1903" y="1233"/>
                  </a:lnTo>
                  <a:lnTo>
                    <a:pt x="1946" y="1156"/>
                  </a:lnTo>
                  <a:lnTo>
                    <a:pt x="1986" y="1081"/>
                  </a:lnTo>
                  <a:lnTo>
                    <a:pt x="2025" y="1008"/>
                  </a:lnTo>
                  <a:lnTo>
                    <a:pt x="2061" y="940"/>
                  </a:lnTo>
                  <a:lnTo>
                    <a:pt x="2095" y="874"/>
                  </a:lnTo>
                  <a:lnTo>
                    <a:pt x="2127" y="812"/>
                  </a:lnTo>
                  <a:lnTo>
                    <a:pt x="2157" y="753"/>
                  </a:lnTo>
                  <a:lnTo>
                    <a:pt x="2209" y="643"/>
                  </a:lnTo>
                  <a:lnTo>
                    <a:pt x="2254" y="545"/>
                  </a:lnTo>
                  <a:lnTo>
                    <a:pt x="2293" y="459"/>
                  </a:lnTo>
                  <a:lnTo>
                    <a:pt x="2323" y="386"/>
                  </a:lnTo>
                  <a:lnTo>
                    <a:pt x="2348" y="323"/>
                  </a:lnTo>
                  <a:lnTo>
                    <a:pt x="2368" y="273"/>
                  </a:lnTo>
                  <a:lnTo>
                    <a:pt x="2381" y="234"/>
                  </a:lnTo>
                  <a:lnTo>
                    <a:pt x="2390" y="206"/>
                  </a:lnTo>
                  <a:lnTo>
                    <a:pt x="2396" y="189"/>
                  </a:lnTo>
                  <a:lnTo>
                    <a:pt x="2397" y="184"/>
                  </a:lnTo>
                  <a:lnTo>
                    <a:pt x="1786" y="0"/>
                  </a:lnTo>
                  <a:lnTo>
                    <a:pt x="1784" y="12"/>
                  </a:lnTo>
                  <a:lnTo>
                    <a:pt x="1780" y="49"/>
                  </a:lnTo>
                  <a:lnTo>
                    <a:pt x="1772" y="107"/>
                  </a:lnTo>
                  <a:lnTo>
                    <a:pt x="1762" y="184"/>
                  </a:lnTo>
                  <a:lnTo>
                    <a:pt x="1747" y="277"/>
                  </a:lnTo>
                  <a:lnTo>
                    <a:pt x="1729" y="386"/>
                  </a:lnTo>
                  <a:lnTo>
                    <a:pt x="1719" y="445"/>
                  </a:lnTo>
                  <a:lnTo>
                    <a:pt x="1708" y="506"/>
                  </a:lnTo>
                  <a:lnTo>
                    <a:pt x="1694" y="569"/>
                  </a:lnTo>
                  <a:lnTo>
                    <a:pt x="1680" y="636"/>
                  </a:lnTo>
                  <a:lnTo>
                    <a:pt x="1666" y="704"/>
                  </a:lnTo>
                  <a:lnTo>
                    <a:pt x="1650" y="773"/>
                  </a:lnTo>
                  <a:lnTo>
                    <a:pt x="1633" y="845"/>
                  </a:lnTo>
                  <a:lnTo>
                    <a:pt x="1613" y="916"/>
                  </a:lnTo>
                  <a:lnTo>
                    <a:pt x="1594" y="989"/>
                  </a:lnTo>
                  <a:lnTo>
                    <a:pt x="1573" y="1063"/>
                  </a:lnTo>
                  <a:lnTo>
                    <a:pt x="1550" y="1135"/>
                  </a:lnTo>
                  <a:lnTo>
                    <a:pt x="1526" y="1209"/>
                  </a:lnTo>
                  <a:lnTo>
                    <a:pt x="1501" y="1282"/>
                  </a:lnTo>
                  <a:lnTo>
                    <a:pt x="1475" y="1354"/>
                  </a:lnTo>
                  <a:lnTo>
                    <a:pt x="1447" y="1426"/>
                  </a:lnTo>
                  <a:lnTo>
                    <a:pt x="1417" y="1495"/>
                  </a:lnTo>
                  <a:lnTo>
                    <a:pt x="1387" y="1563"/>
                  </a:lnTo>
                  <a:lnTo>
                    <a:pt x="1354" y="1630"/>
                  </a:lnTo>
                  <a:lnTo>
                    <a:pt x="1320" y="1694"/>
                  </a:lnTo>
                  <a:lnTo>
                    <a:pt x="1285" y="1756"/>
                  </a:lnTo>
                  <a:lnTo>
                    <a:pt x="1230" y="1845"/>
                  </a:lnTo>
                  <a:lnTo>
                    <a:pt x="1175" y="1931"/>
                  </a:lnTo>
                  <a:lnTo>
                    <a:pt x="1118" y="2015"/>
                  </a:lnTo>
                  <a:lnTo>
                    <a:pt x="1061" y="2095"/>
                  </a:lnTo>
                  <a:lnTo>
                    <a:pt x="1006" y="2172"/>
                  </a:lnTo>
                  <a:lnTo>
                    <a:pt x="949" y="2245"/>
                  </a:lnTo>
                  <a:lnTo>
                    <a:pt x="893" y="2316"/>
                  </a:lnTo>
                  <a:lnTo>
                    <a:pt x="838" y="2383"/>
                  </a:lnTo>
                  <a:lnTo>
                    <a:pt x="782" y="2447"/>
                  </a:lnTo>
                  <a:lnTo>
                    <a:pt x="728" y="2509"/>
                  </a:lnTo>
                  <a:lnTo>
                    <a:pt x="674" y="2566"/>
                  </a:lnTo>
                  <a:lnTo>
                    <a:pt x="621" y="2622"/>
                  </a:lnTo>
                  <a:lnTo>
                    <a:pt x="570" y="2674"/>
                  </a:lnTo>
                  <a:lnTo>
                    <a:pt x="519" y="2724"/>
                  </a:lnTo>
                  <a:lnTo>
                    <a:pt x="470" y="2771"/>
                  </a:lnTo>
                  <a:lnTo>
                    <a:pt x="423" y="2814"/>
                  </a:lnTo>
                  <a:lnTo>
                    <a:pt x="377" y="2854"/>
                  </a:lnTo>
                  <a:lnTo>
                    <a:pt x="333" y="2893"/>
                  </a:lnTo>
                  <a:lnTo>
                    <a:pt x="292" y="2928"/>
                  </a:lnTo>
                  <a:lnTo>
                    <a:pt x="253" y="2960"/>
                  </a:lnTo>
                  <a:lnTo>
                    <a:pt x="180" y="3017"/>
                  </a:lnTo>
                  <a:lnTo>
                    <a:pt x="119" y="3063"/>
                  </a:lnTo>
                  <a:lnTo>
                    <a:pt x="68" y="3098"/>
                  </a:lnTo>
                  <a:lnTo>
                    <a:pt x="31" y="3123"/>
                  </a:lnTo>
                  <a:lnTo>
                    <a:pt x="8" y="3138"/>
                  </a:lnTo>
                  <a:lnTo>
                    <a:pt x="0" y="3143"/>
                  </a:lnTo>
                  <a:lnTo>
                    <a:pt x="110" y="3260"/>
                  </a:ln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3116580" y="1648460"/>
            <a:ext cx="3227705" cy="36829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b="1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116580" y="2074545"/>
            <a:ext cx="3199130" cy="521969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55675" y="4345940"/>
            <a:ext cx="3228975" cy="36829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b="1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955675" y="4770755"/>
            <a:ext cx="2665095" cy="73723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041005" y="3334385"/>
            <a:ext cx="3227705" cy="36829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b="1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041005" y="3759200"/>
            <a:ext cx="3328035" cy="521969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200900" y="4632960"/>
            <a:ext cx="3227705" cy="36829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lang="zh-CN" altLang="en-US" b="1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200900" y="5058410"/>
            <a:ext cx="3403600" cy="521969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486660" y="2005330"/>
            <a:ext cx="4343400" cy="753745"/>
            <a:chOff x="3812" y="3261"/>
            <a:chExt cx="6840" cy="1187"/>
          </a:xfrm>
        </p:grpSpPr>
        <p:cxnSp>
          <p:nvCxnSpPr>
            <p:cNvPr id="101" name="直接连接符 100"/>
            <p:cNvCxnSpPr/>
            <p:nvPr/>
          </p:nvCxnSpPr>
          <p:spPr>
            <a:xfrm>
              <a:off x="9664" y="3286"/>
              <a:ext cx="988" cy="116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3812" y="3261"/>
              <a:ext cx="5852" cy="3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9" name="直接连接符 108"/>
          <p:cNvCxnSpPr/>
          <p:nvPr/>
        </p:nvCxnSpPr>
        <p:spPr>
          <a:xfrm>
            <a:off x="7216140" y="3760470"/>
            <a:ext cx="4053205" cy="190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285230" y="4473575"/>
            <a:ext cx="4143375" cy="608330"/>
            <a:chOff x="9794" y="7148"/>
            <a:chExt cx="6525" cy="958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9794" y="7148"/>
              <a:ext cx="673" cy="92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10467" y="8076"/>
              <a:ext cx="5852" cy="3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955675" y="4422775"/>
            <a:ext cx="3076575" cy="349885"/>
            <a:chOff x="1401" y="7068"/>
            <a:chExt cx="4845" cy="551"/>
          </a:xfrm>
        </p:grpSpPr>
        <p:cxnSp>
          <p:nvCxnSpPr>
            <p:cNvPr id="114" name="直接连接符 113"/>
            <p:cNvCxnSpPr/>
            <p:nvPr/>
          </p:nvCxnSpPr>
          <p:spPr>
            <a:xfrm flipV="1">
              <a:off x="5598" y="7068"/>
              <a:ext cx="648" cy="544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401" y="7609"/>
              <a:ext cx="4197" cy="10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12" name="圆角矩形 11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5.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 bldLvl="0" animBg="1"/>
      <p:bldP spid="94" grpId="0"/>
      <p:bldP spid="95" grpId="0" bldLvl="0" animBg="1"/>
      <p:bldP spid="96" grpId="0"/>
      <p:bldP spid="97" grpId="0" bldLvl="0" animBg="1"/>
      <p:bldP spid="98" grpId="0"/>
      <p:bldP spid="9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40"/>
          <p:cNvGrpSpPr/>
          <p:nvPr/>
        </p:nvGrpSpPr>
        <p:grpSpPr>
          <a:xfrm>
            <a:off x="709295" y="1316765"/>
            <a:ext cx="2783079" cy="1670775"/>
            <a:chOff x="1441450" y="1398043"/>
            <a:chExt cx="2019300" cy="1211904"/>
          </a:xfrm>
        </p:grpSpPr>
        <p:sp>
          <p:nvSpPr>
            <p:cNvPr id="58" name="Text Placeholder 2"/>
            <p:cNvSpPr txBox="1"/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添加文字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6" name="Text Placeholder 8"/>
            <p:cNvSpPr txBox="1"/>
            <p:nvPr/>
          </p:nvSpPr>
          <p:spPr>
            <a:xfrm>
              <a:off x="1441450" y="1775301"/>
              <a:ext cx="2019300" cy="83464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77" name="Group 43"/>
          <p:cNvGrpSpPr/>
          <p:nvPr/>
        </p:nvGrpSpPr>
        <p:grpSpPr>
          <a:xfrm>
            <a:off x="709292" y="4048276"/>
            <a:ext cx="2783080" cy="1735780"/>
            <a:chOff x="1441449" y="1457624"/>
            <a:chExt cx="2019301" cy="1259055"/>
          </a:xfrm>
        </p:grpSpPr>
        <p:sp>
          <p:nvSpPr>
            <p:cNvPr id="78" name="Text Placeholder 2"/>
            <p:cNvSpPr txBox="1"/>
            <p:nvPr/>
          </p:nvSpPr>
          <p:spPr>
            <a:xfrm>
              <a:off x="1441450" y="1457624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 panose="020B0604020202020204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添加文字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9" name="Text Placeholder 8"/>
            <p:cNvSpPr txBox="1"/>
            <p:nvPr/>
          </p:nvSpPr>
          <p:spPr>
            <a:xfrm>
              <a:off x="1441449" y="1799482"/>
              <a:ext cx="2019300" cy="917197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80" name="Group 46"/>
          <p:cNvGrpSpPr/>
          <p:nvPr/>
        </p:nvGrpSpPr>
        <p:grpSpPr>
          <a:xfrm>
            <a:off x="8932420" y="1316767"/>
            <a:ext cx="2783079" cy="1805939"/>
            <a:chOff x="1342364" y="1398043"/>
            <a:chExt cx="2019300" cy="1309947"/>
          </a:xfrm>
        </p:grpSpPr>
        <p:sp>
          <p:nvSpPr>
            <p:cNvPr id="81" name="Text Placeholder 2"/>
            <p:cNvSpPr txBox="1"/>
            <p:nvPr/>
          </p:nvSpPr>
          <p:spPr>
            <a:xfrm>
              <a:off x="1342364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 panose="020B0604020202020204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添加文字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2" name="Text Placeholder 8"/>
            <p:cNvSpPr txBox="1"/>
            <p:nvPr/>
          </p:nvSpPr>
          <p:spPr>
            <a:xfrm>
              <a:off x="1342364" y="1790475"/>
              <a:ext cx="1848920" cy="917515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cxnSp>
        <p:nvCxnSpPr>
          <p:cNvPr id="83" name="直接连接符 82"/>
          <p:cNvCxnSpPr>
            <a:stCxn id="92" idx="0"/>
          </p:cNvCxnSpPr>
          <p:nvPr/>
        </p:nvCxnSpPr>
        <p:spPr>
          <a:xfrm flipV="1">
            <a:off x="3867912" y="2003149"/>
            <a:ext cx="0" cy="548383"/>
          </a:xfrm>
          <a:prstGeom prst="line">
            <a:avLst/>
          </a:prstGeom>
          <a:ln>
            <a:solidFill>
              <a:srgbClr val="0062B1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3492376" y="2003149"/>
            <a:ext cx="375537" cy="0"/>
          </a:xfrm>
          <a:prstGeom prst="line">
            <a:avLst/>
          </a:prstGeom>
          <a:ln>
            <a:solidFill>
              <a:srgbClr val="0062B1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95" idx="0"/>
          </p:cNvCxnSpPr>
          <p:nvPr/>
        </p:nvCxnSpPr>
        <p:spPr>
          <a:xfrm flipV="1">
            <a:off x="5443239" y="2003149"/>
            <a:ext cx="0" cy="548383"/>
          </a:xfrm>
          <a:prstGeom prst="line">
            <a:avLst/>
          </a:prstGeom>
          <a:ln>
            <a:solidFill>
              <a:srgbClr val="E556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5443240" y="2003149"/>
            <a:ext cx="3390171" cy="0"/>
          </a:xfrm>
          <a:prstGeom prst="line">
            <a:avLst/>
          </a:prstGeom>
          <a:ln>
            <a:solidFill>
              <a:srgbClr val="E556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98" idx="4"/>
          </p:cNvCxnSpPr>
          <p:nvPr/>
        </p:nvCxnSpPr>
        <p:spPr>
          <a:xfrm>
            <a:off x="7018568" y="4442472"/>
            <a:ext cx="6564" cy="632239"/>
          </a:xfrm>
          <a:prstGeom prst="line">
            <a:avLst/>
          </a:prstGeom>
          <a:ln>
            <a:solidFill>
              <a:srgbClr val="0062B1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3492373" y="5074712"/>
            <a:ext cx="3532759" cy="0"/>
          </a:xfrm>
          <a:prstGeom prst="line">
            <a:avLst/>
          </a:prstGeom>
          <a:ln>
            <a:solidFill>
              <a:srgbClr val="0062B1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406616" y="4376433"/>
            <a:ext cx="0" cy="931471"/>
          </a:xfrm>
          <a:prstGeom prst="line">
            <a:avLst/>
          </a:prstGeom>
          <a:ln>
            <a:solidFill>
              <a:srgbClr val="E556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8406616" y="5307888"/>
            <a:ext cx="398215" cy="13"/>
          </a:xfrm>
          <a:prstGeom prst="line">
            <a:avLst/>
          </a:prstGeom>
          <a:ln>
            <a:solidFill>
              <a:srgbClr val="E556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2922715" y="2551531"/>
            <a:ext cx="1890393" cy="1890940"/>
            <a:chOff x="2714799" y="2648622"/>
            <a:chExt cx="1891378" cy="1891378"/>
          </a:xfrm>
          <a:solidFill>
            <a:srgbClr val="0062B1"/>
          </a:solidFill>
          <a:effectLst/>
        </p:grpSpPr>
        <p:sp>
          <p:nvSpPr>
            <p:cNvPr id="92" name="Oval 8"/>
            <p:cNvSpPr/>
            <p:nvPr/>
          </p:nvSpPr>
          <p:spPr>
            <a:xfrm>
              <a:off x="2714799" y="2648622"/>
              <a:ext cx="1891378" cy="189137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chemeClr val="lt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3" name="Text Placeholder 2"/>
            <p:cNvSpPr txBox="1"/>
            <p:nvPr/>
          </p:nvSpPr>
          <p:spPr>
            <a:xfrm>
              <a:off x="3284691" y="3220254"/>
              <a:ext cx="854520" cy="924775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</a:t>
              </a:r>
              <a:endParaRPr lang="zh-CN" altLang="en-US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内容</a:t>
              </a:r>
              <a:endParaRPr lang="zh-CN" altLang="en-US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498043" y="2551531"/>
            <a:ext cx="1890393" cy="1890940"/>
            <a:chOff x="4290947" y="2648622"/>
            <a:chExt cx="1891378" cy="1891378"/>
          </a:xfrm>
          <a:solidFill>
            <a:srgbClr val="E55600"/>
          </a:solidFill>
        </p:grpSpPr>
        <p:sp>
          <p:nvSpPr>
            <p:cNvPr id="95" name="Oval 9"/>
            <p:cNvSpPr/>
            <p:nvPr/>
          </p:nvSpPr>
          <p:spPr>
            <a:xfrm>
              <a:off x="4290947" y="2648622"/>
              <a:ext cx="1891378" cy="189137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chemeClr val="lt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6" name="Text Placeholder 2"/>
            <p:cNvSpPr txBox="1"/>
            <p:nvPr/>
          </p:nvSpPr>
          <p:spPr>
            <a:xfrm>
              <a:off x="4748386" y="3220254"/>
              <a:ext cx="975868" cy="786948"/>
            </a:xfrm>
            <a:prstGeom prst="rect">
              <a:avLst/>
            </a:prstGeom>
            <a:grp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</a:t>
              </a:r>
              <a:endParaRPr lang="zh-CN" altLang="en-US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pPr algn="ctr"/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内容</a:t>
              </a:r>
              <a:endParaRPr lang="en-US" altLang="zh-CN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073371" y="2551531"/>
            <a:ext cx="1890393" cy="1890940"/>
            <a:chOff x="5867096" y="2648622"/>
            <a:chExt cx="1891378" cy="1891378"/>
          </a:xfrm>
          <a:solidFill>
            <a:srgbClr val="0062B1"/>
          </a:solidFill>
        </p:grpSpPr>
        <p:sp>
          <p:nvSpPr>
            <p:cNvPr id="98" name="Oval 10"/>
            <p:cNvSpPr/>
            <p:nvPr/>
          </p:nvSpPr>
          <p:spPr>
            <a:xfrm>
              <a:off x="5867096" y="2648622"/>
              <a:ext cx="1891378" cy="189137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chemeClr val="lt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9" name="Text Placeholder 2"/>
            <p:cNvSpPr txBox="1"/>
            <p:nvPr/>
          </p:nvSpPr>
          <p:spPr>
            <a:xfrm>
              <a:off x="6380443" y="3200565"/>
              <a:ext cx="871674" cy="787583"/>
            </a:xfrm>
            <a:prstGeom prst="rect">
              <a:avLst/>
            </a:prstGeom>
            <a:grp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</a:t>
              </a:r>
              <a:endParaRPr lang="zh-CN" altLang="en-US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内容</a:t>
              </a:r>
              <a:endParaRPr lang="en-US" altLang="zh-CN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725580" y="2551531"/>
            <a:ext cx="1890393" cy="1890940"/>
            <a:chOff x="7520165" y="2648622"/>
            <a:chExt cx="1891378" cy="1891378"/>
          </a:xfrm>
          <a:solidFill>
            <a:srgbClr val="E55600"/>
          </a:solidFill>
        </p:grpSpPr>
        <p:sp>
          <p:nvSpPr>
            <p:cNvPr id="101" name="Oval 11"/>
            <p:cNvSpPr/>
            <p:nvPr/>
          </p:nvSpPr>
          <p:spPr>
            <a:xfrm>
              <a:off x="7520165" y="2648622"/>
              <a:ext cx="1891378" cy="189137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0" dirty="0">
                <a:solidFill>
                  <a:schemeClr val="lt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02" name="Text Placeholder 2"/>
            <p:cNvSpPr txBox="1"/>
            <p:nvPr/>
          </p:nvSpPr>
          <p:spPr>
            <a:xfrm>
              <a:off x="8064009" y="3142766"/>
              <a:ext cx="804328" cy="903179"/>
            </a:xfrm>
            <a:prstGeom prst="rect">
              <a:avLst/>
            </a:prstGeom>
            <a:grp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</a:t>
              </a:r>
              <a:endParaRPr lang="zh-CN" altLang="en-US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  <a:p>
              <a:r>
                <a:rPr lang="zh-CN" altLang="en-US" sz="2135" b="1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内容</a:t>
              </a:r>
              <a:endParaRPr lang="en-US" altLang="zh-CN" sz="2135" b="1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03" name="Group 49"/>
          <p:cNvGrpSpPr/>
          <p:nvPr/>
        </p:nvGrpSpPr>
        <p:grpSpPr>
          <a:xfrm>
            <a:off x="8833406" y="4442321"/>
            <a:ext cx="2783079" cy="1704341"/>
            <a:chOff x="1346078" y="1727322"/>
            <a:chExt cx="2019300" cy="1236249"/>
          </a:xfrm>
        </p:grpSpPr>
        <p:sp>
          <p:nvSpPr>
            <p:cNvPr id="104" name="Text Placeholder 2"/>
            <p:cNvSpPr txBox="1"/>
            <p:nvPr/>
          </p:nvSpPr>
          <p:spPr>
            <a:xfrm>
              <a:off x="1346078" y="1727322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 panose="020B0604020202020204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添加文字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05" name="Text Placeholder 8"/>
            <p:cNvSpPr txBox="1"/>
            <p:nvPr/>
          </p:nvSpPr>
          <p:spPr>
            <a:xfrm>
              <a:off x="1346079" y="2046057"/>
              <a:ext cx="1876104" cy="917514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 panose="020B0604020202020204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 panose="020B0604020202020204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 panose="020B0604020202020204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在此输入详细文字介绍和详细信息，在此输入详细文字介绍和详细信息。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5" name="圆角矩形 4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5.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25205" y="5409164"/>
            <a:ext cx="1084431" cy="37625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  <a:tint val="66000"/>
                  <a:satMod val="160000"/>
                </a:sysClr>
              </a:gs>
              <a:gs pos="50000">
                <a:sysClr val="window" lastClr="FFFFFF">
                  <a:lumMod val="75000"/>
                  <a:tint val="44500"/>
                  <a:satMod val="160000"/>
                </a:sysClr>
              </a:gs>
              <a:gs pos="100000">
                <a:sysClr val="window" lastClr="FFFFFF">
                  <a:lumMod val="75000"/>
                  <a:tint val="23500"/>
                  <a:satMod val="160000"/>
                </a:sys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491682" y="5409164"/>
            <a:ext cx="1084431" cy="37625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  <a:tint val="66000"/>
                  <a:satMod val="160000"/>
                </a:sysClr>
              </a:gs>
              <a:gs pos="50000">
                <a:sysClr val="window" lastClr="FFFFFF">
                  <a:lumMod val="75000"/>
                  <a:tint val="44500"/>
                  <a:satMod val="160000"/>
                </a:sysClr>
              </a:gs>
              <a:gs pos="100000">
                <a:sysClr val="window" lastClr="FFFFFF">
                  <a:lumMod val="75000"/>
                  <a:tint val="23500"/>
                  <a:satMod val="160000"/>
                </a:sys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32843" y="5409164"/>
            <a:ext cx="1084431" cy="37625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  <a:tint val="66000"/>
                  <a:satMod val="160000"/>
                </a:sysClr>
              </a:gs>
              <a:gs pos="50000">
                <a:sysClr val="window" lastClr="FFFFFF">
                  <a:lumMod val="75000"/>
                  <a:tint val="44500"/>
                  <a:satMod val="160000"/>
                </a:sysClr>
              </a:gs>
              <a:gs pos="100000">
                <a:sysClr val="window" lastClr="FFFFFF">
                  <a:lumMod val="75000"/>
                  <a:tint val="23500"/>
                  <a:satMod val="160000"/>
                </a:sys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989616" y="5409164"/>
            <a:ext cx="1084431" cy="37625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  <a:tint val="66000"/>
                  <a:satMod val="160000"/>
                </a:sysClr>
              </a:gs>
              <a:gs pos="50000">
                <a:sysClr val="window" lastClr="FFFFFF">
                  <a:lumMod val="75000"/>
                  <a:tint val="44500"/>
                  <a:satMod val="160000"/>
                </a:sysClr>
              </a:gs>
              <a:gs pos="100000">
                <a:sysClr val="window" lastClr="FFFFFF">
                  <a:lumMod val="75000"/>
                  <a:tint val="23500"/>
                  <a:satMod val="160000"/>
                </a:sys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6" name="泪滴形 5"/>
          <p:cNvSpPr>
            <a:spLocks noChangeAspect="1"/>
          </p:cNvSpPr>
          <p:nvPr/>
        </p:nvSpPr>
        <p:spPr>
          <a:xfrm rot="8168744">
            <a:off x="1301090" y="2474476"/>
            <a:ext cx="2585663" cy="2585425"/>
          </a:xfrm>
          <a:prstGeom prst="teardrop">
            <a:avLst/>
          </a:prstGeom>
          <a:solidFill>
            <a:srgbClr val="0068A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7" name="泪滴形 6"/>
          <p:cNvSpPr>
            <a:spLocks noChangeAspect="1"/>
          </p:cNvSpPr>
          <p:nvPr/>
        </p:nvSpPr>
        <p:spPr>
          <a:xfrm rot="8168744">
            <a:off x="3344643" y="1975159"/>
            <a:ext cx="2999397" cy="2999122"/>
          </a:xfrm>
          <a:prstGeom prst="teardrop">
            <a:avLst/>
          </a:prstGeom>
          <a:solidFill>
            <a:srgbClr val="EB72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8" name="泪滴形 7"/>
          <p:cNvSpPr>
            <a:spLocks noChangeAspect="1"/>
          </p:cNvSpPr>
          <p:nvPr/>
        </p:nvSpPr>
        <p:spPr>
          <a:xfrm rot="8168744">
            <a:off x="5801928" y="2474476"/>
            <a:ext cx="2585663" cy="2585425"/>
          </a:xfrm>
          <a:prstGeom prst="teardrop">
            <a:avLst/>
          </a:prstGeom>
          <a:solidFill>
            <a:srgbClr val="0068A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9" name="泪滴形 8"/>
          <p:cNvSpPr>
            <a:spLocks noChangeAspect="1"/>
          </p:cNvSpPr>
          <p:nvPr/>
        </p:nvSpPr>
        <p:spPr>
          <a:xfrm rot="8168744">
            <a:off x="7845479" y="2474476"/>
            <a:ext cx="2585663" cy="2585425"/>
          </a:xfrm>
          <a:prstGeom prst="teardrop">
            <a:avLst/>
          </a:prstGeom>
          <a:solidFill>
            <a:srgbClr val="EB72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15193" tIns="57597" rIns="115193" bIns="57597" rtlCol="0" anchor="ctr"/>
          <a:lstStyle/>
          <a:p>
            <a:pPr algn="ctr" defTabSz="1151890">
              <a:defRPr/>
            </a:pPr>
            <a:endParaRPr lang="zh-CN" altLang="en-US" kern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99851" y="2745188"/>
            <a:ext cx="2488981" cy="1767707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890">
              <a:lnSpc>
                <a:spcPct val="150000"/>
              </a:lnSpc>
              <a:defRPr/>
            </a:pPr>
            <a:r>
              <a:rPr lang="zh-CN" altLang="en-US" b="1" dirty="0">
                <a:solidFill>
                  <a:sysClr val="window" lastClr="FFFFFF"/>
                </a:solidFill>
                <a:ea typeface="微软雅黑" panose="020B0503020204020204" charset="-122"/>
              </a:rPr>
              <a:t>在此输入详细文字介绍和详细信息，在此输入详细文字介绍和详细信息。</a:t>
            </a:r>
            <a:endParaRPr lang="zh-CN" altLang="en-US" b="1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6300" y="3378845"/>
            <a:ext cx="1957924" cy="1409275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89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ysClr val="window" lastClr="FFFFFF"/>
                </a:solidFill>
                <a:ea typeface="微软雅黑" panose="020B0503020204020204" charset="-122"/>
              </a:rPr>
              <a:t>在此输入详细文字介绍和详细信息，在此输入详细文字介绍和详细信息。</a:t>
            </a:r>
            <a:endParaRPr lang="zh-CN" altLang="en-US" sz="1400" b="1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85847" y="3378845"/>
            <a:ext cx="1957924" cy="1409275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89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ysClr val="window" lastClr="FFFFFF"/>
                </a:solidFill>
                <a:ea typeface="微软雅黑" panose="020B0503020204020204" charset="-122"/>
              </a:rPr>
              <a:t>在此输入详细文字介绍和详细信息，在此输入详细文字介绍和详细信息。</a:t>
            </a:r>
            <a:endParaRPr lang="zh-CN" altLang="en-US" sz="1400" b="1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59350" y="3378845"/>
            <a:ext cx="1957924" cy="1409275"/>
          </a:xfrm>
          <a:prstGeom prst="rect">
            <a:avLst/>
          </a:prstGeom>
        </p:spPr>
        <p:txBody>
          <a:bodyPr wrap="square" lIns="153588" tIns="76793" rIns="153588" bIns="7679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151890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ysClr val="window" lastClr="FFFFFF"/>
                </a:solidFill>
                <a:ea typeface="微软雅黑" panose="020B0503020204020204" charset="-122"/>
              </a:rPr>
              <a:t>在此输入详细文字介绍和详细信息，在此输入详细文字介绍和详细信息。</a:t>
            </a:r>
            <a:endParaRPr lang="zh-CN" altLang="en-US" sz="1400" b="1" dirty="0">
              <a:solidFill>
                <a:sysClr val="window" lastClr="FFFFFF"/>
              </a:solidFill>
              <a:ea typeface="微软雅黑" panose="020B0503020204020204" charset="-122"/>
            </a:endParaRPr>
          </a:p>
        </p:txBody>
      </p:sp>
      <p:sp>
        <p:nvSpPr>
          <p:cNvPr id="14" name="Freeform 1102"/>
          <p:cNvSpPr>
            <a:spLocks noChangeAspect="1" noEditPoints="1"/>
          </p:cNvSpPr>
          <p:nvPr/>
        </p:nvSpPr>
        <p:spPr bwMode="auto">
          <a:xfrm>
            <a:off x="2372876" y="2919951"/>
            <a:ext cx="453625" cy="453583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15193" tIns="57597" rIns="115193" bIns="57597" numCol="1" anchor="t" anchorCtr="0" compatLnSpc="1"/>
          <a:lstStyle/>
          <a:p>
            <a:pPr defTabSz="1151890">
              <a:defRPr/>
            </a:pPr>
            <a:endParaRPr lang="en-US" kern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Freeform 1103"/>
          <p:cNvSpPr>
            <a:spLocks noChangeAspect="1" noEditPoints="1"/>
          </p:cNvSpPr>
          <p:nvPr/>
        </p:nvSpPr>
        <p:spPr bwMode="auto">
          <a:xfrm>
            <a:off x="4644295" y="2327071"/>
            <a:ext cx="453625" cy="453583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15193" tIns="57597" rIns="115193" bIns="57597" numCol="1" anchor="t" anchorCtr="0" compatLnSpc="1"/>
          <a:lstStyle/>
          <a:p>
            <a:pPr defTabSz="1151890">
              <a:defRPr/>
            </a:pPr>
            <a:endParaRPr lang="en-US" kern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Freeform 1106"/>
          <p:cNvSpPr>
            <a:spLocks noChangeAspect="1" noEditPoints="1"/>
          </p:cNvSpPr>
          <p:nvPr/>
        </p:nvSpPr>
        <p:spPr bwMode="auto">
          <a:xfrm>
            <a:off x="6823626" y="2919951"/>
            <a:ext cx="453625" cy="453583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00 w 144"/>
              <a:gd name="T11" fmla="*/ 99 h 144"/>
              <a:gd name="T12" fmla="*/ 58 w 144"/>
              <a:gd name="T13" fmla="*/ 123 h 144"/>
              <a:gd name="T14" fmla="*/ 68 w 144"/>
              <a:gd name="T15" fmla="*/ 104 h 144"/>
              <a:gd name="T16" fmla="*/ 20 w 144"/>
              <a:gd name="T17" fmla="*/ 69 h 144"/>
              <a:gd name="T18" fmla="*/ 72 w 144"/>
              <a:gd name="T19" fmla="*/ 35 h 144"/>
              <a:gd name="T20" fmla="*/ 125 w 144"/>
              <a:gd name="T21" fmla="*/ 69 h 144"/>
              <a:gd name="T22" fmla="*/ 100 w 144"/>
              <a:gd name="T23" fmla="*/ 9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00" y="99"/>
                </a:moveTo>
                <a:cubicBezTo>
                  <a:pt x="89" y="104"/>
                  <a:pt x="58" y="123"/>
                  <a:pt x="58" y="123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41" y="102"/>
                  <a:pt x="20" y="87"/>
                  <a:pt x="20" y="69"/>
                </a:cubicBezTo>
                <a:cubicBezTo>
                  <a:pt x="20" y="50"/>
                  <a:pt x="43" y="35"/>
                  <a:pt x="72" y="35"/>
                </a:cubicBezTo>
                <a:cubicBezTo>
                  <a:pt x="101" y="35"/>
                  <a:pt x="125" y="50"/>
                  <a:pt x="125" y="69"/>
                </a:cubicBezTo>
                <a:cubicBezTo>
                  <a:pt x="125" y="82"/>
                  <a:pt x="109" y="93"/>
                  <a:pt x="100" y="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15193" tIns="57597" rIns="115193" bIns="57597" numCol="1" anchor="t" anchorCtr="0" compatLnSpc="1"/>
          <a:lstStyle/>
          <a:p>
            <a:pPr defTabSz="1151890">
              <a:defRPr/>
            </a:pPr>
            <a:endParaRPr lang="en-US" kern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Freeform 1107"/>
          <p:cNvSpPr>
            <a:spLocks noChangeAspect="1"/>
          </p:cNvSpPr>
          <p:nvPr/>
        </p:nvSpPr>
        <p:spPr bwMode="auto">
          <a:xfrm>
            <a:off x="8955819" y="2919951"/>
            <a:ext cx="453625" cy="453583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15193" tIns="57597" rIns="115193" bIns="57597" numCol="1" anchor="t" anchorCtr="0" compatLnSpc="1"/>
          <a:lstStyle/>
          <a:p>
            <a:pPr defTabSz="1151890">
              <a:defRPr/>
            </a:pPr>
            <a:endParaRPr lang="en-US" kern="0">
              <a:solidFill>
                <a:sysClr val="windowText" lastClr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20" name="圆角矩形 19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5.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1798" y="3502341"/>
            <a:ext cx="1865605" cy="535687"/>
            <a:chOff x="776661" y="2962512"/>
            <a:chExt cx="1399204" cy="401765"/>
          </a:xfrm>
          <a:solidFill>
            <a:srgbClr val="0068AF"/>
          </a:solidFill>
          <a:effectLst/>
        </p:grpSpPr>
        <p:sp>
          <p:nvSpPr>
            <p:cNvPr id="3" name="Freeform 5"/>
            <p:cNvSpPr/>
            <p:nvPr/>
          </p:nvSpPr>
          <p:spPr bwMode="auto">
            <a:xfrm>
              <a:off x="776661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826295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73267" y="3502341"/>
            <a:ext cx="1865605" cy="535687"/>
            <a:chOff x="2022763" y="2962512"/>
            <a:chExt cx="1399204" cy="401765"/>
          </a:xfrm>
          <a:solidFill>
            <a:srgbClr val="EB7200"/>
          </a:solidFill>
          <a:effectLst/>
        </p:grpSpPr>
        <p:sp>
          <p:nvSpPr>
            <p:cNvPr id="6" name="Freeform 5"/>
            <p:cNvSpPr/>
            <p:nvPr/>
          </p:nvSpPr>
          <p:spPr bwMode="auto">
            <a:xfrm>
              <a:off x="2022763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2064545" y="2970790"/>
              <a:ext cx="1315641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24317" y="3502341"/>
            <a:ext cx="1865605" cy="535687"/>
            <a:chOff x="3261050" y="2962512"/>
            <a:chExt cx="1399204" cy="401765"/>
          </a:xfrm>
          <a:solidFill>
            <a:srgbClr val="0068AF"/>
          </a:solidFill>
          <a:effectLst/>
        </p:grpSpPr>
        <p:sp>
          <p:nvSpPr>
            <p:cNvPr id="9" name="Freeform 5"/>
            <p:cNvSpPr/>
            <p:nvPr/>
          </p:nvSpPr>
          <p:spPr bwMode="auto">
            <a:xfrm>
              <a:off x="3261050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3303985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86326" y="3502341"/>
            <a:ext cx="1865605" cy="535687"/>
            <a:chOff x="4507557" y="2962512"/>
            <a:chExt cx="1399204" cy="401765"/>
          </a:xfrm>
          <a:solidFill>
            <a:srgbClr val="0068AF"/>
          </a:solidFill>
          <a:effectLst/>
        </p:grpSpPr>
        <p:sp>
          <p:nvSpPr>
            <p:cNvPr id="12" name="Freeform 5"/>
            <p:cNvSpPr/>
            <p:nvPr/>
          </p:nvSpPr>
          <p:spPr bwMode="auto">
            <a:xfrm>
              <a:off x="4507557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4549855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30007" y="3502341"/>
            <a:ext cx="1865605" cy="535687"/>
            <a:chOff x="5735079" y="2962512"/>
            <a:chExt cx="1399204" cy="401765"/>
          </a:xfrm>
          <a:solidFill>
            <a:srgbClr val="EB7200"/>
          </a:solidFill>
          <a:effectLst/>
        </p:grpSpPr>
        <p:sp>
          <p:nvSpPr>
            <p:cNvPr id="15" name="Freeform 5"/>
            <p:cNvSpPr/>
            <p:nvPr/>
          </p:nvSpPr>
          <p:spPr bwMode="auto">
            <a:xfrm>
              <a:off x="5735079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5781676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cxnSp>
        <p:nvCxnSpPr>
          <p:cNvPr id="17" name="Straight Connector 7"/>
          <p:cNvCxnSpPr/>
          <p:nvPr/>
        </p:nvCxnSpPr>
        <p:spPr>
          <a:xfrm flipV="1">
            <a:off x="2454275" y="2585644"/>
            <a:ext cx="0" cy="784860"/>
          </a:xfrm>
          <a:prstGeom prst="line">
            <a:avLst/>
          </a:prstGeom>
          <a:ln w="28575">
            <a:solidFill>
              <a:srgbClr val="0068AF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8"/>
          <p:cNvCxnSpPr/>
          <p:nvPr/>
        </p:nvCxnSpPr>
        <p:spPr>
          <a:xfrm flipV="1">
            <a:off x="4130202" y="4155364"/>
            <a:ext cx="0" cy="784860"/>
          </a:xfrm>
          <a:prstGeom prst="line">
            <a:avLst/>
          </a:prstGeom>
          <a:ln w="28575">
            <a:solidFill>
              <a:srgbClr val="EB720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9"/>
          <p:cNvCxnSpPr/>
          <p:nvPr/>
        </p:nvCxnSpPr>
        <p:spPr>
          <a:xfrm flipV="1">
            <a:off x="5757863" y="2506590"/>
            <a:ext cx="0" cy="784860"/>
          </a:xfrm>
          <a:prstGeom prst="line">
            <a:avLst/>
          </a:prstGeom>
          <a:ln w="28575">
            <a:solidFill>
              <a:srgbClr val="0068AF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0"/>
          <p:cNvCxnSpPr/>
          <p:nvPr/>
        </p:nvCxnSpPr>
        <p:spPr>
          <a:xfrm flipV="1">
            <a:off x="7440406" y="4155364"/>
            <a:ext cx="0" cy="784860"/>
          </a:xfrm>
          <a:prstGeom prst="line">
            <a:avLst/>
          </a:prstGeom>
          <a:ln w="28575">
            <a:solidFill>
              <a:srgbClr val="0068AF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1"/>
          <p:cNvCxnSpPr/>
          <p:nvPr/>
        </p:nvCxnSpPr>
        <p:spPr>
          <a:xfrm flipV="1">
            <a:off x="9059970" y="2506590"/>
            <a:ext cx="0" cy="784860"/>
          </a:xfrm>
          <a:prstGeom prst="line">
            <a:avLst/>
          </a:prstGeom>
          <a:ln w="28575">
            <a:solidFill>
              <a:srgbClr val="EB7200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4"/>
          <p:cNvSpPr txBox="1"/>
          <p:nvPr/>
        </p:nvSpPr>
        <p:spPr>
          <a:xfrm>
            <a:off x="1314646" y="1784518"/>
            <a:ext cx="2316493" cy="9531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您的内容打在这里，或者通过复制您的文本后，在此框中选择粘贴，并选择只保留文字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1314647" y="1508061"/>
            <a:ext cx="10972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标题内容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4" name="TextBox 26"/>
          <p:cNvSpPr txBox="1"/>
          <p:nvPr/>
        </p:nvSpPr>
        <p:spPr>
          <a:xfrm>
            <a:off x="2989882" y="5336193"/>
            <a:ext cx="2316493" cy="9531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您的内容打在这里，或者通过复制您的文本后，在此框中选择粘贴，并选择只保留文字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2989686" y="5045222"/>
            <a:ext cx="10972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标题内容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4609586" y="1784518"/>
            <a:ext cx="2316493" cy="9531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您的内容打在这里，或者通过复制您的文本后，在此框中选择粘贴，并选择只保留文字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4609586" y="1508061"/>
            <a:ext cx="10972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标题内容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7909973" y="1784518"/>
            <a:ext cx="2316493" cy="9531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您的内容打在这里，或者通过复制您的文本后，在此框中选择粘贴，并选择只保留文字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7909777" y="1508061"/>
            <a:ext cx="10972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标题内容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6310095" y="5336193"/>
            <a:ext cx="2316493" cy="9531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您的内容打在这里，或者通过复制您的文本后，在此框中选择粘贴，并选择只保留文字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1" name="TextBox 33"/>
          <p:cNvSpPr txBox="1"/>
          <p:nvPr/>
        </p:nvSpPr>
        <p:spPr>
          <a:xfrm>
            <a:off x="6309899" y="5045222"/>
            <a:ext cx="10972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标题内容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2" name="TextBox 36"/>
          <p:cNvSpPr txBox="1"/>
          <p:nvPr/>
        </p:nvSpPr>
        <p:spPr>
          <a:xfrm>
            <a:off x="2070123" y="3593212"/>
            <a:ext cx="8686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关键词</a:t>
            </a:r>
            <a:endParaRPr lang="zh-CN" altLang="en-US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3" name="TextBox 37"/>
          <p:cNvSpPr txBox="1"/>
          <p:nvPr/>
        </p:nvSpPr>
        <p:spPr>
          <a:xfrm>
            <a:off x="3672526" y="3593212"/>
            <a:ext cx="8686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关键词</a:t>
            </a:r>
            <a:endParaRPr lang="zh-CN" altLang="en-US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4" name="TextBox 38"/>
          <p:cNvSpPr txBox="1"/>
          <p:nvPr/>
        </p:nvSpPr>
        <p:spPr>
          <a:xfrm>
            <a:off x="5329258" y="3593212"/>
            <a:ext cx="8686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关键词</a:t>
            </a:r>
            <a:endParaRPr lang="zh-CN" altLang="en-US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5" name="TextBox 39"/>
          <p:cNvSpPr txBox="1"/>
          <p:nvPr/>
        </p:nvSpPr>
        <p:spPr>
          <a:xfrm>
            <a:off x="7001032" y="3593212"/>
            <a:ext cx="8686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关键词</a:t>
            </a:r>
            <a:endParaRPr lang="zh-CN" altLang="en-US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8633780" y="3593212"/>
            <a:ext cx="868680" cy="36830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关键词</a:t>
            </a:r>
            <a:endParaRPr lang="zh-CN" altLang="en-US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39" name="圆角矩形 38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5.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组合 14"/>
          <p:cNvGrpSpPr/>
          <p:nvPr>
            <p:custDataLst>
              <p:tags r:id="rId1"/>
            </p:custDataLst>
          </p:nvPr>
        </p:nvGrpSpPr>
        <p:grpSpPr>
          <a:xfrm>
            <a:off x="6691613" y="61577"/>
            <a:ext cx="1448035" cy="3359960"/>
            <a:chOff x="4187208" y="1600431"/>
            <a:chExt cx="1448035" cy="3359960"/>
          </a:xfrm>
        </p:grpSpPr>
        <p:sp>
          <p:nvSpPr>
            <p:cNvPr id="23" name="矩形 22"/>
            <p:cNvSpPr/>
            <p:nvPr/>
          </p:nvSpPr>
          <p:spPr>
            <a:xfrm rot="21070279">
              <a:off x="4219471" y="1606781"/>
              <a:ext cx="1415772" cy="3353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7300" b="1" dirty="0">
                  <a:ln w="107950">
                    <a:solidFill>
                      <a:schemeClr val="bg1"/>
                    </a:solidFill>
                  </a:ln>
                  <a:solidFill>
                    <a:srgbClr val="5395C6"/>
                  </a:solidFill>
                  <a:effectLst>
                    <a:outerShdw blurRad="254000" dist="63500" dir="2700000" algn="tl">
                      <a:srgbClr val="000000">
                        <a:alpha val="30000"/>
                      </a:srgb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加</a:t>
              </a:r>
              <a:endParaRPr lang="zh-CN" altLang="en-US" sz="17300" b="1" dirty="0">
                <a:ln w="107950">
                  <a:solidFill>
                    <a:schemeClr val="bg1"/>
                  </a:solidFill>
                </a:ln>
                <a:solidFill>
                  <a:srgbClr val="5395C6"/>
                </a:solidFill>
                <a:effectLst>
                  <a:outerShdw blurRad="254000" dist="63500" dir="2700000" algn="tl">
                    <a:srgbClr val="000000">
                      <a:alpha val="30000"/>
                    </a:srgb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21070279">
              <a:off x="4187208" y="1600431"/>
              <a:ext cx="1415772" cy="3353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17300" b="1" dirty="0">
                  <a:ln w="63500">
                    <a:noFill/>
                  </a:ln>
                  <a:solidFill>
                    <a:srgbClr val="0062B1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加</a:t>
              </a:r>
              <a:endParaRPr lang="zh-CN" altLang="en-US" sz="17300" b="1" dirty="0">
                <a:ln w="63500">
                  <a:noFill/>
                </a:ln>
                <a:solidFill>
                  <a:srgbClr val="0062B1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25" name="PA_组合 12"/>
          <p:cNvGrpSpPr/>
          <p:nvPr>
            <p:custDataLst>
              <p:tags r:id="rId2"/>
            </p:custDataLst>
          </p:nvPr>
        </p:nvGrpSpPr>
        <p:grpSpPr>
          <a:xfrm>
            <a:off x="8710888" y="252265"/>
            <a:ext cx="2454710" cy="3353610"/>
            <a:chOff x="5853961" y="2055614"/>
            <a:chExt cx="2454710" cy="3353610"/>
          </a:xfrm>
        </p:grpSpPr>
        <p:sp>
          <p:nvSpPr>
            <p:cNvPr id="26" name="矩形 25"/>
            <p:cNvSpPr/>
            <p:nvPr/>
          </p:nvSpPr>
          <p:spPr>
            <a:xfrm>
              <a:off x="5853961" y="2055614"/>
              <a:ext cx="2404826" cy="3353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7300" b="1" dirty="0">
                  <a:ln w="101600">
                    <a:solidFill>
                      <a:schemeClr val="bg1"/>
                    </a:solidFill>
                  </a:ln>
                  <a:solidFill>
                    <a:srgbClr val="E84341"/>
                  </a:solidFill>
                  <a:effectLst>
                    <a:outerShdw blurRad="254000" dist="63500" dir="2700000" algn="tl">
                      <a:srgbClr val="000000">
                        <a:alpha val="30000"/>
                      </a:srgb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油</a:t>
              </a:r>
              <a:endParaRPr lang="zh-CN" altLang="en-US" sz="17300" b="1" dirty="0">
                <a:ln w="101600">
                  <a:solidFill>
                    <a:schemeClr val="bg1"/>
                  </a:solidFill>
                </a:ln>
                <a:solidFill>
                  <a:srgbClr val="E84341"/>
                </a:solidFill>
                <a:effectLst>
                  <a:outerShdw blurRad="254000" dist="63500" dir="2700000" algn="tl">
                    <a:srgbClr val="000000">
                      <a:alpha val="30000"/>
                    </a:srgb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903845" y="2055614"/>
              <a:ext cx="2404826" cy="3353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7300" b="1" dirty="0">
                  <a:ln w="101600">
                    <a:noFill/>
                  </a:ln>
                  <a:solidFill>
                    <a:srgbClr val="E55600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阿里巴巴普惠体" panose="00020600040101010101" charset="-122"/>
                </a:rPr>
                <a:t>油</a:t>
              </a:r>
              <a:endParaRPr lang="zh-CN" altLang="en-US" sz="17300" b="1" dirty="0">
                <a:ln w="101600">
                  <a:noFill/>
                </a:ln>
                <a:solidFill>
                  <a:srgbClr val="E55600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32" name="PA_任意多边形 166"/>
          <p:cNvSpPr/>
          <p:nvPr>
            <p:custDataLst>
              <p:tags r:id="rId3"/>
            </p:custDataLst>
          </p:nvPr>
        </p:nvSpPr>
        <p:spPr>
          <a:xfrm>
            <a:off x="889460" y="1556834"/>
            <a:ext cx="3356811" cy="74381"/>
          </a:xfrm>
          <a:custGeom>
            <a:avLst/>
            <a:gdLst>
              <a:gd name="connsiteX0" fmla="*/ 0 w 4842457"/>
              <a:gd name="connsiteY0" fmla="*/ 213306 h 213306"/>
              <a:gd name="connsiteX1" fmla="*/ 611747 w 4842457"/>
              <a:gd name="connsiteY1" fmla="*/ 7244 h 213306"/>
              <a:gd name="connsiteX2" fmla="*/ 1178417 w 4842457"/>
              <a:gd name="connsiteY2" fmla="*/ 206867 h 213306"/>
              <a:gd name="connsiteX3" fmla="*/ 1790164 w 4842457"/>
              <a:gd name="connsiteY3" fmla="*/ 13684 h 213306"/>
              <a:gd name="connsiteX4" fmla="*/ 2363274 w 4842457"/>
              <a:gd name="connsiteY4" fmla="*/ 200428 h 213306"/>
              <a:gd name="connsiteX5" fmla="*/ 2962141 w 4842457"/>
              <a:gd name="connsiteY5" fmla="*/ 7244 h 213306"/>
              <a:gd name="connsiteX6" fmla="*/ 3548130 w 4842457"/>
              <a:gd name="connsiteY6" fmla="*/ 206867 h 213306"/>
              <a:gd name="connsiteX7" fmla="*/ 4146998 w 4842457"/>
              <a:gd name="connsiteY7" fmla="*/ 805 h 213306"/>
              <a:gd name="connsiteX8" fmla="*/ 4842457 w 4842457"/>
              <a:gd name="connsiteY8" fmla="*/ 148912 h 21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457" h="213306">
                <a:moveTo>
                  <a:pt x="0" y="213306"/>
                </a:moveTo>
                <a:cubicBezTo>
                  <a:pt x="207672" y="110811"/>
                  <a:pt x="415344" y="8317"/>
                  <a:pt x="611747" y="7244"/>
                </a:cubicBezTo>
                <a:cubicBezTo>
                  <a:pt x="808150" y="6171"/>
                  <a:pt x="982014" y="205794"/>
                  <a:pt x="1178417" y="206867"/>
                </a:cubicBezTo>
                <a:cubicBezTo>
                  <a:pt x="1374820" y="207940"/>
                  <a:pt x="1592688" y="14757"/>
                  <a:pt x="1790164" y="13684"/>
                </a:cubicBezTo>
                <a:cubicBezTo>
                  <a:pt x="1987640" y="12611"/>
                  <a:pt x="2167945" y="201501"/>
                  <a:pt x="2363274" y="200428"/>
                </a:cubicBezTo>
                <a:cubicBezTo>
                  <a:pt x="2558603" y="199355"/>
                  <a:pt x="2764665" y="6171"/>
                  <a:pt x="2962141" y="7244"/>
                </a:cubicBezTo>
                <a:cubicBezTo>
                  <a:pt x="3159617" y="8317"/>
                  <a:pt x="3350654" y="207940"/>
                  <a:pt x="3548130" y="206867"/>
                </a:cubicBezTo>
                <a:cubicBezTo>
                  <a:pt x="3745606" y="205794"/>
                  <a:pt x="3931277" y="10464"/>
                  <a:pt x="4146998" y="805"/>
                </a:cubicBezTo>
                <a:cubicBezTo>
                  <a:pt x="4362719" y="-8854"/>
                  <a:pt x="4602588" y="70029"/>
                  <a:pt x="4842457" y="148912"/>
                </a:cubicBezTo>
              </a:path>
            </a:pathLst>
          </a:custGeom>
          <a:noFill/>
          <a:ln w="22225">
            <a:solidFill>
              <a:srgbClr val="0062B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7DB775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阿里巴巴普惠体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6625" y="888365"/>
            <a:ext cx="3262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dirty="0" smtClean="0">
                <a:solidFill>
                  <a:srgbClr val="E55600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" panose="00020600040101010101" charset="-122"/>
              </a:rPr>
              <a:t>XXXXX</a:t>
            </a:r>
            <a:endParaRPr lang="en-US" sz="3200" dirty="0">
              <a:solidFill>
                <a:srgbClr val="E55600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阿里巴巴普惠体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46250" y="2196465"/>
            <a:ext cx="2002155" cy="283464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4074795" y="2857500"/>
            <a:ext cx="6301740" cy="1143000"/>
          </a:xfrm>
          <a:prstGeom prst="roundRect">
            <a:avLst>
              <a:gd name="adj" fmla="val 5000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1.</a:t>
            </a:r>
            <a:r>
              <a:rPr lang="zh-CN" altLang="en-US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60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肘形连接符 151"/>
          <p:cNvCxnSpPr>
            <a:cxnSpLocks noChangeShapeType="1"/>
            <a:stCxn id="3" idx="6"/>
            <a:endCxn id="14" idx="2"/>
          </p:cNvCxnSpPr>
          <p:nvPr/>
        </p:nvCxnSpPr>
        <p:spPr bwMode="auto">
          <a:xfrm>
            <a:off x="4500880" y="2853055"/>
            <a:ext cx="5778500" cy="63119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0068AF"/>
            </a:solidFill>
            <a:bevel/>
          </a:ln>
        </p:spPr>
      </p:cxnSp>
      <p:sp>
        <p:nvSpPr>
          <p:cNvPr id="3" name="椭圆 135"/>
          <p:cNvSpPr>
            <a:spLocks noChangeArrowheads="1"/>
          </p:cNvSpPr>
          <p:nvPr/>
        </p:nvSpPr>
        <p:spPr bwMode="auto">
          <a:xfrm>
            <a:off x="3745230" y="2474595"/>
            <a:ext cx="755650" cy="756285"/>
          </a:xfrm>
          <a:prstGeom prst="ellipse">
            <a:avLst/>
          </a:prstGeom>
          <a:solidFill>
            <a:srgbClr val="0068AF"/>
          </a:solidFill>
          <a:ln w="127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cxnSp>
        <p:nvCxnSpPr>
          <p:cNvPr id="4" name="肘形连接符 160"/>
          <p:cNvCxnSpPr>
            <a:cxnSpLocks noChangeShapeType="1"/>
            <a:stCxn id="5" idx="6"/>
            <a:endCxn id="16" idx="2"/>
          </p:cNvCxnSpPr>
          <p:nvPr/>
        </p:nvCxnSpPr>
        <p:spPr bwMode="auto">
          <a:xfrm>
            <a:off x="4500880" y="4729480"/>
            <a:ext cx="3311525" cy="376555"/>
          </a:xfrm>
          <a:prstGeom prst="bentConnector3">
            <a:avLst>
              <a:gd name="adj1" fmla="val 50010"/>
            </a:avLst>
          </a:prstGeom>
          <a:noFill/>
          <a:ln w="12700">
            <a:solidFill>
              <a:srgbClr val="0068AF"/>
            </a:solidFill>
            <a:bevel/>
          </a:ln>
        </p:spPr>
      </p:cxnSp>
      <p:sp>
        <p:nvSpPr>
          <p:cNvPr id="5" name="椭圆 140"/>
          <p:cNvSpPr>
            <a:spLocks noChangeArrowheads="1"/>
          </p:cNvSpPr>
          <p:nvPr/>
        </p:nvSpPr>
        <p:spPr bwMode="auto">
          <a:xfrm>
            <a:off x="3745230" y="4351655"/>
            <a:ext cx="755650" cy="755650"/>
          </a:xfrm>
          <a:prstGeom prst="ellipse">
            <a:avLst/>
          </a:prstGeom>
          <a:solidFill>
            <a:srgbClr val="0068AF"/>
          </a:solidFill>
          <a:ln w="127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cxnSp>
        <p:nvCxnSpPr>
          <p:cNvPr id="6" name="肘形连接符 154"/>
          <p:cNvCxnSpPr>
            <a:cxnSpLocks noChangeShapeType="1"/>
            <a:stCxn id="7" idx="6"/>
            <a:endCxn id="15" idx="2"/>
          </p:cNvCxnSpPr>
          <p:nvPr/>
        </p:nvCxnSpPr>
        <p:spPr bwMode="auto">
          <a:xfrm>
            <a:off x="4500880" y="3791585"/>
            <a:ext cx="4544695" cy="674370"/>
          </a:xfrm>
          <a:prstGeom prst="bentConnector3">
            <a:avLst>
              <a:gd name="adj1" fmla="val 50007"/>
            </a:avLst>
          </a:prstGeom>
          <a:noFill/>
          <a:ln w="12700">
            <a:solidFill>
              <a:srgbClr val="EB7200"/>
            </a:solidFill>
            <a:bevel/>
          </a:ln>
        </p:spPr>
      </p:cxnSp>
      <p:sp>
        <p:nvSpPr>
          <p:cNvPr id="7" name="椭圆 139"/>
          <p:cNvSpPr>
            <a:spLocks noChangeArrowheads="1"/>
          </p:cNvSpPr>
          <p:nvPr/>
        </p:nvSpPr>
        <p:spPr bwMode="auto">
          <a:xfrm>
            <a:off x="3745230" y="3413125"/>
            <a:ext cx="755650" cy="756285"/>
          </a:xfrm>
          <a:prstGeom prst="ellipse">
            <a:avLst/>
          </a:prstGeom>
          <a:solidFill>
            <a:srgbClr val="EB7200"/>
          </a:solidFill>
          <a:ln w="127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8" name="直接连接符 68"/>
          <p:cNvSpPr>
            <a:spLocks noChangeShapeType="1"/>
          </p:cNvSpPr>
          <p:nvPr/>
        </p:nvSpPr>
        <p:spPr bwMode="auto">
          <a:xfrm flipH="1">
            <a:off x="4157980" y="5667375"/>
            <a:ext cx="2041525" cy="0"/>
          </a:xfrm>
          <a:prstGeom prst="line">
            <a:avLst/>
          </a:prstGeom>
          <a:noFill/>
          <a:ln w="12700">
            <a:solidFill>
              <a:srgbClr val="EB7200"/>
            </a:solidFill>
            <a:bevel/>
          </a:ln>
        </p:spPr>
        <p:txBody>
          <a:bodyPr/>
          <a:lstStyle/>
          <a:p>
            <a:endParaRPr lang="zh-CN" altLang="en-US" sz="24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" name="椭圆 85"/>
          <p:cNvSpPr>
            <a:spLocks noChangeArrowheads="1"/>
          </p:cNvSpPr>
          <p:nvPr/>
        </p:nvSpPr>
        <p:spPr bwMode="auto">
          <a:xfrm>
            <a:off x="3745230" y="5289550"/>
            <a:ext cx="755650" cy="755650"/>
          </a:xfrm>
          <a:prstGeom prst="ellipse">
            <a:avLst/>
          </a:prstGeom>
          <a:solidFill>
            <a:srgbClr val="EB7200"/>
          </a:solidFill>
          <a:ln w="12700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0" name="任意多边形 56"/>
          <p:cNvSpPr>
            <a:spLocks noChangeArrowheads="1"/>
          </p:cNvSpPr>
          <p:nvPr/>
        </p:nvSpPr>
        <p:spPr bwMode="auto">
          <a:xfrm>
            <a:off x="9832976" y="2301875"/>
            <a:ext cx="1181100" cy="3698875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6 h 3698875"/>
              <a:gd name="T10" fmla="*/ 48924 w 1181100"/>
              <a:gd name="T11" fmla="*/ 1697679 h 3698875"/>
              <a:gd name="T12" fmla="*/ 278759 w 1181100"/>
              <a:gd name="T13" fmla="*/ 1500789 h 3698875"/>
              <a:gd name="T14" fmla="*/ 453153 w 1181100"/>
              <a:gd name="T15" fmla="*/ 1330350 h 3698875"/>
              <a:gd name="T16" fmla="*/ 510936 w 1181100"/>
              <a:gd name="T17" fmla="*/ 1369308 h 3698875"/>
              <a:gd name="T18" fmla="*/ 590551 w 1181100"/>
              <a:gd name="T19" fmla="*/ 1385381 h 3698875"/>
              <a:gd name="T20" fmla="*/ 795088 w 1181100"/>
              <a:gd name="T21" fmla="*/ 1180844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0068AF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1" name="任意多边形 59"/>
          <p:cNvSpPr>
            <a:spLocks noChangeArrowheads="1"/>
          </p:cNvSpPr>
          <p:nvPr/>
        </p:nvSpPr>
        <p:spPr bwMode="auto">
          <a:xfrm>
            <a:off x="8599488" y="4079876"/>
            <a:ext cx="1181100" cy="1922463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2463 h 1921854"/>
              <a:gd name="T4" fmla="*/ 0 w 1181100"/>
              <a:gd name="T5" fmla="*/ 1922463 h 1921854"/>
              <a:gd name="T6" fmla="*/ 0 w 1181100"/>
              <a:gd name="T7" fmla="*/ 732198 h 1921854"/>
              <a:gd name="T8" fmla="*/ 319230 w 1181100"/>
              <a:gd name="T9" fmla="*/ 562431 h 1921854"/>
              <a:gd name="T10" fmla="*/ 425975 w 1181100"/>
              <a:gd name="T11" fmla="*/ 500448 h 1921854"/>
              <a:gd name="T12" fmla="*/ 445921 w 1181100"/>
              <a:gd name="T13" fmla="*/ 530040 h 1921854"/>
              <a:gd name="T14" fmla="*/ 590551 w 1181100"/>
              <a:gd name="T15" fmla="*/ 589966 h 1921854"/>
              <a:gd name="T16" fmla="*/ 795088 w 1181100"/>
              <a:gd name="T17" fmla="*/ 385364 h 1921854"/>
              <a:gd name="T18" fmla="*/ 779015 w 1181100"/>
              <a:gd name="T19" fmla="*/ 305724 h 1921854"/>
              <a:gd name="T20" fmla="*/ 768996 w 1181100"/>
              <a:gd name="T21" fmla="*/ 290859 h 1921854"/>
              <a:gd name="T22" fmla="*/ 952789 w 1181100"/>
              <a:gd name="T23" fmla="*/ 167598 h 1921854"/>
              <a:gd name="T24" fmla="*/ 1140954 w 1181100"/>
              <a:gd name="T25" fmla="*/ 3128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EB7200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2" name="任意多边形 63"/>
          <p:cNvSpPr>
            <a:spLocks noChangeArrowheads="1"/>
          </p:cNvSpPr>
          <p:nvPr/>
        </p:nvSpPr>
        <p:spPr bwMode="auto">
          <a:xfrm>
            <a:off x="7364413" y="4840288"/>
            <a:ext cx="1181100" cy="1162051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2050 h 1161755"/>
              <a:gd name="T4" fmla="*/ 0 w 1181100"/>
              <a:gd name="T5" fmla="*/ 1162050 h 1161755"/>
              <a:gd name="T6" fmla="*/ 0 w 1181100"/>
              <a:gd name="T7" fmla="*/ 517985 h 1161755"/>
              <a:gd name="T8" fmla="*/ 336342 w 1181100"/>
              <a:gd name="T9" fmla="*/ 385616 h 1161755"/>
              <a:gd name="T10" fmla="*/ 408490 w 1181100"/>
              <a:gd name="T11" fmla="*/ 354318 h 1161755"/>
              <a:gd name="T12" fmla="*/ 445921 w 1181100"/>
              <a:gd name="T13" fmla="*/ 409850 h 1161755"/>
              <a:gd name="T14" fmla="*/ 590551 w 1181100"/>
              <a:gd name="T15" fmla="*/ 469772 h 1161755"/>
              <a:gd name="T16" fmla="*/ 795088 w 1181100"/>
              <a:gd name="T17" fmla="*/ 265183 h 1161755"/>
              <a:gd name="T18" fmla="*/ 790933 w 1181100"/>
              <a:gd name="T19" fmla="*/ 223952 h 1161755"/>
              <a:gd name="T20" fmla="*/ 781056 w 1181100"/>
              <a:gd name="T21" fmla="*/ 192125 h 1161755"/>
              <a:gd name="T22" fmla="*/ 1174526 w 1181100"/>
              <a:gd name="T23" fmla="*/ 3496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0068AF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3" name="任意多边形 66"/>
          <p:cNvSpPr>
            <a:spLocks noChangeArrowheads="1"/>
          </p:cNvSpPr>
          <p:nvPr/>
        </p:nvSpPr>
        <p:spPr bwMode="auto">
          <a:xfrm>
            <a:off x="5375274" y="5378450"/>
            <a:ext cx="1936751" cy="622300"/>
          </a:xfrm>
          <a:custGeom>
            <a:avLst/>
            <a:gdLst>
              <a:gd name="T0" fmla="*/ 1936750 w 1936748"/>
              <a:gd name="T1" fmla="*/ 0 h 623080"/>
              <a:gd name="T2" fmla="*/ 1936750 w 1936748"/>
              <a:gd name="T3" fmla="*/ 622300 h 623080"/>
              <a:gd name="T4" fmla="*/ 0 w 1936748"/>
              <a:gd name="T5" fmla="*/ 622300 h 623080"/>
              <a:gd name="T6" fmla="*/ 0 w 1936748"/>
              <a:gd name="T7" fmla="*/ 613116 h 623080"/>
              <a:gd name="T8" fmla="*/ 352298 w 1936748"/>
              <a:gd name="T9" fmla="*/ 518876 h 623080"/>
              <a:gd name="T10" fmla="*/ 750618 w 1936748"/>
              <a:gd name="T11" fmla="*/ 402837 h 623080"/>
              <a:gd name="T12" fmla="*/ 791647 w 1936748"/>
              <a:gd name="T13" fmla="*/ 389991 h 623080"/>
              <a:gd name="T14" fmla="*/ 823746 w 1936748"/>
              <a:gd name="T15" fmla="*/ 437542 h 623080"/>
              <a:gd name="T16" fmla="*/ 968376 w 1936748"/>
              <a:gd name="T17" fmla="*/ 497374 h 623080"/>
              <a:gd name="T18" fmla="*/ 1172913 w 1936748"/>
              <a:gd name="T19" fmla="*/ 293093 h 623080"/>
              <a:gd name="T20" fmla="*/ 1170636 w 1936748"/>
              <a:gd name="T21" fmla="*/ 270530 h 623080"/>
              <a:gd name="T22" fmla="*/ 1509043 w 1936748"/>
              <a:gd name="T23" fmla="*/ 156703 h 623080"/>
              <a:gd name="T24" fmla="*/ 1868378 w 1936748"/>
              <a:gd name="T25" fmla="*/ 26868 h 623080"/>
              <a:gd name="T26" fmla="*/ 1936750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EB7200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4" name="椭圆 51"/>
          <p:cNvSpPr>
            <a:spLocks noChangeArrowheads="1"/>
          </p:cNvSpPr>
          <p:nvPr/>
        </p:nvSpPr>
        <p:spPr bwMode="auto">
          <a:xfrm>
            <a:off x="10279064" y="3340099"/>
            <a:ext cx="288925" cy="287339"/>
          </a:xfrm>
          <a:prstGeom prst="ellipse">
            <a:avLst/>
          </a:prstGeom>
          <a:solidFill>
            <a:srgbClr val="0068AF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5" name="椭圆 52"/>
          <p:cNvSpPr>
            <a:spLocks noChangeArrowheads="1"/>
          </p:cNvSpPr>
          <p:nvPr/>
        </p:nvSpPr>
        <p:spPr bwMode="auto">
          <a:xfrm>
            <a:off x="9045576" y="4321175"/>
            <a:ext cx="288925" cy="288925"/>
          </a:xfrm>
          <a:prstGeom prst="ellipse">
            <a:avLst/>
          </a:prstGeom>
          <a:solidFill>
            <a:srgbClr val="EB7200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6" name="椭圆 53"/>
          <p:cNvSpPr>
            <a:spLocks noChangeArrowheads="1"/>
          </p:cNvSpPr>
          <p:nvPr/>
        </p:nvSpPr>
        <p:spPr bwMode="auto">
          <a:xfrm>
            <a:off x="7812089" y="4960939"/>
            <a:ext cx="287337" cy="288925"/>
          </a:xfrm>
          <a:prstGeom prst="ellipse">
            <a:avLst/>
          </a:prstGeom>
          <a:solidFill>
            <a:srgbClr val="0068AF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7" name="椭圆 54"/>
          <p:cNvSpPr>
            <a:spLocks noChangeArrowheads="1"/>
          </p:cNvSpPr>
          <p:nvPr/>
        </p:nvSpPr>
        <p:spPr bwMode="auto">
          <a:xfrm>
            <a:off x="6199189" y="5527675"/>
            <a:ext cx="288925" cy="288925"/>
          </a:xfrm>
          <a:prstGeom prst="ellipse">
            <a:avLst/>
          </a:prstGeom>
          <a:solidFill>
            <a:srgbClr val="EB7200"/>
          </a:solidFill>
          <a:ln w="12700">
            <a:noFill/>
            <a:bevel/>
          </a:ln>
        </p:spPr>
        <p:txBody>
          <a:bodyPr lIns="91440" tIns="45720" rIns="91440" bIns="45720" anchor="ctr"/>
          <a:lstStyle/>
          <a:p>
            <a:pPr algn="ctr"/>
            <a:endParaRPr lang="zh-CN" altLang="zh-CN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541462" y="1516064"/>
            <a:ext cx="9605963" cy="836295"/>
          </a:xfrm>
          <a:prstGeom prst="rect">
            <a:avLst/>
          </a:prstGeom>
          <a:noFill/>
          <a:ln w="9525">
            <a:noFill/>
            <a:bevel/>
          </a:ln>
        </p:spPr>
        <p:txBody>
          <a:bodyPr lIns="91430" tIns="45716" rIns="91430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65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</a:t>
            </a:r>
            <a:endParaRPr lang="zh-CN" altLang="en-US" sz="1465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9" name="矩形 93"/>
          <p:cNvSpPr>
            <a:spLocks noChangeArrowheads="1"/>
          </p:cNvSpPr>
          <p:nvPr/>
        </p:nvSpPr>
        <p:spPr bwMode="auto">
          <a:xfrm>
            <a:off x="2421891" y="2530475"/>
            <a:ext cx="1197610" cy="39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0" name="矩形 165"/>
          <p:cNvSpPr>
            <a:spLocks noChangeArrowheads="1"/>
          </p:cNvSpPr>
          <p:nvPr/>
        </p:nvSpPr>
        <p:spPr bwMode="auto">
          <a:xfrm>
            <a:off x="769620" y="2921000"/>
            <a:ext cx="284988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1" name="矩形 41"/>
          <p:cNvSpPr>
            <a:spLocks noChangeArrowheads="1"/>
          </p:cNvSpPr>
          <p:nvPr/>
        </p:nvSpPr>
        <p:spPr bwMode="auto">
          <a:xfrm>
            <a:off x="2421891" y="3459163"/>
            <a:ext cx="1197610" cy="39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2" name="矩形 42"/>
          <p:cNvSpPr>
            <a:spLocks noChangeArrowheads="1"/>
          </p:cNvSpPr>
          <p:nvPr/>
        </p:nvSpPr>
        <p:spPr bwMode="auto">
          <a:xfrm>
            <a:off x="769620" y="3849688"/>
            <a:ext cx="284988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</a:t>
            </a:r>
            <a:endParaRPr lang="zh-CN" altLang="en-US" sz="1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3" name="矩形 44"/>
          <p:cNvSpPr>
            <a:spLocks noChangeArrowheads="1"/>
          </p:cNvSpPr>
          <p:nvPr/>
        </p:nvSpPr>
        <p:spPr bwMode="auto">
          <a:xfrm>
            <a:off x="2421891" y="4403724"/>
            <a:ext cx="1197610" cy="39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4" name="矩形 45"/>
          <p:cNvSpPr>
            <a:spLocks noChangeArrowheads="1"/>
          </p:cNvSpPr>
          <p:nvPr/>
        </p:nvSpPr>
        <p:spPr bwMode="auto">
          <a:xfrm>
            <a:off x="769620" y="4795838"/>
            <a:ext cx="284988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</a:t>
            </a:r>
            <a:endParaRPr lang="zh-CN" altLang="en-US" sz="1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2421891" y="5329238"/>
            <a:ext cx="1197610" cy="39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sz="20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6" name="矩形 48"/>
          <p:cNvSpPr>
            <a:spLocks noChangeArrowheads="1"/>
          </p:cNvSpPr>
          <p:nvPr/>
        </p:nvSpPr>
        <p:spPr bwMode="auto">
          <a:xfrm>
            <a:off x="769620" y="5721350"/>
            <a:ext cx="2849880" cy="30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</a:t>
            </a:r>
            <a:endParaRPr lang="zh-CN" altLang="en-US" sz="1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pic>
        <p:nvPicPr>
          <p:cNvPr id="27" name="图片 26" descr="20282089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83660" y="5432425"/>
            <a:ext cx="479425" cy="479425"/>
          </a:xfrm>
          <a:prstGeom prst="rect">
            <a:avLst/>
          </a:prstGeom>
        </p:spPr>
      </p:pic>
      <p:pic>
        <p:nvPicPr>
          <p:cNvPr id="28" name="图片 27" descr="20282094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83025" y="4490085"/>
            <a:ext cx="479425" cy="479425"/>
          </a:xfrm>
          <a:prstGeom prst="rect">
            <a:avLst/>
          </a:prstGeom>
        </p:spPr>
      </p:pic>
      <p:pic>
        <p:nvPicPr>
          <p:cNvPr id="29" name="图片 28" descr="20282096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3025" y="3551555"/>
            <a:ext cx="479425" cy="479425"/>
          </a:xfrm>
          <a:prstGeom prst="rect">
            <a:avLst/>
          </a:prstGeom>
        </p:spPr>
      </p:pic>
      <p:pic>
        <p:nvPicPr>
          <p:cNvPr id="30" name="图片 29" descr="20282088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83025" y="2613025"/>
            <a:ext cx="479425" cy="47942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33" name="圆角矩形 32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1.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5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5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75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25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75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5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9" grpId="0" bldLvl="0" animBg="1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utoUpdateAnimBg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 flipV="1">
            <a:off x="1059180" y="5582285"/>
            <a:ext cx="10274935" cy="1714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2526107" y="5434029"/>
            <a:ext cx="313357" cy="31335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62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746348" y="1508787"/>
            <a:ext cx="1775692" cy="3717068"/>
            <a:chOff x="1767302" y="1847850"/>
            <a:chExt cx="1775692" cy="3717068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1767302" y="1847850"/>
              <a:ext cx="1775692" cy="3717068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rgbClr val="E55600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976207" y="2049064"/>
              <a:ext cx="1357882" cy="3029122"/>
            </a:xfrm>
            <a:prstGeom prst="roundRect">
              <a:avLst>
                <a:gd name="adj" fmla="val 14632"/>
              </a:avLst>
            </a:prstGeom>
            <a:solidFill>
              <a:srgbClr val="E556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72392" y="2970714"/>
              <a:ext cx="1361696" cy="5222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7" name="文本框 16"/>
            <p:cNvSpPr txBox="1"/>
            <p:nvPr/>
          </p:nvSpPr>
          <p:spPr>
            <a:xfrm>
              <a:off x="2133623" y="2193678"/>
              <a:ext cx="991563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48" name="文本框 17"/>
            <p:cNvSpPr txBox="1"/>
            <p:nvPr/>
          </p:nvSpPr>
          <p:spPr>
            <a:xfrm>
              <a:off x="1972389" y="3553499"/>
              <a:ext cx="1361695" cy="1108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单击此处添加文本，单击此处添加文本</a:t>
              </a:r>
              <a:endParaRPr lang="zh-CN" altLang="en-US" sz="146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4868111" y="5434029"/>
            <a:ext cx="313357" cy="313357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56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210119" y="5434029"/>
            <a:ext cx="313357" cy="31335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62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552128" y="5434029"/>
            <a:ext cx="313357" cy="313357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56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76" name="文本框 16"/>
          <p:cNvSpPr txBox="1"/>
          <p:nvPr/>
        </p:nvSpPr>
        <p:spPr>
          <a:xfrm>
            <a:off x="1767303" y="5822121"/>
            <a:ext cx="1733251" cy="3683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109309" y="1508787"/>
            <a:ext cx="1775692" cy="3717068"/>
            <a:chOff x="4109309" y="1847850"/>
            <a:chExt cx="1775692" cy="3717068"/>
          </a:xfrm>
        </p:grpSpPr>
        <p:sp>
          <p:nvSpPr>
            <p:cNvPr id="78" name="任意多边形 77"/>
            <p:cNvSpPr/>
            <p:nvPr/>
          </p:nvSpPr>
          <p:spPr>
            <a:xfrm flipV="1">
              <a:off x="4109309" y="1847850"/>
              <a:ext cx="1775692" cy="3717068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rgbClr val="0062B1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4318214" y="2049064"/>
              <a:ext cx="1357882" cy="3029122"/>
            </a:xfrm>
            <a:prstGeom prst="roundRect">
              <a:avLst>
                <a:gd name="adj" fmla="val 14632"/>
              </a:avLst>
            </a:prstGeom>
            <a:solidFill>
              <a:srgbClr val="0062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314399" y="2970714"/>
              <a:ext cx="1361696" cy="5222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1" name="文本框 25"/>
            <p:cNvSpPr txBox="1"/>
            <p:nvPr/>
          </p:nvSpPr>
          <p:spPr>
            <a:xfrm>
              <a:off x="4314396" y="3553499"/>
              <a:ext cx="1361695" cy="1108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单击此处添加文本，单击此处添加文本</a:t>
              </a:r>
              <a:endParaRPr lang="zh-CN" altLang="en-US" sz="146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2" name="文本框 16"/>
            <p:cNvSpPr txBox="1"/>
            <p:nvPr/>
          </p:nvSpPr>
          <p:spPr>
            <a:xfrm>
              <a:off x="4499461" y="2193678"/>
              <a:ext cx="991563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51317" y="1508787"/>
            <a:ext cx="1775692" cy="3717068"/>
            <a:chOff x="6451317" y="1847850"/>
            <a:chExt cx="1775692" cy="3717068"/>
          </a:xfrm>
        </p:grpSpPr>
        <p:sp>
          <p:nvSpPr>
            <p:cNvPr id="84" name="任意多边形 83"/>
            <p:cNvSpPr/>
            <p:nvPr/>
          </p:nvSpPr>
          <p:spPr>
            <a:xfrm flipV="1">
              <a:off x="6451317" y="1847850"/>
              <a:ext cx="1775692" cy="3717068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rgbClr val="E55600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6660222" y="2049064"/>
              <a:ext cx="1357882" cy="3029122"/>
            </a:xfrm>
            <a:prstGeom prst="roundRect">
              <a:avLst>
                <a:gd name="adj" fmla="val 14632"/>
              </a:avLst>
            </a:prstGeom>
            <a:solidFill>
              <a:srgbClr val="E556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656407" y="2970714"/>
              <a:ext cx="1361696" cy="5222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7" name="文本框 32"/>
            <p:cNvSpPr txBox="1"/>
            <p:nvPr/>
          </p:nvSpPr>
          <p:spPr>
            <a:xfrm>
              <a:off x="6656404" y="3553499"/>
              <a:ext cx="1361695" cy="1108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单击此处添加文本，单击此处添加文本</a:t>
              </a:r>
              <a:endParaRPr lang="zh-CN" altLang="en-US" sz="146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88" name="文本框 16"/>
            <p:cNvSpPr txBox="1"/>
            <p:nvPr/>
          </p:nvSpPr>
          <p:spPr>
            <a:xfrm>
              <a:off x="6843381" y="2193678"/>
              <a:ext cx="991563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812374" y="1508787"/>
            <a:ext cx="1775692" cy="3717068"/>
            <a:chOff x="8793324" y="1847850"/>
            <a:chExt cx="1775692" cy="3717068"/>
          </a:xfrm>
        </p:grpSpPr>
        <p:sp>
          <p:nvSpPr>
            <p:cNvPr id="90" name="任意多边形 89"/>
            <p:cNvSpPr/>
            <p:nvPr/>
          </p:nvSpPr>
          <p:spPr>
            <a:xfrm flipV="1">
              <a:off x="8793324" y="1847850"/>
              <a:ext cx="1775692" cy="3717068"/>
            </a:xfrm>
            <a:custGeom>
              <a:avLst/>
              <a:gdLst>
                <a:gd name="connsiteX0" fmla="*/ 213563 w 1224136"/>
                <a:gd name="connsiteY0" fmla="*/ 2562492 h 2562492"/>
                <a:gd name="connsiteX1" fmla="*/ 1010573 w 1224136"/>
                <a:gd name="connsiteY1" fmla="*/ 2562492 h 2562492"/>
                <a:gd name="connsiteX2" fmla="*/ 1224136 w 1224136"/>
                <a:gd name="connsiteY2" fmla="*/ 2348929 h 2562492"/>
                <a:gd name="connsiteX3" fmla="*/ 1224136 w 1224136"/>
                <a:gd name="connsiteY3" fmla="*/ 399791 h 2562492"/>
                <a:gd name="connsiteX4" fmla="*/ 1010573 w 1224136"/>
                <a:gd name="connsiteY4" fmla="*/ 186228 h 2562492"/>
                <a:gd name="connsiteX5" fmla="*/ 720080 w 1224136"/>
                <a:gd name="connsiteY5" fmla="*/ 186228 h 2562492"/>
                <a:gd name="connsiteX6" fmla="*/ 612068 w 1224136"/>
                <a:gd name="connsiteY6" fmla="*/ 0 h 2562492"/>
                <a:gd name="connsiteX7" fmla="*/ 504056 w 1224136"/>
                <a:gd name="connsiteY7" fmla="*/ 186228 h 2562492"/>
                <a:gd name="connsiteX8" fmla="*/ 213563 w 1224136"/>
                <a:gd name="connsiteY8" fmla="*/ 186228 h 2562492"/>
                <a:gd name="connsiteX9" fmla="*/ 0 w 1224136"/>
                <a:gd name="connsiteY9" fmla="*/ 399791 h 2562492"/>
                <a:gd name="connsiteX10" fmla="*/ 0 w 1224136"/>
                <a:gd name="connsiteY10" fmla="*/ 2348929 h 2562492"/>
                <a:gd name="connsiteX11" fmla="*/ 213563 w 1224136"/>
                <a:gd name="connsiteY11" fmla="*/ 2562492 h 256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4136" h="2562492">
                  <a:moveTo>
                    <a:pt x="213563" y="2562492"/>
                  </a:moveTo>
                  <a:lnTo>
                    <a:pt x="1010573" y="2562492"/>
                  </a:lnTo>
                  <a:cubicBezTo>
                    <a:pt x="1128521" y="2562492"/>
                    <a:pt x="1224136" y="2466877"/>
                    <a:pt x="1224136" y="2348929"/>
                  </a:cubicBezTo>
                  <a:lnTo>
                    <a:pt x="1224136" y="399791"/>
                  </a:lnTo>
                  <a:cubicBezTo>
                    <a:pt x="1224136" y="281843"/>
                    <a:pt x="1128521" y="186228"/>
                    <a:pt x="1010573" y="186228"/>
                  </a:cubicBezTo>
                  <a:lnTo>
                    <a:pt x="720080" y="186228"/>
                  </a:lnTo>
                  <a:lnTo>
                    <a:pt x="612068" y="0"/>
                  </a:lnTo>
                  <a:lnTo>
                    <a:pt x="504056" y="186228"/>
                  </a:lnTo>
                  <a:lnTo>
                    <a:pt x="213563" y="186228"/>
                  </a:lnTo>
                  <a:cubicBezTo>
                    <a:pt x="95615" y="186228"/>
                    <a:pt x="0" y="281843"/>
                    <a:pt x="0" y="399791"/>
                  </a:cubicBezTo>
                  <a:lnTo>
                    <a:pt x="0" y="2348929"/>
                  </a:lnTo>
                  <a:cubicBezTo>
                    <a:pt x="0" y="2466877"/>
                    <a:pt x="95615" y="2562492"/>
                    <a:pt x="213563" y="2562492"/>
                  </a:cubicBezTo>
                  <a:close/>
                </a:path>
              </a:pathLst>
            </a:custGeom>
            <a:solidFill>
              <a:srgbClr val="0062B1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9002229" y="2049064"/>
              <a:ext cx="1357882" cy="3029122"/>
            </a:xfrm>
            <a:prstGeom prst="roundRect">
              <a:avLst>
                <a:gd name="adj" fmla="val 14632"/>
              </a:avLst>
            </a:prstGeom>
            <a:solidFill>
              <a:srgbClr val="0062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998414" y="2970714"/>
              <a:ext cx="1361696" cy="5222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编辑标题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3" name="文本框 39"/>
            <p:cNvSpPr txBox="1"/>
            <p:nvPr/>
          </p:nvSpPr>
          <p:spPr>
            <a:xfrm>
              <a:off x="8998411" y="3553499"/>
              <a:ext cx="1361695" cy="1108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单击此处添加文本，单击此处添加文本</a:t>
              </a:r>
              <a:endParaRPr lang="zh-CN" altLang="en-US" sz="1465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4" name="文本框 16"/>
            <p:cNvSpPr txBox="1"/>
            <p:nvPr/>
          </p:nvSpPr>
          <p:spPr>
            <a:xfrm>
              <a:off x="9185388" y="2193678"/>
              <a:ext cx="991563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" panose="00020600040101010101" charset="-122"/>
                  <a:cs typeface="阿里巴巴普惠体" panose="00020600040101010101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95" name="文本框 16"/>
          <p:cNvSpPr txBox="1"/>
          <p:nvPr/>
        </p:nvSpPr>
        <p:spPr>
          <a:xfrm>
            <a:off x="4158163" y="5822121"/>
            <a:ext cx="1733251" cy="3683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6" name="文本框 16"/>
          <p:cNvSpPr txBox="1"/>
          <p:nvPr/>
        </p:nvSpPr>
        <p:spPr>
          <a:xfrm>
            <a:off x="6489676" y="5822121"/>
            <a:ext cx="1733251" cy="3683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97" name="文本框 16"/>
          <p:cNvSpPr txBox="1"/>
          <p:nvPr/>
        </p:nvSpPr>
        <p:spPr>
          <a:xfrm>
            <a:off x="8833593" y="5822121"/>
            <a:ext cx="1733251" cy="3683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4" name="圆角矩形 3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1.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73" grpId="0" bldLvl="0" animBg="1"/>
      <p:bldP spid="74" grpId="0" bldLvl="0" animBg="1"/>
      <p:bldP spid="75" grpId="0" bldLvl="0" animBg="1"/>
      <p:bldP spid="76" grpId="0"/>
      <p:bldP spid="95" grpId="0"/>
      <p:bldP spid="96" grpId="0"/>
      <p:bldP spid="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5400000">
            <a:off x="5051425" y="1170305"/>
            <a:ext cx="1514475" cy="1304925"/>
          </a:xfrm>
          <a:prstGeom prst="hexagon">
            <a:avLst/>
          </a:prstGeom>
          <a:solidFill>
            <a:srgbClr val="0068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altLang="zh-CN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" name="六边形 2"/>
          <p:cNvSpPr/>
          <p:nvPr/>
        </p:nvSpPr>
        <p:spPr>
          <a:xfrm rot="5400000">
            <a:off x="5749925" y="2407285"/>
            <a:ext cx="1514475" cy="1305560"/>
          </a:xfrm>
          <a:prstGeom prst="hexagon">
            <a:avLst/>
          </a:prstGeom>
          <a:solidFill>
            <a:srgbClr val="EB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altLang="zh-CN" sz="2800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4" name="六边形 3"/>
          <p:cNvSpPr/>
          <p:nvPr/>
        </p:nvSpPr>
        <p:spPr>
          <a:xfrm rot="5400000">
            <a:off x="5080000" y="3641725"/>
            <a:ext cx="1514475" cy="1304925"/>
          </a:xfrm>
          <a:prstGeom prst="hexagon">
            <a:avLst/>
          </a:prstGeom>
          <a:solidFill>
            <a:srgbClr val="0068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altLang="zh-CN" sz="2800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cxnSp>
        <p:nvCxnSpPr>
          <p:cNvPr id="5" name="直接连接符 138"/>
          <p:cNvCxnSpPr/>
          <p:nvPr/>
        </p:nvCxnSpPr>
        <p:spPr>
          <a:xfrm>
            <a:off x="1023620" y="1822450"/>
            <a:ext cx="3849370" cy="0"/>
          </a:xfrm>
          <a:prstGeom prst="line">
            <a:avLst/>
          </a:prstGeom>
          <a:ln w="9525">
            <a:solidFill>
              <a:srgbClr val="0068A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144"/>
          <p:cNvCxnSpPr/>
          <p:nvPr/>
        </p:nvCxnSpPr>
        <p:spPr>
          <a:xfrm>
            <a:off x="7444105" y="3049270"/>
            <a:ext cx="3848735" cy="0"/>
          </a:xfrm>
          <a:prstGeom prst="line">
            <a:avLst/>
          </a:prstGeom>
          <a:ln w="9525">
            <a:solidFill>
              <a:srgbClr val="EB72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50"/>
          <p:cNvCxnSpPr/>
          <p:nvPr/>
        </p:nvCxnSpPr>
        <p:spPr>
          <a:xfrm>
            <a:off x="1023620" y="4312285"/>
            <a:ext cx="3849370" cy="0"/>
          </a:xfrm>
          <a:prstGeom prst="line">
            <a:avLst/>
          </a:prstGeom>
          <a:ln w="9525">
            <a:solidFill>
              <a:srgbClr val="0068A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56"/>
          <p:cNvCxnSpPr/>
          <p:nvPr/>
        </p:nvCxnSpPr>
        <p:spPr>
          <a:xfrm>
            <a:off x="7444105" y="5560060"/>
            <a:ext cx="3848735" cy="0"/>
          </a:xfrm>
          <a:prstGeom prst="line">
            <a:avLst/>
          </a:prstGeom>
          <a:ln w="9525">
            <a:solidFill>
              <a:srgbClr val="EB72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六边形 8"/>
          <p:cNvSpPr/>
          <p:nvPr/>
        </p:nvSpPr>
        <p:spPr>
          <a:xfrm rot="5400000">
            <a:off x="5731510" y="4912995"/>
            <a:ext cx="1514475" cy="1305560"/>
          </a:xfrm>
          <a:prstGeom prst="hexagon">
            <a:avLst/>
          </a:prstGeom>
          <a:solidFill>
            <a:srgbClr val="EB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altLang="zh-CN" sz="2800" dirty="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0" name="išľíďè"/>
          <p:cNvSpPr/>
          <p:nvPr/>
        </p:nvSpPr>
        <p:spPr bwMode="auto">
          <a:xfrm>
            <a:off x="6884670" y="1404620"/>
            <a:ext cx="460375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1" name="išľíďè"/>
          <p:cNvSpPr/>
          <p:nvPr/>
        </p:nvSpPr>
        <p:spPr bwMode="auto">
          <a:xfrm>
            <a:off x="6884670" y="3876040"/>
            <a:ext cx="460375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marR="0" lvl="0" indent="0" algn="l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2" name="išľíďè"/>
          <p:cNvSpPr/>
          <p:nvPr/>
        </p:nvSpPr>
        <p:spPr bwMode="auto">
          <a:xfrm>
            <a:off x="829310" y="2540000"/>
            <a:ext cx="461899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marR="0" lvl="0" indent="0" algn="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3" name="išľíďè"/>
          <p:cNvSpPr/>
          <p:nvPr/>
        </p:nvSpPr>
        <p:spPr bwMode="auto">
          <a:xfrm>
            <a:off x="829310" y="5177155"/>
            <a:ext cx="461899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R="0" lvl="0" indent="0" algn="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点此编辑标题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  <a:p>
            <a:pPr marR="0" lvl="0" indent="0" algn="r" defTabSz="913765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pic>
        <p:nvPicPr>
          <p:cNvPr id="14" name="图片 13" descr="20282089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62575" y="1376680"/>
            <a:ext cx="892175" cy="892175"/>
          </a:xfrm>
          <a:prstGeom prst="rect">
            <a:avLst/>
          </a:prstGeom>
        </p:spPr>
      </p:pic>
      <p:pic>
        <p:nvPicPr>
          <p:cNvPr id="15" name="图片 14" descr="20282094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61710" y="2540000"/>
            <a:ext cx="892175" cy="892175"/>
          </a:xfrm>
          <a:prstGeom prst="rect">
            <a:avLst/>
          </a:prstGeom>
        </p:spPr>
      </p:pic>
      <p:pic>
        <p:nvPicPr>
          <p:cNvPr id="16" name="图片 15" descr="20282096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91150" y="3848100"/>
            <a:ext cx="892175" cy="892175"/>
          </a:xfrm>
          <a:prstGeom prst="rect">
            <a:avLst/>
          </a:prstGeom>
        </p:spPr>
      </p:pic>
      <p:pic>
        <p:nvPicPr>
          <p:cNvPr id="17" name="图片 16" descr="20282088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61710" y="5177155"/>
            <a:ext cx="892175" cy="89217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20" name="圆角矩形 19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1.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9" grpId="0" bldLvl="0" animBg="1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259715" y="3270250"/>
            <a:ext cx="7007860" cy="116713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EB7200"/>
            </a:solidFill>
            <a:bevel/>
          </a:ln>
        </p:spPr>
        <p:txBody>
          <a:bodyPr lIns="91430" tIns="45716" rIns="91430" bIns="45716" anchor="ctr"/>
          <a:lstStyle/>
          <a:p>
            <a:pPr algn="ctr"/>
            <a:endParaRPr lang="zh-CN" altLang="zh-CN" sz="28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1190308" y="3270250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EB7200"/>
          </a:solidFill>
          <a:ln w="12700">
            <a:noFill/>
            <a:bevel/>
          </a:ln>
        </p:spPr>
        <p:txBody>
          <a:bodyPr lIns="91430" tIns="45716" rIns="91430" bIns="45716" anchor="ctr"/>
          <a:lstStyle/>
          <a:p>
            <a:pPr algn="ctr"/>
            <a:endParaRPr lang="zh-CN" altLang="zh-CN" sz="28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92881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EB7200"/>
          </a:solidFill>
          <a:ln w="12700">
            <a:noFill/>
            <a:bevel/>
          </a:ln>
        </p:spPr>
        <p:txBody>
          <a:bodyPr lIns="91430" tIns="45716" rIns="91430" bIns="45716" anchor="ctr"/>
          <a:lstStyle/>
          <a:p>
            <a:pPr algn="ctr"/>
            <a:endParaRPr lang="zh-CN" altLang="zh-CN" sz="28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6717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EB7200"/>
          </a:solidFill>
          <a:ln w="12700">
            <a:noFill/>
            <a:bevel/>
          </a:ln>
        </p:spPr>
        <p:txBody>
          <a:bodyPr lIns="91430" tIns="45716" rIns="91430" bIns="45716" anchor="ctr"/>
          <a:lstStyle/>
          <a:p>
            <a:pPr algn="ctr"/>
            <a:endParaRPr lang="zh-CN" altLang="zh-CN" sz="28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341471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EB7200"/>
          </a:solidFill>
          <a:ln w="12700">
            <a:noFill/>
            <a:bevel/>
          </a:ln>
        </p:spPr>
        <p:txBody>
          <a:bodyPr lIns="91430" tIns="45716" rIns="91430" bIns="45716" anchor="ctr"/>
          <a:lstStyle/>
          <a:p>
            <a:pPr algn="ctr"/>
            <a:endParaRPr lang="zh-CN" altLang="zh-CN" sz="28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4438649" y="2894013"/>
            <a:ext cx="2370139" cy="2260600"/>
            <a:chOff x="0" y="0"/>
            <a:chExt cx="533400" cy="487363"/>
          </a:xfrm>
          <a:solidFill>
            <a:srgbClr val="EB7200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8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8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5415756" y="3810795"/>
            <a:ext cx="4248151" cy="1587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2296319" y="2893219"/>
            <a:ext cx="757239" cy="0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813593" y="2894807"/>
            <a:ext cx="755651" cy="1588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3036888" y="4838700"/>
            <a:ext cx="755651" cy="0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551781" y="4837907"/>
            <a:ext cx="755651" cy="1587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7880351" y="2635251"/>
            <a:ext cx="2557463" cy="0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7880351" y="3952875"/>
            <a:ext cx="2557463" cy="0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7880351" y="5013325"/>
            <a:ext cx="2557463" cy="0"/>
          </a:xfrm>
          <a:prstGeom prst="line">
            <a:avLst/>
          </a:prstGeom>
          <a:noFill/>
          <a:ln w="12700">
            <a:solidFill>
              <a:srgbClr val="0068AF"/>
            </a:solidFill>
            <a:bevel/>
          </a:ln>
        </p:spPr>
        <p:txBody>
          <a:bodyPr lIns="91440" tIns="45720" rIns="91440" bIns="45720"/>
          <a:lstStyle/>
          <a:p>
            <a:endParaRPr lang="zh-CN" altLang="en-US" sz="2800">
              <a:solidFill>
                <a:schemeClr val="bg1"/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7826375" y="1616075"/>
            <a:ext cx="1723529" cy="461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添加标题一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7826376" y="1941514"/>
            <a:ext cx="3565524" cy="634012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lIns="91430" tIns="45716" rIns="91430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7826375" y="5130799"/>
            <a:ext cx="1723529" cy="461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添加标题四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826376" y="5457825"/>
            <a:ext cx="3565524" cy="634012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lIns="91430" tIns="45716" rIns="91430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826375" y="2752725"/>
            <a:ext cx="1723529" cy="461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添加标题二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826376" y="3117851"/>
            <a:ext cx="3565524" cy="634012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lIns="91430" tIns="45716" rIns="91430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7826375" y="4051299"/>
            <a:ext cx="1723529" cy="461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添加标题三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826376" y="4376738"/>
            <a:ext cx="3565524" cy="634012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lIns="91430" tIns="45716" rIns="91430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在此输入详细文字介绍和详细信息，在此输入详细文字介绍和详细信息。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1079501" y="2130425"/>
            <a:ext cx="1338808" cy="369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添加标题一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2547939" y="2130425"/>
            <a:ext cx="1338808" cy="369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添加标题三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797051" y="5270500"/>
            <a:ext cx="1338808" cy="369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添加标题二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3265489" y="5270500"/>
            <a:ext cx="1338808" cy="369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0" tIns="45716" rIns="91430" bIns="45716">
            <a:spAutoFit/>
          </a:bodyPr>
          <a:lstStyle/>
          <a:p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添加标题四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32" name="圆角矩形 31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1.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46250" y="2196465"/>
            <a:ext cx="2002155" cy="283464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4074795" y="2857500"/>
            <a:ext cx="6301740" cy="1143000"/>
          </a:xfrm>
          <a:prstGeom prst="roundRect">
            <a:avLst>
              <a:gd name="adj" fmla="val 50000"/>
            </a:avLst>
          </a:prstGeom>
          <a:solidFill>
            <a:srgbClr val="006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2.</a:t>
            </a:r>
            <a:r>
              <a:rPr lang="zh-CN" altLang="en-US" sz="60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点此编辑标题</a:t>
            </a:r>
            <a:endParaRPr lang="zh-CN" altLang="en-US" sz="6000"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99228" y="1425983"/>
            <a:ext cx="2493381" cy="2493055"/>
            <a:chOff x="3386125" y="1728033"/>
            <a:chExt cx="2493057" cy="2493055"/>
          </a:xfrm>
        </p:grpSpPr>
        <p:grpSp>
          <p:nvGrpSpPr>
            <p:cNvPr id="68" name="组合 67"/>
            <p:cNvGrpSpPr/>
            <p:nvPr/>
          </p:nvGrpSpPr>
          <p:grpSpPr>
            <a:xfrm>
              <a:off x="3386125" y="1728033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solidFill>
                <a:srgbClr val="0062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412559" y="1751861"/>
              <a:ext cx="2439450" cy="2444927"/>
              <a:chOff x="820463" y="1157169"/>
              <a:chExt cx="2227424" cy="2232424"/>
            </a:xfrm>
          </p:grpSpPr>
          <p:sp>
            <p:nvSpPr>
              <p:cNvPr id="47" name="椭圆 1"/>
              <p:cNvSpPr/>
              <p:nvPr/>
            </p:nvSpPr>
            <p:spPr>
              <a:xfrm>
                <a:off x="820463" y="1157169"/>
                <a:ext cx="2227424" cy="2232424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45" name="TextBox 50"/>
              <p:cNvSpPr txBox="1"/>
              <p:nvPr/>
            </p:nvSpPr>
            <p:spPr>
              <a:xfrm>
                <a:off x="1584481" y="1844451"/>
                <a:ext cx="749599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阿里巴巴普惠体" panose="00020600040101010101" charset="-122"/>
                    <a:cs typeface="阿里巴巴普惠体" panose="00020600040101010101" charset="-122"/>
                  </a:rPr>
                  <a:t>76%</a:t>
                </a:r>
                <a:endParaRPr lang="zh-CN" altLang="en-US" sz="2400" dirty="0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46" name="TextBox 51"/>
              <p:cNvSpPr txBox="1"/>
              <p:nvPr/>
            </p:nvSpPr>
            <p:spPr>
              <a:xfrm>
                <a:off x="1382103" y="2288609"/>
                <a:ext cx="1034244" cy="3455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" panose="00020600040101010101" charset="-122"/>
                    <a:cs typeface="阿里巴巴普惠体" panose="00020600040101010101" charset="-122"/>
                  </a:rPr>
                  <a:t>添加标题</a:t>
                </a:r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1411309" y="4104043"/>
            <a:ext cx="2329359" cy="77448"/>
          </a:xfrm>
          <a:prstGeom prst="rect">
            <a:avLst/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14755" y="4285615"/>
            <a:ext cx="2662555" cy="15982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52055" y="1371585"/>
            <a:ext cx="2493381" cy="2509565"/>
            <a:chOff x="6266445" y="1611556"/>
            <a:chExt cx="2493057" cy="2509565"/>
          </a:xfrm>
        </p:grpSpPr>
        <p:grpSp>
          <p:nvGrpSpPr>
            <p:cNvPr id="77" name="组合 76"/>
            <p:cNvGrpSpPr/>
            <p:nvPr/>
          </p:nvGrpSpPr>
          <p:grpSpPr>
            <a:xfrm>
              <a:off x="6266445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solidFill>
                <a:srgbClr val="0062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432542" y="2391431"/>
              <a:ext cx="2287665" cy="1729690"/>
              <a:chOff x="3577963" y="1741150"/>
              <a:chExt cx="2088831" cy="1579352"/>
            </a:xfrm>
          </p:grpSpPr>
          <p:sp>
            <p:nvSpPr>
              <p:cNvPr id="54" name="椭圆 1"/>
              <p:cNvSpPr/>
              <p:nvPr/>
            </p:nvSpPr>
            <p:spPr>
              <a:xfrm>
                <a:off x="3577963" y="2303318"/>
                <a:ext cx="2088831" cy="1017184"/>
              </a:xfrm>
              <a:custGeom>
                <a:avLst/>
                <a:gdLst/>
                <a:ahLst/>
                <a:cxnLst/>
                <a:rect l="l" t="t" r="r" b="b"/>
                <a:pathLst>
                  <a:path w="2088831" h="1017184">
                    <a:moveTo>
                      <a:pt x="1817562" y="0"/>
                    </a:moveTo>
                    <a:lnTo>
                      <a:pt x="2088831" y="0"/>
                    </a:lnTo>
                    <a:cubicBezTo>
                      <a:pt x="2039351" y="570111"/>
                      <a:pt x="1560695" y="1017184"/>
                      <a:pt x="977619" y="1017184"/>
                    </a:cubicBezTo>
                    <a:cubicBezTo>
                      <a:pt x="556457" y="1017184"/>
                      <a:pt x="189775" y="783931"/>
                      <a:pt x="0" y="439399"/>
                    </a:cubicBezTo>
                    <a:lnTo>
                      <a:pt x="248210" y="323051"/>
                    </a:lnTo>
                    <a:cubicBezTo>
                      <a:pt x="391494" y="577373"/>
                      <a:pt x="664725" y="747193"/>
                      <a:pt x="977619" y="747193"/>
                    </a:cubicBezTo>
                    <a:cubicBezTo>
                      <a:pt x="1411453" y="747193"/>
                      <a:pt x="1769037" y="420726"/>
                      <a:pt x="1817562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55" name="TextBox 60"/>
              <p:cNvSpPr txBox="1"/>
              <p:nvPr/>
            </p:nvSpPr>
            <p:spPr>
              <a:xfrm>
                <a:off x="4223097" y="1741150"/>
                <a:ext cx="749599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阿里巴巴普惠体" panose="00020600040101010101" charset="-122"/>
                    <a:cs typeface="阿里巴巴普惠体" panose="00020600040101010101" charset="-122"/>
                  </a:rPr>
                  <a:t>48%</a:t>
                </a:r>
                <a:endParaRPr lang="zh-CN" altLang="en-US" sz="2400" dirty="0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56" name="TextBox 61"/>
              <p:cNvSpPr txBox="1"/>
              <p:nvPr/>
            </p:nvSpPr>
            <p:spPr>
              <a:xfrm>
                <a:off x="3996970" y="2209059"/>
                <a:ext cx="1034244" cy="3455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" panose="00020600040101010101" charset="-122"/>
                    <a:cs typeface="阿里巴巴普惠体" panose="00020600040101010101" charset="-122"/>
                  </a:rPr>
                  <a:t>添加标题</a:t>
                </a:r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4576779" y="4101737"/>
            <a:ext cx="2329359" cy="77448"/>
          </a:xfrm>
          <a:prstGeom prst="rect">
            <a:avLst/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80230" y="4265295"/>
            <a:ext cx="2781300" cy="15982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68495" y="1371585"/>
            <a:ext cx="2493381" cy="2493055"/>
            <a:chOff x="9250277" y="1611556"/>
            <a:chExt cx="2493057" cy="2493055"/>
          </a:xfrm>
        </p:grpSpPr>
        <p:grpSp>
          <p:nvGrpSpPr>
            <p:cNvPr id="80" name="组合 79"/>
            <p:cNvGrpSpPr/>
            <p:nvPr/>
          </p:nvGrpSpPr>
          <p:grpSpPr>
            <a:xfrm>
              <a:off x="9250277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solidFill>
                <a:srgbClr val="0062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9254906" y="2391431"/>
              <a:ext cx="1777573" cy="1713180"/>
              <a:chOff x="6155019" y="1741150"/>
              <a:chExt cx="1623073" cy="1564277"/>
            </a:xfrm>
          </p:grpSpPr>
          <p:sp>
            <p:nvSpPr>
              <p:cNvPr id="61" name="椭圆 1"/>
              <p:cNvSpPr/>
              <p:nvPr/>
            </p:nvSpPr>
            <p:spPr>
              <a:xfrm>
                <a:off x="6155019" y="2276645"/>
                <a:ext cx="1173991" cy="1028782"/>
              </a:xfrm>
              <a:custGeom>
                <a:avLst/>
                <a:gdLst/>
                <a:ahLst/>
                <a:cxnLst/>
                <a:rect l="l" t="t" r="r" b="b"/>
                <a:pathLst>
                  <a:path w="1173991" h="1028782">
                    <a:moveTo>
                      <a:pt x="0" y="0"/>
                    </a:moveTo>
                    <a:lnTo>
                      <a:pt x="270084" y="0"/>
                    </a:lnTo>
                    <a:cubicBezTo>
                      <a:pt x="313795" y="426278"/>
                      <a:pt x="673965" y="758791"/>
                      <a:pt x="1111797" y="758791"/>
                    </a:cubicBezTo>
                    <a:lnTo>
                      <a:pt x="1173991" y="755875"/>
                    </a:lnTo>
                    <a:lnTo>
                      <a:pt x="1173991" y="1025811"/>
                    </a:lnTo>
                    <a:cubicBezTo>
                      <a:pt x="1153450" y="1028208"/>
                      <a:pt x="1132691" y="1028782"/>
                      <a:pt x="1111797" y="1028782"/>
                    </a:cubicBezTo>
                    <a:cubicBezTo>
                      <a:pt x="524781" y="1028782"/>
                      <a:pt x="43600" y="575645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63" name="TextBox 68"/>
              <p:cNvSpPr txBox="1"/>
              <p:nvPr/>
            </p:nvSpPr>
            <p:spPr>
              <a:xfrm>
                <a:off x="6958100" y="1741150"/>
                <a:ext cx="749598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阿里巴巴普惠体" panose="00020600040101010101" charset="-122"/>
                    <a:cs typeface="阿里巴巴普惠体" panose="00020600040101010101" charset="-122"/>
                  </a:rPr>
                  <a:t>22%</a:t>
                </a:r>
                <a:endParaRPr lang="zh-CN" altLang="en-US" sz="2400" dirty="0"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  <p:sp>
            <p:nvSpPr>
              <p:cNvPr id="64" name="TextBox 69"/>
              <p:cNvSpPr txBox="1"/>
              <p:nvPr/>
            </p:nvSpPr>
            <p:spPr>
              <a:xfrm>
                <a:off x="6743848" y="2244684"/>
                <a:ext cx="1034244" cy="3455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" panose="00020600040101010101" charset="-122"/>
                    <a:cs typeface="阿里巴巴普惠体" panose="00020600040101010101" charset="-122"/>
                  </a:rPr>
                  <a:t>添加标题</a:t>
                </a:r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cs typeface="阿里巴巴普惠体" panose="00020600040101010101" charset="-122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8032673" y="4104239"/>
            <a:ext cx="2329359" cy="77448"/>
          </a:xfrm>
          <a:prstGeom prst="rect">
            <a:avLst/>
          </a:prstGeom>
          <a:solidFill>
            <a:srgbClr val="E5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861935" y="4267835"/>
            <a:ext cx="2695575" cy="15982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charset="-122"/>
                <a:cs typeface="阿里巴巴普惠体" panose="00020600040101010101" charset="-122"/>
              </a:rPr>
              <a:t>您的内容打在这里，或者通过复制您的文本后，在此框中选择粘贴，并选择只保留您的内容打在这里，或者通过复制您的文本后，在此框中选择粘贴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" panose="00020600040101010101" charset="-122"/>
              <a:cs typeface="阿里巴巴普惠体" panose="000206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1190" y="332740"/>
            <a:ext cx="4318635" cy="967740"/>
            <a:chOff x="994" y="524"/>
            <a:chExt cx="6801" cy="15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94" y="524"/>
              <a:ext cx="1076" cy="1524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2263" y="915"/>
              <a:ext cx="5533" cy="742"/>
            </a:xfrm>
            <a:prstGeom prst="roundRect">
              <a:avLst>
                <a:gd name="adj" fmla="val 50000"/>
              </a:avLst>
            </a:prstGeom>
            <a:solidFill>
              <a:srgbClr val="0062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2.</a:t>
              </a:r>
              <a:r>
                <a:rPr lang="zh-CN" altLang="en-US" sz="2800"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点此编辑标题</a:t>
              </a:r>
              <a:endParaRPr lang="zh-CN" altLang="en-US" sz="2800"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/>
      <p:bldP spid="58" grpId="0" bldLvl="0" animBg="1"/>
      <p:bldP spid="59" grpId="0"/>
      <p:bldP spid="66" grpId="0" bldLvl="0" animBg="1"/>
      <p:bldP spid="67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阿里巴巴普惠体"/>
        <a:cs typeface=""/>
      </a:majorFont>
      <a:minorFont>
        <a:latin typeface="Arial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3026</Words>
  <Application>WPS 演示</Application>
  <PresentationFormat>自定义</PresentationFormat>
  <Paragraphs>394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阿里巴巴普惠体</vt:lpstr>
      <vt:lpstr>Calibri</vt:lpstr>
      <vt:lpstr>汉仪跳跳体简</vt:lpstr>
      <vt:lpstr>站酷快乐体2016修订版</vt:lpstr>
      <vt:lpstr>微软雅黑</vt:lpstr>
      <vt:lpstr>Arial Unicode MS</vt:lpstr>
      <vt:lpstr>仿宋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少儿美术</dc:title>
  <dc:creator>第一PPT</dc:creator>
  <cp:keywords>www.1ppt.com</cp:keywords>
  <dc:description>www.1ppt.com</dc:description>
  <cp:lastModifiedBy>铭</cp:lastModifiedBy>
  <cp:revision>16</cp:revision>
  <dcterms:created xsi:type="dcterms:W3CDTF">2020-09-07T02:29:00Z</dcterms:created>
  <dcterms:modified xsi:type="dcterms:W3CDTF">2022-01-24T01:45:50Z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DE8A388EEFA845A89B6537944553FBD2</vt:lpwstr>
  </property>
</Properties>
</file>