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18.svg" ContentType="image/svg+xml"/>
  <Override PartName="/ppt/media/image19.svg" ContentType="image/svg+xml"/>
  <Override PartName="/ppt/media/image2.svg" ContentType="image/svg+xml"/>
  <Override PartName="/ppt/media/image20.svg" ContentType="image/svg+xml"/>
  <Override PartName="/ppt/media/image21.svg" ContentType="image/svg+xml"/>
  <Override PartName="/ppt/media/image22.svg" ContentType="image/svg+xml"/>
  <Override PartName="/ppt/media/image23.svg" ContentType="image/svg+xml"/>
  <Override PartName="/ppt/media/image24.svg" ContentType="image/svg+xml"/>
  <Override PartName="/ppt/media/image25.svg" ContentType="image/svg+xml"/>
  <Override PartName="/ppt/media/image26.svg" ContentType="image/svg+xml"/>
  <Override PartName="/ppt/media/image27.svg" ContentType="image/svg+xml"/>
  <Override PartName="/ppt/media/image28.svg" ContentType="image/svg+xml"/>
  <Override PartName="/ppt/media/image29.svg" ContentType="image/svg+xml"/>
  <Override PartName="/ppt/media/image3.svg" ContentType="image/svg+xml"/>
  <Override PartName="/ppt/media/image30.svg" ContentType="image/svg+xml"/>
  <Override PartName="/ppt/media/image31.svg" ContentType="image/svg+xml"/>
  <Override PartName="/ppt/media/image32.svg" ContentType="image/svg+xml"/>
  <Override PartName="/ppt/media/image33.svg" ContentType="image/svg+xml"/>
  <Override PartName="/ppt/media/image34.svg" ContentType="image/svg+xml"/>
  <Override PartName="/ppt/media/image35.svg" ContentType="image/svg+xml"/>
  <Override PartName="/ppt/media/image36.svg" ContentType="image/svg+xml"/>
  <Override PartName="/ppt/media/image37.svg" ContentType="image/svg+xml"/>
  <Override PartName="/ppt/media/image38.svg" ContentType="image/svg+xml"/>
  <Override PartName="/ppt/media/image39.svg" ContentType="image/svg+xml"/>
  <Override PartName="/ppt/media/image4.svg" ContentType="image/svg+xml"/>
  <Override PartName="/ppt/media/image40.svg" ContentType="image/svg+xml"/>
  <Override PartName="/ppt/media/image41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3"/>
    <p:sldId id="264" r:id="rId4"/>
    <p:sldId id="262" r:id="rId5"/>
    <p:sldId id="263" r:id="rId6"/>
    <p:sldId id="270" r:id="rId7"/>
    <p:sldId id="269" r:id="rId8"/>
    <p:sldId id="268" r:id="rId9"/>
    <p:sldId id="265" r:id="rId10"/>
    <p:sldId id="273" r:id="rId11"/>
    <p:sldId id="271" r:id="rId12"/>
    <p:sldId id="272" r:id="rId13"/>
    <p:sldId id="266" r:id="rId14"/>
    <p:sldId id="280" r:id="rId15"/>
    <p:sldId id="274" r:id="rId16"/>
    <p:sldId id="275" r:id="rId17"/>
    <p:sldId id="267" r:id="rId18"/>
    <p:sldId id="279" r:id="rId19"/>
    <p:sldId id="277" r:id="rId20"/>
    <p:sldId id="278" r:id="rId21"/>
    <p:sldId id="261" r:id="rId22"/>
  </p:sldIdLst>
  <p:sldSz cx="12192000" cy="6858000"/>
  <p:notesSz cx="6858000" cy="9144000"/>
  <p:embeddedFontLst>
    <p:embeddedFont>
      <p:font typeface="Segoe Print" panose="02000600000000000000" charset="0"/>
      <p:regular r:id="rId26"/>
      <p:bold r:id="rId27"/>
    </p:embeddedFont>
    <p:embeddedFont>
      <p:font typeface="站酷快乐体2016修订版" panose="02010600030101010101" charset="-122"/>
      <p:regular r:id="rId28"/>
    </p:embeddedFont>
    <p:embeddedFont>
      <p:font typeface="Segoe UI" panose="020B0502040204020203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1E3E"/>
    <a:srgbClr val="01034B"/>
    <a:srgbClr val="FFD356"/>
    <a:srgbClr val="33346E"/>
    <a:srgbClr val="A3B7F4"/>
    <a:srgbClr val="97CCDB"/>
    <a:srgbClr val="F0F8FA"/>
    <a:srgbClr val="E6F3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77" autoAdjust="0"/>
    <p:restoredTop sz="94660"/>
  </p:normalViewPr>
  <p:slideViewPr>
    <p:cSldViewPr snapToGrid="0">
      <p:cViewPr>
        <p:scale>
          <a:sx n="75" d="100"/>
          <a:sy n="75" d="100"/>
        </p:scale>
        <p:origin x="2106" y="5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 userDrawn="1"/>
        </p:nvSpPr>
        <p:spPr>
          <a:xfrm>
            <a:off x="8117192" y="0"/>
            <a:ext cx="4074808" cy="2040080"/>
          </a:xfrm>
          <a:custGeom>
            <a:avLst/>
            <a:gdLst>
              <a:gd name="connsiteX0" fmla="*/ 0 w 4074808"/>
              <a:gd name="connsiteY0" fmla="*/ 0 h 2040080"/>
              <a:gd name="connsiteX1" fmla="*/ 4074808 w 4074808"/>
              <a:gd name="connsiteY1" fmla="*/ 0 h 2040080"/>
              <a:gd name="connsiteX2" fmla="*/ 4074808 w 4074808"/>
              <a:gd name="connsiteY2" fmla="*/ 2040080 h 2040080"/>
              <a:gd name="connsiteX3" fmla="*/ 4056029 w 4074808"/>
              <a:gd name="connsiteY3" fmla="*/ 2033715 h 2040080"/>
              <a:gd name="connsiteX4" fmla="*/ 3964169 w 4074808"/>
              <a:gd name="connsiteY4" fmla="*/ 1988291 h 2040080"/>
              <a:gd name="connsiteX5" fmla="*/ 3882909 w 4074808"/>
              <a:gd name="connsiteY5" fmla="*/ 1930610 h 2040080"/>
              <a:gd name="connsiteX6" fmla="*/ 3875898 w 4074808"/>
              <a:gd name="connsiteY6" fmla="*/ 1926623 h 2040080"/>
              <a:gd name="connsiteX7" fmla="*/ 3867931 w 4074808"/>
              <a:gd name="connsiteY7" fmla="*/ 1919978 h 2040080"/>
              <a:gd name="connsiteX8" fmla="*/ 3855901 w 4074808"/>
              <a:gd name="connsiteY8" fmla="*/ 1911439 h 2040080"/>
              <a:gd name="connsiteX9" fmla="*/ 3848739 w 4074808"/>
              <a:gd name="connsiteY9" fmla="*/ 1903971 h 2040080"/>
              <a:gd name="connsiteX10" fmla="*/ 3791630 w 4074808"/>
              <a:gd name="connsiteY10" fmla="*/ 1856340 h 2040080"/>
              <a:gd name="connsiteX11" fmla="*/ 3722001 w 4074808"/>
              <a:gd name="connsiteY11" fmla="*/ 1769089 h 2040080"/>
              <a:gd name="connsiteX12" fmla="*/ 3675353 w 4074808"/>
              <a:gd name="connsiteY12" fmla="*/ 1666408 h 2040080"/>
              <a:gd name="connsiteX13" fmla="*/ 3670620 w 4074808"/>
              <a:gd name="connsiteY13" fmla="*/ 1632395 h 2040080"/>
              <a:gd name="connsiteX14" fmla="*/ 3656496 w 4074808"/>
              <a:gd name="connsiteY14" fmla="*/ 1593249 h 2040080"/>
              <a:gd name="connsiteX15" fmla="*/ 3641633 w 4074808"/>
              <a:gd name="connsiteY15" fmla="*/ 1466409 h 2040080"/>
              <a:gd name="connsiteX16" fmla="*/ 3656496 w 4074808"/>
              <a:gd name="connsiteY16" fmla="*/ 1339570 h 2040080"/>
              <a:gd name="connsiteX17" fmla="*/ 3672479 w 4074808"/>
              <a:gd name="connsiteY17" fmla="*/ 1295273 h 2040080"/>
              <a:gd name="connsiteX18" fmla="*/ 3589541 w 4074808"/>
              <a:gd name="connsiteY18" fmla="*/ 1233483 h 2040080"/>
              <a:gd name="connsiteX19" fmla="*/ 3399496 w 4074808"/>
              <a:gd name="connsiteY19" fmla="*/ 810310 h 2040080"/>
              <a:gd name="connsiteX20" fmla="*/ 3405778 w 4074808"/>
              <a:gd name="connsiteY20" fmla="*/ 756696 h 2040080"/>
              <a:gd name="connsiteX21" fmla="*/ 3359442 w 4074808"/>
              <a:gd name="connsiteY21" fmla="*/ 745389 h 2040080"/>
              <a:gd name="connsiteX22" fmla="*/ 3093688 w 4074808"/>
              <a:gd name="connsiteY22" fmla="*/ 599241 h 2040080"/>
              <a:gd name="connsiteX23" fmla="*/ 3054430 w 4074808"/>
              <a:gd name="connsiteY23" fmla="*/ 558307 h 2040080"/>
              <a:gd name="connsiteX24" fmla="*/ 2926714 w 4074808"/>
              <a:gd name="connsiteY24" fmla="*/ 592415 h 2040080"/>
              <a:gd name="connsiteX25" fmla="*/ 2779280 w 4074808"/>
              <a:gd name="connsiteY25" fmla="*/ 605201 h 2040080"/>
              <a:gd name="connsiteX26" fmla="*/ 2172662 w 4074808"/>
              <a:gd name="connsiteY26" fmla="*/ 327719 h 2040080"/>
              <a:gd name="connsiteX27" fmla="*/ 2148538 w 4074808"/>
              <a:gd name="connsiteY27" fmla="*/ 289481 h 2040080"/>
              <a:gd name="connsiteX28" fmla="*/ 2103834 w 4074808"/>
              <a:gd name="connsiteY28" fmla="*/ 333247 h 2040080"/>
              <a:gd name="connsiteX29" fmla="*/ 1661498 w 4074808"/>
              <a:gd name="connsiteY29" fmla="*/ 498982 h 2040080"/>
              <a:gd name="connsiteX30" fmla="*/ 1650497 w 4074808"/>
              <a:gd name="connsiteY30" fmla="*/ 497249 h 2040080"/>
              <a:gd name="connsiteX31" fmla="*/ 1637829 w 4074808"/>
              <a:gd name="connsiteY31" fmla="*/ 498347 h 2040080"/>
              <a:gd name="connsiteX32" fmla="*/ 1078206 w 4074808"/>
              <a:gd name="connsiteY32" fmla="*/ 179219 h 2040080"/>
              <a:gd name="connsiteX33" fmla="*/ 1062526 w 4074808"/>
              <a:gd name="connsiteY33" fmla="*/ 135762 h 2040080"/>
              <a:gd name="connsiteX34" fmla="*/ 1001212 w 4074808"/>
              <a:gd name="connsiteY34" fmla="*/ 199695 h 2040080"/>
              <a:gd name="connsiteX35" fmla="*/ 571749 w 4074808"/>
              <a:gd name="connsiteY35" fmla="*/ 352735 h 2040080"/>
              <a:gd name="connsiteX36" fmla="*/ 449347 w 4074808"/>
              <a:gd name="connsiteY36" fmla="*/ 342120 h 2040080"/>
              <a:gd name="connsiteX37" fmla="*/ 371731 w 4074808"/>
              <a:gd name="connsiteY37" fmla="*/ 321392 h 2040080"/>
              <a:gd name="connsiteX38" fmla="*/ 369730 w 4074808"/>
              <a:gd name="connsiteY38" fmla="*/ 321182 h 2040080"/>
              <a:gd name="connsiteX39" fmla="*/ 88149 w 4074808"/>
              <a:gd name="connsiteY39" fmla="*/ 172883 h 2040080"/>
              <a:gd name="connsiteX40" fmla="*/ 42187 w 4074808"/>
              <a:gd name="connsiteY40" fmla="*/ 91724 h 2040080"/>
              <a:gd name="connsiteX41" fmla="*/ 38605 w 4074808"/>
              <a:gd name="connsiteY41" fmla="*/ 75578 h 2040080"/>
              <a:gd name="connsiteX42" fmla="*/ 12126 w 4074808"/>
              <a:gd name="connsiteY42" fmla="*/ 33607 h 20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074808" h="2040080">
                <a:moveTo>
                  <a:pt x="0" y="0"/>
                </a:moveTo>
                <a:lnTo>
                  <a:pt x="4074808" y="0"/>
                </a:lnTo>
                <a:lnTo>
                  <a:pt x="4074808" y="2040080"/>
                </a:lnTo>
                <a:lnTo>
                  <a:pt x="4056029" y="2033715"/>
                </a:lnTo>
                <a:cubicBezTo>
                  <a:pt x="4024047" y="2020457"/>
                  <a:pt x="3993358" y="2005256"/>
                  <a:pt x="3964169" y="1988291"/>
                </a:cubicBezTo>
                <a:lnTo>
                  <a:pt x="3882909" y="1930610"/>
                </a:lnTo>
                <a:lnTo>
                  <a:pt x="3875898" y="1926623"/>
                </a:lnTo>
                <a:lnTo>
                  <a:pt x="3867931" y="1919978"/>
                </a:lnTo>
                <a:lnTo>
                  <a:pt x="3855901" y="1911439"/>
                </a:lnTo>
                <a:lnTo>
                  <a:pt x="3848739" y="1903971"/>
                </a:lnTo>
                <a:lnTo>
                  <a:pt x="3791630" y="1856340"/>
                </a:lnTo>
                <a:cubicBezTo>
                  <a:pt x="3765795" y="1830141"/>
                  <a:pt x="3742399" y="1801114"/>
                  <a:pt x="3722001" y="1769089"/>
                </a:cubicBezTo>
                <a:cubicBezTo>
                  <a:pt x="3700623" y="1735552"/>
                  <a:pt x="3685319" y="1701175"/>
                  <a:pt x="3675353" y="1666408"/>
                </a:cubicBezTo>
                <a:lnTo>
                  <a:pt x="3670620" y="1632395"/>
                </a:lnTo>
                <a:lnTo>
                  <a:pt x="3656496" y="1593249"/>
                </a:lnTo>
                <a:cubicBezTo>
                  <a:pt x="3646751" y="1552278"/>
                  <a:pt x="3641633" y="1509858"/>
                  <a:pt x="3641633" y="1466409"/>
                </a:cubicBezTo>
                <a:cubicBezTo>
                  <a:pt x="3641633" y="1422960"/>
                  <a:pt x="3646751" y="1380540"/>
                  <a:pt x="3656496" y="1339570"/>
                </a:cubicBezTo>
                <a:lnTo>
                  <a:pt x="3672479" y="1295273"/>
                </a:lnTo>
                <a:lnTo>
                  <a:pt x="3589541" y="1233483"/>
                </a:lnTo>
                <a:cubicBezTo>
                  <a:pt x="3471463" y="1121715"/>
                  <a:pt x="3399496" y="973243"/>
                  <a:pt x="3399496" y="810310"/>
                </a:cubicBezTo>
                <a:lnTo>
                  <a:pt x="3405778" y="756696"/>
                </a:lnTo>
                <a:lnTo>
                  <a:pt x="3359442" y="745389"/>
                </a:lnTo>
                <a:cubicBezTo>
                  <a:pt x="3258601" y="713624"/>
                  <a:pt x="3168155" y="663306"/>
                  <a:pt x="3093688" y="599241"/>
                </a:cubicBezTo>
                <a:lnTo>
                  <a:pt x="3054430" y="558307"/>
                </a:lnTo>
                <a:lnTo>
                  <a:pt x="2926714" y="592415"/>
                </a:lnTo>
                <a:cubicBezTo>
                  <a:pt x="2879091" y="600798"/>
                  <a:pt x="2829783" y="605201"/>
                  <a:pt x="2779280" y="605201"/>
                </a:cubicBezTo>
                <a:cubicBezTo>
                  <a:pt x="2526763" y="605201"/>
                  <a:pt x="2304128" y="495132"/>
                  <a:pt x="2172662" y="327719"/>
                </a:cubicBezTo>
                <a:lnTo>
                  <a:pt x="2148538" y="289481"/>
                </a:lnTo>
                <a:lnTo>
                  <a:pt x="2103834" y="333247"/>
                </a:lnTo>
                <a:cubicBezTo>
                  <a:pt x="1979374" y="438535"/>
                  <a:pt x="1832320" y="510542"/>
                  <a:pt x="1661498" y="498982"/>
                </a:cubicBezTo>
                <a:lnTo>
                  <a:pt x="1650497" y="497249"/>
                </a:lnTo>
                <a:lnTo>
                  <a:pt x="1637829" y="498347"/>
                </a:lnTo>
                <a:cubicBezTo>
                  <a:pt x="1386256" y="498347"/>
                  <a:pt x="1170407" y="366758"/>
                  <a:pt x="1078206" y="179219"/>
                </a:cubicBezTo>
                <a:lnTo>
                  <a:pt x="1062526" y="135762"/>
                </a:lnTo>
                <a:lnTo>
                  <a:pt x="1001212" y="199695"/>
                </a:lnTo>
                <a:cubicBezTo>
                  <a:pt x="891303" y="294251"/>
                  <a:pt x="739465" y="352735"/>
                  <a:pt x="571749" y="352735"/>
                </a:cubicBezTo>
                <a:cubicBezTo>
                  <a:pt x="529820" y="352735"/>
                  <a:pt x="488884" y="349080"/>
                  <a:pt x="449347" y="342120"/>
                </a:cubicBezTo>
                <a:lnTo>
                  <a:pt x="371731" y="321392"/>
                </a:lnTo>
                <a:lnTo>
                  <a:pt x="369730" y="321182"/>
                </a:lnTo>
                <a:cubicBezTo>
                  <a:pt x="261031" y="303508"/>
                  <a:pt x="159375" y="258859"/>
                  <a:pt x="88149" y="172883"/>
                </a:cubicBezTo>
                <a:cubicBezTo>
                  <a:pt x="67884" y="148366"/>
                  <a:pt x="52901" y="120926"/>
                  <a:pt x="42187" y="91724"/>
                </a:cubicBezTo>
                <a:lnTo>
                  <a:pt x="38605" y="75578"/>
                </a:lnTo>
                <a:lnTo>
                  <a:pt x="12126" y="33607"/>
                </a:lnTo>
                <a:close/>
              </a:path>
            </a:pathLst>
          </a:custGeom>
          <a:solidFill>
            <a:srgbClr val="97C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-6938" y="4880406"/>
            <a:ext cx="4266037" cy="1977594"/>
          </a:xfrm>
          <a:custGeom>
            <a:avLst/>
            <a:gdLst>
              <a:gd name="connsiteX0" fmla="*/ 0 w 4266037"/>
              <a:gd name="connsiteY0" fmla="*/ 0 h 1977594"/>
              <a:gd name="connsiteX1" fmla="*/ 52917 w 4266037"/>
              <a:gd name="connsiteY1" fmla="*/ 7232 h 1977594"/>
              <a:gd name="connsiteX2" fmla="*/ 70109 w 4266037"/>
              <a:gd name="connsiteY2" fmla="*/ 14466 h 1977594"/>
              <a:gd name="connsiteX3" fmla="*/ 87721 w 4266037"/>
              <a:gd name="connsiteY3" fmla="*/ 14761 h 1977594"/>
              <a:gd name="connsiteX4" fmla="*/ 179128 w 4266037"/>
              <a:gd name="connsiteY4" fmla="*/ 45059 h 1977594"/>
              <a:gd name="connsiteX5" fmla="*/ 325567 w 4266037"/>
              <a:gd name="connsiteY5" fmla="*/ 242658 h 1977594"/>
              <a:gd name="connsiteX6" fmla="*/ 371379 w 4266037"/>
              <a:gd name="connsiteY6" fmla="*/ 535601 h 1977594"/>
              <a:gd name="connsiteX7" fmla="*/ 365281 w 4266037"/>
              <a:gd name="connsiteY7" fmla="*/ 648697 h 1977594"/>
              <a:gd name="connsiteX8" fmla="*/ 373968 w 4266037"/>
              <a:gd name="connsiteY8" fmla="*/ 658415 h 1977594"/>
              <a:gd name="connsiteX9" fmla="*/ 474550 w 4266037"/>
              <a:gd name="connsiteY9" fmla="*/ 911340 h 1977594"/>
              <a:gd name="connsiteX10" fmla="*/ 475147 w 4266037"/>
              <a:gd name="connsiteY10" fmla="*/ 919367 h 1977594"/>
              <a:gd name="connsiteX11" fmla="*/ 503848 w 4266037"/>
              <a:gd name="connsiteY11" fmla="*/ 920795 h 1977594"/>
              <a:gd name="connsiteX12" fmla="*/ 578078 w 4266037"/>
              <a:gd name="connsiteY12" fmla="*/ 931883 h 1977594"/>
              <a:gd name="connsiteX13" fmla="*/ 635025 w 4266037"/>
              <a:gd name="connsiteY13" fmla="*/ 947420 h 1977594"/>
              <a:gd name="connsiteX14" fmla="*/ 691768 w 4266037"/>
              <a:gd name="connsiteY14" fmla="*/ 955175 h 1977594"/>
              <a:gd name="connsiteX15" fmla="*/ 986405 w 4266037"/>
              <a:gd name="connsiteY15" fmla="*/ 1445287 h 1977594"/>
              <a:gd name="connsiteX16" fmla="*/ 985547 w 4266037"/>
              <a:gd name="connsiteY16" fmla="*/ 1456831 h 1977594"/>
              <a:gd name="connsiteX17" fmla="*/ 986832 w 4266037"/>
              <a:gd name="connsiteY17" fmla="*/ 1455510 h 1977594"/>
              <a:gd name="connsiteX18" fmla="*/ 1067436 w 4266037"/>
              <a:gd name="connsiteY18" fmla="*/ 1394482 h 1977594"/>
              <a:gd name="connsiteX19" fmla="*/ 1380429 w 4266037"/>
              <a:gd name="connsiteY19" fmla="*/ 1292499 h 1977594"/>
              <a:gd name="connsiteX20" fmla="*/ 1425326 w 4266037"/>
              <a:gd name="connsiteY20" fmla="*/ 1294760 h 1977594"/>
              <a:gd name="connsiteX21" fmla="*/ 1426064 w 4266037"/>
              <a:gd name="connsiteY21" fmla="*/ 1294662 h 1977594"/>
              <a:gd name="connsiteX22" fmla="*/ 1779377 w 4266037"/>
              <a:gd name="connsiteY22" fmla="*/ 1404153 h 1977594"/>
              <a:gd name="connsiteX23" fmla="*/ 1975270 w 4266037"/>
              <a:gd name="connsiteY23" fmla="*/ 1613521 h 1977594"/>
              <a:gd name="connsiteX24" fmla="*/ 2000161 w 4266037"/>
              <a:gd name="connsiteY24" fmla="*/ 1668218 h 1977594"/>
              <a:gd name="connsiteX25" fmla="*/ 2029389 w 4266037"/>
              <a:gd name="connsiteY25" fmla="*/ 1657900 h 1977594"/>
              <a:gd name="connsiteX26" fmla="*/ 2141240 w 4266037"/>
              <a:gd name="connsiteY26" fmla="*/ 1555093 h 1977594"/>
              <a:gd name="connsiteX27" fmla="*/ 2350609 w 4266037"/>
              <a:gd name="connsiteY27" fmla="*/ 1435932 h 1977594"/>
              <a:gd name="connsiteX28" fmla="*/ 2435363 w 4266037"/>
              <a:gd name="connsiteY28" fmla="*/ 1412858 h 1977594"/>
              <a:gd name="connsiteX29" fmla="*/ 2452722 w 4266037"/>
              <a:gd name="connsiteY29" fmla="*/ 1406730 h 1977594"/>
              <a:gd name="connsiteX30" fmla="*/ 2462809 w 4266037"/>
              <a:gd name="connsiteY30" fmla="*/ 1405386 h 1977594"/>
              <a:gd name="connsiteX31" fmla="*/ 2467353 w 4266037"/>
              <a:gd name="connsiteY31" fmla="*/ 1404149 h 1977594"/>
              <a:gd name="connsiteX32" fmla="*/ 2478651 w 4266037"/>
              <a:gd name="connsiteY32" fmla="*/ 1403276 h 1977594"/>
              <a:gd name="connsiteX33" fmla="*/ 2533945 w 4266037"/>
              <a:gd name="connsiteY33" fmla="*/ 1395909 h 1977594"/>
              <a:gd name="connsiteX34" fmla="*/ 2558162 w 4266037"/>
              <a:gd name="connsiteY34" fmla="*/ 1397129 h 1977594"/>
              <a:gd name="connsiteX35" fmla="*/ 2592172 w 4266037"/>
              <a:gd name="connsiteY35" fmla="*/ 1394499 h 1977594"/>
              <a:gd name="connsiteX36" fmla="*/ 2736270 w 4266037"/>
              <a:gd name="connsiteY36" fmla="*/ 1427953 h 1977594"/>
              <a:gd name="connsiteX37" fmla="*/ 2750045 w 4266037"/>
              <a:gd name="connsiteY37" fmla="*/ 1435563 h 1977594"/>
              <a:gd name="connsiteX38" fmla="*/ 2799663 w 4266037"/>
              <a:gd name="connsiteY38" fmla="*/ 1454919 h 1977594"/>
              <a:gd name="connsiteX39" fmla="*/ 2887259 w 4266037"/>
              <a:gd name="connsiteY39" fmla="*/ 1505400 h 1977594"/>
              <a:gd name="connsiteX40" fmla="*/ 3032000 w 4266037"/>
              <a:gd name="connsiteY40" fmla="*/ 1638857 h 1977594"/>
              <a:gd name="connsiteX41" fmla="*/ 3050644 w 4266037"/>
              <a:gd name="connsiteY41" fmla="*/ 1666525 h 1977594"/>
              <a:gd name="connsiteX42" fmla="*/ 3113288 w 4266037"/>
              <a:gd name="connsiteY42" fmla="*/ 1716283 h 1977594"/>
              <a:gd name="connsiteX43" fmla="*/ 3173337 w 4266037"/>
              <a:gd name="connsiteY43" fmla="*/ 1708283 h 1977594"/>
              <a:gd name="connsiteX44" fmla="*/ 3175534 w 4266037"/>
              <a:gd name="connsiteY44" fmla="*/ 1706910 h 1977594"/>
              <a:gd name="connsiteX45" fmla="*/ 3178034 w 4266037"/>
              <a:gd name="connsiteY45" fmla="*/ 1704952 h 1977594"/>
              <a:gd name="connsiteX46" fmla="*/ 3196240 w 4266037"/>
              <a:gd name="connsiteY46" fmla="*/ 1684725 h 1977594"/>
              <a:gd name="connsiteX47" fmla="*/ 3240617 w 4266037"/>
              <a:gd name="connsiteY47" fmla="*/ 1655940 h 1977594"/>
              <a:gd name="connsiteX48" fmla="*/ 3242597 w 4266037"/>
              <a:gd name="connsiteY48" fmla="*/ 1654390 h 1977594"/>
              <a:gd name="connsiteX49" fmla="*/ 3247904 w 4266037"/>
              <a:gd name="connsiteY49" fmla="*/ 1651214 h 1977594"/>
              <a:gd name="connsiteX50" fmla="*/ 3259288 w 4266037"/>
              <a:gd name="connsiteY50" fmla="*/ 1643829 h 1977594"/>
              <a:gd name="connsiteX51" fmla="*/ 3261616 w 4266037"/>
              <a:gd name="connsiteY51" fmla="*/ 1643008 h 1977594"/>
              <a:gd name="connsiteX52" fmla="*/ 3314186 w 4266037"/>
              <a:gd name="connsiteY52" fmla="*/ 1611547 h 1977594"/>
              <a:gd name="connsiteX53" fmla="*/ 3428290 w 4266037"/>
              <a:gd name="connsiteY53" fmla="*/ 1566435 h 1977594"/>
              <a:gd name="connsiteX54" fmla="*/ 3454621 w 4266037"/>
              <a:gd name="connsiteY54" fmla="*/ 1561872 h 1977594"/>
              <a:gd name="connsiteX55" fmla="*/ 3462387 w 4266037"/>
              <a:gd name="connsiteY55" fmla="*/ 1559130 h 1977594"/>
              <a:gd name="connsiteX56" fmla="*/ 3497225 w 4266037"/>
              <a:gd name="connsiteY56" fmla="*/ 1554489 h 1977594"/>
              <a:gd name="connsiteX57" fmla="*/ 3548038 w 4266037"/>
              <a:gd name="connsiteY57" fmla="*/ 1545683 h 1977594"/>
              <a:gd name="connsiteX58" fmla="*/ 3573281 w 4266037"/>
              <a:gd name="connsiteY58" fmla="*/ 1546744 h 1977594"/>
              <a:gd name="connsiteX59" fmla="*/ 3587507 w 4266037"/>
              <a:gd name="connsiteY59" fmla="*/ 1541722 h 1977594"/>
              <a:gd name="connsiteX60" fmla="*/ 4022044 w 4266037"/>
              <a:gd name="connsiteY60" fmla="*/ 1640392 h 1977594"/>
              <a:gd name="connsiteX61" fmla="*/ 4253837 w 4266037"/>
              <a:gd name="connsiteY61" fmla="*/ 1928648 h 1977594"/>
              <a:gd name="connsiteX62" fmla="*/ 4266037 w 4266037"/>
              <a:gd name="connsiteY62" fmla="*/ 1977594 h 1977594"/>
              <a:gd name="connsiteX63" fmla="*/ 0 w 4266037"/>
              <a:gd name="connsiteY63" fmla="*/ 1977594 h 197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266037" h="1977594">
                <a:moveTo>
                  <a:pt x="0" y="0"/>
                </a:moveTo>
                <a:lnTo>
                  <a:pt x="52917" y="7232"/>
                </a:lnTo>
                <a:lnTo>
                  <a:pt x="70109" y="14466"/>
                </a:lnTo>
                <a:lnTo>
                  <a:pt x="87721" y="14761"/>
                </a:lnTo>
                <a:cubicBezTo>
                  <a:pt x="119065" y="19545"/>
                  <a:pt x="149761" y="29113"/>
                  <a:pt x="179128" y="45059"/>
                </a:cubicBezTo>
                <a:cubicBezTo>
                  <a:pt x="254075" y="85721"/>
                  <a:pt x="298591" y="164787"/>
                  <a:pt x="325567" y="242658"/>
                </a:cubicBezTo>
                <a:cubicBezTo>
                  <a:pt x="357592" y="335145"/>
                  <a:pt x="370881" y="435107"/>
                  <a:pt x="371379" y="535601"/>
                </a:cubicBezTo>
                <a:lnTo>
                  <a:pt x="365281" y="648697"/>
                </a:lnTo>
                <a:lnTo>
                  <a:pt x="373968" y="658415"/>
                </a:lnTo>
                <a:cubicBezTo>
                  <a:pt x="424051" y="726314"/>
                  <a:pt x="459804" y="813640"/>
                  <a:pt x="474550" y="911340"/>
                </a:cubicBezTo>
                <a:lnTo>
                  <a:pt x="475147" y="919367"/>
                </a:lnTo>
                <a:lnTo>
                  <a:pt x="503848" y="920795"/>
                </a:lnTo>
                <a:cubicBezTo>
                  <a:pt x="528770" y="923290"/>
                  <a:pt x="553617" y="926876"/>
                  <a:pt x="578078" y="931883"/>
                </a:cubicBezTo>
                <a:lnTo>
                  <a:pt x="635025" y="947420"/>
                </a:lnTo>
                <a:lnTo>
                  <a:pt x="691768" y="955175"/>
                </a:lnTo>
                <a:cubicBezTo>
                  <a:pt x="859917" y="1001824"/>
                  <a:pt x="986405" y="1203529"/>
                  <a:pt x="986405" y="1445287"/>
                </a:cubicBezTo>
                <a:lnTo>
                  <a:pt x="985547" y="1456831"/>
                </a:lnTo>
                <a:lnTo>
                  <a:pt x="986832" y="1455510"/>
                </a:lnTo>
                <a:cubicBezTo>
                  <a:pt x="1011514" y="1433703"/>
                  <a:pt x="1038431" y="1413230"/>
                  <a:pt x="1067436" y="1394482"/>
                </a:cubicBezTo>
                <a:cubicBezTo>
                  <a:pt x="1168953" y="1328862"/>
                  <a:pt x="1279227" y="1295234"/>
                  <a:pt x="1380429" y="1292499"/>
                </a:cubicBezTo>
                <a:lnTo>
                  <a:pt x="1425326" y="1294760"/>
                </a:lnTo>
                <a:lnTo>
                  <a:pt x="1426064" y="1294662"/>
                </a:lnTo>
                <a:cubicBezTo>
                  <a:pt x="1538475" y="1290333"/>
                  <a:pt x="1665128" y="1326488"/>
                  <a:pt x="1779377" y="1404153"/>
                </a:cubicBezTo>
                <a:cubicBezTo>
                  <a:pt x="1865065" y="1462402"/>
                  <a:pt x="1931606" y="1535728"/>
                  <a:pt x="1975270" y="1613521"/>
                </a:cubicBezTo>
                <a:lnTo>
                  <a:pt x="2000161" y="1668218"/>
                </a:lnTo>
                <a:lnTo>
                  <a:pt x="2029389" y="1657900"/>
                </a:lnTo>
                <a:lnTo>
                  <a:pt x="2141240" y="1555093"/>
                </a:lnTo>
                <a:cubicBezTo>
                  <a:pt x="2205688" y="1504820"/>
                  <a:pt x="2275466" y="1463898"/>
                  <a:pt x="2350609" y="1435932"/>
                </a:cubicBezTo>
                <a:lnTo>
                  <a:pt x="2435363" y="1412858"/>
                </a:lnTo>
                <a:lnTo>
                  <a:pt x="2452722" y="1406730"/>
                </a:lnTo>
                <a:lnTo>
                  <a:pt x="2462809" y="1405386"/>
                </a:lnTo>
                <a:lnTo>
                  <a:pt x="2467353" y="1404149"/>
                </a:lnTo>
                <a:lnTo>
                  <a:pt x="2478651" y="1403276"/>
                </a:lnTo>
                <a:lnTo>
                  <a:pt x="2533945" y="1395909"/>
                </a:lnTo>
                <a:lnTo>
                  <a:pt x="2558162" y="1397129"/>
                </a:lnTo>
                <a:lnTo>
                  <a:pt x="2592172" y="1394499"/>
                </a:lnTo>
                <a:cubicBezTo>
                  <a:pt x="2644628" y="1395463"/>
                  <a:pt x="2692159" y="1407921"/>
                  <a:pt x="2736270" y="1427953"/>
                </a:cubicBezTo>
                <a:lnTo>
                  <a:pt x="2750045" y="1435563"/>
                </a:lnTo>
                <a:lnTo>
                  <a:pt x="2799663" y="1454919"/>
                </a:lnTo>
                <a:cubicBezTo>
                  <a:pt x="2829359" y="1469162"/>
                  <a:pt x="2858697" y="1485984"/>
                  <a:pt x="2887259" y="1505400"/>
                </a:cubicBezTo>
                <a:cubicBezTo>
                  <a:pt x="2944384" y="1544233"/>
                  <a:pt x="2992999" y="1589766"/>
                  <a:pt x="3032000" y="1638857"/>
                </a:cubicBezTo>
                <a:lnTo>
                  <a:pt x="3050644" y="1666525"/>
                </a:lnTo>
                <a:lnTo>
                  <a:pt x="3113288" y="1716283"/>
                </a:lnTo>
                <a:lnTo>
                  <a:pt x="3173337" y="1708283"/>
                </a:lnTo>
                <a:lnTo>
                  <a:pt x="3175534" y="1706910"/>
                </a:lnTo>
                <a:lnTo>
                  <a:pt x="3178034" y="1704952"/>
                </a:lnTo>
                <a:lnTo>
                  <a:pt x="3196240" y="1684725"/>
                </a:lnTo>
                <a:lnTo>
                  <a:pt x="3240617" y="1655940"/>
                </a:lnTo>
                <a:lnTo>
                  <a:pt x="3242597" y="1654390"/>
                </a:lnTo>
                <a:lnTo>
                  <a:pt x="3247904" y="1651214"/>
                </a:lnTo>
                <a:lnTo>
                  <a:pt x="3259288" y="1643829"/>
                </a:lnTo>
                <a:lnTo>
                  <a:pt x="3261616" y="1643008"/>
                </a:lnTo>
                <a:lnTo>
                  <a:pt x="3314186" y="1611547"/>
                </a:lnTo>
                <a:cubicBezTo>
                  <a:pt x="3350977" y="1592622"/>
                  <a:pt x="3389163" y="1577499"/>
                  <a:pt x="3428290" y="1566435"/>
                </a:cubicBezTo>
                <a:lnTo>
                  <a:pt x="3454621" y="1561872"/>
                </a:lnTo>
                <a:lnTo>
                  <a:pt x="3462387" y="1559130"/>
                </a:lnTo>
                <a:lnTo>
                  <a:pt x="3497225" y="1554489"/>
                </a:lnTo>
                <a:lnTo>
                  <a:pt x="3548038" y="1545683"/>
                </a:lnTo>
                <a:lnTo>
                  <a:pt x="3573281" y="1546744"/>
                </a:lnTo>
                <a:lnTo>
                  <a:pt x="3587507" y="1541722"/>
                </a:lnTo>
                <a:cubicBezTo>
                  <a:pt x="3717040" y="1511089"/>
                  <a:pt x="3879232" y="1543311"/>
                  <a:pt x="4022044" y="1640392"/>
                </a:cubicBezTo>
                <a:cubicBezTo>
                  <a:pt x="4136293" y="1718057"/>
                  <a:pt x="4216507" y="1822527"/>
                  <a:pt x="4253837" y="1928648"/>
                </a:cubicBezTo>
                <a:lnTo>
                  <a:pt x="4266037" y="1977594"/>
                </a:lnTo>
                <a:lnTo>
                  <a:pt x="0" y="1977594"/>
                </a:lnTo>
                <a:close/>
              </a:path>
            </a:pathLst>
          </a:custGeom>
          <a:solidFill>
            <a:srgbClr val="97C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-9525" y="-9525"/>
            <a:ext cx="1706569" cy="1670706"/>
            <a:chOff x="-9525" y="-9525"/>
            <a:chExt cx="1706569" cy="1670706"/>
          </a:xfrm>
        </p:grpSpPr>
        <p:grpSp>
          <p:nvGrpSpPr>
            <p:cNvPr id="10" name="组合 9"/>
            <p:cNvGrpSpPr/>
            <p:nvPr/>
          </p:nvGrpSpPr>
          <p:grpSpPr>
            <a:xfrm>
              <a:off x="0" y="0"/>
              <a:ext cx="1697044" cy="1661181"/>
              <a:chOff x="0" y="0"/>
              <a:chExt cx="1697044" cy="1661181"/>
            </a:xfrm>
          </p:grpSpPr>
          <p:sp>
            <p:nvSpPr>
              <p:cNvPr id="13" name="任意多边形: 形状 12"/>
              <p:cNvSpPr/>
              <p:nvPr/>
            </p:nvSpPr>
            <p:spPr>
              <a:xfrm>
                <a:off x="0" y="0"/>
                <a:ext cx="1195690" cy="1049068"/>
              </a:xfrm>
              <a:custGeom>
                <a:avLst/>
                <a:gdLst>
                  <a:gd name="connsiteX0" fmla="*/ 0 w 1220284"/>
                  <a:gd name="connsiteY0" fmla="*/ 0 h 1049068"/>
                  <a:gd name="connsiteX1" fmla="*/ 1112432 w 1220284"/>
                  <a:gd name="connsiteY1" fmla="*/ 0 h 1049068"/>
                  <a:gd name="connsiteX2" fmla="*/ 1132113 w 1220284"/>
                  <a:gd name="connsiteY2" fmla="*/ 33831 h 1049068"/>
                  <a:gd name="connsiteX3" fmla="*/ 1219199 w 1220284"/>
                  <a:gd name="connsiteY3" fmla="*/ 235557 h 1049068"/>
                  <a:gd name="connsiteX4" fmla="*/ 1015999 w 1220284"/>
                  <a:gd name="connsiteY4" fmla="*/ 758071 h 1049068"/>
                  <a:gd name="connsiteX5" fmla="*/ 595085 w 1220284"/>
                  <a:gd name="connsiteY5" fmla="*/ 946757 h 1049068"/>
                  <a:gd name="connsiteX6" fmla="*/ 362856 w 1220284"/>
                  <a:gd name="connsiteY6" fmla="*/ 1048357 h 1049068"/>
                  <a:gd name="connsiteX7" fmla="*/ 24379 w 1220284"/>
                  <a:gd name="connsiteY7" fmla="*/ 1012299 h 1049068"/>
                  <a:gd name="connsiteX8" fmla="*/ 0 w 1220284"/>
                  <a:gd name="connsiteY8" fmla="*/ 1004313 h 1049068"/>
                  <a:gd name="connsiteX0-1" fmla="*/ 0 w 1195690"/>
                  <a:gd name="connsiteY0-2" fmla="*/ 0 h 1049068"/>
                  <a:gd name="connsiteX1-3" fmla="*/ 1112432 w 1195690"/>
                  <a:gd name="connsiteY1-4" fmla="*/ 0 h 1049068"/>
                  <a:gd name="connsiteX2-5" fmla="*/ 1132113 w 1195690"/>
                  <a:gd name="connsiteY2-6" fmla="*/ 33831 h 1049068"/>
                  <a:gd name="connsiteX3-7" fmla="*/ 1193799 w 1195690"/>
                  <a:gd name="connsiteY3-8" fmla="*/ 356207 h 1049068"/>
                  <a:gd name="connsiteX4-9" fmla="*/ 1015999 w 1195690"/>
                  <a:gd name="connsiteY4-10" fmla="*/ 758071 h 1049068"/>
                  <a:gd name="connsiteX5-11" fmla="*/ 595085 w 1195690"/>
                  <a:gd name="connsiteY5-12" fmla="*/ 946757 h 1049068"/>
                  <a:gd name="connsiteX6-13" fmla="*/ 362856 w 1195690"/>
                  <a:gd name="connsiteY6-14" fmla="*/ 1048357 h 1049068"/>
                  <a:gd name="connsiteX7-15" fmla="*/ 24379 w 1195690"/>
                  <a:gd name="connsiteY7-16" fmla="*/ 1012299 h 1049068"/>
                  <a:gd name="connsiteX8-17" fmla="*/ 0 w 1195690"/>
                  <a:gd name="connsiteY8-18" fmla="*/ 1004313 h 1049068"/>
                  <a:gd name="connsiteX9" fmla="*/ 0 w 1195690"/>
                  <a:gd name="connsiteY9" fmla="*/ 0 h 1049068"/>
                  <a:gd name="connsiteX0-19" fmla="*/ 0 w 1195690"/>
                  <a:gd name="connsiteY0-20" fmla="*/ 0 h 1049068"/>
                  <a:gd name="connsiteX1-21" fmla="*/ 1112432 w 1195690"/>
                  <a:gd name="connsiteY1-22" fmla="*/ 0 h 1049068"/>
                  <a:gd name="connsiteX2-23" fmla="*/ 1132113 w 1195690"/>
                  <a:gd name="connsiteY2-24" fmla="*/ 33831 h 1049068"/>
                  <a:gd name="connsiteX3-25" fmla="*/ 1193799 w 1195690"/>
                  <a:gd name="connsiteY3-26" fmla="*/ 356207 h 1049068"/>
                  <a:gd name="connsiteX4-27" fmla="*/ 1015999 w 1195690"/>
                  <a:gd name="connsiteY4-28" fmla="*/ 758071 h 1049068"/>
                  <a:gd name="connsiteX5-29" fmla="*/ 703035 w 1195690"/>
                  <a:gd name="connsiteY5-30" fmla="*/ 972157 h 1049068"/>
                  <a:gd name="connsiteX6-31" fmla="*/ 362856 w 1195690"/>
                  <a:gd name="connsiteY6-32" fmla="*/ 1048357 h 1049068"/>
                  <a:gd name="connsiteX7-33" fmla="*/ 24379 w 1195690"/>
                  <a:gd name="connsiteY7-34" fmla="*/ 1012299 h 1049068"/>
                  <a:gd name="connsiteX8-35" fmla="*/ 0 w 1195690"/>
                  <a:gd name="connsiteY8-36" fmla="*/ 1004313 h 1049068"/>
                  <a:gd name="connsiteX9-37" fmla="*/ 0 w 1195690"/>
                  <a:gd name="connsiteY9-38" fmla="*/ 0 h 10490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</a:cxnLst>
                <a:rect l="l" t="t" r="r" b="b"/>
                <a:pathLst>
                  <a:path w="1195690" h="1049068">
                    <a:moveTo>
                      <a:pt x="0" y="0"/>
                    </a:moveTo>
                    <a:lnTo>
                      <a:pt x="1112432" y="0"/>
                    </a:lnTo>
                    <a:lnTo>
                      <a:pt x="1132113" y="33831"/>
                    </a:lnTo>
                    <a:cubicBezTo>
                      <a:pt x="1178831" y="104475"/>
                      <a:pt x="1202871" y="254607"/>
                      <a:pt x="1193799" y="356207"/>
                    </a:cubicBezTo>
                    <a:cubicBezTo>
                      <a:pt x="1181704" y="491674"/>
                      <a:pt x="1097793" y="655413"/>
                      <a:pt x="1015999" y="758071"/>
                    </a:cubicBezTo>
                    <a:cubicBezTo>
                      <a:pt x="934205" y="860729"/>
                      <a:pt x="703035" y="972157"/>
                      <a:pt x="703035" y="972157"/>
                    </a:cubicBezTo>
                    <a:cubicBezTo>
                      <a:pt x="594178" y="1020538"/>
                      <a:pt x="476551" y="1043519"/>
                      <a:pt x="362856" y="1048357"/>
                    </a:cubicBezTo>
                    <a:cubicBezTo>
                      <a:pt x="277585" y="1051986"/>
                      <a:pt x="143328" y="1042007"/>
                      <a:pt x="24379" y="1012299"/>
                    </a:cubicBezTo>
                    <a:lnTo>
                      <a:pt x="0" y="10043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3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98774" y="308631"/>
                <a:ext cx="1398270" cy="1352550"/>
                <a:chOff x="285750" y="304800"/>
                <a:chExt cx="1398270" cy="1352550"/>
              </a:xfrm>
            </p:grpSpPr>
            <p:sp>
              <p:nvSpPr>
                <p:cNvPr id="15" name="任意多边形: 形状 14"/>
                <p:cNvSpPr/>
                <p:nvPr/>
              </p:nvSpPr>
              <p:spPr>
                <a:xfrm>
                  <a:off x="1386840" y="304800"/>
                  <a:ext cx="243840" cy="22860"/>
                </a:xfrm>
                <a:custGeom>
                  <a:avLst/>
                  <a:gdLst>
                    <a:gd name="connsiteX0" fmla="*/ 0 w 243840"/>
                    <a:gd name="connsiteY0" fmla="*/ 0 h 22860"/>
                    <a:gd name="connsiteX1" fmla="*/ 243840 w 243840"/>
                    <a:gd name="connsiteY1" fmla="*/ 22860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3840" h="22860">
                      <a:moveTo>
                        <a:pt x="0" y="0"/>
                      </a:moveTo>
                      <a:cubicBezTo>
                        <a:pt x="97155" y="4445"/>
                        <a:pt x="194310" y="8890"/>
                        <a:pt x="243840" y="22860"/>
                      </a:cubicBezTo>
                    </a:path>
                  </a:pathLst>
                </a:custGeom>
                <a:noFill/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1310640" y="701040"/>
                  <a:ext cx="373380" cy="228600"/>
                </a:xfrm>
                <a:custGeom>
                  <a:avLst/>
                  <a:gdLst>
                    <a:gd name="connsiteX0" fmla="*/ 0 w 373380"/>
                    <a:gd name="connsiteY0" fmla="*/ 0 h 228600"/>
                    <a:gd name="connsiteX1" fmla="*/ 373380 w 373380"/>
                    <a:gd name="connsiteY1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380" h="228600">
                      <a:moveTo>
                        <a:pt x="0" y="0"/>
                      </a:moveTo>
                      <a:lnTo>
                        <a:pt x="373380" y="228600"/>
                      </a:lnTo>
                    </a:path>
                  </a:pathLst>
                </a:custGeom>
                <a:noFill/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7" name="直接连接符 16"/>
                <p:cNvCxnSpPr/>
                <p:nvPr/>
              </p:nvCxnSpPr>
              <p:spPr>
                <a:xfrm>
                  <a:off x="1014413" y="985838"/>
                  <a:ext cx="180975" cy="180975"/>
                </a:xfrm>
                <a:prstGeom prst="line">
                  <a:avLst/>
                </a:prstGeom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750" y="1262255"/>
                  <a:ext cx="0" cy="290320"/>
                </a:xfrm>
                <a:prstGeom prst="line">
                  <a:avLst/>
                </a:prstGeom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任意多边形: 形状 18"/>
                <p:cNvSpPr/>
                <p:nvPr/>
              </p:nvSpPr>
              <p:spPr>
                <a:xfrm>
                  <a:off x="676275" y="1214438"/>
                  <a:ext cx="133350" cy="442912"/>
                </a:xfrm>
                <a:custGeom>
                  <a:avLst/>
                  <a:gdLst>
                    <a:gd name="connsiteX0" fmla="*/ 0 w 133350"/>
                    <a:gd name="connsiteY0" fmla="*/ 0 h 442912"/>
                    <a:gd name="connsiteX1" fmla="*/ 104775 w 133350"/>
                    <a:gd name="connsiteY1" fmla="*/ 285750 h 442912"/>
                    <a:gd name="connsiteX2" fmla="*/ 133350 w 133350"/>
                    <a:gd name="connsiteY2" fmla="*/ 442912 h 442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442912">
                      <a:moveTo>
                        <a:pt x="0" y="0"/>
                      </a:moveTo>
                      <a:cubicBezTo>
                        <a:pt x="41275" y="105965"/>
                        <a:pt x="82550" y="211931"/>
                        <a:pt x="104775" y="285750"/>
                      </a:cubicBezTo>
                      <a:cubicBezTo>
                        <a:pt x="127000" y="359569"/>
                        <a:pt x="126206" y="417512"/>
                        <a:pt x="133350" y="442912"/>
                      </a:cubicBezTo>
                    </a:path>
                  </a:pathLst>
                </a:custGeom>
                <a:noFill/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" name="任意多边形: 形状 10"/>
            <p:cNvSpPr/>
            <p:nvPr/>
          </p:nvSpPr>
          <p:spPr>
            <a:xfrm>
              <a:off x="-9525" y="-4763"/>
              <a:ext cx="882675" cy="779120"/>
            </a:xfrm>
            <a:custGeom>
              <a:avLst/>
              <a:gdLst>
                <a:gd name="connsiteX0" fmla="*/ 852488 w 882675"/>
                <a:gd name="connsiteY0" fmla="*/ 0 h 779120"/>
                <a:gd name="connsiteX1" fmla="*/ 881063 w 882675"/>
                <a:gd name="connsiteY1" fmla="*/ 185738 h 779120"/>
                <a:gd name="connsiteX2" fmla="*/ 809625 w 882675"/>
                <a:gd name="connsiteY2" fmla="*/ 428626 h 779120"/>
                <a:gd name="connsiteX3" fmla="*/ 628650 w 882675"/>
                <a:gd name="connsiteY3" fmla="*/ 666751 h 779120"/>
                <a:gd name="connsiteX4" fmla="*/ 428625 w 882675"/>
                <a:gd name="connsiteY4" fmla="*/ 757238 h 779120"/>
                <a:gd name="connsiteX5" fmla="*/ 214313 w 882675"/>
                <a:gd name="connsiteY5" fmla="*/ 771526 h 779120"/>
                <a:gd name="connsiteX6" fmla="*/ 0 w 882675"/>
                <a:gd name="connsiteY6" fmla="*/ 657226 h 7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675" h="779120">
                  <a:moveTo>
                    <a:pt x="852488" y="0"/>
                  </a:moveTo>
                  <a:cubicBezTo>
                    <a:pt x="870347" y="57150"/>
                    <a:pt x="888207" y="114300"/>
                    <a:pt x="881063" y="185738"/>
                  </a:cubicBezTo>
                  <a:cubicBezTo>
                    <a:pt x="873919" y="257176"/>
                    <a:pt x="851694" y="348457"/>
                    <a:pt x="809625" y="428626"/>
                  </a:cubicBezTo>
                  <a:cubicBezTo>
                    <a:pt x="767556" y="508795"/>
                    <a:pt x="692150" y="611982"/>
                    <a:pt x="628650" y="666751"/>
                  </a:cubicBezTo>
                  <a:cubicBezTo>
                    <a:pt x="565150" y="721520"/>
                    <a:pt x="497681" y="739776"/>
                    <a:pt x="428625" y="757238"/>
                  </a:cubicBezTo>
                  <a:cubicBezTo>
                    <a:pt x="359569" y="774700"/>
                    <a:pt x="285750" y="788195"/>
                    <a:pt x="214313" y="771526"/>
                  </a:cubicBezTo>
                  <a:cubicBezTo>
                    <a:pt x="142875" y="754857"/>
                    <a:pt x="19050" y="664370"/>
                    <a:pt x="0" y="657226"/>
                  </a:cubicBezTo>
                </a:path>
              </a:pathLst>
            </a:custGeom>
            <a:noFill/>
            <a:ln w="34925" cap="rnd">
              <a:solidFill>
                <a:srgbClr val="0103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0933" y="-9525"/>
              <a:ext cx="549429" cy="458602"/>
            </a:xfrm>
            <a:custGeom>
              <a:avLst/>
              <a:gdLst>
                <a:gd name="connsiteX0" fmla="*/ 152430 w 549429"/>
                <a:gd name="connsiteY0" fmla="*/ 309563 h 458602"/>
                <a:gd name="connsiteX1" fmla="*/ 238155 w 549429"/>
                <a:gd name="connsiteY1" fmla="*/ 314325 h 458602"/>
                <a:gd name="connsiteX2" fmla="*/ 266730 w 549429"/>
                <a:gd name="connsiteY2" fmla="*/ 247650 h 458602"/>
                <a:gd name="connsiteX3" fmla="*/ 247680 w 549429"/>
                <a:gd name="connsiteY3" fmla="*/ 152400 h 458602"/>
                <a:gd name="connsiteX4" fmla="*/ 185767 w 549429"/>
                <a:gd name="connsiteY4" fmla="*/ 114300 h 458602"/>
                <a:gd name="connsiteX5" fmla="*/ 109567 w 549429"/>
                <a:gd name="connsiteY5" fmla="*/ 128588 h 458602"/>
                <a:gd name="connsiteX6" fmla="*/ 33367 w 549429"/>
                <a:gd name="connsiteY6" fmla="*/ 214313 h 458602"/>
                <a:gd name="connsiteX7" fmla="*/ 30 w 549429"/>
                <a:gd name="connsiteY7" fmla="*/ 319088 h 458602"/>
                <a:gd name="connsiteX8" fmla="*/ 28605 w 549429"/>
                <a:gd name="connsiteY8" fmla="*/ 381000 h 458602"/>
                <a:gd name="connsiteX9" fmla="*/ 85755 w 549429"/>
                <a:gd name="connsiteY9" fmla="*/ 438150 h 458602"/>
                <a:gd name="connsiteX10" fmla="*/ 252442 w 549429"/>
                <a:gd name="connsiteY10" fmla="*/ 457200 h 458602"/>
                <a:gd name="connsiteX11" fmla="*/ 385792 w 549429"/>
                <a:gd name="connsiteY11" fmla="*/ 404813 h 458602"/>
                <a:gd name="connsiteX12" fmla="*/ 500092 w 549429"/>
                <a:gd name="connsiteY12" fmla="*/ 300038 h 458602"/>
                <a:gd name="connsiteX13" fmla="*/ 528667 w 549429"/>
                <a:gd name="connsiteY13" fmla="*/ 223838 h 458602"/>
                <a:gd name="connsiteX14" fmla="*/ 542955 w 549429"/>
                <a:gd name="connsiteY14" fmla="*/ 138113 h 458602"/>
                <a:gd name="connsiteX15" fmla="*/ 547717 w 549429"/>
                <a:gd name="connsiteY15" fmla="*/ 80963 h 458602"/>
                <a:gd name="connsiteX16" fmla="*/ 514380 w 549429"/>
                <a:gd name="connsiteY16" fmla="*/ 0 h 45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9429" h="458602">
                  <a:moveTo>
                    <a:pt x="152430" y="309563"/>
                  </a:moveTo>
                  <a:cubicBezTo>
                    <a:pt x="185767" y="317103"/>
                    <a:pt x="219105" y="324644"/>
                    <a:pt x="238155" y="314325"/>
                  </a:cubicBezTo>
                  <a:cubicBezTo>
                    <a:pt x="257205" y="304006"/>
                    <a:pt x="265143" y="274637"/>
                    <a:pt x="266730" y="247650"/>
                  </a:cubicBezTo>
                  <a:cubicBezTo>
                    <a:pt x="268317" y="220663"/>
                    <a:pt x="261174" y="174625"/>
                    <a:pt x="247680" y="152400"/>
                  </a:cubicBezTo>
                  <a:cubicBezTo>
                    <a:pt x="234186" y="130175"/>
                    <a:pt x="208786" y="118269"/>
                    <a:pt x="185767" y="114300"/>
                  </a:cubicBezTo>
                  <a:cubicBezTo>
                    <a:pt x="162748" y="110331"/>
                    <a:pt x="134967" y="111919"/>
                    <a:pt x="109567" y="128588"/>
                  </a:cubicBezTo>
                  <a:cubicBezTo>
                    <a:pt x="84167" y="145257"/>
                    <a:pt x="51623" y="182563"/>
                    <a:pt x="33367" y="214313"/>
                  </a:cubicBezTo>
                  <a:cubicBezTo>
                    <a:pt x="15111" y="246063"/>
                    <a:pt x="824" y="291307"/>
                    <a:pt x="30" y="319088"/>
                  </a:cubicBezTo>
                  <a:cubicBezTo>
                    <a:pt x="-764" y="346869"/>
                    <a:pt x="14318" y="361156"/>
                    <a:pt x="28605" y="381000"/>
                  </a:cubicBezTo>
                  <a:cubicBezTo>
                    <a:pt x="42892" y="400844"/>
                    <a:pt x="48449" y="425450"/>
                    <a:pt x="85755" y="438150"/>
                  </a:cubicBezTo>
                  <a:cubicBezTo>
                    <a:pt x="123061" y="450850"/>
                    <a:pt x="202436" y="462756"/>
                    <a:pt x="252442" y="457200"/>
                  </a:cubicBezTo>
                  <a:cubicBezTo>
                    <a:pt x="302448" y="451644"/>
                    <a:pt x="344517" y="431007"/>
                    <a:pt x="385792" y="404813"/>
                  </a:cubicBezTo>
                  <a:cubicBezTo>
                    <a:pt x="427067" y="378619"/>
                    <a:pt x="476280" y="330200"/>
                    <a:pt x="500092" y="300038"/>
                  </a:cubicBezTo>
                  <a:cubicBezTo>
                    <a:pt x="523904" y="269876"/>
                    <a:pt x="521523" y="250825"/>
                    <a:pt x="528667" y="223838"/>
                  </a:cubicBezTo>
                  <a:cubicBezTo>
                    <a:pt x="535811" y="196851"/>
                    <a:pt x="539780" y="161925"/>
                    <a:pt x="542955" y="138113"/>
                  </a:cubicBezTo>
                  <a:cubicBezTo>
                    <a:pt x="546130" y="114300"/>
                    <a:pt x="552480" y="103982"/>
                    <a:pt x="547717" y="80963"/>
                  </a:cubicBezTo>
                  <a:cubicBezTo>
                    <a:pt x="542955" y="57944"/>
                    <a:pt x="521524" y="13494"/>
                    <a:pt x="514380" y="0"/>
                  </a:cubicBezTo>
                </a:path>
              </a:pathLst>
            </a:custGeom>
            <a:noFill/>
            <a:ln w="34925" cap="rnd">
              <a:solidFill>
                <a:srgbClr val="0103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682" y="5472062"/>
            <a:ext cx="2473236" cy="15526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 userDrawn="1"/>
        </p:nvSpPr>
        <p:spPr>
          <a:xfrm>
            <a:off x="9010501" y="0"/>
            <a:ext cx="3181499" cy="1592839"/>
          </a:xfrm>
          <a:custGeom>
            <a:avLst/>
            <a:gdLst>
              <a:gd name="connsiteX0" fmla="*/ 0 w 4074808"/>
              <a:gd name="connsiteY0" fmla="*/ 0 h 2040080"/>
              <a:gd name="connsiteX1" fmla="*/ 4074808 w 4074808"/>
              <a:gd name="connsiteY1" fmla="*/ 0 h 2040080"/>
              <a:gd name="connsiteX2" fmla="*/ 4074808 w 4074808"/>
              <a:gd name="connsiteY2" fmla="*/ 2040080 h 2040080"/>
              <a:gd name="connsiteX3" fmla="*/ 4056029 w 4074808"/>
              <a:gd name="connsiteY3" fmla="*/ 2033715 h 2040080"/>
              <a:gd name="connsiteX4" fmla="*/ 3964169 w 4074808"/>
              <a:gd name="connsiteY4" fmla="*/ 1988291 h 2040080"/>
              <a:gd name="connsiteX5" fmla="*/ 3882909 w 4074808"/>
              <a:gd name="connsiteY5" fmla="*/ 1930610 h 2040080"/>
              <a:gd name="connsiteX6" fmla="*/ 3875898 w 4074808"/>
              <a:gd name="connsiteY6" fmla="*/ 1926623 h 2040080"/>
              <a:gd name="connsiteX7" fmla="*/ 3867931 w 4074808"/>
              <a:gd name="connsiteY7" fmla="*/ 1919978 h 2040080"/>
              <a:gd name="connsiteX8" fmla="*/ 3855901 w 4074808"/>
              <a:gd name="connsiteY8" fmla="*/ 1911439 h 2040080"/>
              <a:gd name="connsiteX9" fmla="*/ 3848739 w 4074808"/>
              <a:gd name="connsiteY9" fmla="*/ 1903971 h 2040080"/>
              <a:gd name="connsiteX10" fmla="*/ 3791630 w 4074808"/>
              <a:gd name="connsiteY10" fmla="*/ 1856340 h 2040080"/>
              <a:gd name="connsiteX11" fmla="*/ 3722001 w 4074808"/>
              <a:gd name="connsiteY11" fmla="*/ 1769089 h 2040080"/>
              <a:gd name="connsiteX12" fmla="*/ 3675353 w 4074808"/>
              <a:gd name="connsiteY12" fmla="*/ 1666408 h 2040080"/>
              <a:gd name="connsiteX13" fmla="*/ 3670620 w 4074808"/>
              <a:gd name="connsiteY13" fmla="*/ 1632395 h 2040080"/>
              <a:gd name="connsiteX14" fmla="*/ 3656496 w 4074808"/>
              <a:gd name="connsiteY14" fmla="*/ 1593249 h 2040080"/>
              <a:gd name="connsiteX15" fmla="*/ 3641633 w 4074808"/>
              <a:gd name="connsiteY15" fmla="*/ 1466409 h 2040080"/>
              <a:gd name="connsiteX16" fmla="*/ 3656496 w 4074808"/>
              <a:gd name="connsiteY16" fmla="*/ 1339570 h 2040080"/>
              <a:gd name="connsiteX17" fmla="*/ 3672479 w 4074808"/>
              <a:gd name="connsiteY17" fmla="*/ 1295273 h 2040080"/>
              <a:gd name="connsiteX18" fmla="*/ 3589541 w 4074808"/>
              <a:gd name="connsiteY18" fmla="*/ 1233483 h 2040080"/>
              <a:gd name="connsiteX19" fmla="*/ 3399496 w 4074808"/>
              <a:gd name="connsiteY19" fmla="*/ 810310 h 2040080"/>
              <a:gd name="connsiteX20" fmla="*/ 3405778 w 4074808"/>
              <a:gd name="connsiteY20" fmla="*/ 756696 h 2040080"/>
              <a:gd name="connsiteX21" fmla="*/ 3359442 w 4074808"/>
              <a:gd name="connsiteY21" fmla="*/ 745389 h 2040080"/>
              <a:gd name="connsiteX22" fmla="*/ 3093688 w 4074808"/>
              <a:gd name="connsiteY22" fmla="*/ 599241 h 2040080"/>
              <a:gd name="connsiteX23" fmla="*/ 3054430 w 4074808"/>
              <a:gd name="connsiteY23" fmla="*/ 558307 h 2040080"/>
              <a:gd name="connsiteX24" fmla="*/ 2926714 w 4074808"/>
              <a:gd name="connsiteY24" fmla="*/ 592415 h 2040080"/>
              <a:gd name="connsiteX25" fmla="*/ 2779280 w 4074808"/>
              <a:gd name="connsiteY25" fmla="*/ 605201 h 2040080"/>
              <a:gd name="connsiteX26" fmla="*/ 2172662 w 4074808"/>
              <a:gd name="connsiteY26" fmla="*/ 327719 h 2040080"/>
              <a:gd name="connsiteX27" fmla="*/ 2148538 w 4074808"/>
              <a:gd name="connsiteY27" fmla="*/ 289481 h 2040080"/>
              <a:gd name="connsiteX28" fmla="*/ 2103834 w 4074808"/>
              <a:gd name="connsiteY28" fmla="*/ 333247 h 2040080"/>
              <a:gd name="connsiteX29" fmla="*/ 1661498 w 4074808"/>
              <a:gd name="connsiteY29" fmla="*/ 498982 h 2040080"/>
              <a:gd name="connsiteX30" fmla="*/ 1650497 w 4074808"/>
              <a:gd name="connsiteY30" fmla="*/ 497249 h 2040080"/>
              <a:gd name="connsiteX31" fmla="*/ 1637829 w 4074808"/>
              <a:gd name="connsiteY31" fmla="*/ 498347 h 2040080"/>
              <a:gd name="connsiteX32" fmla="*/ 1078206 w 4074808"/>
              <a:gd name="connsiteY32" fmla="*/ 179219 h 2040080"/>
              <a:gd name="connsiteX33" fmla="*/ 1062526 w 4074808"/>
              <a:gd name="connsiteY33" fmla="*/ 135762 h 2040080"/>
              <a:gd name="connsiteX34" fmla="*/ 1001212 w 4074808"/>
              <a:gd name="connsiteY34" fmla="*/ 199695 h 2040080"/>
              <a:gd name="connsiteX35" fmla="*/ 571749 w 4074808"/>
              <a:gd name="connsiteY35" fmla="*/ 352735 h 2040080"/>
              <a:gd name="connsiteX36" fmla="*/ 449347 w 4074808"/>
              <a:gd name="connsiteY36" fmla="*/ 342120 h 2040080"/>
              <a:gd name="connsiteX37" fmla="*/ 371731 w 4074808"/>
              <a:gd name="connsiteY37" fmla="*/ 321392 h 2040080"/>
              <a:gd name="connsiteX38" fmla="*/ 369730 w 4074808"/>
              <a:gd name="connsiteY38" fmla="*/ 321182 h 2040080"/>
              <a:gd name="connsiteX39" fmla="*/ 88149 w 4074808"/>
              <a:gd name="connsiteY39" fmla="*/ 172883 h 2040080"/>
              <a:gd name="connsiteX40" fmla="*/ 42187 w 4074808"/>
              <a:gd name="connsiteY40" fmla="*/ 91724 h 2040080"/>
              <a:gd name="connsiteX41" fmla="*/ 38605 w 4074808"/>
              <a:gd name="connsiteY41" fmla="*/ 75578 h 2040080"/>
              <a:gd name="connsiteX42" fmla="*/ 12126 w 4074808"/>
              <a:gd name="connsiteY42" fmla="*/ 33607 h 20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074808" h="2040080">
                <a:moveTo>
                  <a:pt x="0" y="0"/>
                </a:moveTo>
                <a:lnTo>
                  <a:pt x="4074808" y="0"/>
                </a:lnTo>
                <a:lnTo>
                  <a:pt x="4074808" y="2040080"/>
                </a:lnTo>
                <a:lnTo>
                  <a:pt x="4056029" y="2033715"/>
                </a:lnTo>
                <a:cubicBezTo>
                  <a:pt x="4024047" y="2020457"/>
                  <a:pt x="3993358" y="2005256"/>
                  <a:pt x="3964169" y="1988291"/>
                </a:cubicBezTo>
                <a:lnTo>
                  <a:pt x="3882909" y="1930610"/>
                </a:lnTo>
                <a:lnTo>
                  <a:pt x="3875898" y="1926623"/>
                </a:lnTo>
                <a:lnTo>
                  <a:pt x="3867931" y="1919978"/>
                </a:lnTo>
                <a:lnTo>
                  <a:pt x="3855901" y="1911439"/>
                </a:lnTo>
                <a:lnTo>
                  <a:pt x="3848739" y="1903971"/>
                </a:lnTo>
                <a:lnTo>
                  <a:pt x="3791630" y="1856340"/>
                </a:lnTo>
                <a:cubicBezTo>
                  <a:pt x="3765795" y="1830141"/>
                  <a:pt x="3742399" y="1801114"/>
                  <a:pt x="3722001" y="1769089"/>
                </a:cubicBezTo>
                <a:cubicBezTo>
                  <a:pt x="3700623" y="1735552"/>
                  <a:pt x="3685319" y="1701175"/>
                  <a:pt x="3675353" y="1666408"/>
                </a:cubicBezTo>
                <a:lnTo>
                  <a:pt x="3670620" y="1632395"/>
                </a:lnTo>
                <a:lnTo>
                  <a:pt x="3656496" y="1593249"/>
                </a:lnTo>
                <a:cubicBezTo>
                  <a:pt x="3646751" y="1552278"/>
                  <a:pt x="3641633" y="1509858"/>
                  <a:pt x="3641633" y="1466409"/>
                </a:cubicBezTo>
                <a:cubicBezTo>
                  <a:pt x="3641633" y="1422960"/>
                  <a:pt x="3646751" y="1380540"/>
                  <a:pt x="3656496" y="1339570"/>
                </a:cubicBezTo>
                <a:lnTo>
                  <a:pt x="3672479" y="1295273"/>
                </a:lnTo>
                <a:lnTo>
                  <a:pt x="3589541" y="1233483"/>
                </a:lnTo>
                <a:cubicBezTo>
                  <a:pt x="3471463" y="1121715"/>
                  <a:pt x="3399496" y="973243"/>
                  <a:pt x="3399496" y="810310"/>
                </a:cubicBezTo>
                <a:lnTo>
                  <a:pt x="3405778" y="756696"/>
                </a:lnTo>
                <a:lnTo>
                  <a:pt x="3359442" y="745389"/>
                </a:lnTo>
                <a:cubicBezTo>
                  <a:pt x="3258601" y="713624"/>
                  <a:pt x="3168155" y="663306"/>
                  <a:pt x="3093688" y="599241"/>
                </a:cubicBezTo>
                <a:lnTo>
                  <a:pt x="3054430" y="558307"/>
                </a:lnTo>
                <a:lnTo>
                  <a:pt x="2926714" y="592415"/>
                </a:lnTo>
                <a:cubicBezTo>
                  <a:pt x="2879091" y="600798"/>
                  <a:pt x="2829783" y="605201"/>
                  <a:pt x="2779280" y="605201"/>
                </a:cubicBezTo>
                <a:cubicBezTo>
                  <a:pt x="2526763" y="605201"/>
                  <a:pt x="2304128" y="495132"/>
                  <a:pt x="2172662" y="327719"/>
                </a:cubicBezTo>
                <a:lnTo>
                  <a:pt x="2148538" y="289481"/>
                </a:lnTo>
                <a:lnTo>
                  <a:pt x="2103834" y="333247"/>
                </a:lnTo>
                <a:cubicBezTo>
                  <a:pt x="1979374" y="438535"/>
                  <a:pt x="1832320" y="510542"/>
                  <a:pt x="1661498" y="498982"/>
                </a:cubicBezTo>
                <a:lnTo>
                  <a:pt x="1650497" y="497249"/>
                </a:lnTo>
                <a:lnTo>
                  <a:pt x="1637829" y="498347"/>
                </a:lnTo>
                <a:cubicBezTo>
                  <a:pt x="1386256" y="498347"/>
                  <a:pt x="1170407" y="366758"/>
                  <a:pt x="1078206" y="179219"/>
                </a:cubicBezTo>
                <a:lnTo>
                  <a:pt x="1062526" y="135762"/>
                </a:lnTo>
                <a:lnTo>
                  <a:pt x="1001212" y="199695"/>
                </a:lnTo>
                <a:cubicBezTo>
                  <a:pt x="891303" y="294251"/>
                  <a:pt x="739465" y="352735"/>
                  <a:pt x="571749" y="352735"/>
                </a:cubicBezTo>
                <a:cubicBezTo>
                  <a:pt x="529820" y="352735"/>
                  <a:pt x="488884" y="349080"/>
                  <a:pt x="449347" y="342120"/>
                </a:cubicBezTo>
                <a:lnTo>
                  <a:pt x="371731" y="321392"/>
                </a:lnTo>
                <a:lnTo>
                  <a:pt x="369730" y="321182"/>
                </a:lnTo>
                <a:cubicBezTo>
                  <a:pt x="261031" y="303508"/>
                  <a:pt x="159375" y="258859"/>
                  <a:pt x="88149" y="172883"/>
                </a:cubicBezTo>
                <a:cubicBezTo>
                  <a:pt x="67884" y="148366"/>
                  <a:pt x="52901" y="120926"/>
                  <a:pt x="42187" y="91724"/>
                </a:cubicBezTo>
                <a:lnTo>
                  <a:pt x="38605" y="75578"/>
                </a:lnTo>
                <a:lnTo>
                  <a:pt x="12126" y="33607"/>
                </a:lnTo>
                <a:close/>
              </a:path>
            </a:pathLst>
          </a:custGeom>
          <a:solidFill>
            <a:srgbClr val="97C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0" y="5328859"/>
            <a:ext cx="3330806" cy="1544052"/>
          </a:xfrm>
          <a:custGeom>
            <a:avLst/>
            <a:gdLst>
              <a:gd name="connsiteX0" fmla="*/ 0 w 4266037"/>
              <a:gd name="connsiteY0" fmla="*/ 0 h 1977594"/>
              <a:gd name="connsiteX1" fmla="*/ 52917 w 4266037"/>
              <a:gd name="connsiteY1" fmla="*/ 7232 h 1977594"/>
              <a:gd name="connsiteX2" fmla="*/ 70109 w 4266037"/>
              <a:gd name="connsiteY2" fmla="*/ 14466 h 1977594"/>
              <a:gd name="connsiteX3" fmla="*/ 87721 w 4266037"/>
              <a:gd name="connsiteY3" fmla="*/ 14761 h 1977594"/>
              <a:gd name="connsiteX4" fmla="*/ 179128 w 4266037"/>
              <a:gd name="connsiteY4" fmla="*/ 45059 h 1977594"/>
              <a:gd name="connsiteX5" fmla="*/ 325567 w 4266037"/>
              <a:gd name="connsiteY5" fmla="*/ 242658 h 1977594"/>
              <a:gd name="connsiteX6" fmla="*/ 371379 w 4266037"/>
              <a:gd name="connsiteY6" fmla="*/ 535601 h 1977594"/>
              <a:gd name="connsiteX7" fmla="*/ 365281 w 4266037"/>
              <a:gd name="connsiteY7" fmla="*/ 648697 h 1977594"/>
              <a:gd name="connsiteX8" fmla="*/ 373968 w 4266037"/>
              <a:gd name="connsiteY8" fmla="*/ 658415 h 1977594"/>
              <a:gd name="connsiteX9" fmla="*/ 474550 w 4266037"/>
              <a:gd name="connsiteY9" fmla="*/ 911340 h 1977594"/>
              <a:gd name="connsiteX10" fmla="*/ 475147 w 4266037"/>
              <a:gd name="connsiteY10" fmla="*/ 919367 h 1977594"/>
              <a:gd name="connsiteX11" fmla="*/ 503848 w 4266037"/>
              <a:gd name="connsiteY11" fmla="*/ 920795 h 1977594"/>
              <a:gd name="connsiteX12" fmla="*/ 578078 w 4266037"/>
              <a:gd name="connsiteY12" fmla="*/ 931883 h 1977594"/>
              <a:gd name="connsiteX13" fmla="*/ 635025 w 4266037"/>
              <a:gd name="connsiteY13" fmla="*/ 947420 h 1977594"/>
              <a:gd name="connsiteX14" fmla="*/ 691768 w 4266037"/>
              <a:gd name="connsiteY14" fmla="*/ 955175 h 1977594"/>
              <a:gd name="connsiteX15" fmla="*/ 986405 w 4266037"/>
              <a:gd name="connsiteY15" fmla="*/ 1445287 h 1977594"/>
              <a:gd name="connsiteX16" fmla="*/ 985547 w 4266037"/>
              <a:gd name="connsiteY16" fmla="*/ 1456831 h 1977594"/>
              <a:gd name="connsiteX17" fmla="*/ 986832 w 4266037"/>
              <a:gd name="connsiteY17" fmla="*/ 1455510 h 1977594"/>
              <a:gd name="connsiteX18" fmla="*/ 1067436 w 4266037"/>
              <a:gd name="connsiteY18" fmla="*/ 1394482 h 1977594"/>
              <a:gd name="connsiteX19" fmla="*/ 1380429 w 4266037"/>
              <a:gd name="connsiteY19" fmla="*/ 1292499 h 1977594"/>
              <a:gd name="connsiteX20" fmla="*/ 1425326 w 4266037"/>
              <a:gd name="connsiteY20" fmla="*/ 1294760 h 1977594"/>
              <a:gd name="connsiteX21" fmla="*/ 1426064 w 4266037"/>
              <a:gd name="connsiteY21" fmla="*/ 1294662 h 1977594"/>
              <a:gd name="connsiteX22" fmla="*/ 1779377 w 4266037"/>
              <a:gd name="connsiteY22" fmla="*/ 1404153 h 1977594"/>
              <a:gd name="connsiteX23" fmla="*/ 1975270 w 4266037"/>
              <a:gd name="connsiteY23" fmla="*/ 1613521 h 1977594"/>
              <a:gd name="connsiteX24" fmla="*/ 2000161 w 4266037"/>
              <a:gd name="connsiteY24" fmla="*/ 1668218 h 1977594"/>
              <a:gd name="connsiteX25" fmla="*/ 2029389 w 4266037"/>
              <a:gd name="connsiteY25" fmla="*/ 1657900 h 1977594"/>
              <a:gd name="connsiteX26" fmla="*/ 2141240 w 4266037"/>
              <a:gd name="connsiteY26" fmla="*/ 1555093 h 1977594"/>
              <a:gd name="connsiteX27" fmla="*/ 2350609 w 4266037"/>
              <a:gd name="connsiteY27" fmla="*/ 1435932 h 1977594"/>
              <a:gd name="connsiteX28" fmla="*/ 2435363 w 4266037"/>
              <a:gd name="connsiteY28" fmla="*/ 1412858 h 1977594"/>
              <a:gd name="connsiteX29" fmla="*/ 2452722 w 4266037"/>
              <a:gd name="connsiteY29" fmla="*/ 1406730 h 1977594"/>
              <a:gd name="connsiteX30" fmla="*/ 2462809 w 4266037"/>
              <a:gd name="connsiteY30" fmla="*/ 1405386 h 1977594"/>
              <a:gd name="connsiteX31" fmla="*/ 2467353 w 4266037"/>
              <a:gd name="connsiteY31" fmla="*/ 1404149 h 1977594"/>
              <a:gd name="connsiteX32" fmla="*/ 2478651 w 4266037"/>
              <a:gd name="connsiteY32" fmla="*/ 1403276 h 1977594"/>
              <a:gd name="connsiteX33" fmla="*/ 2533945 w 4266037"/>
              <a:gd name="connsiteY33" fmla="*/ 1395909 h 1977594"/>
              <a:gd name="connsiteX34" fmla="*/ 2558162 w 4266037"/>
              <a:gd name="connsiteY34" fmla="*/ 1397129 h 1977594"/>
              <a:gd name="connsiteX35" fmla="*/ 2592172 w 4266037"/>
              <a:gd name="connsiteY35" fmla="*/ 1394499 h 1977594"/>
              <a:gd name="connsiteX36" fmla="*/ 2736270 w 4266037"/>
              <a:gd name="connsiteY36" fmla="*/ 1427953 h 1977594"/>
              <a:gd name="connsiteX37" fmla="*/ 2750045 w 4266037"/>
              <a:gd name="connsiteY37" fmla="*/ 1435563 h 1977594"/>
              <a:gd name="connsiteX38" fmla="*/ 2799663 w 4266037"/>
              <a:gd name="connsiteY38" fmla="*/ 1454919 h 1977594"/>
              <a:gd name="connsiteX39" fmla="*/ 2887259 w 4266037"/>
              <a:gd name="connsiteY39" fmla="*/ 1505400 h 1977594"/>
              <a:gd name="connsiteX40" fmla="*/ 3032000 w 4266037"/>
              <a:gd name="connsiteY40" fmla="*/ 1638857 h 1977594"/>
              <a:gd name="connsiteX41" fmla="*/ 3050644 w 4266037"/>
              <a:gd name="connsiteY41" fmla="*/ 1666525 h 1977594"/>
              <a:gd name="connsiteX42" fmla="*/ 3113288 w 4266037"/>
              <a:gd name="connsiteY42" fmla="*/ 1716283 h 1977594"/>
              <a:gd name="connsiteX43" fmla="*/ 3173337 w 4266037"/>
              <a:gd name="connsiteY43" fmla="*/ 1708283 h 1977594"/>
              <a:gd name="connsiteX44" fmla="*/ 3175534 w 4266037"/>
              <a:gd name="connsiteY44" fmla="*/ 1706910 h 1977594"/>
              <a:gd name="connsiteX45" fmla="*/ 3178034 w 4266037"/>
              <a:gd name="connsiteY45" fmla="*/ 1704952 h 1977594"/>
              <a:gd name="connsiteX46" fmla="*/ 3196240 w 4266037"/>
              <a:gd name="connsiteY46" fmla="*/ 1684725 h 1977594"/>
              <a:gd name="connsiteX47" fmla="*/ 3240617 w 4266037"/>
              <a:gd name="connsiteY47" fmla="*/ 1655940 h 1977594"/>
              <a:gd name="connsiteX48" fmla="*/ 3242597 w 4266037"/>
              <a:gd name="connsiteY48" fmla="*/ 1654390 h 1977594"/>
              <a:gd name="connsiteX49" fmla="*/ 3247904 w 4266037"/>
              <a:gd name="connsiteY49" fmla="*/ 1651214 h 1977594"/>
              <a:gd name="connsiteX50" fmla="*/ 3259288 w 4266037"/>
              <a:gd name="connsiteY50" fmla="*/ 1643829 h 1977594"/>
              <a:gd name="connsiteX51" fmla="*/ 3261616 w 4266037"/>
              <a:gd name="connsiteY51" fmla="*/ 1643008 h 1977594"/>
              <a:gd name="connsiteX52" fmla="*/ 3314186 w 4266037"/>
              <a:gd name="connsiteY52" fmla="*/ 1611547 h 1977594"/>
              <a:gd name="connsiteX53" fmla="*/ 3428290 w 4266037"/>
              <a:gd name="connsiteY53" fmla="*/ 1566435 h 1977594"/>
              <a:gd name="connsiteX54" fmla="*/ 3454621 w 4266037"/>
              <a:gd name="connsiteY54" fmla="*/ 1561872 h 1977594"/>
              <a:gd name="connsiteX55" fmla="*/ 3462387 w 4266037"/>
              <a:gd name="connsiteY55" fmla="*/ 1559130 h 1977594"/>
              <a:gd name="connsiteX56" fmla="*/ 3497225 w 4266037"/>
              <a:gd name="connsiteY56" fmla="*/ 1554489 h 1977594"/>
              <a:gd name="connsiteX57" fmla="*/ 3548038 w 4266037"/>
              <a:gd name="connsiteY57" fmla="*/ 1545683 h 1977594"/>
              <a:gd name="connsiteX58" fmla="*/ 3573281 w 4266037"/>
              <a:gd name="connsiteY58" fmla="*/ 1546744 h 1977594"/>
              <a:gd name="connsiteX59" fmla="*/ 3587507 w 4266037"/>
              <a:gd name="connsiteY59" fmla="*/ 1541722 h 1977594"/>
              <a:gd name="connsiteX60" fmla="*/ 4022044 w 4266037"/>
              <a:gd name="connsiteY60" fmla="*/ 1640392 h 1977594"/>
              <a:gd name="connsiteX61" fmla="*/ 4253837 w 4266037"/>
              <a:gd name="connsiteY61" fmla="*/ 1928648 h 1977594"/>
              <a:gd name="connsiteX62" fmla="*/ 4266037 w 4266037"/>
              <a:gd name="connsiteY62" fmla="*/ 1977594 h 1977594"/>
              <a:gd name="connsiteX63" fmla="*/ 0 w 4266037"/>
              <a:gd name="connsiteY63" fmla="*/ 1977594 h 197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266037" h="1977594">
                <a:moveTo>
                  <a:pt x="0" y="0"/>
                </a:moveTo>
                <a:lnTo>
                  <a:pt x="52917" y="7232"/>
                </a:lnTo>
                <a:lnTo>
                  <a:pt x="70109" y="14466"/>
                </a:lnTo>
                <a:lnTo>
                  <a:pt x="87721" y="14761"/>
                </a:lnTo>
                <a:cubicBezTo>
                  <a:pt x="119065" y="19545"/>
                  <a:pt x="149761" y="29113"/>
                  <a:pt x="179128" y="45059"/>
                </a:cubicBezTo>
                <a:cubicBezTo>
                  <a:pt x="254075" y="85721"/>
                  <a:pt x="298591" y="164787"/>
                  <a:pt x="325567" y="242658"/>
                </a:cubicBezTo>
                <a:cubicBezTo>
                  <a:pt x="357592" y="335145"/>
                  <a:pt x="370881" y="435107"/>
                  <a:pt x="371379" y="535601"/>
                </a:cubicBezTo>
                <a:lnTo>
                  <a:pt x="365281" y="648697"/>
                </a:lnTo>
                <a:lnTo>
                  <a:pt x="373968" y="658415"/>
                </a:lnTo>
                <a:cubicBezTo>
                  <a:pt x="424051" y="726314"/>
                  <a:pt x="459804" y="813640"/>
                  <a:pt x="474550" y="911340"/>
                </a:cubicBezTo>
                <a:lnTo>
                  <a:pt x="475147" y="919367"/>
                </a:lnTo>
                <a:lnTo>
                  <a:pt x="503848" y="920795"/>
                </a:lnTo>
                <a:cubicBezTo>
                  <a:pt x="528770" y="923290"/>
                  <a:pt x="553617" y="926876"/>
                  <a:pt x="578078" y="931883"/>
                </a:cubicBezTo>
                <a:lnTo>
                  <a:pt x="635025" y="947420"/>
                </a:lnTo>
                <a:lnTo>
                  <a:pt x="691768" y="955175"/>
                </a:lnTo>
                <a:cubicBezTo>
                  <a:pt x="859917" y="1001824"/>
                  <a:pt x="986405" y="1203529"/>
                  <a:pt x="986405" y="1445287"/>
                </a:cubicBezTo>
                <a:lnTo>
                  <a:pt x="985547" y="1456831"/>
                </a:lnTo>
                <a:lnTo>
                  <a:pt x="986832" y="1455510"/>
                </a:lnTo>
                <a:cubicBezTo>
                  <a:pt x="1011514" y="1433703"/>
                  <a:pt x="1038431" y="1413230"/>
                  <a:pt x="1067436" y="1394482"/>
                </a:cubicBezTo>
                <a:cubicBezTo>
                  <a:pt x="1168953" y="1328862"/>
                  <a:pt x="1279227" y="1295234"/>
                  <a:pt x="1380429" y="1292499"/>
                </a:cubicBezTo>
                <a:lnTo>
                  <a:pt x="1425326" y="1294760"/>
                </a:lnTo>
                <a:lnTo>
                  <a:pt x="1426064" y="1294662"/>
                </a:lnTo>
                <a:cubicBezTo>
                  <a:pt x="1538475" y="1290333"/>
                  <a:pt x="1665128" y="1326488"/>
                  <a:pt x="1779377" y="1404153"/>
                </a:cubicBezTo>
                <a:cubicBezTo>
                  <a:pt x="1865065" y="1462402"/>
                  <a:pt x="1931606" y="1535728"/>
                  <a:pt x="1975270" y="1613521"/>
                </a:cubicBezTo>
                <a:lnTo>
                  <a:pt x="2000161" y="1668218"/>
                </a:lnTo>
                <a:lnTo>
                  <a:pt x="2029389" y="1657900"/>
                </a:lnTo>
                <a:lnTo>
                  <a:pt x="2141240" y="1555093"/>
                </a:lnTo>
                <a:cubicBezTo>
                  <a:pt x="2205688" y="1504820"/>
                  <a:pt x="2275466" y="1463898"/>
                  <a:pt x="2350609" y="1435932"/>
                </a:cubicBezTo>
                <a:lnTo>
                  <a:pt x="2435363" y="1412858"/>
                </a:lnTo>
                <a:lnTo>
                  <a:pt x="2452722" y="1406730"/>
                </a:lnTo>
                <a:lnTo>
                  <a:pt x="2462809" y="1405386"/>
                </a:lnTo>
                <a:lnTo>
                  <a:pt x="2467353" y="1404149"/>
                </a:lnTo>
                <a:lnTo>
                  <a:pt x="2478651" y="1403276"/>
                </a:lnTo>
                <a:lnTo>
                  <a:pt x="2533945" y="1395909"/>
                </a:lnTo>
                <a:lnTo>
                  <a:pt x="2558162" y="1397129"/>
                </a:lnTo>
                <a:lnTo>
                  <a:pt x="2592172" y="1394499"/>
                </a:lnTo>
                <a:cubicBezTo>
                  <a:pt x="2644628" y="1395463"/>
                  <a:pt x="2692159" y="1407921"/>
                  <a:pt x="2736270" y="1427953"/>
                </a:cubicBezTo>
                <a:lnTo>
                  <a:pt x="2750045" y="1435563"/>
                </a:lnTo>
                <a:lnTo>
                  <a:pt x="2799663" y="1454919"/>
                </a:lnTo>
                <a:cubicBezTo>
                  <a:pt x="2829359" y="1469162"/>
                  <a:pt x="2858697" y="1485984"/>
                  <a:pt x="2887259" y="1505400"/>
                </a:cubicBezTo>
                <a:cubicBezTo>
                  <a:pt x="2944384" y="1544233"/>
                  <a:pt x="2992999" y="1589766"/>
                  <a:pt x="3032000" y="1638857"/>
                </a:cubicBezTo>
                <a:lnTo>
                  <a:pt x="3050644" y="1666525"/>
                </a:lnTo>
                <a:lnTo>
                  <a:pt x="3113288" y="1716283"/>
                </a:lnTo>
                <a:lnTo>
                  <a:pt x="3173337" y="1708283"/>
                </a:lnTo>
                <a:lnTo>
                  <a:pt x="3175534" y="1706910"/>
                </a:lnTo>
                <a:lnTo>
                  <a:pt x="3178034" y="1704952"/>
                </a:lnTo>
                <a:lnTo>
                  <a:pt x="3196240" y="1684725"/>
                </a:lnTo>
                <a:lnTo>
                  <a:pt x="3240617" y="1655940"/>
                </a:lnTo>
                <a:lnTo>
                  <a:pt x="3242597" y="1654390"/>
                </a:lnTo>
                <a:lnTo>
                  <a:pt x="3247904" y="1651214"/>
                </a:lnTo>
                <a:lnTo>
                  <a:pt x="3259288" y="1643829"/>
                </a:lnTo>
                <a:lnTo>
                  <a:pt x="3261616" y="1643008"/>
                </a:lnTo>
                <a:lnTo>
                  <a:pt x="3314186" y="1611547"/>
                </a:lnTo>
                <a:cubicBezTo>
                  <a:pt x="3350977" y="1592622"/>
                  <a:pt x="3389163" y="1577499"/>
                  <a:pt x="3428290" y="1566435"/>
                </a:cubicBezTo>
                <a:lnTo>
                  <a:pt x="3454621" y="1561872"/>
                </a:lnTo>
                <a:lnTo>
                  <a:pt x="3462387" y="1559130"/>
                </a:lnTo>
                <a:lnTo>
                  <a:pt x="3497225" y="1554489"/>
                </a:lnTo>
                <a:lnTo>
                  <a:pt x="3548038" y="1545683"/>
                </a:lnTo>
                <a:lnTo>
                  <a:pt x="3573281" y="1546744"/>
                </a:lnTo>
                <a:lnTo>
                  <a:pt x="3587507" y="1541722"/>
                </a:lnTo>
                <a:cubicBezTo>
                  <a:pt x="3717040" y="1511089"/>
                  <a:pt x="3879232" y="1543311"/>
                  <a:pt x="4022044" y="1640392"/>
                </a:cubicBezTo>
                <a:cubicBezTo>
                  <a:pt x="4136293" y="1718057"/>
                  <a:pt x="4216507" y="1822527"/>
                  <a:pt x="4253837" y="1928648"/>
                </a:cubicBezTo>
                <a:lnTo>
                  <a:pt x="4266037" y="1977594"/>
                </a:lnTo>
                <a:lnTo>
                  <a:pt x="0" y="1977594"/>
                </a:lnTo>
                <a:close/>
              </a:path>
            </a:pathLst>
          </a:custGeom>
          <a:solidFill>
            <a:srgbClr val="97C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-11635"/>
            <a:ext cx="1418510" cy="1388700"/>
            <a:chOff x="-9525" y="-9525"/>
            <a:chExt cx="1706569" cy="1670706"/>
          </a:xfrm>
        </p:grpSpPr>
        <p:grpSp>
          <p:nvGrpSpPr>
            <p:cNvPr id="10" name="组合 9"/>
            <p:cNvGrpSpPr/>
            <p:nvPr/>
          </p:nvGrpSpPr>
          <p:grpSpPr>
            <a:xfrm>
              <a:off x="0" y="0"/>
              <a:ext cx="1697044" cy="1661181"/>
              <a:chOff x="0" y="0"/>
              <a:chExt cx="1697044" cy="1661181"/>
            </a:xfrm>
          </p:grpSpPr>
          <p:sp>
            <p:nvSpPr>
              <p:cNvPr id="13" name="任意多边形: 形状 12"/>
              <p:cNvSpPr/>
              <p:nvPr/>
            </p:nvSpPr>
            <p:spPr>
              <a:xfrm>
                <a:off x="0" y="0"/>
                <a:ext cx="1195690" cy="1049068"/>
              </a:xfrm>
              <a:custGeom>
                <a:avLst/>
                <a:gdLst>
                  <a:gd name="connsiteX0" fmla="*/ 0 w 1220284"/>
                  <a:gd name="connsiteY0" fmla="*/ 0 h 1049068"/>
                  <a:gd name="connsiteX1" fmla="*/ 1112432 w 1220284"/>
                  <a:gd name="connsiteY1" fmla="*/ 0 h 1049068"/>
                  <a:gd name="connsiteX2" fmla="*/ 1132113 w 1220284"/>
                  <a:gd name="connsiteY2" fmla="*/ 33831 h 1049068"/>
                  <a:gd name="connsiteX3" fmla="*/ 1219199 w 1220284"/>
                  <a:gd name="connsiteY3" fmla="*/ 235557 h 1049068"/>
                  <a:gd name="connsiteX4" fmla="*/ 1015999 w 1220284"/>
                  <a:gd name="connsiteY4" fmla="*/ 758071 h 1049068"/>
                  <a:gd name="connsiteX5" fmla="*/ 595085 w 1220284"/>
                  <a:gd name="connsiteY5" fmla="*/ 946757 h 1049068"/>
                  <a:gd name="connsiteX6" fmla="*/ 362856 w 1220284"/>
                  <a:gd name="connsiteY6" fmla="*/ 1048357 h 1049068"/>
                  <a:gd name="connsiteX7" fmla="*/ 24379 w 1220284"/>
                  <a:gd name="connsiteY7" fmla="*/ 1012299 h 1049068"/>
                  <a:gd name="connsiteX8" fmla="*/ 0 w 1220284"/>
                  <a:gd name="connsiteY8" fmla="*/ 1004313 h 1049068"/>
                  <a:gd name="connsiteX0-1" fmla="*/ 0 w 1195690"/>
                  <a:gd name="connsiteY0-2" fmla="*/ 0 h 1049068"/>
                  <a:gd name="connsiteX1-3" fmla="*/ 1112432 w 1195690"/>
                  <a:gd name="connsiteY1-4" fmla="*/ 0 h 1049068"/>
                  <a:gd name="connsiteX2-5" fmla="*/ 1132113 w 1195690"/>
                  <a:gd name="connsiteY2-6" fmla="*/ 33831 h 1049068"/>
                  <a:gd name="connsiteX3-7" fmla="*/ 1193799 w 1195690"/>
                  <a:gd name="connsiteY3-8" fmla="*/ 356207 h 1049068"/>
                  <a:gd name="connsiteX4-9" fmla="*/ 1015999 w 1195690"/>
                  <a:gd name="connsiteY4-10" fmla="*/ 758071 h 1049068"/>
                  <a:gd name="connsiteX5-11" fmla="*/ 595085 w 1195690"/>
                  <a:gd name="connsiteY5-12" fmla="*/ 946757 h 1049068"/>
                  <a:gd name="connsiteX6-13" fmla="*/ 362856 w 1195690"/>
                  <a:gd name="connsiteY6-14" fmla="*/ 1048357 h 1049068"/>
                  <a:gd name="connsiteX7-15" fmla="*/ 24379 w 1195690"/>
                  <a:gd name="connsiteY7-16" fmla="*/ 1012299 h 1049068"/>
                  <a:gd name="connsiteX8-17" fmla="*/ 0 w 1195690"/>
                  <a:gd name="connsiteY8-18" fmla="*/ 1004313 h 1049068"/>
                  <a:gd name="connsiteX9" fmla="*/ 0 w 1195690"/>
                  <a:gd name="connsiteY9" fmla="*/ 0 h 1049068"/>
                  <a:gd name="connsiteX0-19" fmla="*/ 0 w 1195690"/>
                  <a:gd name="connsiteY0-20" fmla="*/ 0 h 1049068"/>
                  <a:gd name="connsiteX1-21" fmla="*/ 1112432 w 1195690"/>
                  <a:gd name="connsiteY1-22" fmla="*/ 0 h 1049068"/>
                  <a:gd name="connsiteX2-23" fmla="*/ 1132113 w 1195690"/>
                  <a:gd name="connsiteY2-24" fmla="*/ 33831 h 1049068"/>
                  <a:gd name="connsiteX3-25" fmla="*/ 1193799 w 1195690"/>
                  <a:gd name="connsiteY3-26" fmla="*/ 356207 h 1049068"/>
                  <a:gd name="connsiteX4-27" fmla="*/ 1015999 w 1195690"/>
                  <a:gd name="connsiteY4-28" fmla="*/ 758071 h 1049068"/>
                  <a:gd name="connsiteX5-29" fmla="*/ 703035 w 1195690"/>
                  <a:gd name="connsiteY5-30" fmla="*/ 972157 h 1049068"/>
                  <a:gd name="connsiteX6-31" fmla="*/ 362856 w 1195690"/>
                  <a:gd name="connsiteY6-32" fmla="*/ 1048357 h 1049068"/>
                  <a:gd name="connsiteX7-33" fmla="*/ 24379 w 1195690"/>
                  <a:gd name="connsiteY7-34" fmla="*/ 1012299 h 1049068"/>
                  <a:gd name="connsiteX8-35" fmla="*/ 0 w 1195690"/>
                  <a:gd name="connsiteY8-36" fmla="*/ 1004313 h 1049068"/>
                  <a:gd name="connsiteX9-37" fmla="*/ 0 w 1195690"/>
                  <a:gd name="connsiteY9-38" fmla="*/ 0 h 10490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</a:cxnLst>
                <a:rect l="l" t="t" r="r" b="b"/>
                <a:pathLst>
                  <a:path w="1195690" h="1049068">
                    <a:moveTo>
                      <a:pt x="0" y="0"/>
                    </a:moveTo>
                    <a:lnTo>
                      <a:pt x="1112432" y="0"/>
                    </a:lnTo>
                    <a:lnTo>
                      <a:pt x="1132113" y="33831"/>
                    </a:lnTo>
                    <a:cubicBezTo>
                      <a:pt x="1178831" y="104475"/>
                      <a:pt x="1202871" y="254607"/>
                      <a:pt x="1193799" y="356207"/>
                    </a:cubicBezTo>
                    <a:cubicBezTo>
                      <a:pt x="1181704" y="491674"/>
                      <a:pt x="1097793" y="655413"/>
                      <a:pt x="1015999" y="758071"/>
                    </a:cubicBezTo>
                    <a:cubicBezTo>
                      <a:pt x="934205" y="860729"/>
                      <a:pt x="703035" y="972157"/>
                      <a:pt x="703035" y="972157"/>
                    </a:cubicBezTo>
                    <a:cubicBezTo>
                      <a:pt x="594178" y="1020538"/>
                      <a:pt x="476551" y="1043519"/>
                      <a:pt x="362856" y="1048357"/>
                    </a:cubicBezTo>
                    <a:cubicBezTo>
                      <a:pt x="277585" y="1051986"/>
                      <a:pt x="143328" y="1042007"/>
                      <a:pt x="24379" y="1012299"/>
                    </a:cubicBezTo>
                    <a:lnTo>
                      <a:pt x="0" y="10043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3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98774" y="308631"/>
                <a:ext cx="1398270" cy="1352550"/>
                <a:chOff x="285750" y="304800"/>
                <a:chExt cx="1398270" cy="1352550"/>
              </a:xfrm>
            </p:grpSpPr>
            <p:sp>
              <p:nvSpPr>
                <p:cNvPr id="15" name="任意多边形: 形状 14"/>
                <p:cNvSpPr/>
                <p:nvPr/>
              </p:nvSpPr>
              <p:spPr>
                <a:xfrm>
                  <a:off x="1386840" y="304800"/>
                  <a:ext cx="243840" cy="22860"/>
                </a:xfrm>
                <a:custGeom>
                  <a:avLst/>
                  <a:gdLst>
                    <a:gd name="connsiteX0" fmla="*/ 0 w 243840"/>
                    <a:gd name="connsiteY0" fmla="*/ 0 h 22860"/>
                    <a:gd name="connsiteX1" fmla="*/ 243840 w 243840"/>
                    <a:gd name="connsiteY1" fmla="*/ 22860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3840" h="22860">
                      <a:moveTo>
                        <a:pt x="0" y="0"/>
                      </a:moveTo>
                      <a:cubicBezTo>
                        <a:pt x="97155" y="4445"/>
                        <a:pt x="194310" y="8890"/>
                        <a:pt x="243840" y="22860"/>
                      </a:cubicBezTo>
                    </a:path>
                  </a:pathLst>
                </a:custGeom>
                <a:noFill/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1310640" y="701040"/>
                  <a:ext cx="373380" cy="228600"/>
                </a:xfrm>
                <a:custGeom>
                  <a:avLst/>
                  <a:gdLst>
                    <a:gd name="connsiteX0" fmla="*/ 0 w 373380"/>
                    <a:gd name="connsiteY0" fmla="*/ 0 h 228600"/>
                    <a:gd name="connsiteX1" fmla="*/ 373380 w 373380"/>
                    <a:gd name="connsiteY1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3380" h="228600">
                      <a:moveTo>
                        <a:pt x="0" y="0"/>
                      </a:moveTo>
                      <a:lnTo>
                        <a:pt x="373380" y="228600"/>
                      </a:lnTo>
                    </a:path>
                  </a:pathLst>
                </a:custGeom>
                <a:noFill/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7" name="直接连接符 16"/>
                <p:cNvCxnSpPr/>
                <p:nvPr/>
              </p:nvCxnSpPr>
              <p:spPr>
                <a:xfrm>
                  <a:off x="1014413" y="985838"/>
                  <a:ext cx="180975" cy="180975"/>
                </a:xfrm>
                <a:prstGeom prst="line">
                  <a:avLst/>
                </a:prstGeom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750" y="1262255"/>
                  <a:ext cx="0" cy="290320"/>
                </a:xfrm>
                <a:prstGeom prst="line">
                  <a:avLst/>
                </a:prstGeom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任意多边形: 形状 18"/>
                <p:cNvSpPr/>
                <p:nvPr/>
              </p:nvSpPr>
              <p:spPr>
                <a:xfrm>
                  <a:off x="676275" y="1214438"/>
                  <a:ext cx="133350" cy="442912"/>
                </a:xfrm>
                <a:custGeom>
                  <a:avLst/>
                  <a:gdLst>
                    <a:gd name="connsiteX0" fmla="*/ 0 w 133350"/>
                    <a:gd name="connsiteY0" fmla="*/ 0 h 442912"/>
                    <a:gd name="connsiteX1" fmla="*/ 104775 w 133350"/>
                    <a:gd name="connsiteY1" fmla="*/ 285750 h 442912"/>
                    <a:gd name="connsiteX2" fmla="*/ 133350 w 133350"/>
                    <a:gd name="connsiteY2" fmla="*/ 442912 h 442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442912">
                      <a:moveTo>
                        <a:pt x="0" y="0"/>
                      </a:moveTo>
                      <a:cubicBezTo>
                        <a:pt x="41275" y="105965"/>
                        <a:pt x="82550" y="211931"/>
                        <a:pt x="104775" y="285750"/>
                      </a:cubicBezTo>
                      <a:cubicBezTo>
                        <a:pt x="127000" y="359569"/>
                        <a:pt x="126206" y="417512"/>
                        <a:pt x="133350" y="442912"/>
                      </a:cubicBezTo>
                    </a:path>
                  </a:pathLst>
                </a:custGeom>
                <a:noFill/>
                <a:ln w="34925" cap="rnd">
                  <a:solidFill>
                    <a:srgbClr val="01034B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" name="任意多边形: 形状 10"/>
            <p:cNvSpPr/>
            <p:nvPr/>
          </p:nvSpPr>
          <p:spPr>
            <a:xfrm>
              <a:off x="-9525" y="-4763"/>
              <a:ext cx="882675" cy="779120"/>
            </a:xfrm>
            <a:custGeom>
              <a:avLst/>
              <a:gdLst>
                <a:gd name="connsiteX0" fmla="*/ 852488 w 882675"/>
                <a:gd name="connsiteY0" fmla="*/ 0 h 779120"/>
                <a:gd name="connsiteX1" fmla="*/ 881063 w 882675"/>
                <a:gd name="connsiteY1" fmla="*/ 185738 h 779120"/>
                <a:gd name="connsiteX2" fmla="*/ 809625 w 882675"/>
                <a:gd name="connsiteY2" fmla="*/ 428626 h 779120"/>
                <a:gd name="connsiteX3" fmla="*/ 628650 w 882675"/>
                <a:gd name="connsiteY3" fmla="*/ 666751 h 779120"/>
                <a:gd name="connsiteX4" fmla="*/ 428625 w 882675"/>
                <a:gd name="connsiteY4" fmla="*/ 757238 h 779120"/>
                <a:gd name="connsiteX5" fmla="*/ 214313 w 882675"/>
                <a:gd name="connsiteY5" fmla="*/ 771526 h 779120"/>
                <a:gd name="connsiteX6" fmla="*/ 0 w 882675"/>
                <a:gd name="connsiteY6" fmla="*/ 657226 h 7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675" h="779120">
                  <a:moveTo>
                    <a:pt x="852488" y="0"/>
                  </a:moveTo>
                  <a:cubicBezTo>
                    <a:pt x="870347" y="57150"/>
                    <a:pt x="888207" y="114300"/>
                    <a:pt x="881063" y="185738"/>
                  </a:cubicBezTo>
                  <a:cubicBezTo>
                    <a:pt x="873919" y="257176"/>
                    <a:pt x="851694" y="348457"/>
                    <a:pt x="809625" y="428626"/>
                  </a:cubicBezTo>
                  <a:cubicBezTo>
                    <a:pt x="767556" y="508795"/>
                    <a:pt x="692150" y="611982"/>
                    <a:pt x="628650" y="666751"/>
                  </a:cubicBezTo>
                  <a:cubicBezTo>
                    <a:pt x="565150" y="721520"/>
                    <a:pt x="497681" y="739776"/>
                    <a:pt x="428625" y="757238"/>
                  </a:cubicBezTo>
                  <a:cubicBezTo>
                    <a:pt x="359569" y="774700"/>
                    <a:pt x="285750" y="788195"/>
                    <a:pt x="214313" y="771526"/>
                  </a:cubicBezTo>
                  <a:cubicBezTo>
                    <a:pt x="142875" y="754857"/>
                    <a:pt x="19050" y="664370"/>
                    <a:pt x="0" y="657226"/>
                  </a:cubicBezTo>
                </a:path>
              </a:pathLst>
            </a:custGeom>
            <a:noFill/>
            <a:ln w="34925" cap="rnd">
              <a:solidFill>
                <a:srgbClr val="0103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0933" y="-9525"/>
              <a:ext cx="549429" cy="458602"/>
            </a:xfrm>
            <a:custGeom>
              <a:avLst/>
              <a:gdLst>
                <a:gd name="connsiteX0" fmla="*/ 152430 w 549429"/>
                <a:gd name="connsiteY0" fmla="*/ 309563 h 458602"/>
                <a:gd name="connsiteX1" fmla="*/ 238155 w 549429"/>
                <a:gd name="connsiteY1" fmla="*/ 314325 h 458602"/>
                <a:gd name="connsiteX2" fmla="*/ 266730 w 549429"/>
                <a:gd name="connsiteY2" fmla="*/ 247650 h 458602"/>
                <a:gd name="connsiteX3" fmla="*/ 247680 w 549429"/>
                <a:gd name="connsiteY3" fmla="*/ 152400 h 458602"/>
                <a:gd name="connsiteX4" fmla="*/ 185767 w 549429"/>
                <a:gd name="connsiteY4" fmla="*/ 114300 h 458602"/>
                <a:gd name="connsiteX5" fmla="*/ 109567 w 549429"/>
                <a:gd name="connsiteY5" fmla="*/ 128588 h 458602"/>
                <a:gd name="connsiteX6" fmla="*/ 33367 w 549429"/>
                <a:gd name="connsiteY6" fmla="*/ 214313 h 458602"/>
                <a:gd name="connsiteX7" fmla="*/ 30 w 549429"/>
                <a:gd name="connsiteY7" fmla="*/ 319088 h 458602"/>
                <a:gd name="connsiteX8" fmla="*/ 28605 w 549429"/>
                <a:gd name="connsiteY8" fmla="*/ 381000 h 458602"/>
                <a:gd name="connsiteX9" fmla="*/ 85755 w 549429"/>
                <a:gd name="connsiteY9" fmla="*/ 438150 h 458602"/>
                <a:gd name="connsiteX10" fmla="*/ 252442 w 549429"/>
                <a:gd name="connsiteY10" fmla="*/ 457200 h 458602"/>
                <a:gd name="connsiteX11" fmla="*/ 385792 w 549429"/>
                <a:gd name="connsiteY11" fmla="*/ 404813 h 458602"/>
                <a:gd name="connsiteX12" fmla="*/ 500092 w 549429"/>
                <a:gd name="connsiteY12" fmla="*/ 300038 h 458602"/>
                <a:gd name="connsiteX13" fmla="*/ 528667 w 549429"/>
                <a:gd name="connsiteY13" fmla="*/ 223838 h 458602"/>
                <a:gd name="connsiteX14" fmla="*/ 542955 w 549429"/>
                <a:gd name="connsiteY14" fmla="*/ 138113 h 458602"/>
                <a:gd name="connsiteX15" fmla="*/ 547717 w 549429"/>
                <a:gd name="connsiteY15" fmla="*/ 80963 h 458602"/>
                <a:gd name="connsiteX16" fmla="*/ 514380 w 549429"/>
                <a:gd name="connsiteY16" fmla="*/ 0 h 45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9429" h="458602">
                  <a:moveTo>
                    <a:pt x="152430" y="309563"/>
                  </a:moveTo>
                  <a:cubicBezTo>
                    <a:pt x="185767" y="317103"/>
                    <a:pt x="219105" y="324644"/>
                    <a:pt x="238155" y="314325"/>
                  </a:cubicBezTo>
                  <a:cubicBezTo>
                    <a:pt x="257205" y="304006"/>
                    <a:pt x="265143" y="274637"/>
                    <a:pt x="266730" y="247650"/>
                  </a:cubicBezTo>
                  <a:cubicBezTo>
                    <a:pt x="268317" y="220663"/>
                    <a:pt x="261174" y="174625"/>
                    <a:pt x="247680" y="152400"/>
                  </a:cubicBezTo>
                  <a:cubicBezTo>
                    <a:pt x="234186" y="130175"/>
                    <a:pt x="208786" y="118269"/>
                    <a:pt x="185767" y="114300"/>
                  </a:cubicBezTo>
                  <a:cubicBezTo>
                    <a:pt x="162748" y="110331"/>
                    <a:pt x="134967" y="111919"/>
                    <a:pt x="109567" y="128588"/>
                  </a:cubicBezTo>
                  <a:cubicBezTo>
                    <a:pt x="84167" y="145257"/>
                    <a:pt x="51623" y="182563"/>
                    <a:pt x="33367" y="214313"/>
                  </a:cubicBezTo>
                  <a:cubicBezTo>
                    <a:pt x="15111" y="246063"/>
                    <a:pt x="824" y="291307"/>
                    <a:pt x="30" y="319088"/>
                  </a:cubicBezTo>
                  <a:cubicBezTo>
                    <a:pt x="-764" y="346869"/>
                    <a:pt x="14318" y="361156"/>
                    <a:pt x="28605" y="381000"/>
                  </a:cubicBezTo>
                  <a:cubicBezTo>
                    <a:pt x="42892" y="400844"/>
                    <a:pt x="48449" y="425450"/>
                    <a:pt x="85755" y="438150"/>
                  </a:cubicBezTo>
                  <a:cubicBezTo>
                    <a:pt x="123061" y="450850"/>
                    <a:pt x="202436" y="462756"/>
                    <a:pt x="252442" y="457200"/>
                  </a:cubicBezTo>
                  <a:cubicBezTo>
                    <a:pt x="302448" y="451644"/>
                    <a:pt x="344517" y="431007"/>
                    <a:pt x="385792" y="404813"/>
                  </a:cubicBezTo>
                  <a:cubicBezTo>
                    <a:pt x="427067" y="378619"/>
                    <a:pt x="476280" y="330200"/>
                    <a:pt x="500092" y="300038"/>
                  </a:cubicBezTo>
                  <a:cubicBezTo>
                    <a:pt x="523904" y="269876"/>
                    <a:pt x="521523" y="250825"/>
                    <a:pt x="528667" y="223838"/>
                  </a:cubicBezTo>
                  <a:cubicBezTo>
                    <a:pt x="535811" y="196851"/>
                    <a:pt x="539780" y="161925"/>
                    <a:pt x="542955" y="138113"/>
                  </a:cubicBezTo>
                  <a:cubicBezTo>
                    <a:pt x="546130" y="114300"/>
                    <a:pt x="552480" y="103982"/>
                    <a:pt x="547717" y="80963"/>
                  </a:cubicBezTo>
                  <a:cubicBezTo>
                    <a:pt x="542955" y="57944"/>
                    <a:pt x="521524" y="13494"/>
                    <a:pt x="514380" y="0"/>
                  </a:cubicBezTo>
                </a:path>
              </a:pathLst>
            </a:custGeom>
            <a:noFill/>
            <a:ln w="34925" cap="rnd">
              <a:solidFill>
                <a:srgbClr val="0103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150" y="5734144"/>
            <a:ext cx="2055768" cy="129059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7073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4.svg"/><Relationship Id="rId7" Type="http://schemas.openxmlformats.org/officeDocument/2006/relationships/image" Target="../media/image6.png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2.svg"/><Relationship Id="rId3" Type="http://schemas.openxmlformats.org/officeDocument/2006/relationships/image" Target="../media/image4.png"/><Relationship Id="rId2" Type="http://schemas.openxmlformats.org/officeDocument/2006/relationships/image" Target="../media/image1.sv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9.svg"/><Relationship Id="rId17" Type="http://schemas.openxmlformats.org/officeDocument/2006/relationships/image" Target="../media/image11.png"/><Relationship Id="rId16" Type="http://schemas.openxmlformats.org/officeDocument/2006/relationships/image" Target="../media/image8.svg"/><Relationship Id="rId15" Type="http://schemas.openxmlformats.org/officeDocument/2006/relationships/image" Target="../media/image10.png"/><Relationship Id="rId14" Type="http://schemas.openxmlformats.org/officeDocument/2006/relationships/image" Target="../media/image7.svg"/><Relationship Id="rId13" Type="http://schemas.openxmlformats.org/officeDocument/2006/relationships/image" Target="../media/image9.png"/><Relationship Id="rId12" Type="http://schemas.openxmlformats.org/officeDocument/2006/relationships/image" Target="../media/image6.svg"/><Relationship Id="rId11" Type="http://schemas.openxmlformats.org/officeDocument/2006/relationships/image" Target="../media/image8.png"/><Relationship Id="rId10" Type="http://schemas.openxmlformats.org/officeDocument/2006/relationships/image" Target="../media/image5.sv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5.svg"/><Relationship Id="rId7" Type="http://schemas.openxmlformats.org/officeDocument/2006/relationships/image" Target="../media/image27.png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6.png"/><Relationship Id="rId2" Type="http://schemas.openxmlformats.org/officeDocument/2006/relationships/image" Target="../media/image1.sv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6.sv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svg"/><Relationship Id="rId6" Type="http://schemas.openxmlformats.org/officeDocument/2006/relationships/image" Target="../media/image2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29.svg"/><Relationship Id="rId7" Type="http://schemas.openxmlformats.org/officeDocument/2006/relationships/image" Target="../media/image31.png"/><Relationship Id="rId6" Type="http://schemas.openxmlformats.org/officeDocument/2006/relationships/image" Target="../media/image28.svg"/><Relationship Id="rId5" Type="http://schemas.openxmlformats.org/officeDocument/2006/relationships/image" Target="../media/image30.png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0.sv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svg"/><Relationship Id="rId8" Type="http://schemas.openxmlformats.org/officeDocument/2006/relationships/image" Target="../media/image35.png"/><Relationship Id="rId7" Type="http://schemas.openxmlformats.org/officeDocument/2006/relationships/image" Target="../media/image32.svg"/><Relationship Id="rId6" Type="http://schemas.openxmlformats.org/officeDocument/2006/relationships/image" Target="../media/image34.png"/><Relationship Id="rId5" Type="http://schemas.openxmlformats.org/officeDocument/2006/relationships/image" Target="../media/image31.svg"/><Relationship Id="rId4" Type="http://schemas.openxmlformats.org/officeDocument/2006/relationships/image" Target="../media/image33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0.png"/><Relationship Id="rId11" Type="http://schemas.openxmlformats.org/officeDocument/2006/relationships/image" Target="../media/image34.svg"/><Relationship Id="rId10" Type="http://schemas.openxmlformats.org/officeDocument/2006/relationships/image" Target="../media/image36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5.svg"/><Relationship Id="rId4" Type="http://schemas.openxmlformats.org/officeDocument/2006/relationships/image" Target="../media/image37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39.svg"/><Relationship Id="rId7" Type="http://schemas.openxmlformats.org/officeDocument/2006/relationships/image" Target="../media/image41.png"/><Relationship Id="rId6" Type="http://schemas.openxmlformats.org/officeDocument/2006/relationships/image" Target="../media/image38.svg"/><Relationship Id="rId5" Type="http://schemas.openxmlformats.org/officeDocument/2006/relationships/image" Target="../media/image40.png"/><Relationship Id="rId4" Type="http://schemas.openxmlformats.org/officeDocument/2006/relationships/image" Target="../media/image37.svg"/><Relationship Id="rId3" Type="http://schemas.openxmlformats.org/officeDocument/2006/relationships/image" Target="../media/image39.png"/><Relationship Id="rId2" Type="http://schemas.openxmlformats.org/officeDocument/2006/relationships/image" Target="../media/image36.sv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5.png"/><Relationship Id="rId10" Type="http://schemas.openxmlformats.org/officeDocument/2006/relationships/image" Target="../media/image6.pn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svg"/><Relationship Id="rId4" Type="http://schemas.openxmlformats.org/officeDocument/2006/relationships/image" Target="../media/image30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svg"/><Relationship Id="rId8" Type="http://schemas.openxmlformats.org/officeDocument/2006/relationships/image" Target="../media/image43.png"/><Relationship Id="rId7" Type="http://schemas.openxmlformats.org/officeDocument/2006/relationships/image" Target="../media/image22.png"/><Relationship Id="rId6" Type="http://schemas.openxmlformats.org/officeDocument/2006/relationships/image" Target="../media/image17.png"/><Relationship Id="rId5" Type="http://schemas.openxmlformats.org/officeDocument/2006/relationships/image" Target="../media/image40.svg"/><Relationship Id="rId4" Type="http://schemas.openxmlformats.org/officeDocument/2006/relationships/image" Target="../media/image42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0.svg"/><Relationship Id="rId7" Type="http://schemas.openxmlformats.org/officeDocument/2006/relationships/image" Target="../media/image12.png"/><Relationship Id="rId6" Type="http://schemas.openxmlformats.org/officeDocument/2006/relationships/image" Target="../media/image4.svg"/><Relationship Id="rId5" Type="http://schemas.openxmlformats.org/officeDocument/2006/relationships/image" Target="../media/image6.png"/><Relationship Id="rId4" Type="http://schemas.openxmlformats.org/officeDocument/2006/relationships/image" Target="../media/image3.svg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2.svg"/><Relationship Id="rId11" Type="http://schemas.openxmlformats.org/officeDocument/2006/relationships/image" Target="../media/image14.png"/><Relationship Id="rId10" Type="http://schemas.openxmlformats.org/officeDocument/2006/relationships/image" Target="../media/image11.sv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7.png"/><Relationship Id="rId4" Type="http://schemas.openxmlformats.org/officeDocument/2006/relationships/image" Target="../media/image4.svg"/><Relationship Id="rId3" Type="http://schemas.openxmlformats.org/officeDocument/2006/relationships/image" Target="../media/image6.png"/><Relationship Id="rId2" Type="http://schemas.openxmlformats.org/officeDocument/2006/relationships/image" Target="../media/image1.sv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svg"/><Relationship Id="rId3" Type="http://schemas.openxmlformats.org/officeDocument/2006/relationships/image" Target="../media/image6.png"/><Relationship Id="rId2" Type="http://schemas.openxmlformats.org/officeDocument/2006/relationships/image" Target="../media/image3.sv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3.svg"/><Relationship Id="rId7" Type="http://schemas.openxmlformats.org/officeDocument/2006/relationships/image" Target="../media/image15.png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6.png"/><Relationship Id="rId2" Type="http://schemas.openxmlformats.org/officeDocument/2006/relationships/image" Target="../media/image1.sv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.sv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5.svg"/><Relationship Id="rId7" Type="http://schemas.openxmlformats.org/officeDocument/2006/relationships/image" Target="../media/image17.png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6.png"/><Relationship Id="rId2" Type="http://schemas.openxmlformats.org/officeDocument/2006/relationships/image" Target="../media/image1.svg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9.svg"/><Relationship Id="rId15" Type="http://schemas.openxmlformats.org/officeDocument/2006/relationships/image" Target="../media/image21.png"/><Relationship Id="rId14" Type="http://schemas.openxmlformats.org/officeDocument/2006/relationships/image" Target="../media/image18.svg"/><Relationship Id="rId13" Type="http://schemas.openxmlformats.org/officeDocument/2006/relationships/image" Target="../media/image20.png"/><Relationship Id="rId12" Type="http://schemas.openxmlformats.org/officeDocument/2006/relationships/image" Target="../media/image17.svg"/><Relationship Id="rId11" Type="http://schemas.openxmlformats.org/officeDocument/2006/relationships/image" Target="../media/image19.png"/><Relationship Id="rId10" Type="http://schemas.openxmlformats.org/officeDocument/2006/relationships/image" Target="../media/image16.sv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0.svg"/><Relationship Id="rId7" Type="http://schemas.openxmlformats.org/officeDocument/2006/relationships/image" Target="../media/image22.png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6.png"/><Relationship Id="rId2" Type="http://schemas.openxmlformats.org/officeDocument/2006/relationships/image" Target="../media/image1.sv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sv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svg"/><Relationship Id="rId3" Type="http://schemas.openxmlformats.org/officeDocument/2006/relationships/image" Target="../media/image6.png"/><Relationship Id="rId2" Type="http://schemas.openxmlformats.org/officeDocument/2006/relationships/image" Target="../media/image3.sv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2.svg"/><Relationship Id="rId7" Type="http://schemas.openxmlformats.org/officeDocument/2006/relationships/image" Target="../media/image24.png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6.png"/><Relationship Id="rId2" Type="http://schemas.openxmlformats.org/officeDocument/2006/relationships/image" Target="../media/image1.svg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24.svg"/><Relationship Id="rId15" Type="http://schemas.openxmlformats.org/officeDocument/2006/relationships/image" Target="../media/image26.png"/><Relationship Id="rId14" Type="http://schemas.openxmlformats.org/officeDocument/2006/relationships/image" Target="../media/image11.svg"/><Relationship Id="rId13" Type="http://schemas.openxmlformats.org/officeDocument/2006/relationships/image" Target="../media/image13.png"/><Relationship Id="rId12" Type="http://schemas.openxmlformats.org/officeDocument/2006/relationships/image" Target="../media/image12.svg"/><Relationship Id="rId11" Type="http://schemas.openxmlformats.org/officeDocument/2006/relationships/image" Target="../media/image14.png"/><Relationship Id="rId10" Type="http://schemas.openxmlformats.org/officeDocument/2006/relationships/image" Target="../media/image23.sv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53376" y="2471088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01034B"/>
                </a:solidFill>
                <a:cs typeface="+mn-ea"/>
                <a:sym typeface="+mn-lt"/>
              </a:rPr>
              <a:t>开学第一课</a:t>
            </a:r>
            <a:endParaRPr lang="zh-CN" altLang="en-US" sz="80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3376" y="3702275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1034B"/>
                </a:solidFill>
                <a:cs typeface="+mn-ea"/>
                <a:sym typeface="+mn-lt"/>
              </a:rPr>
              <a:t>幼小及小学班会家长会</a:t>
            </a:r>
            <a:endParaRPr lang="zh-CN" altLang="en-US" sz="40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10130" y="4933477"/>
            <a:ext cx="21945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01034B"/>
                </a:solidFill>
                <a:cs typeface="+mn-ea"/>
                <a:sym typeface="+mn-lt"/>
              </a:rPr>
              <a:t>讲述老师 </a:t>
            </a:r>
            <a:r>
              <a:rPr lang="en-US" altLang="zh-CN" sz="2400">
                <a:solidFill>
                  <a:srgbClr val="01034B"/>
                </a:solidFill>
                <a:cs typeface="+mn-ea"/>
                <a:sym typeface="+mn-lt"/>
              </a:rPr>
              <a:t>XXX</a:t>
            </a:r>
            <a:endParaRPr lang="en-US" altLang="zh-CN" sz="24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285458" y="4541865"/>
            <a:ext cx="3650110" cy="191788"/>
            <a:chOff x="4314484" y="4176338"/>
            <a:chExt cx="3650110" cy="191788"/>
          </a:xfrm>
        </p:grpSpPr>
        <p:sp>
          <p:nvSpPr>
            <p:cNvPr id="13" name="任意多边形: 形状 12"/>
            <p:cNvSpPr/>
            <p:nvPr/>
          </p:nvSpPr>
          <p:spPr>
            <a:xfrm>
              <a:off x="4314484" y="4176338"/>
              <a:ext cx="278965" cy="191788"/>
            </a:xfrm>
            <a:custGeom>
              <a:avLst/>
              <a:gdLst>
                <a:gd name="connsiteX0" fmla="*/ 73784 w 278964"/>
                <a:gd name="connsiteY0" fmla="*/ 147002 h 191788"/>
                <a:gd name="connsiteX1" fmla="*/ 72912 w 278964"/>
                <a:gd name="connsiteY1" fmla="*/ 147700 h 191788"/>
                <a:gd name="connsiteX2" fmla="*/ 80410 w 278964"/>
                <a:gd name="connsiteY2" fmla="*/ 138982 h 191788"/>
                <a:gd name="connsiteX3" fmla="*/ 101506 w 278964"/>
                <a:gd name="connsiteY3" fmla="*/ 117537 h 191788"/>
                <a:gd name="connsiteX4" fmla="*/ 128705 w 278964"/>
                <a:gd name="connsiteY4" fmla="*/ 93825 h 191788"/>
                <a:gd name="connsiteX5" fmla="*/ 130275 w 278964"/>
                <a:gd name="connsiteY5" fmla="*/ 92779 h 191788"/>
                <a:gd name="connsiteX6" fmla="*/ 136726 w 278964"/>
                <a:gd name="connsiteY6" fmla="*/ 88245 h 191788"/>
                <a:gd name="connsiteX7" fmla="*/ 150674 w 278964"/>
                <a:gd name="connsiteY7" fmla="*/ 79876 h 191788"/>
                <a:gd name="connsiteX8" fmla="*/ 153987 w 278964"/>
                <a:gd name="connsiteY8" fmla="*/ 78307 h 191788"/>
                <a:gd name="connsiteX9" fmla="*/ 150848 w 278964"/>
                <a:gd name="connsiteY9" fmla="*/ 79528 h 191788"/>
                <a:gd name="connsiteX10" fmla="*/ 156079 w 278964"/>
                <a:gd name="connsiteY10" fmla="*/ 77784 h 191788"/>
                <a:gd name="connsiteX11" fmla="*/ 153638 w 278964"/>
                <a:gd name="connsiteY11" fmla="*/ 77959 h 191788"/>
                <a:gd name="connsiteX12" fmla="*/ 148407 w 278964"/>
                <a:gd name="connsiteY12" fmla="*/ 77087 h 191788"/>
                <a:gd name="connsiteX13" fmla="*/ 147884 w 278964"/>
                <a:gd name="connsiteY13" fmla="*/ 76564 h 191788"/>
                <a:gd name="connsiteX14" fmla="*/ 153812 w 278964"/>
                <a:gd name="connsiteY14" fmla="*/ 80748 h 191788"/>
                <a:gd name="connsiteX15" fmla="*/ 153115 w 278964"/>
                <a:gd name="connsiteY15" fmla="*/ 80399 h 191788"/>
                <a:gd name="connsiteX16" fmla="*/ 159217 w 278964"/>
                <a:gd name="connsiteY16" fmla="*/ 85979 h 191788"/>
                <a:gd name="connsiteX17" fmla="*/ 179965 w 278964"/>
                <a:gd name="connsiteY17" fmla="*/ 109342 h 191788"/>
                <a:gd name="connsiteX18" fmla="*/ 182755 w 278964"/>
                <a:gd name="connsiteY18" fmla="*/ 113004 h 191788"/>
                <a:gd name="connsiteX19" fmla="*/ 186242 w 278964"/>
                <a:gd name="connsiteY19" fmla="*/ 117362 h 191788"/>
                <a:gd name="connsiteX20" fmla="*/ 195483 w 278964"/>
                <a:gd name="connsiteY20" fmla="*/ 130090 h 191788"/>
                <a:gd name="connsiteX21" fmla="*/ 218846 w 278964"/>
                <a:gd name="connsiteY21" fmla="*/ 165309 h 191788"/>
                <a:gd name="connsiteX22" fmla="*/ 263655 w 278964"/>
                <a:gd name="connsiteY22" fmla="*/ 176991 h 191788"/>
                <a:gd name="connsiteX23" fmla="*/ 275336 w 278964"/>
                <a:gd name="connsiteY23" fmla="*/ 132182 h 191788"/>
                <a:gd name="connsiteX24" fmla="*/ 204723 w 278964"/>
                <a:gd name="connsiteY24" fmla="*/ 38903 h 191788"/>
                <a:gd name="connsiteX25" fmla="*/ 135156 w 278964"/>
                <a:gd name="connsiteY25" fmla="*/ 15889 h 191788"/>
                <a:gd name="connsiteX26" fmla="*/ 64543 w 278964"/>
                <a:gd name="connsiteY26" fmla="*/ 62790 h 191788"/>
                <a:gd name="connsiteX27" fmla="*/ 17294 w 278964"/>
                <a:gd name="connsiteY27" fmla="*/ 114050 h 191788"/>
                <a:gd name="connsiteX28" fmla="*/ 28975 w 278964"/>
                <a:gd name="connsiteY28" fmla="*/ 158858 h 191788"/>
                <a:gd name="connsiteX29" fmla="*/ 73784 w 278964"/>
                <a:gd name="connsiteY29" fmla="*/ 147002 h 191788"/>
                <a:gd name="connsiteX30" fmla="*/ 73784 w 278964"/>
                <a:gd name="connsiteY30" fmla="*/ 147002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8964" h="191788">
                  <a:moveTo>
                    <a:pt x="73784" y="147002"/>
                  </a:moveTo>
                  <a:cubicBezTo>
                    <a:pt x="76399" y="142295"/>
                    <a:pt x="77446" y="142992"/>
                    <a:pt x="72912" y="147700"/>
                  </a:cubicBezTo>
                  <a:cubicBezTo>
                    <a:pt x="75528" y="144910"/>
                    <a:pt x="77969" y="141772"/>
                    <a:pt x="80410" y="138982"/>
                  </a:cubicBezTo>
                  <a:cubicBezTo>
                    <a:pt x="87209" y="131659"/>
                    <a:pt x="94183" y="124511"/>
                    <a:pt x="101506" y="117537"/>
                  </a:cubicBezTo>
                  <a:cubicBezTo>
                    <a:pt x="110224" y="109168"/>
                    <a:pt x="119290" y="101322"/>
                    <a:pt x="128705" y="93825"/>
                  </a:cubicBezTo>
                  <a:cubicBezTo>
                    <a:pt x="123824" y="97835"/>
                    <a:pt x="127834" y="94522"/>
                    <a:pt x="130275" y="92779"/>
                  </a:cubicBezTo>
                  <a:cubicBezTo>
                    <a:pt x="132367" y="91209"/>
                    <a:pt x="134459" y="89815"/>
                    <a:pt x="136726" y="88245"/>
                  </a:cubicBezTo>
                  <a:cubicBezTo>
                    <a:pt x="141259" y="85281"/>
                    <a:pt x="145792" y="82317"/>
                    <a:pt x="150674" y="79876"/>
                  </a:cubicBezTo>
                  <a:cubicBezTo>
                    <a:pt x="151720" y="79353"/>
                    <a:pt x="152940" y="78830"/>
                    <a:pt x="153987" y="78307"/>
                  </a:cubicBezTo>
                  <a:cubicBezTo>
                    <a:pt x="158171" y="76041"/>
                    <a:pt x="151894" y="80574"/>
                    <a:pt x="150848" y="79528"/>
                  </a:cubicBezTo>
                  <a:cubicBezTo>
                    <a:pt x="151023" y="79702"/>
                    <a:pt x="155556" y="78133"/>
                    <a:pt x="156079" y="77784"/>
                  </a:cubicBezTo>
                  <a:cubicBezTo>
                    <a:pt x="162181" y="75518"/>
                    <a:pt x="149453" y="77784"/>
                    <a:pt x="153638" y="77959"/>
                  </a:cubicBezTo>
                  <a:cubicBezTo>
                    <a:pt x="142479" y="77610"/>
                    <a:pt x="145966" y="76389"/>
                    <a:pt x="148407" y="77087"/>
                  </a:cubicBezTo>
                  <a:cubicBezTo>
                    <a:pt x="149976" y="77610"/>
                    <a:pt x="153289" y="79005"/>
                    <a:pt x="147884" y="76564"/>
                  </a:cubicBezTo>
                  <a:cubicBezTo>
                    <a:pt x="140387" y="73251"/>
                    <a:pt x="153464" y="80748"/>
                    <a:pt x="153812" y="80748"/>
                  </a:cubicBezTo>
                  <a:cubicBezTo>
                    <a:pt x="152069" y="81097"/>
                    <a:pt x="147187" y="75343"/>
                    <a:pt x="153115" y="80399"/>
                  </a:cubicBezTo>
                  <a:cubicBezTo>
                    <a:pt x="155207" y="82143"/>
                    <a:pt x="157299" y="84061"/>
                    <a:pt x="159217" y="85979"/>
                  </a:cubicBezTo>
                  <a:cubicBezTo>
                    <a:pt x="166540" y="93302"/>
                    <a:pt x="173514" y="101148"/>
                    <a:pt x="179965" y="109342"/>
                  </a:cubicBezTo>
                  <a:cubicBezTo>
                    <a:pt x="180837" y="110563"/>
                    <a:pt x="185719" y="116665"/>
                    <a:pt x="182755" y="113004"/>
                  </a:cubicBezTo>
                  <a:cubicBezTo>
                    <a:pt x="179616" y="108993"/>
                    <a:pt x="185544" y="116491"/>
                    <a:pt x="186242" y="117362"/>
                  </a:cubicBezTo>
                  <a:cubicBezTo>
                    <a:pt x="189380" y="121547"/>
                    <a:pt x="192519" y="125906"/>
                    <a:pt x="195483" y="130090"/>
                  </a:cubicBezTo>
                  <a:cubicBezTo>
                    <a:pt x="203677" y="141597"/>
                    <a:pt x="211523" y="153279"/>
                    <a:pt x="218846" y="165309"/>
                  </a:cubicBezTo>
                  <a:cubicBezTo>
                    <a:pt x="227738" y="179955"/>
                    <a:pt x="248486" y="186755"/>
                    <a:pt x="263655" y="176991"/>
                  </a:cubicBezTo>
                  <a:cubicBezTo>
                    <a:pt x="278300" y="167576"/>
                    <a:pt x="284926" y="147874"/>
                    <a:pt x="275336" y="132182"/>
                  </a:cubicBezTo>
                  <a:cubicBezTo>
                    <a:pt x="255111" y="99404"/>
                    <a:pt x="232445" y="65579"/>
                    <a:pt x="204723" y="38903"/>
                  </a:cubicBezTo>
                  <a:cubicBezTo>
                    <a:pt x="185370" y="20422"/>
                    <a:pt x="162530" y="6997"/>
                    <a:pt x="135156" y="15889"/>
                  </a:cubicBezTo>
                  <a:cubicBezTo>
                    <a:pt x="108306" y="24781"/>
                    <a:pt x="85291" y="44308"/>
                    <a:pt x="64543" y="62790"/>
                  </a:cubicBezTo>
                  <a:cubicBezTo>
                    <a:pt x="48154" y="77435"/>
                    <a:pt x="28104" y="94522"/>
                    <a:pt x="17294" y="114050"/>
                  </a:cubicBezTo>
                  <a:cubicBezTo>
                    <a:pt x="8925" y="129044"/>
                    <a:pt x="13109" y="150489"/>
                    <a:pt x="28975" y="158858"/>
                  </a:cubicBezTo>
                  <a:cubicBezTo>
                    <a:pt x="44493" y="166879"/>
                    <a:pt x="64892" y="163043"/>
                    <a:pt x="73784" y="147002"/>
                  </a:cubicBezTo>
                  <a:lnTo>
                    <a:pt x="73784" y="147002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4720423" y="4185056"/>
              <a:ext cx="278965" cy="174353"/>
            </a:xfrm>
            <a:custGeom>
              <a:avLst/>
              <a:gdLst>
                <a:gd name="connsiteX0" fmla="*/ 216185 w 278964"/>
                <a:gd name="connsiteY0" fmla="*/ 36929 h 174353"/>
                <a:gd name="connsiteX1" fmla="*/ 216011 w 278964"/>
                <a:gd name="connsiteY1" fmla="*/ 35534 h 174353"/>
                <a:gd name="connsiteX2" fmla="*/ 209560 w 278964"/>
                <a:gd name="connsiteY2" fmla="*/ 45123 h 174353"/>
                <a:gd name="connsiteX3" fmla="*/ 201365 w 278964"/>
                <a:gd name="connsiteY3" fmla="*/ 56456 h 174353"/>
                <a:gd name="connsiteX4" fmla="*/ 200668 w 278964"/>
                <a:gd name="connsiteY4" fmla="*/ 57328 h 174353"/>
                <a:gd name="connsiteX5" fmla="*/ 195089 w 278964"/>
                <a:gd name="connsiteY5" fmla="*/ 64302 h 174353"/>
                <a:gd name="connsiteX6" fmla="*/ 170854 w 278964"/>
                <a:gd name="connsiteY6" fmla="*/ 91152 h 174353"/>
                <a:gd name="connsiteX7" fmla="*/ 159346 w 278964"/>
                <a:gd name="connsiteY7" fmla="*/ 101962 h 174353"/>
                <a:gd name="connsiteX8" fmla="*/ 152895 w 278964"/>
                <a:gd name="connsiteY8" fmla="*/ 107367 h 174353"/>
                <a:gd name="connsiteX9" fmla="*/ 154813 w 278964"/>
                <a:gd name="connsiteY9" fmla="*/ 105798 h 174353"/>
                <a:gd name="connsiteX10" fmla="*/ 151675 w 278964"/>
                <a:gd name="connsiteY10" fmla="*/ 107890 h 174353"/>
                <a:gd name="connsiteX11" fmla="*/ 145572 w 278964"/>
                <a:gd name="connsiteY11" fmla="*/ 111377 h 174353"/>
                <a:gd name="connsiteX12" fmla="*/ 142608 w 278964"/>
                <a:gd name="connsiteY12" fmla="*/ 112772 h 174353"/>
                <a:gd name="connsiteX13" fmla="*/ 146967 w 278964"/>
                <a:gd name="connsiteY13" fmla="*/ 110854 h 174353"/>
                <a:gd name="connsiteX14" fmla="*/ 142260 w 278964"/>
                <a:gd name="connsiteY14" fmla="*/ 112075 h 174353"/>
                <a:gd name="connsiteX15" fmla="*/ 155162 w 278964"/>
                <a:gd name="connsiteY15" fmla="*/ 112075 h 174353"/>
                <a:gd name="connsiteX16" fmla="*/ 152198 w 278964"/>
                <a:gd name="connsiteY16" fmla="*/ 111377 h 174353"/>
                <a:gd name="connsiteX17" fmla="*/ 149757 w 278964"/>
                <a:gd name="connsiteY17" fmla="*/ 110506 h 174353"/>
                <a:gd name="connsiteX18" fmla="*/ 154290 w 278964"/>
                <a:gd name="connsiteY18" fmla="*/ 112423 h 174353"/>
                <a:gd name="connsiteX19" fmla="*/ 148885 w 278964"/>
                <a:gd name="connsiteY19" fmla="*/ 109459 h 174353"/>
                <a:gd name="connsiteX20" fmla="*/ 137029 w 278964"/>
                <a:gd name="connsiteY20" fmla="*/ 101439 h 174353"/>
                <a:gd name="connsiteX21" fmla="*/ 136680 w 278964"/>
                <a:gd name="connsiteY21" fmla="*/ 100916 h 174353"/>
                <a:gd name="connsiteX22" fmla="*/ 131101 w 278964"/>
                <a:gd name="connsiteY22" fmla="*/ 96209 h 174353"/>
                <a:gd name="connsiteX23" fmla="*/ 118373 w 278964"/>
                <a:gd name="connsiteY23" fmla="*/ 84353 h 174353"/>
                <a:gd name="connsiteX24" fmla="*/ 96056 w 278964"/>
                <a:gd name="connsiteY24" fmla="*/ 61164 h 174353"/>
                <a:gd name="connsiteX25" fmla="*/ 68508 w 278964"/>
                <a:gd name="connsiteY25" fmla="*/ 29083 h 174353"/>
                <a:gd name="connsiteX26" fmla="*/ 22305 w 278964"/>
                <a:gd name="connsiteY26" fmla="*/ 29083 h 174353"/>
                <a:gd name="connsiteX27" fmla="*/ 22305 w 278964"/>
                <a:gd name="connsiteY27" fmla="*/ 75286 h 174353"/>
                <a:gd name="connsiteX28" fmla="*/ 104774 w 278964"/>
                <a:gd name="connsiteY28" fmla="*/ 158278 h 174353"/>
                <a:gd name="connsiteX29" fmla="*/ 134239 w 278964"/>
                <a:gd name="connsiteY29" fmla="*/ 173970 h 174353"/>
                <a:gd name="connsiteX30" fmla="*/ 177130 w 278964"/>
                <a:gd name="connsiteY30" fmla="*/ 168216 h 174353"/>
                <a:gd name="connsiteX31" fmla="*/ 236062 w 278964"/>
                <a:gd name="connsiteY31" fmla="*/ 116259 h 174353"/>
                <a:gd name="connsiteX32" fmla="*/ 279301 w 278964"/>
                <a:gd name="connsiteY32" fmla="*/ 54364 h 174353"/>
                <a:gd name="connsiteX33" fmla="*/ 256461 w 278964"/>
                <a:gd name="connsiteY33" fmla="*/ 14088 h 174353"/>
                <a:gd name="connsiteX34" fmla="*/ 216185 w 278964"/>
                <a:gd name="connsiteY34" fmla="*/ 36929 h 174353"/>
                <a:gd name="connsiteX35" fmla="*/ 216185 w 278964"/>
                <a:gd name="connsiteY35" fmla="*/ 36929 h 1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964" h="174353">
                  <a:moveTo>
                    <a:pt x="216185" y="36929"/>
                  </a:moveTo>
                  <a:cubicBezTo>
                    <a:pt x="221590" y="23678"/>
                    <a:pt x="218103" y="32047"/>
                    <a:pt x="216011" y="35534"/>
                  </a:cubicBezTo>
                  <a:cubicBezTo>
                    <a:pt x="213919" y="38847"/>
                    <a:pt x="211827" y="41985"/>
                    <a:pt x="209560" y="45123"/>
                  </a:cubicBezTo>
                  <a:cubicBezTo>
                    <a:pt x="206945" y="48959"/>
                    <a:pt x="204155" y="52620"/>
                    <a:pt x="201365" y="56456"/>
                  </a:cubicBezTo>
                  <a:cubicBezTo>
                    <a:pt x="198053" y="60989"/>
                    <a:pt x="205724" y="51051"/>
                    <a:pt x="200668" y="57328"/>
                  </a:cubicBezTo>
                  <a:cubicBezTo>
                    <a:pt x="198750" y="59595"/>
                    <a:pt x="197007" y="62035"/>
                    <a:pt x="195089" y="64302"/>
                  </a:cubicBezTo>
                  <a:cubicBezTo>
                    <a:pt x="187417" y="73543"/>
                    <a:pt x="179397" y="82609"/>
                    <a:pt x="170854" y="91152"/>
                  </a:cubicBezTo>
                  <a:cubicBezTo>
                    <a:pt x="167192" y="94814"/>
                    <a:pt x="163356" y="98475"/>
                    <a:pt x="159346" y="101962"/>
                  </a:cubicBezTo>
                  <a:cubicBezTo>
                    <a:pt x="157777" y="103357"/>
                    <a:pt x="153593" y="105624"/>
                    <a:pt x="152895" y="107367"/>
                  </a:cubicBezTo>
                  <a:cubicBezTo>
                    <a:pt x="153244" y="106670"/>
                    <a:pt x="159346" y="103008"/>
                    <a:pt x="154813" y="105798"/>
                  </a:cubicBezTo>
                  <a:cubicBezTo>
                    <a:pt x="153767" y="106495"/>
                    <a:pt x="152721" y="107193"/>
                    <a:pt x="151675" y="107890"/>
                  </a:cubicBezTo>
                  <a:cubicBezTo>
                    <a:pt x="149582" y="108936"/>
                    <a:pt x="147665" y="110157"/>
                    <a:pt x="145572" y="111377"/>
                  </a:cubicBezTo>
                  <a:cubicBezTo>
                    <a:pt x="145224" y="111552"/>
                    <a:pt x="142783" y="112598"/>
                    <a:pt x="142608" y="112772"/>
                  </a:cubicBezTo>
                  <a:cubicBezTo>
                    <a:pt x="142783" y="112249"/>
                    <a:pt x="149408" y="110680"/>
                    <a:pt x="146967" y="110854"/>
                  </a:cubicBezTo>
                  <a:cubicBezTo>
                    <a:pt x="145921" y="111029"/>
                    <a:pt x="143306" y="111552"/>
                    <a:pt x="142260" y="112075"/>
                  </a:cubicBezTo>
                  <a:cubicBezTo>
                    <a:pt x="143306" y="111552"/>
                    <a:pt x="153244" y="110157"/>
                    <a:pt x="155162" y="112075"/>
                  </a:cubicBezTo>
                  <a:cubicBezTo>
                    <a:pt x="154639" y="111552"/>
                    <a:pt x="152895" y="111726"/>
                    <a:pt x="152198" y="111377"/>
                  </a:cubicBezTo>
                  <a:cubicBezTo>
                    <a:pt x="151675" y="111029"/>
                    <a:pt x="150454" y="110680"/>
                    <a:pt x="149757" y="110506"/>
                  </a:cubicBezTo>
                  <a:cubicBezTo>
                    <a:pt x="147316" y="110157"/>
                    <a:pt x="154116" y="112249"/>
                    <a:pt x="154290" y="112423"/>
                  </a:cubicBezTo>
                  <a:cubicBezTo>
                    <a:pt x="153767" y="111552"/>
                    <a:pt x="149757" y="110157"/>
                    <a:pt x="148885" y="109459"/>
                  </a:cubicBezTo>
                  <a:cubicBezTo>
                    <a:pt x="145049" y="107193"/>
                    <a:pt x="140167" y="104752"/>
                    <a:pt x="137029" y="101439"/>
                  </a:cubicBezTo>
                  <a:cubicBezTo>
                    <a:pt x="140690" y="105449"/>
                    <a:pt x="140342" y="104055"/>
                    <a:pt x="136680" y="100916"/>
                  </a:cubicBezTo>
                  <a:cubicBezTo>
                    <a:pt x="134762" y="99347"/>
                    <a:pt x="133019" y="97778"/>
                    <a:pt x="131101" y="96209"/>
                  </a:cubicBezTo>
                  <a:cubicBezTo>
                    <a:pt x="126742" y="92373"/>
                    <a:pt x="122558" y="88363"/>
                    <a:pt x="118373" y="84353"/>
                  </a:cubicBezTo>
                  <a:cubicBezTo>
                    <a:pt x="110702" y="76855"/>
                    <a:pt x="103205" y="69184"/>
                    <a:pt x="96056" y="61164"/>
                  </a:cubicBezTo>
                  <a:cubicBezTo>
                    <a:pt x="86641" y="50703"/>
                    <a:pt x="77226" y="40067"/>
                    <a:pt x="68508" y="29083"/>
                  </a:cubicBezTo>
                  <a:cubicBezTo>
                    <a:pt x="57698" y="15658"/>
                    <a:pt x="33289" y="17052"/>
                    <a:pt x="22305" y="29083"/>
                  </a:cubicBezTo>
                  <a:cubicBezTo>
                    <a:pt x="9228" y="43380"/>
                    <a:pt x="10797" y="60989"/>
                    <a:pt x="22305" y="75286"/>
                  </a:cubicBezTo>
                  <a:cubicBezTo>
                    <a:pt x="46540" y="105624"/>
                    <a:pt x="73565" y="135089"/>
                    <a:pt x="104774" y="158278"/>
                  </a:cubicBezTo>
                  <a:cubicBezTo>
                    <a:pt x="113666" y="164904"/>
                    <a:pt x="123430" y="170657"/>
                    <a:pt x="134239" y="173970"/>
                  </a:cubicBezTo>
                  <a:cubicBezTo>
                    <a:pt x="149234" y="178503"/>
                    <a:pt x="163531" y="175016"/>
                    <a:pt x="177130" y="168216"/>
                  </a:cubicBezTo>
                  <a:cubicBezTo>
                    <a:pt x="200145" y="156709"/>
                    <a:pt x="219498" y="135612"/>
                    <a:pt x="236062" y="116259"/>
                  </a:cubicBezTo>
                  <a:cubicBezTo>
                    <a:pt x="252276" y="97778"/>
                    <a:pt x="269886" y="77553"/>
                    <a:pt x="279301" y="54364"/>
                  </a:cubicBezTo>
                  <a:cubicBezTo>
                    <a:pt x="285752" y="38498"/>
                    <a:pt x="272327" y="17750"/>
                    <a:pt x="256461" y="14088"/>
                  </a:cubicBezTo>
                  <a:cubicBezTo>
                    <a:pt x="237456" y="9730"/>
                    <a:pt x="223159" y="19842"/>
                    <a:pt x="216185" y="36929"/>
                  </a:cubicBezTo>
                  <a:lnTo>
                    <a:pt x="216185" y="36929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5150197" y="4176338"/>
              <a:ext cx="278965" cy="191788"/>
            </a:xfrm>
            <a:custGeom>
              <a:avLst/>
              <a:gdLst>
                <a:gd name="connsiteX0" fmla="*/ 73745 w 278964"/>
                <a:gd name="connsiteY0" fmla="*/ 147001 h 191788"/>
                <a:gd name="connsiteX1" fmla="*/ 72873 w 278964"/>
                <a:gd name="connsiteY1" fmla="*/ 147698 h 191788"/>
                <a:gd name="connsiteX2" fmla="*/ 80370 w 278964"/>
                <a:gd name="connsiteY2" fmla="*/ 138980 h 191788"/>
                <a:gd name="connsiteX3" fmla="*/ 101467 w 278964"/>
                <a:gd name="connsiteY3" fmla="*/ 117535 h 191788"/>
                <a:gd name="connsiteX4" fmla="*/ 128666 w 278964"/>
                <a:gd name="connsiteY4" fmla="*/ 93823 h 191788"/>
                <a:gd name="connsiteX5" fmla="*/ 130235 w 278964"/>
                <a:gd name="connsiteY5" fmla="*/ 92777 h 191788"/>
                <a:gd name="connsiteX6" fmla="*/ 136512 w 278964"/>
                <a:gd name="connsiteY6" fmla="*/ 88418 h 191788"/>
                <a:gd name="connsiteX7" fmla="*/ 150460 w 278964"/>
                <a:gd name="connsiteY7" fmla="*/ 80049 h 191788"/>
                <a:gd name="connsiteX8" fmla="*/ 153773 w 278964"/>
                <a:gd name="connsiteY8" fmla="*/ 78480 h 191788"/>
                <a:gd name="connsiteX9" fmla="*/ 150809 w 278964"/>
                <a:gd name="connsiteY9" fmla="*/ 79700 h 191788"/>
                <a:gd name="connsiteX10" fmla="*/ 156040 w 278964"/>
                <a:gd name="connsiteY10" fmla="*/ 77957 h 191788"/>
                <a:gd name="connsiteX11" fmla="*/ 153599 w 278964"/>
                <a:gd name="connsiteY11" fmla="*/ 78131 h 191788"/>
                <a:gd name="connsiteX12" fmla="*/ 148368 w 278964"/>
                <a:gd name="connsiteY12" fmla="*/ 77259 h 191788"/>
                <a:gd name="connsiteX13" fmla="*/ 147845 w 278964"/>
                <a:gd name="connsiteY13" fmla="*/ 76736 h 191788"/>
                <a:gd name="connsiteX14" fmla="*/ 153773 w 278964"/>
                <a:gd name="connsiteY14" fmla="*/ 80746 h 191788"/>
                <a:gd name="connsiteX15" fmla="*/ 153076 w 278964"/>
                <a:gd name="connsiteY15" fmla="*/ 80398 h 191788"/>
                <a:gd name="connsiteX16" fmla="*/ 159178 w 278964"/>
                <a:gd name="connsiteY16" fmla="*/ 85977 h 191788"/>
                <a:gd name="connsiteX17" fmla="*/ 179926 w 278964"/>
                <a:gd name="connsiteY17" fmla="*/ 109340 h 191788"/>
                <a:gd name="connsiteX18" fmla="*/ 182716 w 278964"/>
                <a:gd name="connsiteY18" fmla="*/ 113002 h 191788"/>
                <a:gd name="connsiteX19" fmla="*/ 186028 w 278964"/>
                <a:gd name="connsiteY19" fmla="*/ 117535 h 191788"/>
                <a:gd name="connsiteX20" fmla="*/ 195269 w 278964"/>
                <a:gd name="connsiteY20" fmla="*/ 130263 h 191788"/>
                <a:gd name="connsiteX21" fmla="*/ 218632 w 278964"/>
                <a:gd name="connsiteY21" fmla="*/ 165482 h 191788"/>
                <a:gd name="connsiteX22" fmla="*/ 263441 w 278964"/>
                <a:gd name="connsiteY22" fmla="*/ 177164 h 191788"/>
                <a:gd name="connsiteX23" fmla="*/ 275123 w 278964"/>
                <a:gd name="connsiteY23" fmla="*/ 132355 h 191788"/>
                <a:gd name="connsiteX24" fmla="*/ 204510 w 278964"/>
                <a:gd name="connsiteY24" fmla="*/ 39076 h 191788"/>
                <a:gd name="connsiteX25" fmla="*/ 134943 w 278964"/>
                <a:gd name="connsiteY25" fmla="*/ 15887 h 191788"/>
                <a:gd name="connsiteX26" fmla="*/ 64504 w 278964"/>
                <a:gd name="connsiteY26" fmla="*/ 62614 h 191788"/>
                <a:gd name="connsiteX27" fmla="*/ 17255 w 278964"/>
                <a:gd name="connsiteY27" fmla="*/ 113873 h 191788"/>
                <a:gd name="connsiteX28" fmla="*/ 28936 w 278964"/>
                <a:gd name="connsiteY28" fmla="*/ 158682 h 191788"/>
                <a:gd name="connsiteX29" fmla="*/ 73745 w 278964"/>
                <a:gd name="connsiteY29" fmla="*/ 147001 h 191788"/>
                <a:gd name="connsiteX30" fmla="*/ 73745 w 278964"/>
                <a:gd name="connsiteY30" fmla="*/ 147001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8964" h="191788">
                  <a:moveTo>
                    <a:pt x="73745" y="147001"/>
                  </a:moveTo>
                  <a:cubicBezTo>
                    <a:pt x="76360" y="142293"/>
                    <a:pt x="77406" y="142990"/>
                    <a:pt x="72873" y="147698"/>
                  </a:cubicBezTo>
                  <a:cubicBezTo>
                    <a:pt x="75488" y="144908"/>
                    <a:pt x="77929" y="141770"/>
                    <a:pt x="80370" y="138980"/>
                  </a:cubicBezTo>
                  <a:cubicBezTo>
                    <a:pt x="87170" y="131657"/>
                    <a:pt x="94319" y="124509"/>
                    <a:pt x="101467" y="117535"/>
                  </a:cubicBezTo>
                  <a:cubicBezTo>
                    <a:pt x="110185" y="109166"/>
                    <a:pt x="119251" y="101320"/>
                    <a:pt x="128666" y="93823"/>
                  </a:cubicBezTo>
                  <a:cubicBezTo>
                    <a:pt x="123610" y="97833"/>
                    <a:pt x="127794" y="94520"/>
                    <a:pt x="130235" y="92777"/>
                  </a:cubicBezTo>
                  <a:cubicBezTo>
                    <a:pt x="132328" y="91208"/>
                    <a:pt x="134420" y="89813"/>
                    <a:pt x="136512" y="88418"/>
                  </a:cubicBezTo>
                  <a:cubicBezTo>
                    <a:pt x="141045" y="85454"/>
                    <a:pt x="145578" y="82490"/>
                    <a:pt x="150460" y="80049"/>
                  </a:cubicBezTo>
                  <a:cubicBezTo>
                    <a:pt x="151506" y="79526"/>
                    <a:pt x="152727" y="79003"/>
                    <a:pt x="153773" y="78480"/>
                  </a:cubicBezTo>
                  <a:cubicBezTo>
                    <a:pt x="157958" y="76213"/>
                    <a:pt x="151681" y="80746"/>
                    <a:pt x="150809" y="79700"/>
                  </a:cubicBezTo>
                  <a:cubicBezTo>
                    <a:pt x="150983" y="79875"/>
                    <a:pt x="155517" y="78305"/>
                    <a:pt x="156040" y="77957"/>
                  </a:cubicBezTo>
                  <a:cubicBezTo>
                    <a:pt x="162142" y="75690"/>
                    <a:pt x="149414" y="77957"/>
                    <a:pt x="153599" y="78131"/>
                  </a:cubicBezTo>
                  <a:cubicBezTo>
                    <a:pt x="142440" y="77782"/>
                    <a:pt x="145927" y="76562"/>
                    <a:pt x="148368" y="77259"/>
                  </a:cubicBezTo>
                  <a:cubicBezTo>
                    <a:pt x="149937" y="77782"/>
                    <a:pt x="153250" y="79177"/>
                    <a:pt x="147845" y="76736"/>
                  </a:cubicBezTo>
                  <a:cubicBezTo>
                    <a:pt x="140174" y="73249"/>
                    <a:pt x="153424" y="80746"/>
                    <a:pt x="153773" y="80746"/>
                  </a:cubicBezTo>
                  <a:cubicBezTo>
                    <a:pt x="152030" y="81095"/>
                    <a:pt x="147148" y="75341"/>
                    <a:pt x="153076" y="80398"/>
                  </a:cubicBezTo>
                  <a:cubicBezTo>
                    <a:pt x="155168" y="82141"/>
                    <a:pt x="157260" y="84059"/>
                    <a:pt x="159178" y="85977"/>
                  </a:cubicBezTo>
                  <a:cubicBezTo>
                    <a:pt x="166675" y="93300"/>
                    <a:pt x="173475" y="101146"/>
                    <a:pt x="179926" y="109340"/>
                  </a:cubicBezTo>
                  <a:cubicBezTo>
                    <a:pt x="180798" y="110561"/>
                    <a:pt x="185680" y="116663"/>
                    <a:pt x="182716" y="113002"/>
                  </a:cubicBezTo>
                  <a:cubicBezTo>
                    <a:pt x="179577" y="108992"/>
                    <a:pt x="185505" y="116663"/>
                    <a:pt x="186028" y="117535"/>
                  </a:cubicBezTo>
                  <a:cubicBezTo>
                    <a:pt x="189167" y="121719"/>
                    <a:pt x="192305" y="126078"/>
                    <a:pt x="195269" y="130263"/>
                  </a:cubicBezTo>
                  <a:cubicBezTo>
                    <a:pt x="203464" y="141770"/>
                    <a:pt x="211310" y="153452"/>
                    <a:pt x="218632" y="165482"/>
                  </a:cubicBezTo>
                  <a:cubicBezTo>
                    <a:pt x="227524" y="180128"/>
                    <a:pt x="248272" y="186927"/>
                    <a:pt x="263441" y="177164"/>
                  </a:cubicBezTo>
                  <a:cubicBezTo>
                    <a:pt x="278087" y="167749"/>
                    <a:pt x="284712" y="148047"/>
                    <a:pt x="275123" y="132355"/>
                  </a:cubicBezTo>
                  <a:cubicBezTo>
                    <a:pt x="254898" y="99577"/>
                    <a:pt x="232232" y="65752"/>
                    <a:pt x="204510" y="39076"/>
                  </a:cubicBezTo>
                  <a:cubicBezTo>
                    <a:pt x="185157" y="20420"/>
                    <a:pt x="162316" y="6995"/>
                    <a:pt x="134943" y="15887"/>
                  </a:cubicBezTo>
                  <a:cubicBezTo>
                    <a:pt x="108093" y="24779"/>
                    <a:pt x="85078" y="44132"/>
                    <a:pt x="64504" y="62614"/>
                  </a:cubicBezTo>
                  <a:cubicBezTo>
                    <a:pt x="48115" y="77259"/>
                    <a:pt x="28065" y="94346"/>
                    <a:pt x="17255" y="113873"/>
                  </a:cubicBezTo>
                  <a:cubicBezTo>
                    <a:pt x="8886" y="128868"/>
                    <a:pt x="13244" y="150313"/>
                    <a:pt x="28936" y="158682"/>
                  </a:cubicBezTo>
                  <a:cubicBezTo>
                    <a:pt x="44454" y="166877"/>
                    <a:pt x="64853" y="163041"/>
                    <a:pt x="73745" y="147001"/>
                  </a:cubicBezTo>
                  <a:lnTo>
                    <a:pt x="73745" y="147001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5556097" y="4185056"/>
              <a:ext cx="278965" cy="174353"/>
            </a:xfrm>
            <a:custGeom>
              <a:avLst/>
              <a:gdLst>
                <a:gd name="connsiteX0" fmla="*/ 216185 w 278964"/>
                <a:gd name="connsiteY0" fmla="*/ 36929 h 174353"/>
                <a:gd name="connsiteX1" fmla="*/ 216011 w 278964"/>
                <a:gd name="connsiteY1" fmla="*/ 35534 h 174353"/>
                <a:gd name="connsiteX2" fmla="*/ 209560 w 278964"/>
                <a:gd name="connsiteY2" fmla="*/ 45123 h 174353"/>
                <a:gd name="connsiteX3" fmla="*/ 201365 w 278964"/>
                <a:gd name="connsiteY3" fmla="*/ 56456 h 174353"/>
                <a:gd name="connsiteX4" fmla="*/ 200668 w 278964"/>
                <a:gd name="connsiteY4" fmla="*/ 57328 h 174353"/>
                <a:gd name="connsiteX5" fmla="*/ 195089 w 278964"/>
                <a:gd name="connsiteY5" fmla="*/ 64302 h 174353"/>
                <a:gd name="connsiteX6" fmla="*/ 170854 w 278964"/>
                <a:gd name="connsiteY6" fmla="*/ 91152 h 174353"/>
                <a:gd name="connsiteX7" fmla="*/ 159346 w 278964"/>
                <a:gd name="connsiteY7" fmla="*/ 101962 h 174353"/>
                <a:gd name="connsiteX8" fmla="*/ 152895 w 278964"/>
                <a:gd name="connsiteY8" fmla="*/ 107367 h 174353"/>
                <a:gd name="connsiteX9" fmla="*/ 154813 w 278964"/>
                <a:gd name="connsiteY9" fmla="*/ 105798 h 174353"/>
                <a:gd name="connsiteX10" fmla="*/ 151675 w 278964"/>
                <a:gd name="connsiteY10" fmla="*/ 107890 h 174353"/>
                <a:gd name="connsiteX11" fmla="*/ 145572 w 278964"/>
                <a:gd name="connsiteY11" fmla="*/ 111552 h 174353"/>
                <a:gd name="connsiteX12" fmla="*/ 142608 w 278964"/>
                <a:gd name="connsiteY12" fmla="*/ 112947 h 174353"/>
                <a:gd name="connsiteX13" fmla="*/ 146967 w 278964"/>
                <a:gd name="connsiteY13" fmla="*/ 111029 h 174353"/>
                <a:gd name="connsiteX14" fmla="*/ 142260 w 278964"/>
                <a:gd name="connsiteY14" fmla="*/ 112249 h 174353"/>
                <a:gd name="connsiteX15" fmla="*/ 155162 w 278964"/>
                <a:gd name="connsiteY15" fmla="*/ 112249 h 174353"/>
                <a:gd name="connsiteX16" fmla="*/ 152198 w 278964"/>
                <a:gd name="connsiteY16" fmla="*/ 111552 h 174353"/>
                <a:gd name="connsiteX17" fmla="*/ 149757 w 278964"/>
                <a:gd name="connsiteY17" fmla="*/ 110680 h 174353"/>
                <a:gd name="connsiteX18" fmla="*/ 154290 w 278964"/>
                <a:gd name="connsiteY18" fmla="*/ 112598 h 174353"/>
                <a:gd name="connsiteX19" fmla="*/ 148885 w 278964"/>
                <a:gd name="connsiteY19" fmla="*/ 109634 h 174353"/>
                <a:gd name="connsiteX20" fmla="*/ 137029 w 278964"/>
                <a:gd name="connsiteY20" fmla="*/ 101614 h 174353"/>
                <a:gd name="connsiteX21" fmla="*/ 136680 w 278964"/>
                <a:gd name="connsiteY21" fmla="*/ 101091 h 174353"/>
                <a:gd name="connsiteX22" fmla="*/ 131101 w 278964"/>
                <a:gd name="connsiteY22" fmla="*/ 96383 h 174353"/>
                <a:gd name="connsiteX23" fmla="*/ 118373 w 278964"/>
                <a:gd name="connsiteY23" fmla="*/ 84527 h 174353"/>
                <a:gd name="connsiteX24" fmla="*/ 96056 w 278964"/>
                <a:gd name="connsiteY24" fmla="*/ 61338 h 174353"/>
                <a:gd name="connsiteX25" fmla="*/ 68508 w 278964"/>
                <a:gd name="connsiteY25" fmla="*/ 29257 h 174353"/>
                <a:gd name="connsiteX26" fmla="*/ 22305 w 278964"/>
                <a:gd name="connsiteY26" fmla="*/ 29257 h 174353"/>
                <a:gd name="connsiteX27" fmla="*/ 22305 w 278964"/>
                <a:gd name="connsiteY27" fmla="*/ 75461 h 174353"/>
                <a:gd name="connsiteX28" fmla="*/ 104774 w 278964"/>
                <a:gd name="connsiteY28" fmla="*/ 158453 h 174353"/>
                <a:gd name="connsiteX29" fmla="*/ 134239 w 278964"/>
                <a:gd name="connsiteY29" fmla="*/ 174144 h 174353"/>
                <a:gd name="connsiteX30" fmla="*/ 177130 w 278964"/>
                <a:gd name="connsiteY30" fmla="*/ 168391 h 174353"/>
                <a:gd name="connsiteX31" fmla="*/ 236062 w 278964"/>
                <a:gd name="connsiteY31" fmla="*/ 116608 h 174353"/>
                <a:gd name="connsiteX32" fmla="*/ 279301 w 278964"/>
                <a:gd name="connsiteY32" fmla="*/ 54364 h 174353"/>
                <a:gd name="connsiteX33" fmla="*/ 256461 w 278964"/>
                <a:gd name="connsiteY33" fmla="*/ 14088 h 174353"/>
                <a:gd name="connsiteX34" fmla="*/ 216185 w 278964"/>
                <a:gd name="connsiteY34" fmla="*/ 36929 h 174353"/>
                <a:gd name="connsiteX35" fmla="*/ 216185 w 278964"/>
                <a:gd name="connsiteY35" fmla="*/ 36929 h 1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964" h="174353">
                  <a:moveTo>
                    <a:pt x="216185" y="36929"/>
                  </a:moveTo>
                  <a:cubicBezTo>
                    <a:pt x="221590" y="23678"/>
                    <a:pt x="218103" y="32047"/>
                    <a:pt x="216011" y="35534"/>
                  </a:cubicBezTo>
                  <a:cubicBezTo>
                    <a:pt x="213919" y="38847"/>
                    <a:pt x="211827" y="41985"/>
                    <a:pt x="209560" y="45123"/>
                  </a:cubicBezTo>
                  <a:cubicBezTo>
                    <a:pt x="206945" y="48959"/>
                    <a:pt x="204155" y="52620"/>
                    <a:pt x="201365" y="56456"/>
                  </a:cubicBezTo>
                  <a:cubicBezTo>
                    <a:pt x="198053" y="60989"/>
                    <a:pt x="205724" y="51051"/>
                    <a:pt x="200668" y="57328"/>
                  </a:cubicBezTo>
                  <a:cubicBezTo>
                    <a:pt x="198750" y="59595"/>
                    <a:pt x="197007" y="62035"/>
                    <a:pt x="195089" y="64302"/>
                  </a:cubicBezTo>
                  <a:cubicBezTo>
                    <a:pt x="187417" y="73543"/>
                    <a:pt x="179397" y="82609"/>
                    <a:pt x="170854" y="91152"/>
                  </a:cubicBezTo>
                  <a:cubicBezTo>
                    <a:pt x="167192" y="94814"/>
                    <a:pt x="163356" y="98475"/>
                    <a:pt x="159346" y="101962"/>
                  </a:cubicBezTo>
                  <a:cubicBezTo>
                    <a:pt x="157777" y="103357"/>
                    <a:pt x="153593" y="105624"/>
                    <a:pt x="152895" y="107367"/>
                  </a:cubicBezTo>
                  <a:cubicBezTo>
                    <a:pt x="153244" y="106670"/>
                    <a:pt x="159346" y="103008"/>
                    <a:pt x="154813" y="105798"/>
                  </a:cubicBezTo>
                  <a:cubicBezTo>
                    <a:pt x="153767" y="106495"/>
                    <a:pt x="152721" y="107193"/>
                    <a:pt x="151675" y="107890"/>
                  </a:cubicBezTo>
                  <a:cubicBezTo>
                    <a:pt x="149757" y="109111"/>
                    <a:pt x="147665" y="110331"/>
                    <a:pt x="145572" y="111552"/>
                  </a:cubicBezTo>
                  <a:cubicBezTo>
                    <a:pt x="145224" y="111726"/>
                    <a:pt x="142783" y="112772"/>
                    <a:pt x="142608" y="112947"/>
                  </a:cubicBezTo>
                  <a:cubicBezTo>
                    <a:pt x="142783" y="112423"/>
                    <a:pt x="149408" y="110854"/>
                    <a:pt x="146967" y="111029"/>
                  </a:cubicBezTo>
                  <a:cubicBezTo>
                    <a:pt x="145921" y="111203"/>
                    <a:pt x="143306" y="111726"/>
                    <a:pt x="142260" y="112249"/>
                  </a:cubicBezTo>
                  <a:cubicBezTo>
                    <a:pt x="143306" y="111726"/>
                    <a:pt x="153244" y="110331"/>
                    <a:pt x="155162" y="112249"/>
                  </a:cubicBezTo>
                  <a:cubicBezTo>
                    <a:pt x="154639" y="111726"/>
                    <a:pt x="152895" y="112075"/>
                    <a:pt x="152198" y="111552"/>
                  </a:cubicBezTo>
                  <a:cubicBezTo>
                    <a:pt x="151675" y="111203"/>
                    <a:pt x="150454" y="110854"/>
                    <a:pt x="149757" y="110680"/>
                  </a:cubicBezTo>
                  <a:cubicBezTo>
                    <a:pt x="147316" y="110331"/>
                    <a:pt x="154116" y="112423"/>
                    <a:pt x="154290" y="112598"/>
                  </a:cubicBezTo>
                  <a:cubicBezTo>
                    <a:pt x="153767" y="111726"/>
                    <a:pt x="149757" y="110331"/>
                    <a:pt x="148885" y="109634"/>
                  </a:cubicBezTo>
                  <a:cubicBezTo>
                    <a:pt x="145049" y="107367"/>
                    <a:pt x="140167" y="104926"/>
                    <a:pt x="137029" y="101614"/>
                  </a:cubicBezTo>
                  <a:cubicBezTo>
                    <a:pt x="140690" y="105624"/>
                    <a:pt x="140342" y="104229"/>
                    <a:pt x="136680" y="101091"/>
                  </a:cubicBezTo>
                  <a:cubicBezTo>
                    <a:pt x="134763" y="99521"/>
                    <a:pt x="133019" y="97952"/>
                    <a:pt x="131101" y="96383"/>
                  </a:cubicBezTo>
                  <a:cubicBezTo>
                    <a:pt x="126742" y="92547"/>
                    <a:pt x="122558" y="88537"/>
                    <a:pt x="118373" y="84527"/>
                  </a:cubicBezTo>
                  <a:cubicBezTo>
                    <a:pt x="110702" y="77030"/>
                    <a:pt x="103205" y="69358"/>
                    <a:pt x="96056" y="61338"/>
                  </a:cubicBezTo>
                  <a:cubicBezTo>
                    <a:pt x="86641" y="50877"/>
                    <a:pt x="77226" y="40241"/>
                    <a:pt x="68508" y="29257"/>
                  </a:cubicBezTo>
                  <a:cubicBezTo>
                    <a:pt x="57698" y="15832"/>
                    <a:pt x="33289" y="17227"/>
                    <a:pt x="22305" y="29257"/>
                  </a:cubicBezTo>
                  <a:cubicBezTo>
                    <a:pt x="9228" y="43554"/>
                    <a:pt x="10798" y="61164"/>
                    <a:pt x="22305" y="75461"/>
                  </a:cubicBezTo>
                  <a:cubicBezTo>
                    <a:pt x="46540" y="105798"/>
                    <a:pt x="73565" y="135264"/>
                    <a:pt x="104774" y="158453"/>
                  </a:cubicBezTo>
                  <a:cubicBezTo>
                    <a:pt x="113666" y="165078"/>
                    <a:pt x="123430" y="170832"/>
                    <a:pt x="134239" y="174144"/>
                  </a:cubicBezTo>
                  <a:cubicBezTo>
                    <a:pt x="149234" y="178678"/>
                    <a:pt x="163531" y="175191"/>
                    <a:pt x="177130" y="168391"/>
                  </a:cubicBezTo>
                  <a:cubicBezTo>
                    <a:pt x="200145" y="157058"/>
                    <a:pt x="219498" y="135787"/>
                    <a:pt x="236062" y="116608"/>
                  </a:cubicBezTo>
                  <a:cubicBezTo>
                    <a:pt x="252276" y="97778"/>
                    <a:pt x="269886" y="77553"/>
                    <a:pt x="279301" y="54364"/>
                  </a:cubicBezTo>
                  <a:cubicBezTo>
                    <a:pt x="285752" y="38498"/>
                    <a:pt x="272327" y="17750"/>
                    <a:pt x="256461" y="14088"/>
                  </a:cubicBezTo>
                  <a:cubicBezTo>
                    <a:pt x="237456" y="9730"/>
                    <a:pt x="223159" y="19842"/>
                    <a:pt x="216185" y="36929"/>
                  </a:cubicBezTo>
                  <a:lnTo>
                    <a:pt x="216185" y="36929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5985871" y="4176338"/>
              <a:ext cx="278965" cy="191788"/>
            </a:xfrm>
            <a:custGeom>
              <a:avLst/>
              <a:gdLst>
                <a:gd name="connsiteX0" fmla="*/ 73745 w 278964"/>
                <a:gd name="connsiteY0" fmla="*/ 147001 h 191788"/>
                <a:gd name="connsiteX1" fmla="*/ 75140 w 278964"/>
                <a:gd name="connsiteY1" fmla="*/ 144734 h 191788"/>
                <a:gd name="connsiteX2" fmla="*/ 72873 w 278964"/>
                <a:gd name="connsiteY2" fmla="*/ 147698 h 191788"/>
                <a:gd name="connsiteX3" fmla="*/ 80370 w 278964"/>
                <a:gd name="connsiteY3" fmla="*/ 138980 h 191788"/>
                <a:gd name="connsiteX4" fmla="*/ 101467 w 278964"/>
                <a:gd name="connsiteY4" fmla="*/ 117535 h 191788"/>
                <a:gd name="connsiteX5" fmla="*/ 128666 w 278964"/>
                <a:gd name="connsiteY5" fmla="*/ 93823 h 191788"/>
                <a:gd name="connsiteX6" fmla="*/ 130235 w 278964"/>
                <a:gd name="connsiteY6" fmla="*/ 92777 h 191788"/>
                <a:gd name="connsiteX7" fmla="*/ 136512 w 278964"/>
                <a:gd name="connsiteY7" fmla="*/ 88418 h 191788"/>
                <a:gd name="connsiteX8" fmla="*/ 150460 w 278964"/>
                <a:gd name="connsiteY8" fmla="*/ 80049 h 191788"/>
                <a:gd name="connsiteX9" fmla="*/ 153773 w 278964"/>
                <a:gd name="connsiteY9" fmla="*/ 78480 h 191788"/>
                <a:gd name="connsiteX10" fmla="*/ 150809 w 278964"/>
                <a:gd name="connsiteY10" fmla="*/ 79700 h 191788"/>
                <a:gd name="connsiteX11" fmla="*/ 156040 w 278964"/>
                <a:gd name="connsiteY11" fmla="*/ 77957 h 191788"/>
                <a:gd name="connsiteX12" fmla="*/ 153599 w 278964"/>
                <a:gd name="connsiteY12" fmla="*/ 78131 h 191788"/>
                <a:gd name="connsiteX13" fmla="*/ 148368 w 278964"/>
                <a:gd name="connsiteY13" fmla="*/ 77259 h 191788"/>
                <a:gd name="connsiteX14" fmla="*/ 147845 w 278964"/>
                <a:gd name="connsiteY14" fmla="*/ 76736 h 191788"/>
                <a:gd name="connsiteX15" fmla="*/ 153773 w 278964"/>
                <a:gd name="connsiteY15" fmla="*/ 80746 h 191788"/>
                <a:gd name="connsiteX16" fmla="*/ 153076 w 278964"/>
                <a:gd name="connsiteY16" fmla="*/ 80398 h 191788"/>
                <a:gd name="connsiteX17" fmla="*/ 159178 w 278964"/>
                <a:gd name="connsiteY17" fmla="*/ 85977 h 191788"/>
                <a:gd name="connsiteX18" fmla="*/ 179926 w 278964"/>
                <a:gd name="connsiteY18" fmla="*/ 109340 h 191788"/>
                <a:gd name="connsiteX19" fmla="*/ 182716 w 278964"/>
                <a:gd name="connsiteY19" fmla="*/ 113002 h 191788"/>
                <a:gd name="connsiteX20" fmla="*/ 186028 w 278964"/>
                <a:gd name="connsiteY20" fmla="*/ 117535 h 191788"/>
                <a:gd name="connsiteX21" fmla="*/ 195269 w 278964"/>
                <a:gd name="connsiteY21" fmla="*/ 130263 h 191788"/>
                <a:gd name="connsiteX22" fmla="*/ 218632 w 278964"/>
                <a:gd name="connsiteY22" fmla="*/ 165482 h 191788"/>
                <a:gd name="connsiteX23" fmla="*/ 263441 w 278964"/>
                <a:gd name="connsiteY23" fmla="*/ 177164 h 191788"/>
                <a:gd name="connsiteX24" fmla="*/ 275123 w 278964"/>
                <a:gd name="connsiteY24" fmla="*/ 132355 h 191788"/>
                <a:gd name="connsiteX25" fmla="*/ 204510 w 278964"/>
                <a:gd name="connsiteY25" fmla="*/ 39076 h 191788"/>
                <a:gd name="connsiteX26" fmla="*/ 134943 w 278964"/>
                <a:gd name="connsiteY26" fmla="*/ 15887 h 191788"/>
                <a:gd name="connsiteX27" fmla="*/ 64504 w 278964"/>
                <a:gd name="connsiteY27" fmla="*/ 62614 h 191788"/>
                <a:gd name="connsiteX28" fmla="*/ 17255 w 278964"/>
                <a:gd name="connsiteY28" fmla="*/ 113873 h 191788"/>
                <a:gd name="connsiteX29" fmla="*/ 28936 w 278964"/>
                <a:gd name="connsiteY29" fmla="*/ 158682 h 191788"/>
                <a:gd name="connsiteX30" fmla="*/ 73745 w 278964"/>
                <a:gd name="connsiteY30" fmla="*/ 147001 h 191788"/>
                <a:gd name="connsiteX31" fmla="*/ 73745 w 278964"/>
                <a:gd name="connsiteY31" fmla="*/ 147001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964" h="191788">
                  <a:moveTo>
                    <a:pt x="73745" y="147001"/>
                  </a:moveTo>
                  <a:cubicBezTo>
                    <a:pt x="74094" y="146303"/>
                    <a:pt x="74791" y="145606"/>
                    <a:pt x="75140" y="144734"/>
                  </a:cubicBezTo>
                  <a:cubicBezTo>
                    <a:pt x="76883" y="141596"/>
                    <a:pt x="68863" y="152231"/>
                    <a:pt x="72873" y="147698"/>
                  </a:cubicBezTo>
                  <a:cubicBezTo>
                    <a:pt x="75489" y="144734"/>
                    <a:pt x="77929" y="141770"/>
                    <a:pt x="80370" y="138980"/>
                  </a:cubicBezTo>
                  <a:cubicBezTo>
                    <a:pt x="87170" y="131483"/>
                    <a:pt x="94144" y="124335"/>
                    <a:pt x="101467" y="117535"/>
                  </a:cubicBezTo>
                  <a:cubicBezTo>
                    <a:pt x="110185" y="109166"/>
                    <a:pt x="119251" y="101320"/>
                    <a:pt x="128666" y="93823"/>
                  </a:cubicBezTo>
                  <a:cubicBezTo>
                    <a:pt x="123610" y="97833"/>
                    <a:pt x="127794" y="94520"/>
                    <a:pt x="130235" y="92777"/>
                  </a:cubicBezTo>
                  <a:cubicBezTo>
                    <a:pt x="132328" y="91208"/>
                    <a:pt x="134420" y="89813"/>
                    <a:pt x="136512" y="88418"/>
                  </a:cubicBezTo>
                  <a:cubicBezTo>
                    <a:pt x="141045" y="85454"/>
                    <a:pt x="145578" y="82490"/>
                    <a:pt x="150460" y="80049"/>
                  </a:cubicBezTo>
                  <a:cubicBezTo>
                    <a:pt x="151506" y="79526"/>
                    <a:pt x="152727" y="79003"/>
                    <a:pt x="153773" y="78480"/>
                  </a:cubicBezTo>
                  <a:cubicBezTo>
                    <a:pt x="157957" y="76213"/>
                    <a:pt x="151681" y="80746"/>
                    <a:pt x="150809" y="79700"/>
                  </a:cubicBezTo>
                  <a:cubicBezTo>
                    <a:pt x="150983" y="79875"/>
                    <a:pt x="155342" y="78305"/>
                    <a:pt x="156040" y="77957"/>
                  </a:cubicBezTo>
                  <a:cubicBezTo>
                    <a:pt x="162142" y="75690"/>
                    <a:pt x="149414" y="77957"/>
                    <a:pt x="153599" y="78131"/>
                  </a:cubicBezTo>
                  <a:cubicBezTo>
                    <a:pt x="142440" y="77782"/>
                    <a:pt x="145927" y="76562"/>
                    <a:pt x="148368" y="77259"/>
                  </a:cubicBezTo>
                  <a:cubicBezTo>
                    <a:pt x="149937" y="77782"/>
                    <a:pt x="153250" y="79177"/>
                    <a:pt x="147845" y="76736"/>
                  </a:cubicBezTo>
                  <a:cubicBezTo>
                    <a:pt x="140173" y="73249"/>
                    <a:pt x="153424" y="80746"/>
                    <a:pt x="153773" y="80746"/>
                  </a:cubicBezTo>
                  <a:cubicBezTo>
                    <a:pt x="152029" y="81095"/>
                    <a:pt x="147148" y="75341"/>
                    <a:pt x="153076" y="80398"/>
                  </a:cubicBezTo>
                  <a:cubicBezTo>
                    <a:pt x="155168" y="82141"/>
                    <a:pt x="157260" y="84059"/>
                    <a:pt x="159178" y="85977"/>
                  </a:cubicBezTo>
                  <a:cubicBezTo>
                    <a:pt x="166675" y="93300"/>
                    <a:pt x="173475" y="101146"/>
                    <a:pt x="179926" y="109340"/>
                  </a:cubicBezTo>
                  <a:cubicBezTo>
                    <a:pt x="180798" y="110561"/>
                    <a:pt x="185680" y="116663"/>
                    <a:pt x="182716" y="113002"/>
                  </a:cubicBezTo>
                  <a:cubicBezTo>
                    <a:pt x="179577" y="108992"/>
                    <a:pt x="185505" y="116663"/>
                    <a:pt x="186028" y="117535"/>
                  </a:cubicBezTo>
                  <a:cubicBezTo>
                    <a:pt x="189167" y="121719"/>
                    <a:pt x="192305" y="126078"/>
                    <a:pt x="195269" y="130263"/>
                  </a:cubicBezTo>
                  <a:cubicBezTo>
                    <a:pt x="203464" y="141770"/>
                    <a:pt x="211310" y="153452"/>
                    <a:pt x="218632" y="165482"/>
                  </a:cubicBezTo>
                  <a:cubicBezTo>
                    <a:pt x="227524" y="180128"/>
                    <a:pt x="248272" y="186927"/>
                    <a:pt x="263441" y="177164"/>
                  </a:cubicBezTo>
                  <a:cubicBezTo>
                    <a:pt x="278087" y="167749"/>
                    <a:pt x="284712" y="148047"/>
                    <a:pt x="275123" y="132355"/>
                  </a:cubicBezTo>
                  <a:cubicBezTo>
                    <a:pt x="254898" y="99577"/>
                    <a:pt x="232232" y="65752"/>
                    <a:pt x="204510" y="39076"/>
                  </a:cubicBezTo>
                  <a:cubicBezTo>
                    <a:pt x="185157" y="20420"/>
                    <a:pt x="162316" y="6995"/>
                    <a:pt x="134943" y="15887"/>
                  </a:cubicBezTo>
                  <a:cubicBezTo>
                    <a:pt x="108092" y="24779"/>
                    <a:pt x="85078" y="44132"/>
                    <a:pt x="64504" y="62614"/>
                  </a:cubicBezTo>
                  <a:cubicBezTo>
                    <a:pt x="48115" y="77259"/>
                    <a:pt x="28064" y="94346"/>
                    <a:pt x="17255" y="113873"/>
                  </a:cubicBezTo>
                  <a:cubicBezTo>
                    <a:pt x="8886" y="128868"/>
                    <a:pt x="13244" y="150313"/>
                    <a:pt x="28936" y="158682"/>
                  </a:cubicBezTo>
                  <a:cubicBezTo>
                    <a:pt x="44454" y="166877"/>
                    <a:pt x="64853" y="163041"/>
                    <a:pt x="73745" y="147001"/>
                  </a:cubicBezTo>
                  <a:lnTo>
                    <a:pt x="73745" y="147001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6391771" y="4185056"/>
              <a:ext cx="278965" cy="174353"/>
            </a:xfrm>
            <a:custGeom>
              <a:avLst/>
              <a:gdLst>
                <a:gd name="connsiteX0" fmla="*/ 216185 w 278964"/>
                <a:gd name="connsiteY0" fmla="*/ 37034 h 174353"/>
                <a:gd name="connsiteX1" fmla="*/ 216011 w 278964"/>
                <a:gd name="connsiteY1" fmla="*/ 35639 h 174353"/>
                <a:gd name="connsiteX2" fmla="*/ 209560 w 278964"/>
                <a:gd name="connsiteY2" fmla="*/ 45229 h 174353"/>
                <a:gd name="connsiteX3" fmla="*/ 201365 w 278964"/>
                <a:gd name="connsiteY3" fmla="*/ 56561 h 174353"/>
                <a:gd name="connsiteX4" fmla="*/ 200668 w 278964"/>
                <a:gd name="connsiteY4" fmla="*/ 57433 h 174353"/>
                <a:gd name="connsiteX5" fmla="*/ 195089 w 278964"/>
                <a:gd name="connsiteY5" fmla="*/ 64407 h 174353"/>
                <a:gd name="connsiteX6" fmla="*/ 170854 w 278964"/>
                <a:gd name="connsiteY6" fmla="*/ 91258 h 174353"/>
                <a:gd name="connsiteX7" fmla="*/ 159346 w 278964"/>
                <a:gd name="connsiteY7" fmla="*/ 102068 h 174353"/>
                <a:gd name="connsiteX8" fmla="*/ 152895 w 278964"/>
                <a:gd name="connsiteY8" fmla="*/ 107473 h 174353"/>
                <a:gd name="connsiteX9" fmla="*/ 154813 w 278964"/>
                <a:gd name="connsiteY9" fmla="*/ 105903 h 174353"/>
                <a:gd name="connsiteX10" fmla="*/ 151675 w 278964"/>
                <a:gd name="connsiteY10" fmla="*/ 107996 h 174353"/>
                <a:gd name="connsiteX11" fmla="*/ 145572 w 278964"/>
                <a:gd name="connsiteY11" fmla="*/ 111657 h 174353"/>
                <a:gd name="connsiteX12" fmla="*/ 142608 w 278964"/>
                <a:gd name="connsiteY12" fmla="*/ 113052 h 174353"/>
                <a:gd name="connsiteX13" fmla="*/ 146967 w 278964"/>
                <a:gd name="connsiteY13" fmla="*/ 111134 h 174353"/>
                <a:gd name="connsiteX14" fmla="*/ 142260 w 278964"/>
                <a:gd name="connsiteY14" fmla="*/ 112354 h 174353"/>
                <a:gd name="connsiteX15" fmla="*/ 155162 w 278964"/>
                <a:gd name="connsiteY15" fmla="*/ 112354 h 174353"/>
                <a:gd name="connsiteX16" fmla="*/ 152198 w 278964"/>
                <a:gd name="connsiteY16" fmla="*/ 111657 h 174353"/>
                <a:gd name="connsiteX17" fmla="*/ 149757 w 278964"/>
                <a:gd name="connsiteY17" fmla="*/ 110785 h 174353"/>
                <a:gd name="connsiteX18" fmla="*/ 154290 w 278964"/>
                <a:gd name="connsiteY18" fmla="*/ 112703 h 174353"/>
                <a:gd name="connsiteX19" fmla="*/ 148885 w 278964"/>
                <a:gd name="connsiteY19" fmla="*/ 109739 h 174353"/>
                <a:gd name="connsiteX20" fmla="*/ 137029 w 278964"/>
                <a:gd name="connsiteY20" fmla="*/ 101719 h 174353"/>
                <a:gd name="connsiteX21" fmla="*/ 136680 w 278964"/>
                <a:gd name="connsiteY21" fmla="*/ 101196 h 174353"/>
                <a:gd name="connsiteX22" fmla="*/ 131101 w 278964"/>
                <a:gd name="connsiteY22" fmla="*/ 96488 h 174353"/>
                <a:gd name="connsiteX23" fmla="*/ 118373 w 278964"/>
                <a:gd name="connsiteY23" fmla="*/ 84632 h 174353"/>
                <a:gd name="connsiteX24" fmla="*/ 96056 w 278964"/>
                <a:gd name="connsiteY24" fmla="*/ 61443 h 174353"/>
                <a:gd name="connsiteX25" fmla="*/ 68508 w 278964"/>
                <a:gd name="connsiteY25" fmla="*/ 29362 h 174353"/>
                <a:gd name="connsiteX26" fmla="*/ 22305 w 278964"/>
                <a:gd name="connsiteY26" fmla="*/ 29362 h 174353"/>
                <a:gd name="connsiteX27" fmla="*/ 22305 w 278964"/>
                <a:gd name="connsiteY27" fmla="*/ 75566 h 174353"/>
                <a:gd name="connsiteX28" fmla="*/ 104774 w 278964"/>
                <a:gd name="connsiteY28" fmla="*/ 158558 h 174353"/>
                <a:gd name="connsiteX29" fmla="*/ 134239 w 278964"/>
                <a:gd name="connsiteY29" fmla="*/ 174250 h 174353"/>
                <a:gd name="connsiteX30" fmla="*/ 177130 w 278964"/>
                <a:gd name="connsiteY30" fmla="*/ 168496 h 174353"/>
                <a:gd name="connsiteX31" fmla="*/ 236061 w 278964"/>
                <a:gd name="connsiteY31" fmla="*/ 116539 h 174353"/>
                <a:gd name="connsiteX32" fmla="*/ 279301 w 278964"/>
                <a:gd name="connsiteY32" fmla="*/ 54295 h 174353"/>
                <a:gd name="connsiteX33" fmla="*/ 256461 w 278964"/>
                <a:gd name="connsiteY33" fmla="*/ 14019 h 174353"/>
                <a:gd name="connsiteX34" fmla="*/ 216185 w 278964"/>
                <a:gd name="connsiteY34" fmla="*/ 37034 h 174353"/>
                <a:gd name="connsiteX35" fmla="*/ 216185 w 278964"/>
                <a:gd name="connsiteY35" fmla="*/ 37034 h 1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964" h="174353">
                  <a:moveTo>
                    <a:pt x="216185" y="37034"/>
                  </a:moveTo>
                  <a:cubicBezTo>
                    <a:pt x="221416" y="23783"/>
                    <a:pt x="218103" y="32152"/>
                    <a:pt x="216011" y="35639"/>
                  </a:cubicBezTo>
                  <a:cubicBezTo>
                    <a:pt x="213919" y="38952"/>
                    <a:pt x="211826" y="42090"/>
                    <a:pt x="209560" y="45229"/>
                  </a:cubicBezTo>
                  <a:cubicBezTo>
                    <a:pt x="206945" y="49064"/>
                    <a:pt x="204155" y="52726"/>
                    <a:pt x="201365" y="56561"/>
                  </a:cubicBezTo>
                  <a:cubicBezTo>
                    <a:pt x="198053" y="61095"/>
                    <a:pt x="205724" y="51157"/>
                    <a:pt x="200668" y="57433"/>
                  </a:cubicBezTo>
                  <a:cubicBezTo>
                    <a:pt x="198750" y="59700"/>
                    <a:pt x="197007" y="62141"/>
                    <a:pt x="195089" y="64407"/>
                  </a:cubicBezTo>
                  <a:cubicBezTo>
                    <a:pt x="187417" y="73648"/>
                    <a:pt x="179397" y="82714"/>
                    <a:pt x="170854" y="91258"/>
                  </a:cubicBezTo>
                  <a:cubicBezTo>
                    <a:pt x="167192" y="94919"/>
                    <a:pt x="163356" y="98581"/>
                    <a:pt x="159346" y="102068"/>
                  </a:cubicBezTo>
                  <a:cubicBezTo>
                    <a:pt x="157777" y="103462"/>
                    <a:pt x="153593" y="105729"/>
                    <a:pt x="152895" y="107473"/>
                  </a:cubicBezTo>
                  <a:cubicBezTo>
                    <a:pt x="153244" y="106775"/>
                    <a:pt x="159346" y="103114"/>
                    <a:pt x="154813" y="105903"/>
                  </a:cubicBezTo>
                  <a:cubicBezTo>
                    <a:pt x="153767" y="106601"/>
                    <a:pt x="152721" y="107298"/>
                    <a:pt x="151675" y="107996"/>
                  </a:cubicBezTo>
                  <a:cubicBezTo>
                    <a:pt x="149757" y="109216"/>
                    <a:pt x="147665" y="110437"/>
                    <a:pt x="145572" y="111657"/>
                  </a:cubicBezTo>
                  <a:cubicBezTo>
                    <a:pt x="145224" y="111831"/>
                    <a:pt x="142783" y="112878"/>
                    <a:pt x="142608" y="113052"/>
                  </a:cubicBezTo>
                  <a:cubicBezTo>
                    <a:pt x="142783" y="112529"/>
                    <a:pt x="149408" y="110960"/>
                    <a:pt x="146967" y="111134"/>
                  </a:cubicBezTo>
                  <a:cubicBezTo>
                    <a:pt x="145921" y="111308"/>
                    <a:pt x="143306" y="111831"/>
                    <a:pt x="142260" y="112354"/>
                  </a:cubicBezTo>
                  <a:cubicBezTo>
                    <a:pt x="143306" y="111831"/>
                    <a:pt x="153244" y="110437"/>
                    <a:pt x="155162" y="112354"/>
                  </a:cubicBezTo>
                  <a:cubicBezTo>
                    <a:pt x="154639" y="111831"/>
                    <a:pt x="152895" y="112180"/>
                    <a:pt x="152198" y="111657"/>
                  </a:cubicBezTo>
                  <a:cubicBezTo>
                    <a:pt x="151675" y="111308"/>
                    <a:pt x="150454" y="110960"/>
                    <a:pt x="149757" y="110785"/>
                  </a:cubicBezTo>
                  <a:cubicBezTo>
                    <a:pt x="147316" y="110437"/>
                    <a:pt x="154116" y="112529"/>
                    <a:pt x="154290" y="112703"/>
                  </a:cubicBezTo>
                  <a:cubicBezTo>
                    <a:pt x="153767" y="111831"/>
                    <a:pt x="149757" y="110437"/>
                    <a:pt x="148885" y="109739"/>
                  </a:cubicBezTo>
                  <a:cubicBezTo>
                    <a:pt x="145049" y="107473"/>
                    <a:pt x="140167" y="105032"/>
                    <a:pt x="137029" y="101719"/>
                  </a:cubicBezTo>
                  <a:cubicBezTo>
                    <a:pt x="140690" y="105729"/>
                    <a:pt x="140342" y="104334"/>
                    <a:pt x="136680" y="101196"/>
                  </a:cubicBezTo>
                  <a:cubicBezTo>
                    <a:pt x="134763" y="99627"/>
                    <a:pt x="133019" y="98058"/>
                    <a:pt x="131101" y="96488"/>
                  </a:cubicBezTo>
                  <a:cubicBezTo>
                    <a:pt x="126742" y="92653"/>
                    <a:pt x="122558" y="88642"/>
                    <a:pt x="118373" y="84632"/>
                  </a:cubicBezTo>
                  <a:cubicBezTo>
                    <a:pt x="110702" y="77135"/>
                    <a:pt x="103379" y="69464"/>
                    <a:pt x="96056" y="61443"/>
                  </a:cubicBezTo>
                  <a:cubicBezTo>
                    <a:pt x="86641" y="50982"/>
                    <a:pt x="77226" y="40347"/>
                    <a:pt x="68508" y="29362"/>
                  </a:cubicBezTo>
                  <a:cubicBezTo>
                    <a:pt x="57698" y="15937"/>
                    <a:pt x="33289" y="17332"/>
                    <a:pt x="22305" y="29362"/>
                  </a:cubicBezTo>
                  <a:cubicBezTo>
                    <a:pt x="9228" y="43659"/>
                    <a:pt x="10798" y="61269"/>
                    <a:pt x="22305" y="75566"/>
                  </a:cubicBezTo>
                  <a:cubicBezTo>
                    <a:pt x="46540" y="105903"/>
                    <a:pt x="73565" y="135369"/>
                    <a:pt x="104774" y="158558"/>
                  </a:cubicBezTo>
                  <a:cubicBezTo>
                    <a:pt x="113666" y="165183"/>
                    <a:pt x="123430" y="170937"/>
                    <a:pt x="134239" y="174250"/>
                  </a:cubicBezTo>
                  <a:cubicBezTo>
                    <a:pt x="149234" y="178783"/>
                    <a:pt x="163531" y="175296"/>
                    <a:pt x="177130" y="168496"/>
                  </a:cubicBezTo>
                  <a:cubicBezTo>
                    <a:pt x="200145" y="156989"/>
                    <a:pt x="219498" y="135892"/>
                    <a:pt x="236061" y="116539"/>
                  </a:cubicBezTo>
                  <a:cubicBezTo>
                    <a:pt x="252276" y="97709"/>
                    <a:pt x="269886" y="77484"/>
                    <a:pt x="279301" y="54295"/>
                  </a:cubicBezTo>
                  <a:cubicBezTo>
                    <a:pt x="285752" y="38429"/>
                    <a:pt x="272327" y="17681"/>
                    <a:pt x="256461" y="14019"/>
                  </a:cubicBezTo>
                  <a:cubicBezTo>
                    <a:pt x="237456" y="9835"/>
                    <a:pt x="223159" y="19947"/>
                    <a:pt x="216185" y="37034"/>
                  </a:cubicBezTo>
                  <a:lnTo>
                    <a:pt x="216185" y="37034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6821545" y="4176338"/>
              <a:ext cx="278965" cy="191788"/>
            </a:xfrm>
            <a:custGeom>
              <a:avLst/>
              <a:gdLst>
                <a:gd name="connsiteX0" fmla="*/ 73745 w 278964"/>
                <a:gd name="connsiteY0" fmla="*/ 147001 h 191788"/>
                <a:gd name="connsiteX1" fmla="*/ 75140 w 278964"/>
                <a:gd name="connsiteY1" fmla="*/ 144734 h 191788"/>
                <a:gd name="connsiteX2" fmla="*/ 72873 w 278964"/>
                <a:gd name="connsiteY2" fmla="*/ 147698 h 191788"/>
                <a:gd name="connsiteX3" fmla="*/ 80370 w 278964"/>
                <a:gd name="connsiteY3" fmla="*/ 138980 h 191788"/>
                <a:gd name="connsiteX4" fmla="*/ 101467 w 278964"/>
                <a:gd name="connsiteY4" fmla="*/ 117535 h 191788"/>
                <a:gd name="connsiteX5" fmla="*/ 128666 w 278964"/>
                <a:gd name="connsiteY5" fmla="*/ 93823 h 191788"/>
                <a:gd name="connsiteX6" fmla="*/ 130235 w 278964"/>
                <a:gd name="connsiteY6" fmla="*/ 92777 h 191788"/>
                <a:gd name="connsiteX7" fmla="*/ 136512 w 278964"/>
                <a:gd name="connsiteY7" fmla="*/ 88418 h 191788"/>
                <a:gd name="connsiteX8" fmla="*/ 150460 w 278964"/>
                <a:gd name="connsiteY8" fmla="*/ 80049 h 191788"/>
                <a:gd name="connsiteX9" fmla="*/ 153773 w 278964"/>
                <a:gd name="connsiteY9" fmla="*/ 78480 h 191788"/>
                <a:gd name="connsiteX10" fmla="*/ 150809 w 278964"/>
                <a:gd name="connsiteY10" fmla="*/ 79700 h 191788"/>
                <a:gd name="connsiteX11" fmla="*/ 156040 w 278964"/>
                <a:gd name="connsiteY11" fmla="*/ 77957 h 191788"/>
                <a:gd name="connsiteX12" fmla="*/ 153599 w 278964"/>
                <a:gd name="connsiteY12" fmla="*/ 78131 h 191788"/>
                <a:gd name="connsiteX13" fmla="*/ 148368 w 278964"/>
                <a:gd name="connsiteY13" fmla="*/ 77259 h 191788"/>
                <a:gd name="connsiteX14" fmla="*/ 147845 w 278964"/>
                <a:gd name="connsiteY14" fmla="*/ 76736 h 191788"/>
                <a:gd name="connsiteX15" fmla="*/ 153773 w 278964"/>
                <a:gd name="connsiteY15" fmla="*/ 80746 h 191788"/>
                <a:gd name="connsiteX16" fmla="*/ 153076 w 278964"/>
                <a:gd name="connsiteY16" fmla="*/ 80398 h 191788"/>
                <a:gd name="connsiteX17" fmla="*/ 159178 w 278964"/>
                <a:gd name="connsiteY17" fmla="*/ 85977 h 191788"/>
                <a:gd name="connsiteX18" fmla="*/ 179926 w 278964"/>
                <a:gd name="connsiteY18" fmla="*/ 109340 h 191788"/>
                <a:gd name="connsiteX19" fmla="*/ 182716 w 278964"/>
                <a:gd name="connsiteY19" fmla="*/ 113002 h 191788"/>
                <a:gd name="connsiteX20" fmla="*/ 186028 w 278964"/>
                <a:gd name="connsiteY20" fmla="*/ 117535 h 191788"/>
                <a:gd name="connsiteX21" fmla="*/ 195269 w 278964"/>
                <a:gd name="connsiteY21" fmla="*/ 130263 h 191788"/>
                <a:gd name="connsiteX22" fmla="*/ 218632 w 278964"/>
                <a:gd name="connsiteY22" fmla="*/ 165482 h 191788"/>
                <a:gd name="connsiteX23" fmla="*/ 263441 w 278964"/>
                <a:gd name="connsiteY23" fmla="*/ 177164 h 191788"/>
                <a:gd name="connsiteX24" fmla="*/ 275123 w 278964"/>
                <a:gd name="connsiteY24" fmla="*/ 132355 h 191788"/>
                <a:gd name="connsiteX25" fmla="*/ 204510 w 278964"/>
                <a:gd name="connsiteY25" fmla="*/ 39076 h 191788"/>
                <a:gd name="connsiteX26" fmla="*/ 134943 w 278964"/>
                <a:gd name="connsiteY26" fmla="*/ 15887 h 191788"/>
                <a:gd name="connsiteX27" fmla="*/ 64504 w 278964"/>
                <a:gd name="connsiteY27" fmla="*/ 62614 h 191788"/>
                <a:gd name="connsiteX28" fmla="*/ 17255 w 278964"/>
                <a:gd name="connsiteY28" fmla="*/ 113873 h 191788"/>
                <a:gd name="connsiteX29" fmla="*/ 28936 w 278964"/>
                <a:gd name="connsiteY29" fmla="*/ 158682 h 191788"/>
                <a:gd name="connsiteX30" fmla="*/ 73745 w 278964"/>
                <a:gd name="connsiteY30" fmla="*/ 147001 h 191788"/>
                <a:gd name="connsiteX31" fmla="*/ 73745 w 278964"/>
                <a:gd name="connsiteY31" fmla="*/ 147001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964" h="191788">
                  <a:moveTo>
                    <a:pt x="73745" y="147001"/>
                  </a:moveTo>
                  <a:cubicBezTo>
                    <a:pt x="74094" y="146303"/>
                    <a:pt x="74791" y="145606"/>
                    <a:pt x="75140" y="144734"/>
                  </a:cubicBezTo>
                  <a:cubicBezTo>
                    <a:pt x="76883" y="141596"/>
                    <a:pt x="68863" y="152231"/>
                    <a:pt x="72873" y="147698"/>
                  </a:cubicBezTo>
                  <a:cubicBezTo>
                    <a:pt x="75488" y="144734"/>
                    <a:pt x="77929" y="141770"/>
                    <a:pt x="80370" y="138980"/>
                  </a:cubicBezTo>
                  <a:cubicBezTo>
                    <a:pt x="87170" y="131483"/>
                    <a:pt x="94144" y="124335"/>
                    <a:pt x="101467" y="117535"/>
                  </a:cubicBezTo>
                  <a:cubicBezTo>
                    <a:pt x="110185" y="109166"/>
                    <a:pt x="119251" y="101320"/>
                    <a:pt x="128666" y="93823"/>
                  </a:cubicBezTo>
                  <a:cubicBezTo>
                    <a:pt x="123610" y="97833"/>
                    <a:pt x="127794" y="94520"/>
                    <a:pt x="130235" y="92777"/>
                  </a:cubicBezTo>
                  <a:cubicBezTo>
                    <a:pt x="132328" y="91208"/>
                    <a:pt x="134420" y="89813"/>
                    <a:pt x="136512" y="88418"/>
                  </a:cubicBezTo>
                  <a:cubicBezTo>
                    <a:pt x="141045" y="85454"/>
                    <a:pt x="145578" y="82490"/>
                    <a:pt x="150460" y="80049"/>
                  </a:cubicBezTo>
                  <a:cubicBezTo>
                    <a:pt x="151506" y="79526"/>
                    <a:pt x="152727" y="79003"/>
                    <a:pt x="153773" y="78480"/>
                  </a:cubicBezTo>
                  <a:cubicBezTo>
                    <a:pt x="157958" y="76213"/>
                    <a:pt x="151681" y="80746"/>
                    <a:pt x="150809" y="79700"/>
                  </a:cubicBezTo>
                  <a:cubicBezTo>
                    <a:pt x="150983" y="79875"/>
                    <a:pt x="155342" y="78305"/>
                    <a:pt x="156040" y="77957"/>
                  </a:cubicBezTo>
                  <a:cubicBezTo>
                    <a:pt x="162142" y="75690"/>
                    <a:pt x="149414" y="77957"/>
                    <a:pt x="153599" y="78131"/>
                  </a:cubicBezTo>
                  <a:cubicBezTo>
                    <a:pt x="142440" y="77782"/>
                    <a:pt x="145927" y="76562"/>
                    <a:pt x="148368" y="77259"/>
                  </a:cubicBezTo>
                  <a:cubicBezTo>
                    <a:pt x="149937" y="77782"/>
                    <a:pt x="153250" y="79177"/>
                    <a:pt x="147845" y="76736"/>
                  </a:cubicBezTo>
                  <a:cubicBezTo>
                    <a:pt x="140173" y="73249"/>
                    <a:pt x="153424" y="80746"/>
                    <a:pt x="153773" y="80746"/>
                  </a:cubicBezTo>
                  <a:cubicBezTo>
                    <a:pt x="152029" y="81095"/>
                    <a:pt x="147147" y="75341"/>
                    <a:pt x="153076" y="80398"/>
                  </a:cubicBezTo>
                  <a:cubicBezTo>
                    <a:pt x="155168" y="82141"/>
                    <a:pt x="157260" y="84059"/>
                    <a:pt x="159178" y="85977"/>
                  </a:cubicBezTo>
                  <a:cubicBezTo>
                    <a:pt x="166675" y="93300"/>
                    <a:pt x="173475" y="101146"/>
                    <a:pt x="179926" y="109340"/>
                  </a:cubicBezTo>
                  <a:cubicBezTo>
                    <a:pt x="180798" y="110561"/>
                    <a:pt x="185680" y="116663"/>
                    <a:pt x="182716" y="113002"/>
                  </a:cubicBezTo>
                  <a:cubicBezTo>
                    <a:pt x="179577" y="108992"/>
                    <a:pt x="185505" y="116663"/>
                    <a:pt x="186028" y="117535"/>
                  </a:cubicBezTo>
                  <a:cubicBezTo>
                    <a:pt x="189167" y="121719"/>
                    <a:pt x="192305" y="126078"/>
                    <a:pt x="195269" y="130263"/>
                  </a:cubicBezTo>
                  <a:cubicBezTo>
                    <a:pt x="203464" y="141770"/>
                    <a:pt x="211310" y="153452"/>
                    <a:pt x="218632" y="165482"/>
                  </a:cubicBezTo>
                  <a:cubicBezTo>
                    <a:pt x="227524" y="180128"/>
                    <a:pt x="248272" y="186927"/>
                    <a:pt x="263441" y="177164"/>
                  </a:cubicBezTo>
                  <a:cubicBezTo>
                    <a:pt x="278087" y="167749"/>
                    <a:pt x="284712" y="148047"/>
                    <a:pt x="275123" y="132355"/>
                  </a:cubicBezTo>
                  <a:cubicBezTo>
                    <a:pt x="254898" y="99577"/>
                    <a:pt x="232232" y="65752"/>
                    <a:pt x="204510" y="39076"/>
                  </a:cubicBezTo>
                  <a:cubicBezTo>
                    <a:pt x="185157" y="20420"/>
                    <a:pt x="162316" y="6995"/>
                    <a:pt x="134943" y="15887"/>
                  </a:cubicBezTo>
                  <a:cubicBezTo>
                    <a:pt x="108093" y="24779"/>
                    <a:pt x="85078" y="44132"/>
                    <a:pt x="64504" y="62614"/>
                  </a:cubicBezTo>
                  <a:cubicBezTo>
                    <a:pt x="48115" y="77259"/>
                    <a:pt x="28064" y="94346"/>
                    <a:pt x="17255" y="113873"/>
                  </a:cubicBezTo>
                  <a:cubicBezTo>
                    <a:pt x="8886" y="128868"/>
                    <a:pt x="13244" y="150313"/>
                    <a:pt x="28936" y="158682"/>
                  </a:cubicBezTo>
                  <a:cubicBezTo>
                    <a:pt x="44454" y="166877"/>
                    <a:pt x="64853" y="163041"/>
                    <a:pt x="73745" y="147001"/>
                  </a:cubicBezTo>
                  <a:lnTo>
                    <a:pt x="73745" y="147001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255855" y="4185056"/>
              <a:ext cx="278965" cy="174353"/>
            </a:xfrm>
            <a:custGeom>
              <a:avLst/>
              <a:gdLst>
                <a:gd name="connsiteX0" fmla="*/ 216185 w 278964"/>
                <a:gd name="connsiteY0" fmla="*/ 37034 h 174353"/>
                <a:gd name="connsiteX1" fmla="*/ 216011 w 278964"/>
                <a:gd name="connsiteY1" fmla="*/ 35639 h 174353"/>
                <a:gd name="connsiteX2" fmla="*/ 209560 w 278964"/>
                <a:gd name="connsiteY2" fmla="*/ 45229 h 174353"/>
                <a:gd name="connsiteX3" fmla="*/ 201365 w 278964"/>
                <a:gd name="connsiteY3" fmla="*/ 56561 h 174353"/>
                <a:gd name="connsiteX4" fmla="*/ 200668 w 278964"/>
                <a:gd name="connsiteY4" fmla="*/ 57433 h 174353"/>
                <a:gd name="connsiteX5" fmla="*/ 195089 w 278964"/>
                <a:gd name="connsiteY5" fmla="*/ 64407 h 174353"/>
                <a:gd name="connsiteX6" fmla="*/ 170854 w 278964"/>
                <a:gd name="connsiteY6" fmla="*/ 91258 h 174353"/>
                <a:gd name="connsiteX7" fmla="*/ 159346 w 278964"/>
                <a:gd name="connsiteY7" fmla="*/ 102068 h 174353"/>
                <a:gd name="connsiteX8" fmla="*/ 152895 w 278964"/>
                <a:gd name="connsiteY8" fmla="*/ 107473 h 174353"/>
                <a:gd name="connsiteX9" fmla="*/ 154813 w 278964"/>
                <a:gd name="connsiteY9" fmla="*/ 105903 h 174353"/>
                <a:gd name="connsiteX10" fmla="*/ 151675 w 278964"/>
                <a:gd name="connsiteY10" fmla="*/ 107996 h 174353"/>
                <a:gd name="connsiteX11" fmla="*/ 145572 w 278964"/>
                <a:gd name="connsiteY11" fmla="*/ 111657 h 174353"/>
                <a:gd name="connsiteX12" fmla="*/ 142608 w 278964"/>
                <a:gd name="connsiteY12" fmla="*/ 113052 h 174353"/>
                <a:gd name="connsiteX13" fmla="*/ 146967 w 278964"/>
                <a:gd name="connsiteY13" fmla="*/ 111134 h 174353"/>
                <a:gd name="connsiteX14" fmla="*/ 142260 w 278964"/>
                <a:gd name="connsiteY14" fmla="*/ 112354 h 174353"/>
                <a:gd name="connsiteX15" fmla="*/ 155162 w 278964"/>
                <a:gd name="connsiteY15" fmla="*/ 112354 h 174353"/>
                <a:gd name="connsiteX16" fmla="*/ 152198 w 278964"/>
                <a:gd name="connsiteY16" fmla="*/ 111657 h 174353"/>
                <a:gd name="connsiteX17" fmla="*/ 149757 w 278964"/>
                <a:gd name="connsiteY17" fmla="*/ 110785 h 174353"/>
                <a:gd name="connsiteX18" fmla="*/ 154290 w 278964"/>
                <a:gd name="connsiteY18" fmla="*/ 112703 h 174353"/>
                <a:gd name="connsiteX19" fmla="*/ 148885 w 278964"/>
                <a:gd name="connsiteY19" fmla="*/ 109739 h 174353"/>
                <a:gd name="connsiteX20" fmla="*/ 137029 w 278964"/>
                <a:gd name="connsiteY20" fmla="*/ 101719 h 174353"/>
                <a:gd name="connsiteX21" fmla="*/ 136680 w 278964"/>
                <a:gd name="connsiteY21" fmla="*/ 101196 h 174353"/>
                <a:gd name="connsiteX22" fmla="*/ 131101 w 278964"/>
                <a:gd name="connsiteY22" fmla="*/ 96488 h 174353"/>
                <a:gd name="connsiteX23" fmla="*/ 118373 w 278964"/>
                <a:gd name="connsiteY23" fmla="*/ 84632 h 174353"/>
                <a:gd name="connsiteX24" fmla="*/ 96056 w 278964"/>
                <a:gd name="connsiteY24" fmla="*/ 61443 h 174353"/>
                <a:gd name="connsiteX25" fmla="*/ 68508 w 278964"/>
                <a:gd name="connsiteY25" fmla="*/ 29362 h 174353"/>
                <a:gd name="connsiteX26" fmla="*/ 22305 w 278964"/>
                <a:gd name="connsiteY26" fmla="*/ 29362 h 174353"/>
                <a:gd name="connsiteX27" fmla="*/ 22305 w 278964"/>
                <a:gd name="connsiteY27" fmla="*/ 75566 h 174353"/>
                <a:gd name="connsiteX28" fmla="*/ 104774 w 278964"/>
                <a:gd name="connsiteY28" fmla="*/ 158558 h 174353"/>
                <a:gd name="connsiteX29" fmla="*/ 134239 w 278964"/>
                <a:gd name="connsiteY29" fmla="*/ 174250 h 174353"/>
                <a:gd name="connsiteX30" fmla="*/ 177130 w 278964"/>
                <a:gd name="connsiteY30" fmla="*/ 168496 h 174353"/>
                <a:gd name="connsiteX31" fmla="*/ 236061 w 278964"/>
                <a:gd name="connsiteY31" fmla="*/ 116539 h 174353"/>
                <a:gd name="connsiteX32" fmla="*/ 279301 w 278964"/>
                <a:gd name="connsiteY32" fmla="*/ 54295 h 174353"/>
                <a:gd name="connsiteX33" fmla="*/ 256461 w 278964"/>
                <a:gd name="connsiteY33" fmla="*/ 14019 h 174353"/>
                <a:gd name="connsiteX34" fmla="*/ 216185 w 278964"/>
                <a:gd name="connsiteY34" fmla="*/ 37034 h 174353"/>
                <a:gd name="connsiteX35" fmla="*/ 216185 w 278964"/>
                <a:gd name="connsiteY35" fmla="*/ 37034 h 1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964" h="174353">
                  <a:moveTo>
                    <a:pt x="216185" y="37034"/>
                  </a:moveTo>
                  <a:cubicBezTo>
                    <a:pt x="221416" y="23783"/>
                    <a:pt x="218103" y="32152"/>
                    <a:pt x="216011" y="35639"/>
                  </a:cubicBezTo>
                  <a:cubicBezTo>
                    <a:pt x="213919" y="38952"/>
                    <a:pt x="211826" y="42090"/>
                    <a:pt x="209560" y="45229"/>
                  </a:cubicBezTo>
                  <a:cubicBezTo>
                    <a:pt x="206945" y="49064"/>
                    <a:pt x="204155" y="52726"/>
                    <a:pt x="201365" y="56561"/>
                  </a:cubicBezTo>
                  <a:cubicBezTo>
                    <a:pt x="198053" y="61095"/>
                    <a:pt x="205724" y="51157"/>
                    <a:pt x="200668" y="57433"/>
                  </a:cubicBezTo>
                  <a:cubicBezTo>
                    <a:pt x="198750" y="59700"/>
                    <a:pt x="197007" y="62141"/>
                    <a:pt x="195089" y="64407"/>
                  </a:cubicBezTo>
                  <a:cubicBezTo>
                    <a:pt x="187417" y="73648"/>
                    <a:pt x="179397" y="82714"/>
                    <a:pt x="170854" y="91258"/>
                  </a:cubicBezTo>
                  <a:cubicBezTo>
                    <a:pt x="167192" y="94919"/>
                    <a:pt x="163356" y="98581"/>
                    <a:pt x="159346" y="102068"/>
                  </a:cubicBezTo>
                  <a:cubicBezTo>
                    <a:pt x="157777" y="103462"/>
                    <a:pt x="153593" y="105729"/>
                    <a:pt x="152895" y="107473"/>
                  </a:cubicBezTo>
                  <a:cubicBezTo>
                    <a:pt x="153244" y="106775"/>
                    <a:pt x="159346" y="103114"/>
                    <a:pt x="154813" y="105903"/>
                  </a:cubicBezTo>
                  <a:cubicBezTo>
                    <a:pt x="153767" y="106601"/>
                    <a:pt x="152721" y="107298"/>
                    <a:pt x="151675" y="107996"/>
                  </a:cubicBezTo>
                  <a:cubicBezTo>
                    <a:pt x="149757" y="109216"/>
                    <a:pt x="147665" y="110437"/>
                    <a:pt x="145572" y="111657"/>
                  </a:cubicBezTo>
                  <a:cubicBezTo>
                    <a:pt x="145224" y="111831"/>
                    <a:pt x="142783" y="112878"/>
                    <a:pt x="142608" y="113052"/>
                  </a:cubicBezTo>
                  <a:cubicBezTo>
                    <a:pt x="142783" y="112529"/>
                    <a:pt x="149408" y="110960"/>
                    <a:pt x="146967" y="111134"/>
                  </a:cubicBezTo>
                  <a:cubicBezTo>
                    <a:pt x="145921" y="111308"/>
                    <a:pt x="143306" y="111831"/>
                    <a:pt x="142260" y="112354"/>
                  </a:cubicBezTo>
                  <a:cubicBezTo>
                    <a:pt x="143306" y="111831"/>
                    <a:pt x="153244" y="110437"/>
                    <a:pt x="155162" y="112354"/>
                  </a:cubicBezTo>
                  <a:cubicBezTo>
                    <a:pt x="154639" y="111831"/>
                    <a:pt x="152895" y="112180"/>
                    <a:pt x="152198" y="111657"/>
                  </a:cubicBezTo>
                  <a:cubicBezTo>
                    <a:pt x="151675" y="111308"/>
                    <a:pt x="150454" y="110960"/>
                    <a:pt x="149757" y="110785"/>
                  </a:cubicBezTo>
                  <a:cubicBezTo>
                    <a:pt x="147316" y="110437"/>
                    <a:pt x="154116" y="112529"/>
                    <a:pt x="154290" y="112703"/>
                  </a:cubicBezTo>
                  <a:cubicBezTo>
                    <a:pt x="153767" y="111831"/>
                    <a:pt x="149757" y="110437"/>
                    <a:pt x="148885" y="109739"/>
                  </a:cubicBezTo>
                  <a:cubicBezTo>
                    <a:pt x="145049" y="107473"/>
                    <a:pt x="140167" y="105032"/>
                    <a:pt x="137029" y="101719"/>
                  </a:cubicBezTo>
                  <a:cubicBezTo>
                    <a:pt x="140690" y="105729"/>
                    <a:pt x="140342" y="104334"/>
                    <a:pt x="136680" y="101196"/>
                  </a:cubicBezTo>
                  <a:cubicBezTo>
                    <a:pt x="134763" y="99627"/>
                    <a:pt x="133019" y="98058"/>
                    <a:pt x="131101" y="96488"/>
                  </a:cubicBezTo>
                  <a:cubicBezTo>
                    <a:pt x="126742" y="92653"/>
                    <a:pt x="122558" y="88642"/>
                    <a:pt x="118373" y="84632"/>
                  </a:cubicBezTo>
                  <a:cubicBezTo>
                    <a:pt x="110702" y="77135"/>
                    <a:pt x="103379" y="69464"/>
                    <a:pt x="96056" y="61443"/>
                  </a:cubicBezTo>
                  <a:cubicBezTo>
                    <a:pt x="86641" y="50982"/>
                    <a:pt x="77226" y="40347"/>
                    <a:pt x="68508" y="29362"/>
                  </a:cubicBezTo>
                  <a:cubicBezTo>
                    <a:pt x="57698" y="15937"/>
                    <a:pt x="33289" y="17332"/>
                    <a:pt x="22305" y="29362"/>
                  </a:cubicBezTo>
                  <a:cubicBezTo>
                    <a:pt x="9228" y="43659"/>
                    <a:pt x="10798" y="61269"/>
                    <a:pt x="22305" y="75566"/>
                  </a:cubicBezTo>
                  <a:cubicBezTo>
                    <a:pt x="46540" y="105903"/>
                    <a:pt x="73565" y="135369"/>
                    <a:pt x="104774" y="158558"/>
                  </a:cubicBezTo>
                  <a:cubicBezTo>
                    <a:pt x="113666" y="165183"/>
                    <a:pt x="123430" y="170937"/>
                    <a:pt x="134239" y="174250"/>
                  </a:cubicBezTo>
                  <a:cubicBezTo>
                    <a:pt x="149234" y="178783"/>
                    <a:pt x="163531" y="175296"/>
                    <a:pt x="177130" y="168496"/>
                  </a:cubicBezTo>
                  <a:cubicBezTo>
                    <a:pt x="200145" y="156989"/>
                    <a:pt x="219498" y="135892"/>
                    <a:pt x="236061" y="116539"/>
                  </a:cubicBezTo>
                  <a:cubicBezTo>
                    <a:pt x="252276" y="97709"/>
                    <a:pt x="269886" y="77484"/>
                    <a:pt x="279301" y="54295"/>
                  </a:cubicBezTo>
                  <a:cubicBezTo>
                    <a:pt x="285752" y="38429"/>
                    <a:pt x="272327" y="17681"/>
                    <a:pt x="256461" y="14019"/>
                  </a:cubicBezTo>
                  <a:cubicBezTo>
                    <a:pt x="237456" y="9835"/>
                    <a:pt x="223159" y="19947"/>
                    <a:pt x="216185" y="37034"/>
                  </a:cubicBezTo>
                  <a:lnTo>
                    <a:pt x="216185" y="37034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7685629" y="4176338"/>
              <a:ext cx="278965" cy="191788"/>
            </a:xfrm>
            <a:custGeom>
              <a:avLst/>
              <a:gdLst>
                <a:gd name="connsiteX0" fmla="*/ 73745 w 278964"/>
                <a:gd name="connsiteY0" fmla="*/ 147001 h 191788"/>
                <a:gd name="connsiteX1" fmla="*/ 75140 w 278964"/>
                <a:gd name="connsiteY1" fmla="*/ 144734 h 191788"/>
                <a:gd name="connsiteX2" fmla="*/ 72873 w 278964"/>
                <a:gd name="connsiteY2" fmla="*/ 147698 h 191788"/>
                <a:gd name="connsiteX3" fmla="*/ 80370 w 278964"/>
                <a:gd name="connsiteY3" fmla="*/ 138980 h 191788"/>
                <a:gd name="connsiteX4" fmla="*/ 101467 w 278964"/>
                <a:gd name="connsiteY4" fmla="*/ 117535 h 191788"/>
                <a:gd name="connsiteX5" fmla="*/ 128666 w 278964"/>
                <a:gd name="connsiteY5" fmla="*/ 93823 h 191788"/>
                <a:gd name="connsiteX6" fmla="*/ 130235 w 278964"/>
                <a:gd name="connsiteY6" fmla="*/ 92777 h 191788"/>
                <a:gd name="connsiteX7" fmla="*/ 136512 w 278964"/>
                <a:gd name="connsiteY7" fmla="*/ 88418 h 191788"/>
                <a:gd name="connsiteX8" fmla="*/ 150460 w 278964"/>
                <a:gd name="connsiteY8" fmla="*/ 80049 h 191788"/>
                <a:gd name="connsiteX9" fmla="*/ 153773 w 278964"/>
                <a:gd name="connsiteY9" fmla="*/ 78480 h 191788"/>
                <a:gd name="connsiteX10" fmla="*/ 150809 w 278964"/>
                <a:gd name="connsiteY10" fmla="*/ 79700 h 191788"/>
                <a:gd name="connsiteX11" fmla="*/ 156040 w 278964"/>
                <a:gd name="connsiteY11" fmla="*/ 77957 h 191788"/>
                <a:gd name="connsiteX12" fmla="*/ 153599 w 278964"/>
                <a:gd name="connsiteY12" fmla="*/ 78131 h 191788"/>
                <a:gd name="connsiteX13" fmla="*/ 148368 w 278964"/>
                <a:gd name="connsiteY13" fmla="*/ 77259 h 191788"/>
                <a:gd name="connsiteX14" fmla="*/ 147845 w 278964"/>
                <a:gd name="connsiteY14" fmla="*/ 76736 h 191788"/>
                <a:gd name="connsiteX15" fmla="*/ 153773 w 278964"/>
                <a:gd name="connsiteY15" fmla="*/ 80746 h 191788"/>
                <a:gd name="connsiteX16" fmla="*/ 153076 w 278964"/>
                <a:gd name="connsiteY16" fmla="*/ 80398 h 191788"/>
                <a:gd name="connsiteX17" fmla="*/ 159178 w 278964"/>
                <a:gd name="connsiteY17" fmla="*/ 85977 h 191788"/>
                <a:gd name="connsiteX18" fmla="*/ 179926 w 278964"/>
                <a:gd name="connsiteY18" fmla="*/ 109340 h 191788"/>
                <a:gd name="connsiteX19" fmla="*/ 182716 w 278964"/>
                <a:gd name="connsiteY19" fmla="*/ 113002 h 191788"/>
                <a:gd name="connsiteX20" fmla="*/ 186028 w 278964"/>
                <a:gd name="connsiteY20" fmla="*/ 117535 h 191788"/>
                <a:gd name="connsiteX21" fmla="*/ 195269 w 278964"/>
                <a:gd name="connsiteY21" fmla="*/ 130263 h 191788"/>
                <a:gd name="connsiteX22" fmla="*/ 218632 w 278964"/>
                <a:gd name="connsiteY22" fmla="*/ 165482 h 191788"/>
                <a:gd name="connsiteX23" fmla="*/ 263441 w 278964"/>
                <a:gd name="connsiteY23" fmla="*/ 177164 h 191788"/>
                <a:gd name="connsiteX24" fmla="*/ 275123 w 278964"/>
                <a:gd name="connsiteY24" fmla="*/ 132355 h 191788"/>
                <a:gd name="connsiteX25" fmla="*/ 204510 w 278964"/>
                <a:gd name="connsiteY25" fmla="*/ 39076 h 191788"/>
                <a:gd name="connsiteX26" fmla="*/ 134943 w 278964"/>
                <a:gd name="connsiteY26" fmla="*/ 15887 h 191788"/>
                <a:gd name="connsiteX27" fmla="*/ 64504 w 278964"/>
                <a:gd name="connsiteY27" fmla="*/ 62614 h 191788"/>
                <a:gd name="connsiteX28" fmla="*/ 17255 w 278964"/>
                <a:gd name="connsiteY28" fmla="*/ 113873 h 191788"/>
                <a:gd name="connsiteX29" fmla="*/ 28936 w 278964"/>
                <a:gd name="connsiteY29" fmla="*/ 158682 h 191788"/>
                <a:gd name="connsiteX30" fmla="*/ 73745 w 278964"/>
                <a:gd name="connsiteY30" fmla="*/ 147001 h 191788"/>
                <a:gd name="connsiteX31" fmla="*/ 73745 w 278964"/>
                <a:gd name="connsiteY31" fmla="*/ 147001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964" h="191788">
                  <a:moveTo>
                    <a:pt x="73745" y="147001"/>
                  </a:moveTo>
                  <a:cubicBezTo>
                    <a:pt x="74094" y="146303"/>
                    <a:pt x="74791" y="145606"/>
                    <a:pt x="75140" y="144734"/>
                  </a:cubicBezTo>
                  <a:cubicBezTo>
                    <a:pt x="76883" y="141596"/>
                    <a:pt x="68863" y="152231"/>
                    <a:pt x="72873" y="147698"/>
                  </a:cubicBezTo>
                  <a:cubicBezTo>
                    <a:pt x="75488" y="144734"/>
                    <a:pt x="77929" y="141770"/>
                    <a:pt x="80370" y="138980"/>
                  </a:cubicBezTo>
                  <a:cubicBezTo>
                    <a:pt x="87170" y="131483"/>
                    <a:pt x="94144" y="124335"/>
                    <a:pt x="101467" y="117535"/>
                  </a:cubicBezTo>
                  <a:cubicBezTo>
                    <a:pt x="110185" y="109166"/>
                    <a:pt x="119251" y="101320"/>
                    <a:pt x="128666" y="93823"/>
                  </a:cubicBezTo>
                  <a:cubicBezTo>
                    <a:pt x="123610" y="97833"/>
                    <a:pt x="127794" y="94520"/>
                    <a:pt x="130235" y="92777"/>
                  </a:cubicBezTo>
                  <a:cubicBezTo>
                    <a:pt x="132328" y="91208"/>
                    <a:pt x="134420" y="89813"/>
                    <a:pt x="136512" y="88418"/>
                  </a:cubicBezTo>
                  <a:cubicBezTo>
                    <a:pt x="141045" y="85454"/>
                    <a:pt x="145578" y="82490"/>
                    <a:pt x="150460" y="80049"/>
                  </a:cubicBezTo>
                  <a:cubicBezTo>
                    <a:pt x="151506" y="79526"/>
                    <a:pt x="152727" y="79003"/>
                    <a:pt x="153773" y="78480"/>
                  </a:cubicBezTo>
                  <a:cubicBezTo>
                    <a:pt x="157958" y="76213"/>
                    <a:pt x="151681" y="80746"/>
                    <a:pt x="150809" y="79700"/>
                  </a:cubicBezTo>
                  <a:cubicBezTo>
                    <a:pt x="150983" y="79875"/>
                    <a:pt x="155342" y="78305"/>
                    <a:pt x="156040" y="77957"/>
                  </a:cubicBezTo>
                  <a:cubicBezTo>
                    <a:pt x="162142" y="75690"/>
                    <a:pt x="149414" y="77957"/>
                    <a:pt x="153599" y="78131"/>
                  </a:cubicBezTo>
                  <a:cubicBezTo>
                    <a:pt x="142440" y="77782"/>
                    <a:pt x="145927" y="76562"/>
                    <a:pt x="148368" y="77259"/>
                  </a:cubicBezTo>
                  <a:cubicBezTo>
                    <a:pt x="149937" y="77782"/>
                    <a:pt x="153250" y="79177"/>
                    <a:pt x="147845" y="76736"/>
                  </a:cubicBezTo>
                  <a:cubicBezTo>
                    <a:pt x="140173" y="73249"/>
                    <a:pt x="153424" y="80746"/>
                    <a:pt x="153773" y="80746"/>
                  </a:cubicBezTo>
                  <a:cubicBezTo>
                    <a:pt x="152029" y="81095"/>
                    <a:pt x="147147" y="75341"/>
                    <a:pt x="153076" y="80398"/>
                  </a:cubicBezTo>
                  <a:cubicBezTo>
                    <a:pt x="155168" y="82141"/>
                    <a:pt x="157260" y="84059"/>
                    <a:pt x="159178" y="85977"/>
                  </a:cubicBezTo>
                  <a:cubicBezTo>
                    <a:pt x="166675" y="93300"/>
                    <a:pt x="173475" y="101146"/>
                    <a:pt x="179926" y="109340"/>
                  </a:cubicBezTo>
                  <a:cubicBezTo>
                    <a:pt x="180798" y="110561"/>
                    <a:pt x="185680" y="116663"/>
                    <a:pt x="182716" y="113002"/>
                  </a:cubicBezTo>
                  <a:cubicBezTo>
                    <a:pt x="179577" y="108992"/>
                    <a:pt x="185505" y="116663"/>
                    <a:pt x="186028" y="117535"/>
                  </a:cubicBezTo>
                  <a:cubicBezTo>
                    <a:pt x="189167" y="121719"/>
                    <a:pt x="192305" y="126078"/>
                    <a:pt x="195269" y="130263"/>
                  </a:cubicBezTo>
                  <a:cubicBezTo>
                    <a:pt x="203464" y="141770"/>
                    <a:pt x="211310" y="153452"/>
                    <a:pt x="218632" y="165482"/>
                  </a:cubicBezTo>
                  <a:cubicBezTo>
                    <a:pt x="227524" y="180128"/>
                    <a:pt x="248272" y="186927"/>
                    <a:pt x="263441" y="177164"/>
                  </a:cubicBezTo>
                  <a:cubicBezTo>
                    <a:pt x="278087" y="167749"/>
                    <a:pt x="284712" y="148047"/>
                    <a:pt x="275123" y="132355"/>
                  </a:cubicBezTo>
                  <a:cubicBezTo>
                    <a:pt x="254898" y="99577"/>
                    <a:pt x="232232" y="65752"/>
                    <a:pt x="204510" y="39076"/>
                  </a:cubicBezTo>
                  <a:cubicBezTo>
                    <a:pt x="185157" y="20420"/>
                    <a:pt x="162316" y="6995"/>
                    <a:pt x="134943" y="15887"/>
                  </a:cubicBezTo>
                  <a:cubicBezTo>
                    <a:pt x="108093" y="24779"/>
                    <a:pt x="85078" y="44132"/>
                    <a:pt x="64504" y="62614"/>
                  </a:cubicBezTo>
                  <a:cubicBezTo>
                    <a:pt x="48115" y="77259"/>
                    <a:pt x="28064" y="94346"/>
                    <a:pt x="17255" y="113873"/>
                  </a:cubicBezTo>
                  <a:cubicBezTo>
                    <a:pt x="8886" y="128868"/>
                    <a:pt x="13244" y="150313"/>
                    <a:pt x="28936" y="158682"/>
                  </a:cubicBezTo>
                  <a:cubicBezTo>
                    <a:pt x="44454" y="166877"/>
                    <a:pt x="64853" y="163041"/>
                    <a:pt x="73745" y="147001"/>
                  </a:cubicBezTo>
                  <a:lnTo>
                    <a:pt x="73745" y="147001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49131" y="2070606"/>
            <a:ext cx="1619935" cy="2471259"/>
            <a:chOff x="8478159" y="1705079"/>
            <a:chExt cx="1619935" cy="2471259"/>
          </a:xfrm>
        </p:grpSpPr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flipH="1">
              <a:off x="8793457" y="2487509"/>
              <a:ext cx="383241" cy="624541"/>
            </a:xfrm>
            <a:prstGeom prst="rect">
              <a:avLst/>
            </a:prstGeom>
          </p:spPr>
        </p:pic>
        <p:pic>
          <p:nvPicPr>
            <p:cNvPr id="7" name="图形 6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478159" y="1935665"/>
              <a:ext cx="315877" cy="296135"/>
            </a:xfrm>
            <a:prstGeom prst="rect">
              <a:avLst/>
            </a:prstGeom>
          </p:spPr>
        </p:pic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16189" y="1705079"/>
              <a:ext cx="981905" cy="707885"/>
            </a:xfrm>
            <a:prstGeom prst="rect">
              <a:avLst/>
            </a:prstGeom>
          </p:spPr>
        </p:pic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00335" y="3685837"/>
              <a:ext cx="524329" cy="490501"/>
            </a:xfrm>
            <a:prstGeom prst="rect">
              <a:avLst/>
            </a:prstGeom>
          </p:spPr>
        </p:pic>
        <p:pic>
          <p:nvPicPr>
            <p:cNvPr id="22" name="图形 21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325322" y="3098479"/>
              <a:ext cx="315876" cy="296134"/>
            </a:xfrm>
            <a:prstGeom prst="rect">
              <a:avLst/>
            </a:prstGeom>
          </p:spPr>
        </p:pic>
      </p:grpSp>
      <p:pic>
        <p:nvPicPr>
          <p:cNvPr id="27" name="图形 26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53247" y="2849636"/>
            <a:ext cx="383241" cy="624541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3435909" y="2297792"/>
            <a:ext cx="315877" cy="296135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2160879" y="2067206"/>
            <a:ext cx="981905" cy="707885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2805281" y="4047964"/>
            <a:ext cx="524329" cy="490501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2588747" y="3460606"/>
            <a:ext cx="315876" cy="296134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5113806" y="1462858"/>
            <a:ext cx="2867012" cy="1131069"/>
            <a:chOff x="5113806" y="1462858"/>
            <a:chExt cx="2867012" cy="1131069"/>
          </a:xfrm>
        </p:grpSpPr>
        <p:grpSp>
          <p:nvGrpSpPr>
            <p:cNvPr id="34" name="组合 33"/>
            <p:cNvGrpSpPr/>
            <p:nvPr/>
          </p:nvGrpSpPr>
          <p:grpSpPr>
            <a:xfrm>
              <a:off x="6162149" y="1462858"/>
              <a:ext cx="1818669" cy="1131069"/>
              <a:chOff x="6040154" y="1354639"/>
              <a:chExt cx="1818669" cy="1131069"/>
            </a:xfrm>
          </p:grpSpPr>
          <p:grpSp>
            <p:nvGrpSpPr>
              <p:cNvPr id="62" name="组合 61"/>
              <p:cNvGrpSpPr/>
              <p:nvPr/>
            </p:nvGrpSpPr>
            <p:grpSpPr>
              <a:xfrm flipH="1">
                <a:off x="6506315" y="1354639"/>
                <a:ext cx="1093280" cy="1131069"/>
                <a:chOff x="2585117" y="-2044146"/>
                <a:chExt cx="1234643" cy="1277318"/>
              </a:xfrm>
            </p:grpSpPr>
            <p:sp>
              <p:nvSpPr>
                <p:cNvPr id="63" name="任意多边形: 形状 62"/>
                <p:cNvSpPr/>
                <p:nvPr/>
              </p:nvSpPr>
              <p:spPr>
                <a:xfrm>
                  <a:off x="3035422" y="-1408766"/>
                  <a:ext cx="666071" cy="641938"/>
                </a:xfrm>
                <a:custGeom>
                  <a:avLst/>
                  <a:gdLst>
                    <a:gd name="connsiteX0" fmla="*/ 43756 w 666071"/>
                    <a:gd name="connsiteY0" fmla="*/ 638503 h 641938"/>
                    <a:gd name="connsiteX1" fmla="*/ 26139 w 666071"/>
                    <a:gd name="connsiteY1" fmla="*/ 636959 h 641938"/>
                    <a:gd name="connsiteX2" fmla="*/ 5674 w 666071"/>
                    <a:gd name="connsiteY2" fmla="*/ 593133 h 641938"/>
                    <a:gd name="connsiteX3" fmla="*/ 212060 w 666071"/>
                    <a:gd name="connsiteY3" fmla="*/ 26152 h 641938"/>
                    <a:gd name="connsiteX4" fmla="*/ 238268 w 666071"/>
                    <a:gd name="connsiteY4" fmla="*/ 4142 h 641938"/>
                    <a:gd name="connsiteX5" fmla="*/ 238268 w 666071"/>
                    <a:gd name="connsiteY5" fmla="*/ 4142 h 641938"/>
                    <a:gd name="connsiteX6" fmla="*/ 270413 w 666071"/>
                    <a:gd name="connsiteY6" fmla="*/ 15823 h 641938"/>
                    <a:gd name="connsiteX7" fmla="*/ 658231 w 666071"/>
                    <a:gd name="connsiteY7" fmla="*/ 478018 h 641938"/>
                    <a:gd name="connsiteX8" fmla="*/ 654032 w 666071"/>
                    <a:gd name="connsiteY8" fmla="*/ 526188 h 641938"/>
                    <a:gd name="connsiteX9" fmla="*/ 605862 w 666071"/>
                    <a:gd name="connsiteY9" fmla="*/ 521941 h 641938"/>
                    <a:gd name="connsiteX10" fmla="*/ 256126 w 666071"/>
                    <a:gd name="connsiteY10" fmla="*/ 105115 h 641938"/>
                    <a:gd name="connsiteX11" fmla="*/ 70013 w 666071"/>
                    <a:gd name="connsiteY11" fmla="*/ 616446 h 641938"/>
                    <a:gd name="connsiteX12" fmla="*/ 43756 w 666071"/>
                    <a:gd name="connsiteY12" fmla="*/ 638503 h 641938"/>
                    <a:gd name="connsiteX13" fmla="*/ 43756 w 666071"/>
                    <a:gd name="connsiteY13" fmla="*/ 638503 h 64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071" h="641938">
                      <a:moveTo>
                        <a:pt x="43756" y="638503"/>
                      </a:moveTo>
                      <a:cubicBezTo>
                        <a:pt x="38060" y="639517"/>
                        <a:pt x="31979" y="639082"/>
                        <a:pt x="26139" y="636959"/>
                      </a:cubicBezTo>
                      <a:cubicBezTo>
                        <a:pt x="8377" y="630491"/>
                        <a:pt x="-745" y="610895"/>
                        <a:pt x="5674" y="593133"/>
                      </a:cubicBezTo>
                      <a:lnTo>
                        <a:pt x="212060" y="26152"/>
                      </a:lnTo>
                      <a:cubicBezTo>
                        <a:pt x="216259" y="14664"/>
                        <a:pt x="226250" y="6266"/>
                        <a:pt x="238268" y="4142"/>
                      </a:cubicBezTo>
                      <a:lnTo>
                        <a:pt x="238268" y="4142"/>
                      </a:lnTo>
                      <a:cubicBezTo>
                        <a:pt x="250286" y="2019"/>
                        <a:pt x="262546" y="6459"/>
                        <a:pt x="270413" y="15823"/>
                      </a:cubicBezTo>
                      <a:lnTo>
                        <a:pt x="658231" y="478018"/>
                      </a:lnTo>
                      <a:cubicBezTo>
                        <a:pt x="670394" y="492498"/>
                        <a:pt x="668511" y="514073"/>
                        <a:pt x="654032" y="526188"/>
                      </a:cubicBezTo>
                      <a:cubicBezTo>
                        <a:pt x="639552" y="538303"/>
                        <a:pt x="617977" y="536420"/>
                        <a:pt x="605862" y="521941"/>
                      </a:cubicBezTo>
                      <a:lnTo>
                        <a:pt x="256126" y="105115"/>
                      </a:lnTo>
                      <a:lnTo>
                        <a:pt x="70013" y="616446"/>
                      </a:lnTo>
                      <a:cubicBezTo>
                        <a:pt x="65669" y="628367"/>
                        <a:pt x="55388" y="636428"/>
                        <a:pt x="43756" y="638503"/>
                      </a:cubicBezTo>
                      <a:lnTo>
                        <a:pt x="43756" y="638503"/>
                      </a:ln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任意多边形: 形状 63"/>
                <p:cNvSpPr/>
                <p:nvPr/>
              </p:nvSpPr>
              <p:spPr>
                <a:xfrm>
                  <a:off x="2848054" y="-1774851"/>
                  <a:ext cx="873615" cy="873615"/>
                </a:xfrm>
                <a:custGeom>
                  <a:avLst/>
                  <a:gdLst>
                    <a:gd name="connsiteX0" fmla="*/ 362167 w 873615"/>
                    <a:gd name="connsiteY0" fmla="*/ 10259 h 873615"/>
                    <a:gd name="connsiteX1" fmla="*/ 10259 w 873615"/>
                    <a:gd name="connsiteY1" fmla="*/ 512902 h 873615"/>
                    <a:gd name="connsiteX2" fmla="*/ 512853 w 873615"/>
                    <a:gd name="connsiteY2" fmla="*/ 864809 h 873615"/>
                    <a:gd name="connsiteX3" fmla="*/ 864761 w 873615"/>
                    <a:gd name="connsiteY3" fmla="*/ 362215 h 873615"/>
                    <a:gd name="connsiteX4" fmla="*/ 362167 w 873615"/>
                    <a:gd name="connsiteY4" fmla="*/ 10259 h 873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3615" h="873615">
                      <a:moveTo>
                        <a:pt x="362167" y="10259"/>
                      </a:moveTo>
                      <a:cubicBezTo>
                        <a:pt x="126580" y="51816"/>
                        <a:pt x="-31298" y="277267"/>
                        <a:pt x="10259" y="512902"/>
                      </a:cubicBezTo>
                      <a:cubicBezTo>
                        <a:pt x="51816" y="748488"/>
                        <a:pt x="277267" y="906366"/>
                        <a:pt x="512853" y="864809"/>
                      </a:cubicBezTo>
                      <a:cubicBezTo>
                        <a:pt x="748440" y="823252"/>
                        <a:pt x="906318" y="597802"/>
                        <a:pt x="864761" y="362215"/>
                      </a:cubicBezTo>
                      <a:cubicBezTo>
                        <a:pt x="823204" y="126580"/>
                        <a:pt x="597753" y="-31298"/>
                        <a:pt x="362167" y="10259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任意多边形: 形状 64"/>
                <p:cNvSpPr/>
                <p:nvPr/>
              </p:nvSpPr>
              <p:spPr>
                <a:xfrm>
                  <a:off x="2975130" y="-1647857"/>
                  <a:ext cx="617805" cy="617805"/>
                </a:xfrm>
                <a:custGeom>
                  <a:avLst/>
                  <a:gdLst>
                    <a:gd name="connsiteX0" fmla="*/ 612628 w 617805"/>
                    <a:gd name="connsiteY0" fmla="*/ 257279 h 617805"/>
                    <a:gd name="connsiteX1" fmla="*/ 363768 w 617805"/>
                    <a:gd name="connsiteY1" fmla="*/ 612710 h 617805"/>
                    <a:gd name="connsiteX2" fmla="*/ 8337 w 617805"/>
                    <a:gd name="connsiteY2" fmla="*/ 363802 h 617805"/>
                    <a:gd name="connsiteX3" fmla="*/ 257197 w 617805"/>
                    <a:gd name="connsiteY3" fmla="*/ 8323 h 617805"/>
                    <a:gd name="connsiteX4" fmla="*/ 612628 w 617805"/>
                    <a:gd name="connsiteY4" fmla="*/ 257279 h 617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7805" h="617805">
                      <a:moveTo>
                        <a:pt x="612628" y="257279"/>
                      </a:moveTo>
                      <a:cubicBezTo>
                        <a:pt x="642070" y="424135"/>
                        <a:pt x="530624" y="583268"/>
                        <a:pt x="363768" y="612710"/>
                      </a:cubicBezTo>
                      <a:cubicBezTo>
                        <a:pt x="196864" y="642153"/>
                        <a:pt x="37731" y="530706"/>
                        <a:pt x="8337" y="363802"/>
                      </a:cubicBezTo>
                      <a:cubicBezTo>
                        <a:pt x="-21105" y="196898"/>
                        <a:pt x="90341" y="37765"/>
                        <a:pt x="257197" y="8323"/>
                      </a:cubicBezTo>
                      <a:cubicBezTo>
                        <a:pt x="424052" y="-21071"/>
                        <a:pt x="583185" y="90375"/>
                        <a:pt x="612628" y="257279"/>
                      </a:cubicBezTo>
                      <a:close/>
                    </a:path>
                  </a:pathLst>
                </a:custGeom>
                <a:solidFill>
                  <a:srgbClr val="F4F3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任意多边形: 形状 65"/>
                <p:cNvSpPr/>
                <p:nvPr/>
              </p:nvSpPr>
              <p:spPr>
                <a:xfrm>
                  <a:off x="3238780" y="-1521490"/>
                  <a:ext cx="125492" cy="197891"/>
                </a:xfrm>
                <a:custGeom>
                  <a:avLst/>
                  <a:gdLst>
                    <a:gd name="connsiteX0" fmla="*/ 49149 w 125491"/>
                    <a:gd name="connsiteY0" fmla="*/ 197664 h 197890"/>
                    <a:gd name="connsiteX1" fmla="*/ 44612 w 125491"/>
                    <a:gd name="connsiteY1" fmla="*/ 197712 h 197890"/>
                    <a:gd name="connsiteX2" fmla="*/ 33270 w 125491"/>
                    <a:gd name="connsiteY2" fmla="*/ 186563 h 197890"/>
                    <a:gd name="connsiteX3" fmla="*/ 3827 w 125491"/>
                    <a:gd name="connsiteY3" fmla="*/ 19659 h 197890"/>
                    <a:gd name="connsiteX4" fmla="*/ 14929 w 125491"/>
                    <a:gd name="connsiteY4" fmla="*/ 3827 h 197890"/>
                    <a:gd name="connsiteX5" fmla="*/ 30760 w 125491"/>
                    <a:gd name="connsiteY5" fmla="*/ 14929 h 197890"/>
                    <a:gd name="connsiteX6" fmla="*/ 53300 w 125491"/>
                    <a:gd name="connsiteY6" fmla="*/ 142834 h 197890"/>
                    <a:gd name="connsiteX7" fmla="*/ 99829 w 125491"/>
                    <a:gd name="connsiteY7" fmla="*/ 55617 h 197890"/>
                    <a:gd name="connsiteX8" fmla="*/ 118363 w 125491"/>
                    <a:gd name="connsiteY8" fmla="*/ 49970 h 197890"/>
                    <a:gd name="connsiteX9" fmla="*/ 124010 w 125491"/>
                    <a:gd name="connsiteY9" fmla="*/ 68504 h 197890"/>
                    <a:gd name="connsiteX10" fmla="*/ 58802 w 125491"/>
                    <a:gd name="connsiteY10" fmla="*/ 190713 h 197890"/>
                    <a:gd name="connsiteX11" fmla="*/ 49149 w 125491"/>
                    <a:gd name="connsiteY11" fmla="*/ 197664 h 197890"/>
                    <a:gd name="connsiteX12" fmla="*/ 49149 w 125491"/>
                    <a:gd name="connsiteY12" fmla="*/ 197664 h 197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491" h="197890">
                      <a:moveTo>
                        <a:pt x="49149" y="197664"/>
                      </a:moveTo>
                      <a:cubicBezTo>
                        <a:pt x="47701" y="197905"/>
                        <a:pt x="46157" y="197953"/>
                        <a:pt x="44612" y="197712"/>
                      </a:cubicBezTo>
                      <a:cubicBezTo>
                        <a:pt x="38869" y="196795"/>
                        <a:pt x="34283" y="192306"/>
                        <a:pt x="33270" y="186563"/>
                      </a:cubicBezTo>
                      <a:lnTo>
                        <a:pt x="3827" y="19659"/>
                      </a:lnTo>
                      <a:cubicBezTo>
                        <a:pt x="2524" y="12226"/>
                        <a:pt x="7496" y="5131"/>
                        <a:pt x="14929" y="3827"/>
                      </a:cubicBezTo>
                      <a:cubicBezTo>
                        <a:pt x="22362" y="2524"/>
                        <a:pt x="29457" y="7496"/>
                        <a:pt x="30760" y="14929"/>
                      </a:cubicBezTo>
                      <a:lnTo>
                        <a:pt x="53300" y="142834"/>
                      </a:lnTo>
                      <a:lnTo>
                        <a:pt x="99829" y="55617"/>
                      </a:lnTo>
                      <a:cubicBezTo>
                        <a:pt x="103400" y="48956"/>
                        <a:pt x="111702" y="46446"/>
                        <a:pt x="118363" y="49970"/>
                      </a:cubicBezTo>
                      <a:cubicBezTo>
                        <a:pt x="125023" y="53541"/>
                        <a:pt x="127533" y="61843"/>
                        <a:pt x="124010" y="68504"/>
                      </a:cubicBezTo>
                      <a:lnTo>
                        <a:pt x="58802" y="190713"/>
                      </a:lnTo>
                      <a:cubicBezTo>
                        <a:pt x="56872" y="194382"/>
                        <a:pt x="53252" y="196940"/>
                        <a:pt x="49149" y="197664"/>
                      </a:cubicBezTo>
                      <a:lnTo>
                        <a:pt x="49149" y="197664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任意多边形: 形状 66"/>
                <p:cNvSpPr/>
                <p:nvPr/>
              </p:nvSpPr>
              <p:spPr>
                <a:xfrm>
                  <a:off x="3214148" y="-1597585"/>
                  <a:ext cx="57919" cy="57919"/>
                </a:xfrm>
                <a:custGeom>
                  <a:avLst/>
                  <a:gdLst>
                    <a:gd name="connsiteX0" fmla="*/ 57950 w 57919"/>
                    <a:gd name="connsiteY0" fmla="*/ 26251 h 57919"/>
                    <a:gd name="connsiteX1" fmla="*/ 35747 w 57919"/>
                    <a:gd name="connsiteY1" fmla="*/ 57962 h 57919"/>
                    <a:gd name="connsiteX2" fmla="*/ 4036 w 57919"/>
                    <a:gd name="connsiteY2" fmla="*/ 35759 h 57919"/>
                    <a:gd name="connsiteX3" fmla="*/ 26239 w 57919"/>
                    <a:gd name="connsiteY3" fmla="*/ 4049 h 57919"/>
                    <a:gd name="connsiteX4" fmla="*/ 57950 w 57919"/>
                    <a:gd name="connsiteY4" fmla="*/ 26251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57950" y="26251"/>
                      </a:moveTo>
                      <a:cubicBezTo>
                        <a:pt x="60556" y="41117"/>
                        <a:pt x="50661" y="55355"/>
                        <a:pt x="35747" y="57962"/>
                      </a:cubicBezTo>
                      <a:cubicBezTo>
                        <a:pt x="20881" y="60568"/>
                        <a:pt x="6643" y="50626"/>
                        <a:pt x="4036" y="35759"/>
                      </a:cubicBezTo>
                      <a:cubicBezTo>
                        <a:pt x="1430" y="20894"/>
                        <a:pt x="11325" y="6655"/>
                        <a:pt x="26239" y="4049"/>
                      </a:cubicBezTo>
                      <a:cubicBezTo>
                        <a:pt x="41105" y="1394"/>
                        <a:pt x="55295" y="11337"/>
                        <a:pt x="57950" y="26251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任意多边形: 形状 67"/>
                <p:cNvSpPr/>
                <p:nvPr/>
              </p:nvSpPr>
              <p:spPr>
                <a:xfrm>
                  <a:off x="3294994" y="-1139044"/>
                  <a:ext cx="57919" cy="57919"/>
                </a:xfrm>
                <a:custGeom>
                  <a:avLst/>
                  <a:gdLst>
                    <a:gd name="connsiteX0" fmla="*/ 57950 w 57919"/>
                    <a:gd name="connsiteY0" fmla="*/ 26237 h 57919"/>
                    <a:gd name="connsiteX1" fmla="*/ 35747 w 57919"/>
                    <a:gd name="connsiteY1" fmla="*/ 57948 h 57919"/>
                    <a:gd name="connsiteX2" fmla="*/ 4036 w 57919"/>
                    <a:gd name="connsiteY2" fmla="*/ 35746 h 57919"/>
                    <a:gd name="connsiteX3" fmla="*/ 26239 w 57919"/>
                    <a:gd name="connsiteY3" fmla="*/ 4035 h 57919"/>
                    <a:gd name="connsiteX4" fmla="*/ 57950 w 57919"/>
                    <a:gd name="connsiteY4" fmla="*/ 26237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57950" y="26237"/>
                      </a:moveTo>
                      <a:cubicBezTo>
                        <a:pt x="60556" y="41103"/>
                        <a:pt x="50661" y="55342"/>
                        <a:pt x="35747" y="57948"/>
                      </a:cubicBezTo>
                      <a:cubicBezTo>
                        <a:pt x="20833" y="60554"/>
                        <a:pt x="6643" y="50612"/>
                        <a:pt x="4036" y="35746"/>
                      </a:cubicBezTo>
                      <a:cubicBezTo>
                        <a:pt x="1430" y="20880"/>
                        <a:pt x="11325" y="6641"/>
                        <a:pt x="26239" y="4035"/>
                      </a:cubicBezTo>
                      <a:cubicBezTo>
                        <a:pt x="41153" y="1428"/>
                        <a:pt x="55343" y="11371"/>
                        <a:pt x="57950" y="26237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任意多边形: 形状 69"/>
                <p:cNvSpPr/>
                <p:nvPr/>
              </p:nvSpPr>
              <p:spPr>
                <a:xfrm>
                  <a:off x="3088795" y="-1480313"/>
                  <a:ext cx="33786" cy="33786"/>
                </a:xfrm>
                <a:custGeom>
                  <a:avLst/>
                  <a:gdLst>
                    <a:gd name="connsiteX0" fmla="*/ 25134 w 33786"/>
                    <a:gd name="connsiteY0" fmla="*/ 6090 h 33786"/>
                    <a:gd name="connsiteX1" fmla="*/ 28513 w 33786"/>
                    <a:gd name="connsiteY1" fmla="*/ 25156 h 33786"/>
                    <a:gd name="connsiteX2" fmla="*/ 9448 w 33786"/>
                    <a:gd name="connsiteY2" fmla="*/ 28534 h 33786"/>
                    <a:gd name="connsiteX3" fmla="*/ 6069 w 33786"/>
                    <a:gd name="connsiteY3" fmla="*/ 9469 h 33786"/>
                    <a:gd name="connsiteX4" fmla="*/ 25134 w 33786"/>
                    <a:gd name="connsiteY4" fmla="*/ 6090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25134" y="6090"/>
                      </a:moveTo>
                      <a:cubicBezTo>
                        <a:pt x="31312" y="10435"/>
                        <a:pt x="32809" y="18929"/>
                        <a:pt x="28513" y="25156"/>
                      </a:cubicBezTo>
                      <a:cubicBezTo>
                        <a:pt x="24169" y="31333"/>
                        <a:pt x="15626" y="32830"/>
                        <a:pt x="9448" y="28534"/>
                      </a:cubicBezTo>
                      <a:cubicBezTo>
                        <a:pt x="3270" y="24190"/>
                        <a:pt x="1774" y="15647"/>
                        <a:pt x="6069" y="9469"/>
                      </a:cubicBezTo>
                      <a:cubicBezTo>
                        <a:pt x="10413" y="3291"/>
                        <a:pt x="18908" y="1746"/>
                        <a:pt x="25134" y="6090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任意多边形: 形状 70"/>
                <p:cNvSpPr/>
                <p:nvPr/>
              </p:nvSpPr>
              <p:spPr>
                <a:xfrm>
                  <a:off x="3447798" y="-1228923"/>
                  <a:ext cx="33786" cy="33786"/>
                </a:xfrm>
                <a:custGeom>
                  <a:avLst/>
                  <a:gdLst>
                    <a:gd name="connsiteX0" fmla="*/ 25134 w 33786"/>
                    <a:gd name="connsiteY0" fmla="*/ 6069 h 33786"/>
                    <a:gd name="connsiteX1" fmla="*/ 28513 w 33786"/>
                    <a:gd name="connsiteY1" fmla="*/ 25134 h 33786"/>
                    <a:gd name="connsiteX2" fmla="*/ 9448 w 33786"/>
                    <a:gd name="connsiteY2" fmla="*/ 28513 h 33786"/>
                    <a:gd name="connsiteX3" fmla="*/ 6069 w 33786"/>
                    <a:gd name="connsiteY3" fmla="*/ 9448 h 33786"/>
                    <a:gd name="connsiteX4" fmla="*/ 25134 w 33786"/>
                    <a:gd name="connsiteY4" fmla="*/ 6069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25134" y="6069"/>
                      </a:moveTo>
                      <a:cubicBezTo>
                        <a:pt x="31312" y="10413"/>
                        <a:pt x="32809" y="18956"/>
                        <a:pt x="28513" y="25134"/>
                      </a:cubicBezTo>
                      <a:cubicBezTo>
                        <a:pt x="24169" y="31312"/>
                        <a:pt x="15626" y="32809"/>
                        <a:pt x="9448" y="28513"/>
                      </a:cubicBezTo>
                      <a:cubicBezTo>
                        <a:pt x="3270" y="24169"/>
                        <a:pt x="1774" y="15626"/>
                        <a:pt x="6069" y="9448"/>
                      </a:cubicBezTo>
                      <a:cubicBezTo>
                        <a:pt x="10413" y="3270"/>
                        <a:pt x="18956" y="1774"/>
                        <a:pt x="25134" y="6069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/>
                <p:cNvSpPr/>
                <p:nvPr/>
              </p:nvSpPr>
              <p:spPr>
                <a:xfrm>
                  <a:off x="3025284" y="-1327861"/>
                  <a:ext cx="57919" cy="57919"/>
                </a:xfrm>
                <a:custGeom>
                  <a:avLst/>
                  <a:gdLst>
                    <a:gd name="connsiteX0" fmla="*/ 26237 w 57919"/>
                    <a:gd name="connsiteY0" fmla="*/ 4035 h 57919"/>
                    <a:gd name="connsiteX1" fmla="*/ 57948 w 57919"/>
                    <a:gd name="connsiteY1" fmla="*/ 26237 h 57919"/>
                    <a:gd name="connsiteX2" fmla="*/ 35746 w 57919"/>
                    <a:gd name="connsiteY2" fmla="*/ 57948 h 57919"/>
                    <a:gd name="connsiteX3" fmla="*/ 4035 w 57919"/>
                    <a:gd name="connsiteY3" fmla="*/ 35746 h 57919"/>
                    <a:gd name="connsiteX4" fmla="*/ 26237 w 57919"/>
                    <a:gd name="connsiteY4" fmla="*/ 4035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26237" y="4035"/>
                      </a:moveTo>
                      <a:cubicBezTo>
                        <a:pt x="41103" y="1429"/>
                        <a:pt x="55293" y="11371"/>
                        <a:pt x="57948" y="26237"/>
                      </a:cubicBezTo>
                      <a:cubicBezTo>
                        <a:pt x="60603" y="41103"/>
                        <a:pt x="50660" y="55294"/>
                        <a:pt x="35746" y="57948"/>
                      </a:cubicBezTo>
                      <a:cubicBezTo>
                        <a:pt x="20832" y="60555"/>
                        <a:pt x="6641" y="50612"/>
                        <a:pt x="4035" y="35746"/>
                      </a:cubicBezTo>
                      <a:cubicBezTo>
                        <a:pt x="1429" y="20832"/>
                        <a:pt x="11371" y="6641"/>
                        <a:pt x="26237" y="4035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: 形状 72"/>
                <p:cNvSpPr/>
                <p:nvPr/>
              </p:nvSpPr>
              <p:spPr>
                <a:xfrm>
                  <a:off x="3483860" y="-1408755"/>
                  <a:ext cx="57919" cy="57919"/>
                </a:xfrm>
                <a:custGeom>
                  <a:avLst/>
                  <a:gdLst>
                    <a:gd name="connsiteX0" fmla="*/ 26237 w 57919"/>
                    <a:gd name="connsiteY0" fmla="*/ 4035 h 57919"/>
                    <a:gd name="connsiteX1" fmla="*/ 57948 w 57919"/>
                    <a:gd name="connsiteY1" fmla="*/ 26237 h 57919"/>
                    <a:gd name="connsiteX2" fmla="*/ 35746 w 57919"/>
                    <a:gd name="connsiteY2" fmla="*/ 57948 h 57919"/>
                    <a:gd name="connsiteX3" fmla="*/ 4035 w 57919"/>
                    <a:gd name="connsiteY3" fmla="*/ 35746 h 57919"/>
                    <a:gd name="connsiteX4" fmla="*/ 26237 w 57919"/>
                    <a:gd name="connsiteY4" fmla="*/ 4035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26237" y="4035"/>
                      </a:moveTo>
                      <a:cubicBezTo>
                        <a:pt x="41103" y="1428"/>
                        <a:pt x="55293" y="11371"/>
                        <a:pt x="57948" y="26237"/>
                      </a:cubicBezTo>
                      <a:cubicBezTo>
                        <a:pt x="60554" y="41103"/>
                        <a:pt x="50660" y="55293"/>
                        <a:pt x="35746" y="57948"/>
                      </a:cubicBezTo>
                      <a:cubicBezTo>
                        <a:pt x="20880" y="60554"/>
                        <a:pt x="6641" y="50612"/>
                        <a:pt x="4035" y="35746"/>
                      </a:cubicBezTo>
                      <a:cubicBezTo>
                        <a:pt x="1429" y="20880"/>
                        <a:pt x="11371" y="6690"/>
                        <a:pt x="26237" y="4035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/>
                <p:cNvSpPr/>
                <p:nvPr/>
              </p:nvSpPr>
              <p:spPr>
                <a:xfrm>
                  <a:off x="3142578" y="-1175106"/>
                  <a:ext cx="33786" cy="33786"/>
                </a:xfrm>
                <a:custGeom>
                  <a:avLst/>
                  <a:gdLst>
                    <a:gd name="connsiteX0" fmla="*/ 6104 w 33786"/>
                    <a:gd name="connsiteY0" fmla="*/ 9448 h 33786"/>
                    <a:gd name="connsiteX1" fmla="*/ 25169 w 33786"/>
                    <a:gd name="connsiteY1" fmla="*/ 6069 h 33786"/>
                    <a:gd name="connsiteX2" fmla="*/ 28547 w 33786"/>
                    <a:gd name="connsiteY2" fmla="*/ 25134 h 33786"/>
                    <a:gd name="connsiteX3" fmla="*/ 9482 w 33786"/>
                    <a:gd name="connsiteY3" fmla="*/ 28513 h 33786"/>
                    <a:gd name="connsiteX4" fmla="*/ 6104 w 33786"/>
                    <a:gd name="connsiteY4" fmla="*/ 9448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6104" y="9448"/>
                      </a:moveTo>
                      <a:cubicBezTo>
                        <a:pt x="10448" y="3270"/>
                        <a:pt x="18991" y="1774"/>
                        <a:pt x="25169" y="6069"/>
                      </a:cubicBezTo>
                      <a:cubicBezTo>
                        <a:pt x="31347" y="10413"/>
                        <a:pt x="32843" y="18956"/>
                        <a:pt x="28547" y="25134"/>
                      </a:cubicBezTo>
                      <a:cubicBezTo>
                        <a:pt x="24203" y="31312"/>
                        <a:pt x="15660" y="32857"/>
                        <a:pt x="9482" y="28513"/>
                      </a:cubicBezTo>
                      <a:cubicBezTo>
                        <a:pt x="3256" y="24169"/>
                        <a:pt x="1760" y="15626"/>
                        <a:pt x="6104" y="9448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/>
                <p:cNvSpPr/>
                <p:nvPr/>
              </p:nvSpPr>
              <p:spPr>
                <a:xfrm>
                  <a:off x="3393947" y="-1534109"/>
                  <a:ext cx="33786" cy="33786"/>
                </a:xfrm>
                <a:custGeom>
                  <a:avLst/>
                  <a:gdLst>
                    <a:gd name="connsiteX0" fmla="*/ 6104 w 33786"/>
                    <a:gd name="connsiteY0" fmla="*/ 9448 h 33786"/>
                    <a:gd name="connsiteX1" fmla="*/ 25169 w 33786"/>
                    <a:gd name="connsiteY1" fmla="*/ 6069 h 33786"/>
                    <a:gd name="connsiteX2" fmla="*/ 28547 w 33786"/>
                    <a:gd name="connsiteY2" fmla="*/ 25134 h 33786"/>
                    <a:gd name="connsiteX3" fmla="*/ 9482 w 33786"/>
                    <a:gd name="connsiteY3" fmla="*/ 28513 h 33786"/>
                    <a:gd name="connsiteX4" fmla="*/ 6104 w 33786"/>
                    <a:gd name="connsiteY4" fmla="*/ 9448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6104" y="9448"/>
                      </a:moveTo>
                      <a:cubicBezTo>
                        <a:pt x="10448" y="3270"/>
                        <a:pt x="18991" y="1774"/>
                        <a:pt x="25169" y="6069"/>
                      </a:cubicBezTo>
                      <a:cubicBezTo>
                        <a:pt x="31347" y="10413"/>
                        <a:pt x="32843" y="18956"/>
                        <a:pt x="28547" y="25134"/>
                      </a:cubicBezTo>
                      <a:cubicBezTo>
                        <a:pt x="24203" y="31312"/>
                        <a:pt x="15660" y="32809"/>
                        <a:pt x="9482" y="28513"/>
                      </a:cubicBezTo>
                      <a:cubicBezTo>
                        <a:pt x="3256" y="24169"/>
                        <a:pt x="1760" y="15626"/>
                        <a:pt x="6104" y="9448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/>
                <p:cNvSpPr/>
                <p:nvPr/>
              </p:nvSpPr>
              <p:spPr>
                <a:xfrm>
                  <a:off x="3095865" y="-1347777"/>
                  <a:ext cx="197891" cy="130318"/>
                </a:xfrm>
                <a:custGeom>
                  <a:avLst/>
                  <a:gdLst>
                    <a:gd name="connsiteX0" fmla="*/ 11645 w 197890"/>
                    <a:gd name="connsiteY0" fmla="*/ 128737 h 130318"/>
                    <a:gd name="connsiteX1" fmla="*/ 4647 w 197890"/>
                    <a:gd name="connsiteY1" fmla="*/ 125599 h 130318"/>
                    <a:gd name="connsiteX2" fmla="*/ 6819 w 197890"/>
                    <a:gd name="connsiteY2" fmla="*/ 116188 h 130318"/>
                    <a:gd name="connsiteX3" fmla="*/ 186031 w 197890"/>
                    <a:gd name="connsiteY3" fmla="*/ 4645 h 130318"/>
                    <a:gd name="connsiteX4" fmla="*/ 195442 w 197890"/>
                    <a:gd name="connsiteY4" fmla="*/ 6865 h 130318"/>
                    <a:gd name="connsiteX5" fmla="*/ 193271 w 197890"/>
                    <a:gd name="connsiteY5" fmla="*/ 16277 h 130318"/>
                    <a:gd name="connsiteX6" fmla="*/ 14059 w 197890"/>
                    <a:gd name="connsiteY6" fmla="*/ 127820 h 130318"/>
                    <a:gd name="connsiteX7" fmla="*/ 11645 w 197890"/>
                    <a:gd name="connsiteY7" fmla="*/ 128737 h 130318"/>
                    <a:gd name="connsiteX8" fmla="*/ 11645 w 197890"/>
                    <a:gd name="connsiteY8" fmla="*/ 128737 h 13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890" h="130318">
                      <a:moveTo>
                        <a:pt x="11645" y="128737"/>
                      </a:moveTo>
                      <a:cubicBezTo>
                        <a:pt x="8991" y="129219"/>
                        <a:pt x="6191" y="128061"/>
                        <a:pt x="4647" y="125599"/>
                      </a:cubicBezTo>
                      <a:cubicBezTo>
                        <a:pt x="2668" y="122414"/>
                        <a:pt x="3633" y="118166"/>
                        <a:pt x="6819" y="116188"/>
                      </a:cubicBezTo>
                      <a:lnTo>
                        <a:pt x="186031" y="4645"/>
                      </a:lnTo>
                      <a:cubicBezTo>
                        <a:pt x="189216" y="2666"/>
                        <a:pt x="193464" y="3631"/>
                        <a:pt x="195442" y="6865"/>
                      </a:cubicBezTo>
                      <a:cubicBezTo>
                        <a:pt x="197421" y="10051"/>
                        <a:pt x="196456" y="14298"/>
                        <a:pt x="193271" y="16277"/>
                      </a:cubicBezTo>
                      <a:lnTo>
                        <a:pt x="14059" y="127820"/>
                      </a:lnTo>
                      <a:cubicBezTo>
                        <a:pt x="13335" y="128303"/>
                        <a:pt x="12514" y="128592"/>
                        <a:pt x="11645" y="128737"/>
                      </a:cubicBezTo>
                      <a:lnTo>
                        <a:pt x="11645" y="128737"/>
                      </a:ln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/>
                <p:cNvSpPr/>
                <p:nvPr/>
              </p:nvSpPr>
              <p:spPr>
                <a:xfrm>
                  <a:off x="3236745" y="-1386145"/>
                  <a:ext cx="96532" cy="96532"/>
                </a:xfrm>
                <a:custGeom>
                  <a:avLst/>
                  <a:gdLst>
                    <a:gd name="connsiteX0" fmla="*/ 93320 w 96532"/>
                    <a:gd name="connsiteY0" fmla="*/ 40985 h 96532"/>
                    <a:gd name="connsiteX1" fmla="*/ 56686 w 96532"/>
                    <a:gd name="connsiteY1" fmla="*/ 93306 h 96532"/>
                    <a:gd name="connsiteX2" fmla="*/ 4317 w 96532"/>
                    <a:gd name="connsiteY2" fmla="*/ 56672 h 96532"/>
                    <a:gd name="connsiteX3" fmla="*/ 40951 w 96532"/>
                    <a:gd name="connsiteY3" fmla="*/ 4303 h 96532"/>
                    <a:gd name="connsiteX4" fmla="*/ 93320 w 96532"/>
                    <a:gd name="connsiteY4" fmla="*/ 40985 h 9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532" h="96532">
                      <a:moveTo>
                        <a:pt x="93320" y="40985"/>
                      </a:moveTo>
                      <a:cubicBezTo>
                        <a:pt x="97664" y="65553"/>
                        <a:pt x="81253" y="89010"/>
                        <a:pt x="56686" y="93306"/>
                      </a:cubicBezTo>
                      <a:cubicBezTo>
                        <a:pt x="32118" y="97649"/>
                        <a:pt x="8661" y="81239"/>
                        <a:pt x="4317" y="56672"/>
                      </a:cubicBezTo>
                      <a:cubicBezTo>
                        <a:pt x="-27" y="32104"/>
                        <a:pt x="16384" y="8647"/>
                        <a:pt x="40951" y="4303"/>
                      </a:cubicBezTo>
                      <a:cubicBezTo>
                        <a:pt x="65567" y="7"/>
                        <a:pt x="88976" y="16418"/>
                        <a:pt x="93320" y="40985"/>
                      </a:cubicBez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/>
                <p:cNvSpPr/>
                <p:nvPr/>
              </p:nvSpPr>
              <p:spPr>
                <a:xfrm>
                  <a:off x="3223073" y="-1399783"/>
                  <a:ext cx="120665" cy="120665"/>
                </a:xfrm>
                <a:custGeom>
                  <a:avLst/>
                  <a:gdLst>
                    <a:gd name="connsiteX0" fmla="*/ 72723 w 120665"/>
                    <a:gd name="connsiteY0" fmla="*/ 120458 h 120665"/>
                    <a:gd name="connsiteX1" fmla="*/ 4523 w 120665"/>
                    <a:gd name="connsiteY1" fmla="*/ 72723 h 120665"/>
                    <a:gd name="connsiteX2" fmla="*/ 52258 w 120665"/>
                    <a:gd name="connsiteY2" fmla="*/ 4523 h 120665"/>
                    <a:gd name="connsiteX3" fmla="*/ 120458 w 120665"/>
                    <a:gd name="connsiteY3" fmla="*/ 52306 h 120665"/>
                    <a:gd name="connsiteX4" fmla="*/ 72723 w 120665"/>
                    <a:gd name="connsiteY4" fmla="*/ 120458 h 120665"/>
                    <a:gd name="connsiteX5" fmla="*/ 72723 w 120665"/>
                    <a:gd name="connsiteY5" fmla="*/ 120458 h 120665"/>
                    <a:gd name="connsiteX6" fmla="*/ 57036 w 120665"/>
                    <a:gd name="connsiteY6" fmla="*/ 31455 h 120665"/>
                    <a:gd name="connsiteX7" fmla="*/ 31504 w 120665"/>
                    <a:gd name="connsiteY7" fmla="*/ 67945 h 120665"/>
                    <a:gd name="connsiteX8" fmla="*/ 67993 w 120665"/>
                    <a:gd name="connsiteY8" fmla="*/ 93477 h 120665"/>
                    <a:gd name="connsiteX9" fmla="*/ 93574 w 120665"/>
                    <a:gd name="connsiteY9" fmla="*/ 56988 h 120665"/>
                    <a:gd name="connsiteX10" fmla="*/ 57036 w 120665"/>
                    <a:gd name="connsiteY10" fmla="*/ 31455 h 120665"/>
                    <a:gd name="connsiteX11" fmla="*/ 57036 w 120665"/>
                    <a:gd name="connsiteY11" fmla="*/ 31455 h 120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665" h="120665">
                      <a:moveTo>
                        <a:pt x="72723" y="120458"/>
                      </a:moveTo>
                      <a:cubicBezTo>
                        <a:pt x="40771" y="126105"/>
                        <a:pt x="10170" y="104675"/>
                        <a:pt x="4523" y="72723"/>
                      </a:cubicBezTo>
                      <a:cubicBezTo>
                        <a:pt x="-1124" y="40771"/>
                        <a:pt x="20306" y="10170"/>
                        <a:pt x="52258" y="4523"/>
                      </a:cubicBezTo>
                      <a:cubicBezTo>
                        <a:pt x="84210" y="-1124"/>
                        <a:pt x="114811" y="20306"/>
                        <a:pt x="120458" y="52306"/>
                      </a:cubicBezTo>
                      <a:cubicBezTo>
                        <a:pt x="126105" y="84210"/>
                        <a:pt x="104675" y="114811"/>
                        <a:pt x="72723" y="120458"/>
                      </a:cubicBezTo>
                      <a:lnTo>
                        <a:pt x="72723" y="120458"/>
                      </a:lnTo>
                      <a:close/>
                      <a:moveTo>
                        <a:pt x="57036" y="31455"/>
                      </a:moveTo>
                      <a:cubicBezTo>
                        <a:pt x="39950" y="34496"/>
                        <a:pt x="28463" y="50858"/>
                        <a:pt x="31504" y="67945"/>
                      </a:cubicBezTo>
                      <a:cubicBezTo>
                        <a:pt x="34544" y="85031"/>
                        <a:pt x="50907" y="96518"/>
                        <a:pt x="67993" y="93477"/>
                      </a:cubicBezTo>
                      <a:cubicBezTo>
                        <a:pt x="85127" y="90436"/>
                        <a:pt x="96566" y="74074"/>
                        <a:pt x="93574" y="56988"/>
                      </a:cubicBezTo>
                      <a:cubicBezTo>
                        <a:pt x="90533" y="39902"/>
                        <a:pt x="74123" y="28415"/>
                        <a:pt x="57036" y="31455"/>
                      </a:cubicBezTo>
                      <a:lnTo>
                        <a:pt x="57036" y="31455"/>
                      </a:ln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/>
                <p:cNvSpPr/>
                <p:nvPr/>
              </p:nvSpPr>
              <p:spPr>
                <a:xfrm>
                  <a:off x="2754870" y="-2044146"/>
                  <a:ext cx="902575" cy="540580"/>
                </a:xfrm>
                <a:custGeom>
                  <a:avLst/>
                  <a:gdLst>
                    <a:gd name="connsiteX0" fmla="*/ 728875 w 902574"/>
                    <a:gd name="connsiteY0" fmla="*/ 78285 h 540579"/>
                    <a:gd name="connsiteX1" fmla="*/ 623992 w 902574"/>
                    <a:gd name="connsiteY1" fmla="*/ 74714 h 540579"/>
                    <a:gd name="connsiteX2" fmla="*/ 362149 w 902574"/>
                    <a:gd name="connsiteY2" fmla="*/ 19739 h 540579"/>
                    <a:gd name="connsiteX3" fmla="*/ 207794 w 902574"/>
                    <a:gd name="connsiteY3" fmla="*/ 98364 h 540579"/>
                    <a:gd name="connsiteX4" fmla="*/ 162762 w 902574"/>
                    <a:gd name="connsiteY4" fmla="*/ 198323 h 540579"/>
                    <a:gd name="connsiteX5" fmla="*/ 73856 w 902574"/>
                    <a:gd name="connsiteY5" fmla="*/ 253829 h 540579"/>
                    <a:gd name="connsiteX6" fmla="*/ 40263 w 902574"/>
                    <a:gd name="connsiteY6" fmla="*/ 537392 h 540579"/>
                    <a:gd name="connsiteX7" fmla="*/ 357419 w 902574"/>
                    <a:gd name="connsiteY7" fmla="*/ 220236 h 540579"/>
                    <a:gd name="connsiteX8" fmla="*/ 190515 w 902574"/>
                    <a:gd name="connsiteY8" fmla="*/ 190166 h 540579"/>
                    <a:gd name="connsiteX9" fmla="*/ 227004 w 902574"/>
                    <a:gd name="connsiteY9" fmla="*/ 117815 h 540579"/>
                    <a:gd name="connsiteX10" fmla="*/ 369293 w 902574"/>
                    <a:gd name="connsiteY10" fmla="*/ 46092 h 540579"/>
                    <a:gd name="connsiteX11" fmla="*/ 596143 w 902574"/>
                    <a:gd name="connsiteY11" fmla="*/ 81423 h 540579"/>
                    <a:gd name="connsiteX12" fmla="*/ 466549 w 902574"/>
                    <a:gd name="connsiteY12" fmla="*/ 190938 h 540579"/>
                    <a:gd name="connsiteX13" fmla="*/ 899785 w 902574"/>
                    <a:gd name="connsiteY13" fmla="*/ 307018 h 540579"/>
                    <a:gd name="connsiteX14" fmla="*/ 728875 w 902574"/>
                    <a:gd name="connsiteY14" fmla="*/ 78285 h 540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02574" h="540579">
                      <a:moveTo>
                        <a:pt x="728875" y="78285"/>
                      </a:moveTo>
                      <a:cubicBezTo>
                        <a:pt x="693302" y="68777"/>
                        <a:pt x="657393" y="68536"/>
                        <a:pt x="623992" y="74714"/>
                      </a:cubicBezTo>
                      <a:cubicBezTo>
                        <a:pt x="583883" y="6369"/>
                        <a:pt x="489427" y="-14337"/>
                        <a:pt x="362149" y="19739"/>
                      </a:cubicBezTo>
                      <a:cubicBezTo>
                        <a:pt x="295252" y="37645"/>
                        <a:pt x="241919" y="64819"/>
                        <a:pt x="207794" y="98364"/>
                      </a:cubicBezTo>
                      <a:cubicBezTo>
                        <a:pt x="178111" y="127517"/>
                        <a:pt x="162907" y="161593"/>
                        <a:pt x="162762" y="198323"/>
                      </a:cubicBezTo>
                      <a:cubicBezTo>
                        <a:pt x="130762" y="209665"/>
                        <a:pt x="99872" y="227814"/>
                        <a:pt x="73856" y="253829"/>
                      </a:cubicBezTo>
                      <a:cubicBezTo>
                        <a:pt x="-13747" y="341384"/>
                        <a:pt x="-12733" y="484396"/>
                        <a:pt x="40263" y="537392"/>
                      </a:cubicBezTo>
                      <a:lnTo>
                        <a:pt x="357419" y="220236"/>
                      </a:lnTo>
                      <a:cubicBezTo>
                        <a:pt x="324695" y="187511"/>
                        <a:pt x="257605" y="174624"/>
                        <a:pt x="190515" y="190166"/>
                      </a:cubicBezTo>
                      <a:cubicBezTo>
                        <a:pt x="192687" y="163813"/>
                        <a:pt x="204850" y="139632"/>
                        <a:pt x="227004" y="117815"/>
                      </a:cubicBezTo>
                      <a:cubicBezTo>
                        <a:pt x="257750" y="87601"/>
                        <a:pt x="306933" y="62792"/>
                        <a:pt x="369293" y="46092"/>
                      </a:cubicBezTo>
                      <a:cubicBezTo>
                        <a:pt x="424412" y="31274"/>
                        <a:pt x="546236" y="8927"/>
                        <a:pt x="596143" y="81423"/>
                      </a:cubicBezTo>
                      <a:cubicBezTo>
                        <a:pt x="530212" y="101501"/>
                        <a:pt x="478519" y="146196"/>
                        <a:pt x="466549" y="190938"/>
                      </a:cubicBezTo>
                      <a:lnTo>
                        <a:pt x="899785" y="307018"/>
                      </a:lnTo>
                      <a:cubicBezTo>
                        <a:pt x="919139" y="234667"/>
                        <a:pt x="848526" y="110334"/>
                        <a:pt x="728875" y="78285"/>
                      </a:cubicBez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/>
                <p:cNvSpPr/>
                <p:nvPr/>
              </p:nvSpPr>
              <p:spPr>
                <a:xfrm>
                  <a:off x="2642098" y="-1913500"/>
                  <a:ext cx="120665" cy="154451"/>
                </a:xfrm>
                <a:custGeom>
                  <a:avLst/>
                  <a:gdLst>
                    <a:gd name="connsiteX0" fmla="*/ 112202 w 120665"/>
                    <a:gd name="connsiteY0" fmla="*/ 3966 h 154451"/>
                    <a:gd name="connsiteX1" fmla="*/ 3700 w 120665"/>
                    <a:gd name="connsiteY1" fmla="*/ 144903 h 154451"/>
                    <a:gd name="connsiteX2" fmla="*/ 17649 w 120665"/>
                    <a:gd name="connsiteY2" fmla="*/ 148764 h 154451"/>
                    <a:gd name="connsiteX3" fmla="*/ 116063 w 120665"/>
                    <a:gd name="connsiteY3" fmla="*/ 17963 h 154451"/>
                    <a:gd name="connsiteX4" fmla="*/ 112202 w 120665"/>
                    <a:gd name="connsiteY4" fmla="*/ 3966 h 154451"/>
                    <a:gd name="connsiteX5" fmla="*/ 112202 w 120665"/>
                    <a:gd name="connsiteY5" fmla="*/ 3966 h 15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665" h="154451">
                      <a:moveTo>
                        <a:pt x="112202" y="3966"/>
                      </a:moveTo>
                      <a:cubicBezTo>
                        <a:pt x="52786" y="21824"/>
                        <a:pt x="11953" y="85632"/>
                        <a:pt x="3700" y="144903"/>
                      </a:cubicBezTo>
                      <a:cubicBezTo>
                        <a:pt x="2445" y="154025"/>
                        <a:pt x="16394" y="157983"/>
                        <a:pt x="17649" y="148764"/>
                      </a:cubicBezTo>
                      <a:cubicBezTo>
                        <a:pt x="25226" y="94609"/>
                        <a:pt x="61329" y="34373"/>
                        <a:pt x="116063" y="17963"/>
                      </a:cubicBezTo>
                      <a:cubicBezTo>
                        <a:pt x="124992" y="15212"/>
                        <a:pt x="121179" y="1263"/>
                        <a:pt x="112202" y="3966"/>
                      </a:cubicBezTo>
                      <a:lnTo>
                        <a:pt x="112202" y="3966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/>
                <p:cNvSpPr/>
                <p:nvPr/>
              </p:nvSpPr>
              <p:spPr>
                <a:xfrm>
                  <a:off x="2585117" y="-1869749"/>
                  <a:ext cx="67572" cy="149625"/>
                </a:xfrm>
                <a:custGeom>
                  <a:avLst/>
                  <a:gdLst>
                    <a:gd name="connsiteX0" fmla="*/ 59280 w 67572"/>
                    <a:gd name="connsiteY0" fmla="*/ 4088 h 149624"/>
                    <a:gd name="connsiteX1" fmla="*/ 3630 w 67572"/>
                    <a:gd name="connsiteY1" fmla="*/ 142467 h 149624"/>
                    <a:gd name="connsiteX2" fmla="*/ 18109 w 67572"/>
                    <a:gd name="connsiteY2" fmla="*/ 142467 h 149624"/>
                    <a:gd name="connsiteX3" fmla="*/ 63142 w 67572"/>
                    <a:gd name="connsiteY3" fmla="*/ 18037 h 149624"/>
                    <a:gd name="connsiteX4" fmla="*/ 59280 w 67572"/>
                    <a:gd name="connsiteY4" fmla="*/ 4088 h 149624"/>
                    <a:gd name="connsiteX5" fmla="*/ 59280 w 67572"/>
                    <a:gd name="connsiteY5" fmla="*/ 4088 h 149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572" h="149624">
                      <a:moveTo>
                        <a:pt x="59280" y="4088"/>
                      </a:moveTo>
                      <a:cubicBezTo>
                        <a:pt x="7829" y="22526"/>
                        <a:pt x="5802" y="97049"/>
                        <a:pt x="3630" y="142467"/>
                      </a:cubicBezTo>
                      <a:cubicBezTo>
                        <a:pt x="3195" y="151782"/>
                        <a:pt x="17675" y="151782"/>
                        <a:pt x="18109" y="142467"/>
                      </a:cubicBezTo>
                      <a:cubicBezTo>
                        <a:pt x="19847" y="105302"/>
                        <a:pt x="20185" y="33434"/>
                        <a:pt x="63142" y="18037"/>
                      </a:cubicBezTo>
                      <a:cubicBezTo>
                        <a:pt x="71878" y="14900"/>
                        <a:pt x="68113" y="903"/>
                        <a:pt x="59280" y="4088"/>
                      </a:cubicBezTo>
                      <a:lnTo>
                        <a:pt x="59280" y="4088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/>
                <p:cNvSpPr/>
                <p:nvPr/>
              </p:nvSpPr>
              <p:spPr>
                <a:xfrm>
                  <a:off x="3718878" y="-1839981"/>
                  <a:ext cx="43439" cy="130318"/>
                </a:xfrm>
                <a:custGeom>
                  <a:avLst/>
                  <a:gdLst>
                    <a:gd name="connsiteX0" fmla="*/ 4652 w 43439"/>
                    <a:gd name="connsiteY0" fmla="*/ 14430 h 130318"/>
                    <a:gd name="connsiteX1" fmla="*/ 19180 w 43439"/>
                    <a:gd name="connsiteY1" fmla="*/ 117285 h 130318"/>
                    <a:gd name="connsiteX2" fmla="*/ 31681 w 43439"/>
                    <a:gd name="connsiteY2" fmla="*/ 124573 h 130318"/>
                    <a:gd name="connsiteX3" fmla="*/ 17153 w 43439"/>
                    <a:gd name="connsiteY3" fmla="*/ 7093 h 130318"/>
                    <a:gd name="connsiteX4" fmla="*/ 4652 w 43439"/>
                    <a:gd name="connsiteY4" fmla="*/ 14430 h 130318"/>
                    <a:gd name="connsiteX5" fmla="*/ 4652 w 43439"/>
                    <a:gd name="connsiteY5" fmla="*/ 14430 h 13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439" h="130318">
                      <a:moveTo>
                        <a:pt x="4652" y="14430"/>
                      </a:moveTo>
                      <a:cubicBezTo>
                        <a:pt x="23669" y="47251"/>
                        <a:pt x="38486" y="80940"/>
                        <a:pt x="19180" y="117285"/>
                      </a:cubicBezTo>
                      <a:cubicBezTo>
                        <a:pt x="14788" y="125538"/>
                        <a:pt x="27289" y="132826"/>
                        <a:pt x="31681" y="124573"/>
                      </a:cubicBezTo>
                      <a:cubicBezTo>
                        <a:pt x="53594" y="83306"/>
                        <a:pt x="39114" y="44934"/>
                        <a:pt x="17153" y="7093"/>
                      </a:cubicBezTo>
                      <a:cubicBezTo>
                        <a:pt x="12471" y="-919"/>
                        <a:pt x="-30" y="6369"/>
                        <a:pt x="4652" y="14430"/>
                      </a:cubicBezTo>
                      <a:lnTo>
                        <a:pt x="4652" y="14430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任意多边形: 形状 93"/>
                <p:cNvSpPr/>
                <p:nvPr/>
              </p:nvSpPr>
              <p:spPr>
                <a:xfrm>
                  <a:off x="3785974" y="-1846496"/>
                  <a:ext cx="33786" cy="130318"/>
                </a:xfrm>
                <a:custGeom>
                  <a:avLst/>
                  <a:gdLst>
                    <a:gd name="connsiteX0" fmla="*/ 4211 w 33786"/>
                    <a:gd name="connsiteY0" fmla="*/ 12257 h 130318"/>
                    <a:gd name="connsiteX1" fmla="*/ 13961 w 33786"/>
                    <a:gd name="connsiteY1" fmla="*/ 119407 h 130318"/>
                    <a:gd name="connsiteX2" fmla="*/ 27910 w 33786"/>
                    <a:gd name="connsiteY2" fmla="*/ 123269 h 130318"/>
                    <a:gd name="connsiteX3" fmla="*/ 18160 w 33786"/>
                    <a:gd name="connsiteY3" fmla="*/ 8444 h 130318"/>
                    <a:gd name="connsiteX4" fmla="*/ 4211 w 33786"/>
                    <a:gd name="connsiteY4" fmla="*/ 12257 h 130318"/>
                    <a:gd name="connsiteX5" fmla="*/ 4211 w 33786"/>
                    <a:gd name="connsiteY5" fmla="*/ 12257 h 13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786" h="130318">
                      <a:moveTo>
                        <a:pt x="4211" y="12257"/>
                      </a:moveTo>
                      <a:cubicBezTo>
                        <a:pt x="18739" y="46960"/>
                        <a:pt x="21828" y="82628"/>
                        <a:pt x="13961" y="119407"/>
                      </a:cubicBezTo>
                      <a:cubicBezTo>
                        <a:pt x="12030" y="128529"/>
                        <a:pt x="25979" y="132391"/>
                        <a:pt x="27910" y="123269"/>
                      </a:cubicBezTo>
                      <a:cubicBezTo>
                        <a:pt x="36308" y="84077"/>
                        <a:pt x="33653" y="45512"/>
                        <a:pt x="18160" y="8444"/>
                      </a:cubicBezTo>
                      <a:cubicBezTo>
                        <a:pt x="14637" y="-99"/>
                        <a:pt x="591" y="3665"/>
                        <a:pt x="4211" y="12257"/>
                      </a:cubicBezTo>
                      <a:lnTo>
                        <a:pt x="4211" y="12257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24" name="图形 23"/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 rot="689498">
                <a:off x="7506137" y="1685501"/>
                <a:ext cx="352686" cy="751493"/>
              </a:xfrm>
              <a:prstGeom prst="rect">
                <a:avLst/>
              </a:prstGeom>
            </p:spPr>
          </p:pic>
          <p:pic>
            <p:nvPicPr>
              <p:cNvPr id="33" name="图形 32"/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6040154" y="1649414"/>
                <a:ext cx="375721" cy="683129"/>
              </a:xfrm>
              <a:prstGeom prst="rect">
                <a:avLst/>
              </a:prstGeom>
            </p:spPr>
          </p:pic>
        </p:grpSp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639826" y="2262314"/>
              <a:ext cx="257842" cy="266436"/>
            </a:xfrm>
            <a:prstGeom prst="rect">
              <a:avLst/>
            </a:prstGeom>
          </p:spPr>
        </p:pic>
        <p:pic>
          <p:nvPicPr>
            <p:cNvPr id="36" name="图形 35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5113806" y="2184740"/>
              <a:ext cx="237551" cy="33653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36733" y="1105168"/>
            <a:ext cx="4738405" cy="1464326"/>
            <a:chOff x="2713904" y="914079"/>
            <a:chExt cx="4738405" cy="1464326"/>
          </a:xfrm>
        </p:grpSpPr>
        <p:sp>
          <p:nvSpPr>
            <p:cNvPr id="3" name="文本框 2"/>
            <p:cNvSpPr txBox="1"/>
            <p:nvPr/>
          </p:nvSpPr>
          <p:spPr>
            <a:xfrm>
              <a:off x="3070562" y="135167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班级情况介绍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4" name="图形 3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713904" y="1524199"/>
              <a:ext cx="260422" cy="424391"/>
            </a:xfrm>
            <a:prstGeom prst="rect">
              <a:avLst/>
            </a:prstGeom>
          </p:spPr>
        </p:pic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45792" y="2106722"/>
              <a:ext cx="275035" cy="25729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6397853" y="914079"/>
              <a:ext cx="1054456" cy="1464326"/>
              <a:chOff x="7277098" y="914079"/>
              <a:chExt cx="1054456" cy="1464326"/>
            </a:xfrm>
          </p:grpSpPr>
          <p:pic>
            <p:nvPicPr>
              <p:cNvPr id="23" name="图形 22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 flipH="1">
                <a:off x="7525863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24" name="图形 23"/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588905" y="914079"/>
                <a:ext cx="742649" cy="535398"/>
              </a:xfrm>
              <a:prstGeom prst="rect">
                <a:avLst/>
              </a:prstGeom>
            </p:spPr>
          </p:pic>
          <p:pic>
            <p:nvPicPr>
              <p:cNvPr id="25" name="图形 24"/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277098" y="2121115"/>
                <a:ext cx="275035" cy="25729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3542267" y="2190272"/>
              <a:ext cx="2553733" cy="97387"/>
              <a:chOff x="3423766" y="2190272"/>
              <a:chExt cx="2553733" cy="97387"/>
            </a:xfrm>
          </p:grpSpPr>
          <p:grpSp>
            <p:nvGrpSpPr>
              <p:cNvPr id="8" name="组合 7"/>
              <p:cNvGrpSpPr/>
              <p:nvPr/>
            </p:nvGrpSpPr>
            <p:grpSpPr>
              <a:xfrm flipV="1">
                <a:off x="3423766" y="2190272"/>
                <a:ext cx="1716508" cy="90191"/>
                <a:chOff x="4314484" y="4176338"/>
                <a:chExt cx="3650110" cy="191788"/>
              </a:xfrm>
            </p:grpSpPr>
            <p:sp>
              <p:nvSpPr>
                <p:cNvPr id="14" name="任意多边形: 形状 13"/>
                <p:cNvSpPr/>
                <p:nvPr/>
              </p:nvSpPr>
              <p:spPr>
                <a:xfrm>
                  <a:off x="4314484" y="4176338"/>
                  <a:ext cx="278965" cy="191788"/>
                </a:xfrm>
                <a:custGeom>
                  <a:avLst/>
                  <a:gdLst>
                    <a:gd name="connsiteX0" fmla="*/ 73784 w 278964"/>
                    <a:gd name="connsiteY0" fmla="*/ 147002 h 191788"/>
                    <a:gd name="connsiteX1" fmla="*/ 72912 w 278964"/>
                    <a:gd name="connsiteY1" fmla="*/ 147700 h 191788"/>
                    <a:gd name="connsiteX2" fmla="*/ 80410 w 278964"/>
                    <a:gd name="connsiteY2" fmla="*/ 138982 h 191788"/>
                    <a:gd name="connsiteX3" fmla="*/ 101506 w 278964"/>
                    <a:gd name="connsiteY3" fmla="*/ 117537 h 191788"/>
                    <a:gd name="connsiteX4" fmla="*/ 128705 w 278964"/>
                    <a:gd name="connsiteY4" fmla="*/ 93825 h 191788"/>
                    <a:gd name="connsiteX5" fmla="*/ 130275 w 278964"/>
                    <a:gd name="connsiteY5" fmla="*/ 92779 h 191788"/>
                    <a:gd name="connsiteX6" fmla="*/ 136726 w 278964"/>
                    <a:gd name="connsiteY6" fmla="*/ 88245 h 191788"/>
                    <a:gd name="connsiteX7" fmla="*/ 150674 w 278964"/>
                    <a:gd name="connsiteY7" fmla="*/ 79876 h 191788"/>
                    <a:gd name="connsiteX8" fmla="*/ 153987 w 278964"/>
                    <a:gd name="connsiteY8" fmla="*/ 78307 h 191788"/>
                    <a:gd name="connsiteX9" fmla="*/ 150848 w 278964"/>
                    <a:gd name="connsiteY9" fmla="*/ 79528 h 191788"/>
                    <a:gd name="connsiteX10" fmla="*/ 156079 w 278964"/>
                    <a:gd name="connsiteY10" fmla="*/ 77784 h 191788"/>
                    <a:gd name="connsiteX11" fmla="*/ 153638 w 278964"/>
                    <a:gd name="connsiteY11" fmla="*/ 77959 h 191788"/>
                    <a:gd name="connsiteX12" fmla="*/ 148407 w 278964"/>
                    <a:gd name="connsiteY12" fmla="*/ 77087 h 191788"/>
                    <a:gd name="connsiteX13" fmla="*/ 147884 w 278964"/>
                    <a:gd name="connsiteY13" fmla="*/ 76564 h 191788"/>
                    <a:gd name="connsiteX14" fmla="*/ 153812 w 278964"/>
                    <a:gd name="connsiteY14" fmla="*/ 80748 h 191788"/>
                    <a:gd name="connsiteX15" fmla="*/ 153115 w 278964"/>
                    <a:gd name="connsiteY15" fmla="*/ 80399 h 191788"/>
                    <a:gd name="connsiteX16" fmla="*/ 159217 w 278964"/>
                    <a:gd name="connsiteY16" fmla="*/ 85979 h 191788"/>
                    <a:gd name="connsiteX17" fmla="*/ 179965 w 278964"/>
                    <a:gd name="connsiteY17" fmla="*/ 109342 h 191788"/>
                    <a:gd name="connsiteX18" fmla="*/ 182755 w 278964"/>
                    <a:gd name="connsiteY18" fmla="*/ 113004 h 191788"/>
                    <a:gd name="connsiteX19" fmla="*/ 186242 w 278964"/>
                    <a:gd name="connsiteY19" fmla="*/ 117362 h 191788"/>
                    <a:gd name="connsiteX20" fmla="*/ 195483 w 278964"/>
                    <a:gd name="connsiteY20" fmla="*/ 130090 h 191788"/>
                    <a:gd name="connsiteX21" fmla="*/ 218846 w 278964"/>
                    <a:gd name="connsiteY21" fmla="*/ 165309 h 191788"/>
                    <a:gd name="connsiteX22" fmla="*/ 263655 w 278964"/>
                    <a:gd name="connsiteY22" fmla="*/ 176991 h 191788"/>
                    <a:gd name="connsiteX23" fmla="*/ 275336 w 278964"/>
                    <a:gd name="connsiteY23" fmla="*/ 132182 h 191788"/>
                    <a:gd name="connsiteX24" fmla="*/ 204723 w 278964"/>
                    <a:gd name="connsiteY24" fmla="*/ 38903 h 191788"/>
                    <a:gd name="connsiteX25" fmla="*/ 135156 w 278964"/>
                    <a:gd name="connsiteY25" fmla="*/ 15889 h 191788"/>
                    <a:gd name="connsiteX26" fmla="*/ 64543 w 278964"/>
                    <a:gd name="connsiteY26" fmla="*/ 62790 h 191788"/>
                    <a:gd name="connsiteX27" fmla="*/ 17294 w 278964"/>
                    <a:gd name="connsiteY27" fmla="*/ 114050 h 191788"/>
                    <a:gd name="connsiteX28" fmla="*/ 28975 w 278964"/>
                    <a:gd name="connsiteY28" fmla="*/ 158858 h 191788"/>
                    <a:gd name="connsiteX29" fmla="*/ 73784 w 278964"/>
                    <a:gd name="connsiteY29" fmla="*/ 147002 h 191788"/>
                    <a:gd name="connsiteX30" fmla="*/ 73784 w 278964"/>
                    <a:gd name="connsiteY30" fmla="*/ 147002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84" y="147002"/>
                      </a:moveTo>
                      <a:cubicBezTo>
                        <a:pt x="76399" y="142295"/>
                        <a:pt x="77446" y="142992"/>
                        <a:pt x="72912" y="147700"/>
                      </a:cubicBezTo>
                      <a:cubicBezTo>
                        <a:pt x="75528" y="144910"/>
                        <a:pt x="77969" y="141772"/>
                        <a:pt x="80410" y="138982"/>
                      </a:cubicBezTo>
                      <a:cubicBezTo>
                        <a:pt x="87209" y="131659"/>
                        <a:pt x="94183" y="124511"/>
                        <a:pt x="101506" y="117537"/>
                      </a:cubicBezTo>
                      <a:cubicBezTo>
                        <a:pt x="110224" y="109168"/>
                        <a:pt x="119290" y="101322"/>
                        <a:pt x="128705" y="93825"/>
                      </a:cubicBezTo>
                      <a:cubicBezTo>
                        <a:pt x="123824" y="97835"/>
                        <a:pt x="127834" y="94522"/>
                        <a:pt x="130275" y="92779"/>
                      </a:cubicBezTo>
                      <a:cubicBezTo>
                        <a:pt x="132367" y="91209"/>
                        <a:pt x="134459" y="89815"/>
                        <a:pt x="136726" y="88245"/>
                      </a:cubicBezTo>
                      <a:cubicBezTo>
                        <a:pt x="141259" y="85281"/>
                        <a:pt x="145792" y="82317"/>
                        <a:pt x="150674" y="79876"/>
                      </a:cubicBezTo>
                      <a:cubicBezTo>
                        <a:pt x="151720" y="79353"/>
                        <a:pt x="152940" y="78830"/>
                        <a:pt x="153987" y="78307"/>
                      </a:cubicBezTo>
                      <a:cubicBezTo>
                        <a:pt x="158171" y="76041"/>
                        <a:pt x="151894" y="80574"/>
                        <a:pt x="150848" y="79528"/>
                      </a:cubicBezTo>
                      <a:cubicBezTo>
                        <a:pt x="151023" y="79702"/>
                        <a:pt x="155556" y="78133"/>
                        <a:pt x="156079" y="77784"/>
                      </a:cubicBezTo>
                      <a:cubicBezTo>
                        <a:pt x="162181" y="75518"/>
                        <a:pt x="149453" y="77784"/>
                        <a:pt x="153638" y="77959"/>
                      </a:cubicBezTo>
                      <a:cubicBezTo>
                        <a:pt x="142479" y="77610"/>
                        <a:pt x="145966" y="76389"/>
                        <a:pt x="148407" y="77087"/>
                      </a:cubicBezTo>
                      <a:cubicBezTo>
                        <a:pt x="149976" y="77610"/>
                        <a:pt x="153289" y="79005"/>
                        <a:pt x="147884" y="76564"/>
                      </a:cubicBezTo>
                      <a:cubicBezTo>
                        <a:pt x="140387" y="73251"/>
                        <a:pt x="153464" y="80748"/>
                        <a:pt x="153812" y="80748"/>
                      </a:cubicBezTo>
                      <a:cubicBezTo>
                        <a:pt x="152069" y="81097"/>
                        <a:pt x="147187" y="75343"/>
                        <a:pt x="153115" y="80399"/>
                      </a:cubicBezTo>
                      <a:cubicBezTo>
                        <a:pt x="155207" y="82143"/>
                        <a:pt x="157299" y="84061"/>
                        <a:pt x="159217" y="85979"/>
                      </a:cubicBezTo>
                      <a:cubicBezTo>
                        <a:pt x="166540" y="93302"/>
                        <a:pt x="173514" y="101148"/>
                        <a:pt x="179965" y="109342"/>
                      </a:cubicBezTo>
                      <a:cubicBezTo>
                        <a:pt x="180837" y="110563"/>
                        <a:pt x="185719" y="116665"/>
                        <a:pt x="182755" y="113004"/>
                      </a:cubicBezTo>
                      <a:cubicBezTo>
                        <a:pt x="179616" y="108993"/>
                        <a:pt x="185544" y="116491"/>
                        <a:pt x="186242" y="117362"/>
                      </a:cubicBezTo>
                      <a:cubicBezTo>
                        <a:pt x="189380" y="121547"/>
                        <a:pt x="192519" y="125906"/>
                        <a:pt x="195483" y="130090"/>
                      </a:cubicBezTo>
                      <a:cubicBezTo>
                        <a:pt x="203677" y="141597"/>
                        <a:pt x="211523" y="153279"/>
                        <a:pt x="218846" y="165309"/>
                      </a:cubicBezTo>
                      <a:cubicBezTo>
                        <a:pt x="227738" y="179955"/>
                        <a:pt x="248486" y="186755"/>
                        <a:pt x="263655" y="176991"/>
                      </a:cubicBezTo>
                      <a:cubicBezTo>
                        <a:pt x="278300" y="167576"/>
                        <a:pt x="284926" y="147874"/>
                        <a:pt x="275336" y="132182"/>
                      </a:cubicBezTo>
                      <a:cubicBezTo>
                        <a:pt x="255111" y="99404"/>
                        <a:pt x="232445" y="65579"/>
                        <a:pt x="204723" y="38903"/>
                      </a:cubicBezTo>
                      <a:cubicBezTo>
                        <a:pt x="185370" y="20422"/>
                        <a:pt x="162530" y="6997"/>
                        <a:pt x="135156" y="15889"/>
                      </a:cubicBezTo>
                      <a:cubicBezTo>
                        <a:pt x="108306" y="24781"/>
                        <a:pt x="85291" y="44308"/>
                        <a:pt x="64543" y="62790"/>
                      </a:cubicBezTo>
                      <a:cubicBezTo>
                        <a:pt x="48154" y="77435"/>
                        <a:pt x="28104" y="94522"/>
                        <a:pt x="17294" y="114050"/>
                      </a:cubicBezTo>
                      <a:cubicBezTo>
                        <a:pt x="8925" y="129044"/>
                        <a:pt x="13109" y="150489"/>
                        <a:pt x="28975" y="158858"/>
                      </a:cubicBezTo>
                      <a:cubicBezTo>
                        <a:pt x="44493" y="166879"/>
                        <a:pt x="64892" y="163043"/>
                        <a:pt x="73784" y="147002"/>
                      </a:cubicBezTo>
                      <a:lnTo>
                        <a:pt x="73784" y="147002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6391771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6821545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7255855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685629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 flipV="1">
                <a:off x="5251220" y="2197468"/>
                <a:ext cx="726279" cy="90191"/>
                <a:chOff x="4720423" y="4176338"/>
                <a:chExt cx="1544413" cy="191788"/>
              </a:xfrm>
            </p:grpSpPr>
            <p:sp>
              <p:nvSpPr>
                <p:cNvPr id="10" name="任意多边形: 形状 9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任意多边形: 形状 10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: 形状 11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3" name="文本框 32"/>
          <p:cNvSpPr txBox="1"/>
          <p:nvPr/>
        </p:nvSpPr>
        <p:spPr>
          <a:xfrm>
            <a:off x="2293722" y="3822840"/>
            <a:ext cx="3274964" cy="1372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正文内容，本段适应大段文字章节。如果文字较多的内容描述比较适合放在这里。请您在此修改您的内容，或者将内容粘贴到记事本后，复制到此段落中。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85463" y="336451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1034B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206744" y="3446488"/>
            <a:ext cx="840183" cy="840183"/>
            <a:chOff x="1206744" y="3439716"/>
            <a:chExt cx="840183" cy="840183"/>
          </a:xfrm>
        </p:grpSpPr>
        <p:sp>
          <p:nvSpPr>
            <p:cNvPr id="30" name="椭圆 29"/>
            <p:cNvSpPr/>
            <p:nvPr/>
          </p:nvSpPr>
          <p:spPr>
            <a:xfrm>
              <a:off x="1206744" y="3439716"/>
              <a:ext cx="840183" cy="840183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pic>
          <p:nvPicPr>
            <p:cNvPr id="42" name="图形 41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70621" y="3642360"/>
              <a:ext cx="546679" cy="461982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6623316" y="3350686"/>
            <a:ext cx="4519256" cy="1844325"/>
            <a:chOff x="6746059" y="3350686"/>
            <a:chExt cx="4519256" cy="1844325"/>
          </a:xfrm>
        </p:grpSpPr>
        <p:sp>
          <p:nvSpPr>
            <p:cNvPr id="38" name="文本框 37"/>
            <p:cNvSpPr txBox="1"/>
            <p:nvPr/>
          </p:nvSpPr>
          <p:spPr>
            <a:xfrm>
              <a:off x="7811375" y="3822840"/>
              <a:ext cx="3453940" cy="1372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正文内容，本段适应大段文字章节。如果文字较多的内容描述比较适合放在这里。请您在此修改您的内容，或者将内容粘贴到记事本后，复制到此段落中。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827860" y="3364517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1034B"/>
                  </a:solidFill>
                  <a:cs typeface="+mn-ea"/>
                  <a:sym typeface="+mn-lt"/>
                </a:rPr>
                <a:t>项目名称</a:t>
              </a:r>
              <a:endParaRPr lang="zh-CN" altLang="en-US" sz="2400" dirty="0">
                <a:solidFill>
                  <a:srgbClr val="01034B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746059" y="3350686"/>
              <a:ext cx="840183" cy="935985"/>
              <a:chOff x="6746059" y="3350686"/>
              <a:chExt cx="840183" cy="935985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6746059" y="3446488"/>
                <a:ext cx="840183" cy="840183"/>
              </a:xfrm>
              <a:prstGeom prst="ellipse">
                <a:avLst/>
              </a:prstGeom>
              <a:solidFill>
                <a:srgbClr val="0103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3600" b="1" dirty="0">
                  <a:solidFill>
                    <a:srgbClr val="FFD356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50" name="图形 49"/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6985595" y="3350686"/>
                <a:ext cx="361110" cy="76944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36733" y="654271"/>
            <a:ext cx="4738405" cy="1464326"/>
            <a:chOff x="2713904" y="914079"/>
            <a:chExt cx="4738405" cy="1464326"/>
          </a:xfrm>
        </p:grpSpPr>
        <p:sp>
          <p:nvSpPr>
            <p:cNvPr id="3" name="文本框 2"/>
            <p:cNvSpPr txBox="1"/>
            <p:nvPr/>
          </p:nvSpPr>
          <p:spPr>
            <a:xfrm>
              <a:off x="3070562" y="135167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班级情况介绍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4" name="图形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13904" y="1524199"/>
              <a:ext cx="260422" cy="424391"/>
            </a:xfrm>
            <a:prstGeom prst="rect">
              <a:avLst/>
            </a:prstGeom>
          </p:spPr>
        </p:pic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5792" y="2106722"/>
              <a:ext cx="275035" cy="25729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6397853" y="914079"/>
              <a:ext cx="1054456" cy="1464326"/>
              <a:chOff x="7277098" y="914079"/>
              <a:chExt cx="1054456" cy="1464326"/>
            </a:xfrm>
          </p:grpSpPr>
          <p:pic>
            <p:nvPicPr>
              <p:cNvPr id="23" name="图形 2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7525863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24" name="图形 2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88905" y="914079"/>
                <a:ext cx="742649" cy="535398"/>
              </a:xfrm>
              <a:prstGeom prst="rect">
                <a:avLst/>
              </a:prstGeom>
            </p:spPr>
          </p:pic>
          <p:pic>
            <p:nvPicPr>
              <p:cNvPr id="25" name="图形 2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77098" y="2121115"/>
                <a:ext cx="275035" cy="25729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3542267" y="2190272"/>
              <a:ext cx="2553733" cy="97387"/>
              <a:chOff x="3423766" y="2190272"/>
              <a:chExt cx="2553733" cy="97387"/>
            </a:xfrm>
          </p:grpSpPr>
          <p:grpSp>
            <p:nvGrpSpPr>
              <p:cNvPr id="8" name="组合 7"/>
              <p:cNvGrpSpPr/>
              <p:nvPr/>
            </p:nvGrpSpPr>
            <p:grpSpPr>
              <a:xfrm flipV="1">
                <a:off x="3423766" y="2190272"/>
                <a:ext cx="1716508" cy="90191"/>
                <a:chOff x="4314484" y="4176338"/>
                <a:chExt cx="3650110" cy="191788"/>
              </a:xfrm>
            </p:grpSpPr>
            <p:sp>
              <p:nvSpPr>
                <p:cNvPr id="14" name="任意多边形: 形状 13"/>
                <p:cNvSpPr/>
                <p:nvPr/>
              </p:nvSpPr>
              <p:spPr>
                <a:xfrm>
                  <a:off x="4314484" y="4176338"/>
                  <a:ext cx="278965" cy="191788"/>
                </a:xfrm>
                <a:custGeom>
                  <a:avLst/>
                  <a:gdLst>
                    <a:gd name="connsiteX0" fmla="*/ 73784 w 278964"/>
                    <a:gd name="connsiteY0" fmla="*/ 147002 h 191788"/>
                    <a:gd name="connsiteX1" fmla="*/ 72912 w 278964"/>
                    <a:gd name="connsiteY1" fmla="*/ 147700 h 191788"/>
                    <a:gd name="connsiteX2" fmla="*/ 80410 w 278964"/>
                    <a:gd name="connsiteY2" fmla="*/ 138982 h 191788"/>
                    <a:gd name="connsiteX3" fmla="*/ 101506 w 278964"/>
                    <a:gd name="connsiteY3" fmla="*/ 117537 h 191788"/>
                    <a:gd name="connsiteX4" fmla="*/ 128705 w 278964"/>
                    <a:gd name="connsiteY4" fmla="*/ 93825 h 191788"/>
                    <a:gd name="connsiteX5" fmla="*/ 130275 w 278964"/>
                    <a:gd name="connsiteY5" fmla="*/ 92779 h 191788"/>
                    <a:gd name="connsiteX6" fmla="*/ 136726 w 278964"/>
                    <a:gd name="connsiteY6" fmla="*/ 88245 h 191788"/>
                    <a:gd name="connsiteX7" fmla="*/ 150674 w 278964"/>
                    <a:gd name="connsiteY7" fmla="*/ 79876 h 191788"/>
                    <a:gd name="connsiteX8" fmla="*/ 153987 w 278964"/>
                    <a:gd name="connsiteY8" fmla="*/ 78307 h 191788"/>
                    <a:gd name="connsiteX9" fmla="*/ 150848 w 278964"/>
                    <a:gd name="connsiteY9" fmla="*/ 79528 h 191788"/>
                    <a:gd name="connsiteX10" fmla="*/ 156079 w 278964"/>
                    <a:gd name="connsiteY10" fmla="*/ 77784 h 191788"/>
                    <a:gd name="connsiteX11" fmla="*/ 153638 w 278964"/>
                    <a:gd name="connsiteY11" fmla="*/ 77959 h 191788"/>
                    <a:gd name="connsiteX12" fmla="*/ 148407 w 278964"/>
                    <a:gd name="connsiteY12" fmla="*/ 77087 h 191788"/>
                    <a:gd name="connsiteX13" fmla="*/ 147884 w 278964"/>
                    <a:gd name="connsiteY13" fmla="*/ 76564 h 191788"/>
                    <a:gd name="connsiteX14" fmla="*/ 153812 w 278964"/>
                    <a:gd name="connsiteY14" fmla="*/ 80748 h 191788"/>
                    <a:gd name="connsiteX15" fmla="*/ 153115 w 278964"/>
                    <a:gd name="connsiteY15" fmla="*/ 80399 h 191788"/>
                    <a:gd name="connsiteX16" fmla="*/ 159217 w 278964"/>
                    <a:gd name="connsiteY16" fmla="*/ 85979 h 191788"/>
                    <a:gd name="connsiteX17" fmla="*/ 179965 w 278964"/>
                    <a:gd name="connsiteY17" fmla="*/ 109342 h 191788"/>
                    <a:gd name="connsiteX18" fmla="*/ 182755 w 278964"/>
                    <a:gd name="connsiteY18" fmla="*/ 113004 h 191788"/>
                    <a:gd name="connsiteX19" fmla="*/ 186242 w 278964"/>
                    <a:gd name="connsiteY19" fmla="*/ 117362 h 191788"/>
                    <a:gd name="connsiteX20" fmla="*/ 195483 w 278964"/>
                    <a:gd name="connsiteY20" fmla="*/ 130090 h 191788"/>
                    <a:gd name="connsiteX21" fmla="*/ 218846 w 278964"/>
                    <a:gd name="connsiteY21" fmla="*/ 165309 h 191788"/>
                    <a:gd name="connsiteX22" fmla="*/ 263655 w 278964"/>
                    <a:gd name="connsiteY22" fmla="*/ 176991 h 191788"/>
                    <a:gd name="connsiteX23" fmla="*/ 275336 w 278964"/>
                    <a:gd name="connsiteY23" fmla="*/ 132182 h 191788"/>
                    <a:gd name="connsiteX24" fmla="*/ 204723 w 278964"/>
                    <a:gd name="connsiteY24" fmla="*/ 38903 h 191788"/>
                    <a:gd name="connsiteX25" fmla="*/ 135156 w 278964"/>
                    <a:gd name="connsiteY25" fmla="*/ 15889 h 191788"/>
                    <a:gd name="connsiteX26" fmla="*/ 64543 w 278964"/>
                    <a:gd name="connsiteY26" fmla="*/ 62790 h 191788"/>
                    <a:gd name="connsiteX27" fmla="*/ 17294 w 278964"/>
                    <a:gd name="connsiteY27" fmla="*/ 114050 h 191788"/>
                    <a:gd name="connsiteX28" fmla="*/ 28975 w 278964"/>
                    <a:gd name="connsiteY28" fmla="*/ 158858 h 191788"/>
                    <a:gd name="connsiteX29" fmla="*/ 73784 w 278964"/>
                    <a:gd name="connsiteY29" fmla="*/ 147002 h 191788"/>
                    <a:gd name="connsiteX30" fmla="*/ 73784 w 278964"/>
                    <a:gd name="connsiteY30" fmla="*/ 147002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84" y="147002"/>
                      </a:moveTo>
                      <a:cubicBezTo>
                        <a:pt x="76399" y="142295"/>
                        <a:pt x="77446" y="142992"/>
                        <a:pt x="72912" y="147700"/>
                      </a:cubicBezTo>
                      <a:cubicBezTo>
                        <a:pt x="75528" y="144910"/>
                        <a:pt x="77969" y="141772"/>
                        <a:pt x="80410" y="138982"/>
                      </a:cubicBezTo>
                      <a:cubicBezTo>
                        <a:pt x="87209" y="131659"/>
                        <a:pt x="94183" y="124511"/>
                        <a:pt x="101506" y="117537"/>
                      </a:cubicBezTo>
                      <a:cubicBezTo>
                        <a:pt x="110224" y="109168"/>
                        <a:pt x="119290" y="101322"/>
                        <a:pt x="128705" y="93825"/>
                      </a:cubicBezTo>
                      <a:cubicBezTo>
                        <a:pt x="123824" y="97835"/>
                        <a:pt x="127834" y="94522"/>
                        <a:pt x="130275" y="92779"/>
                      </a:cubicBezTo>
                      <a:cubicBezTo>
                        <a:pt x="132367" y="91209"/>
                        <a:pt x="134459" y="89815"/>
                        <a:pt x="136726" y="88245"/>
                      </a:cubicBezTo>
                      <a:cubicBezTo>
                        <a:pt x="141259" y="85281"/>
                        <a:pt x="145792" y="82317"/>
                        <a:pt x="150674" y="79876"/>
                      </a:cubicBezTo>
                      <a:cubicBezTo>
                        <a:pt x="151720" y="79353"/>
                        <a:pt x="152940" y="78830"/>
                        <a:pt x="153987" y="78307"/>
                      </a:cubicBezTo>
                      <a:cubicBezTo>
                        <a:pt x="158171" y="76041"/>
                        <a:pt x="151894" y="80574"/>
                        <a:pt x="150848" y="79528"/>
                      </a:cubicBezTo>
                      <a:cubicBezTo>
                        <a:pt x="151023" y="79702"/>
                        <a:pt x="155556" y="78133"/>
                        <a:pt x="156079" y="77784"/>
                      </a:cubicBezTo>
                      <a:cubicBezTo>
                        <a:pt x="162181" y="75518"/>
                        <a:pt x="149453" y="77784"/>
                        <a:pt x="153638" y="77959"/>
                      </a:cubicBezTo>
                      <a:cubicBezTo>
                        <a:pt x="142479" y="77610"/>
                        <a:pt x="145966" y="76389"/>
                        <a:pt x="148407" y="77087"/>
                      </a:cubicBezTo>
                      <a:cubicBezTo>
                        <a:pt x="149976" y="77610"/>
                        <a:pt x="153289" y="79005"/>
                        <a:pt x="147884" y="76564"/>
                      </a:cubicBezTo>
                      <a:cubicBezTo>
                        <a:pt x="140387" y="73251"/>
                        <a:pt x="153464" y="80748"/>
                        <a:pt x="153812" y="80748"/>
                      </a:cubicBezTo>
                      <a:cubicBezTo>
                        <a:pt x="152069" y="81097"/>
                        <a:pt x="147187" y="75343"/>
                        <a:pt x="153115" y="80399"/>
                      </a:cubicBezTo>
                      <a:cubicBezTo>
                        <a:pt x="155207" y="82143"/>
                        <a:pt x="157299" y="84061"/>
                        <a:pt x="159217" y="85979"/>
                      </a:cubicBezTo>
                      <a:cubicBezTo>
                        <a:pt x="166540" y="93302"/>
                        <a:pt x="173514" y="101148"/>
                        <a:pt x="179965" y="109342"/>
                      </a:cubicBezTo>
                      <a:cubicBezTo>
                        <a:pt x="180837" y="110563"/>
                        <a:pt x="185719" y="116665"/>
                        <a:pt x="182755" y="113004"/>
                      </a:cubicBezTo>
                      <a:cubicBezTo>
                        <a:pt x="179616" y="108993"/>
                        <a:pt x="185544" y="116491"/>
                        <a:pt x="186242" y="117362"/>
                      </a:cubicBezTo>
                      <a:cubicBezTo>
                        <a:pt x="189380" y="121547"/>
                        <a:pt x="192519" y="125906"/>
                        <a:pt x="195483" y="130090"/>
                      </a:cubicBezTo>
                      <a:cubicBezTo>
                        <a:pt x="203677" y="141597"/>
                        <a:pt x="211523" y="153279"/>
                        <a:pt x="218846" y="165309"/>
                      </a:cubicBezTo>
                      <a:cubicBezTo>
                        <a:pt x="227738" y="179955"/>
                        <a:pt x="248486" y="186755"/>
                        <a:pt x="263655" y="176991"/>
                      </a:cubicBezTo>
                      <a:cubicBezTo>
                        <a:pt x="278300" y="167576"/>
                        <a:pt x="284926" y="147874"/>
                        <a:pt x="275336" y="132182"/>
                      </a:cubicBezTo>
                      <a:cubicBezTo>
                        <a:pt x="255111" y="99404"/>
                        <a:pt x="232445" y="65579"/>
                        <a:pt x="204723" y="38903"/>
                      </a:cubicBezTo>
                      <a:cubicBezTo>
                        <a:pt x="185370" y="20422"/>
                        <a:pt x="162530" y="6997"/>
                        <a:pt x="135156" y="15889"/>
                      </a:cubicBezTo>
                      <a:cubicBezTo>
                        <a:pt x="108306" y="24781"/>
                        <a:pt x="85291" y="44308"/>
                        <a:pt x="64543" y="62790"/>
                      </a:cubicBezTo>
                      <a:cubicBezTo>
                        <a:pt x="48154" y="77435"/>
                        <a:pt x="28104" y="94522"/>
                        <a:pt x="17294" y="114050"/>
                      </a:cubicBezTo>
                      <a:cubicBezTo>
                        <a:pt x="8925" y="129044"/>
                        <a:pt x="13109" y="150489"/>
                        <a:pt x="28975" y="158858"/>
                      </a:cubicBezTo>
                      <a:cubicBezTo>
                        <a:pt x="44493" y="166879"/>
                        <a:pt x="64892" y="163043"/>
                        <a:pt x="73784" y="147002"/>
                      </a:cubicBezTo>
                      <a:lnTo>
                        <a:pt x="73784" y="147002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6391771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6821545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7255855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685629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 flipV="1">
                <a:off x="5251220" y="2197468"/>
                <a:ext cx="726279" cy="90191"/>
                <a:chOff x="4720423" y="4176338"/>
                <a:chExt cx="1544413" cy="191788"/>
              </a:xfrm>
            </p:grpSpPr>
            <p:sp>
              <p:nvSpPr>
                <p:cNvPr id="10" name="任意多边形: 形状 9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任意多边形: 形状 10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: 形状 11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6" name="矩形 25"/>
          <p:cNvSpPr/>
          <p:nvPr/>
        </p:nvSpPr>
        <p:spPr>
          <a:xfrm>
            <a:off x="1417555" y="4982277"/>
            <a:ext cx="2343961" cy="859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本段适应大段文字章节文字较多的内容描述比较适合放在这里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81649" y="45096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1034B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955994" y="4982277"/>
            <a:ext cx="2343961" cy="859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本段适应大段文字章节文字较多的内容描述比较适合放在这里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20088" y="45096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1034B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88316" y="4982277"/>
            <a:ext cx="2343961" cy="859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本段适应大段文字章节文字较多的内容描述比较适合放在这里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952410" y="45096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1034B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5320381" y="2631558"/>
            <a:ext cx="1615186" cy="1615186"/>
            <a:chOff x="5135520" y="2474214"/>
            <a:chExt cx="1911200" cy="1911200"/>
          </a:xfrm>
        </p:grpSpPr>
        <p:sp>
          <p:nvSpPr>
            <p:cNvPr id="73" name="椭圆 72"/>
            <p:cNvSpPr/>
            <p:nvPr/>
          </p:nvSpPr>
          <p:spPr>
            <a:xfrm>
              <a:off x="5135520" y="2474214"/>
              <a:ext cx="1911200" cy="1911200"/>
            </a:xfrm>
            <a:prstGeom prst="ellipse">
              <a:avLst/>
            </a:prstGeom>
            <a:solidFill>
              <a:srgbClr val="A3B7F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pic>
          <p:nvPicPr>
            <p:cNvPr id="42" name="图形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98624" y="2525872"/>
              <a:ext cx="784991" cy="1672638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1781942" y="2631558"/>
            <a:ext cx="1615186" cy="1615186"/>
            <a:chOff x="1664830" y="2454047"/>
            <a:chExt cx="1911200" cy="1911200"/>
          </a:xfrm>
        </p:grpSpPr>
        <p:sp>
          <p:nvSpPr>
            <p:cNvPr id="72" name="椭圆 71"/>
            <p:cNvSpPr/>
            <p:nvPr/>
          </p:nvSpPr>
          <p:spPr>
            <a:xfrm>
              <a:off x="1664830" y="2454047"/>
              <a:ext cx="1911200" cy="1911200"/>
            </a:xfrm>
            <a:prstGeom prst="ellipse">
              <a:avLst/>
            </a:prstGeom>
            <a:solidFill>
              <a:srgbClr val="A3B7F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rot="20920011" flipH="1">
              <a:off x="1933504" y="2697939"/>
              <a:ext cx="1433964" cy="1483529"/>
              <a:chOff x="2585117" y="-2044146"/>
              <a:chExt cx="1234643" cy="1277318"/>
            </a:xfrm>
          </p:grpSpPr>
          <p:sp>
            <p:nvSpPr>
              <p:cNvPr id="50" name="任意多边形: 形状 49"/>
              <p:cNvSpPr/>
              <p:nvPr/>
            </p:nvSpPr>
            <p:spPr>
              <a:xfrm>
                <a:off x="3035422" y="-1408766"/>
                <a:ext cx="666071" cy="641938"/>
              </a:xfrm>
              <a:custGeom>
                <a:avLst/>
                <a:gdLst>
                  <a:gd name="connsiteX0" fmla="*/ 43756 w 666071"/>
                  <a:gd name="connsiteY0" fmla="*/ 638503 h 641938"/>
                  <a:gd name="connsiteX1" fmla="*/ 26139 w 666071"/>
                  <a:gd name="connsiteY1" fmla="*/ 636959 h 641938"/>
                  <a:gd name="connsiteX2" fmla="*/ 5674 w 666071"/>
                  <a:gd name="connsiteY2" fmla="*/ 593133 h 641938"/>
                  <a:gd name="connsiteX3" fmla="*/ 212060 w 666071"/>
                  <a:gd name="connsiteY3" fmla="*/ 26152 h 641938"/>
                  <a:gd name="connsiteX4" fmla="*/ 238268 w 666071"/>
                  <a:gd name="connsiteY4" fmla="*/ 4142 h 641938"/>
                  <a:gd name="connsiteX5" fmla="*/ 238268 w 666071"/>
                  <a:gd name="connsiteY5" fmla="*/ 4142 h 641938"/>
                  <a:gd name="connsiteX6" fmla="*/ 270413 w 666071"/>
                  <a:gd name="connsiteY6" fmla="*/ 15823 h 641938"/>
                  <a:gd name="connsiteX7" fmla="*/ 658231 w 666071"/>
                  <a:gd name="connsiteY7" fmla="*/ 478018 h 641938"/>
                  <a:gd name="connsiteX8" fmla="*/ 654032 w 666071"/>
                  <a:gd name="connsiteY8" fmla="*/ 526188 h 641938"/>
                  <a:gd name="connsiteX9" fmla="*/ 605862 w 666071"/>
                  <a:gd name="connsiteY9" fmla="*/ 521941 h 641938"/>
                  <a:gd name="connsiteX10" fmla="*/ 256126 w 666071"/>
                  <a:gd name="connsiteY10" fmla="*/ 105115 h 641938"/>
                  <a:gd name="connsiteX11" fmla="*/ 70013 w 666071"/>
                  <a:gd name="connsiteY11" fmla="*/ 616446 h 641938"/>
                  <a:gd name="connsiteX12" fmla="*/ 43756 w 666071"/>
                  <a:gd name="connsiteY12" fmla="*/ 638503 h 641938"/>
                  <a:gd name="connsiteX13" fmla="*/ 43756 w 666071"/>
                  <a:gd name="connsiteY13" fmla="*/ 638503 h 6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6071" h="641938">
                    <a:moveTo>
                      <a:pt x="43756" y="638503"/>
                    </a:moveTo>
                    <a:cubicBezTo>
                      <a:pt x="38060" y="639517"/>
                      <a:pt x="31979" y="639082"/>
                      <a:pt x="26139" y="636959"/>
                    </a:cubicBezTo>
                    <a:cubicBezTo>
                      <a:pt x="8377" y="630491"/>
                      <a:pt x="-745" y="610895"/>
                      <a:pt x="5674" y="593133"/>
                    </a:cubicBezTo>
                    <a:lnTo>
                      <a:pt x="212060" y="26152"/>
                    </a:lnTo>
                    <a:cubicBezTo>
                      <a:pt x="216259" y="14664"/>
                      <a:pt x="226250" y="6266"/>
                      <a:pt x="238268" y="4142"/>
                    </a:cubicBezTo>
                    <a:lnTo>
                      <a:pt x="238268" y="4142"/>
                    </a:lnTo>
                    <a:cubicBezTo>
                      <a:pt x="250286" y="2019"/>
                      <a:pt x="262546" y="6459"/>
                      <a:pt x="270413" y="15823"/>
                    </a:cubicBezTo>
                    <a:lnTo>
                      <a:pt x="658231" y="478018"/>
                    </a:lnTo>
                    <a:cubicBezTo>
                      <a:pt x="670394" y="492498"/>
                      <a:pt x="668511" y="514073"/>
                      <a:pt x="654032" y="526188"/>
                    </a:cubicBezTo>
                    <a:cubicBezTo>
                      <a:pt x="639552" y="538303"/>
                      <a:pt x="617977" y="536420"/>
                      <a:pt x="605862" y="521941"/>
                    </a:cubicBezTo>
                    <a:lnTo>
                      <a:pt x="256126" y="105115"/>
                    </a:lnTo>
                    <a:lnTo>
                      <a:pt x="70013" y="616446"/>
                    </a:lnTo>
                    <a:cubicBezTo>
                      <a:pt x="65669" y="628367"/>
                      <a:pt x="55388" y="636428"/>
                      <a:pt x="43756" y="638503"/>
                    </a:cubicBezTo>
                    <a:lnTo>
                      <a:pt x="43756" y="638503"/>
                    </a:ln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2848054" y="-1774851"/>
                <a:ext cx="873615" cy="873615"/>
              </a:xfrm>
              <a:custGeom>
                <a:avLst/>
                <a:gdLst>
                  <a:gd name="connsiteX0" fmla="*/ 362167 w 873615"/>
                  <a:gd name="connsiteY0" fmla="*/ 10259 h 873615"/>
                  <a:gd name="connsiteX1" fmla="*/ 10259 w 873615"/>
                  <a:gd name="connsiteY1" fmla="*/ 512902 h 873615"/>
                  <a:gd name="connsiteX2" fmla="*/ 512853 w 873615"/>
                  <a:gd name="connsiteY2" fmla="*/ 864809 h 873615"/>
                  <a:gd name="connsiteX3" fmla="*/ 864761 w 873615"/>
                  <a:gd name="connsiteY3" fmla="*/ 362215 h 873615"/>
                  <a:gd name="connsiteX4" fmla="*/ 362167 w 873615"/>
                  <a:gd name="connsiteY4" fmla="*/ 10259 h 873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3615" h="873615">
                    <a:moveTo>
                      <a:pt x="362167" y="10259"/>
                    </a:moveTo>
                    <a:cubicBezTo>
                      <a:pt x="126580" y="51816"/>
                      <a:pt x="-31298" y="277267"/>
                      <a:pt x="10259" y="512902"/>
                    </a:cubicBezTo>
                    <a:cubicBezTo>
                      <a:pt x="51816" y="748488"/>
                      <a:pt x="277267" y="906366"/>
                      <a:pt x="512853" y="864809"/>
                    </a:cubicBezTo>
                    <a:cubicBezTo>
                      <a:pt x="748440" y="823252"/>
                      <a:pt x="906318" y="597802"/>
                      <a:pt x="864761" y="362215"/>
                    </a:cubicBezTo>
                    <a:cubicBezTo>
                      <a:pt x="823204" y="126580"/>
                      <a:pt x="597753" y="-31298"/>
                      <a:pt x="362167" y="10259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2975130" y="-1647857"/>
                <a:ext cx="617805" cy="617805"/>
              </a:xfrm>
              <a:custGeom>
                <a:avLst/>
                <a:gdLst>
                  <a:gd name="connsiteX0" fmla="*/ 612628 w 617805"/>
                  <a:gd name="connsiteY0" fmla="*/ 257279 h 617805"/>
                  <a:gd name="connsiteX1" fmla="*/ 363768 w 617805"/>
                  <a:gd name="connsiteY1" fmla="*/ 612710 h 617805"/>
                  <a:gd name="connsiteX2" fmla="*/ 8337 w 617805"/>
                  <a:gd name="connsiteY2" fmla="*/ 363802 h 617805"/>
                  <a:gd name="connsiteX3" fmla="*/ 257197 w 617805"/>
                  <a:gd name="connsiteY3" fmla="*/ 8323 h 617805"/>
                  <a:gd name="connsiteX4" fmla="*/ 612628 w 617805"/>
                  <a:gd name="connsiteY4" fmla="*/ 257279 h 617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805" h="617805">
                    <a:moveTo>
                      <a:pt x="612628" y="257279"/>
                    </a:moveTo>
                    <a:cubicBezTo>
                      <a:pt x="642070" y="424135"/>
                      <a:pt x="530624" y="583268"/>
                      <a:pt x="363768" y="612710"/>
                    </a:cubicBezTo>
                    <a:cubicBezTo>
                      <a:pt x="196864" y="642153"/>
                      <a:pt x="37731" y="530706"/>
                      <a:pt x="8337" y="363802"/>
                    </a:cubicBezTo>
                    <a:cubicBezTo>
                      <a:pt x="-21105" y="196898"/>
                      <a:pt x="90341" y="37765"/>
                      <a:pt x="257197" y="8323"/>
                    </a:cubicBezTo>
                    <a:cubicBezTo>
                      <a:pt x="424052" y="-21071"/>
                      <a:pt x="583185" y="90375"/>
                      <a:pt x="612628" y="257279"/>
                    </a:cubicBezTo>
                    <a:close/>
                  </a:path>
                </a:pathLst>
              </a:custGeom>
              <a:solidFill>
                <a:srgbClr val="F4F3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3238780" y="-1521490"/>
                <a:ext cx="125492" cy="197891"/>
              </a:xfrm>
              <a:custGeom>
                <a:avLst/>
                <a:gdLst>
                  <a:gd name="connsiteX0" fmla="*/ 49149 w 125491"/>
                  <a:gd name="connsiteY0" fmla="*/ 197664 h 197890"/>
                  <a:gd name="connsiteX1" fmla="*/ 44612 w 125491"/>
                  <a:gd name="connsiteY1" fmla="*/ 197712 h 197890"/>
                  <a:gd name="connsiteX2" fmla="*/ 33270 w 125491"/>
                  <a:gd name="connsiteY2" fmla="*/ 186563 h 197890"/>
                  <a:gd name="connsiteX3" fmla="*/ 3827 w 125491"/>
                  <a:gd name="connsiteY3" fmla="*/ 19659 h 197890"/>
                  <a:gd name="connsiteX4" fmla="*/ 14929 w 125491"/>
                  <a:gd name="connsiteY4" fmla="*/ 3827 h 197890"/>
                  <a:gd name="connsiteX5" fmla="*/ 30760 w 125491"/>
                  <a:gd name="connsiteY5" fmla="*/ 14929 h 197890"/>
                  <a:gd name="connsiteX6" fmla="*/ 53300 w 125491"/>
                  <a:gd name="connsiteY6" fmla="*/ 142834 h 197890"/>
                  <a:gd name="connsiteX7" fmla="*/ 99829 w 125491"/>
                  <a:gd name="connsiteY7" fmla="*/ 55617 h 197890"/>
                  <a:gd name="connsiteX8" fmla="*/ 118363 w 125491"/>
                  <a:gd name="connsiteY8" fmla="*/ 49970 h 197890"/>
                  <a:gd name="connsiteX9" fmla="*/ 124010 w 125491"/>
                  <a:gd name="connsiteY9" fmla="*/ 68504 h 197890"/>
                  <a:gd name="connsiteX10" fmla="*/ 58802 w 125491"/>
                  <a:gd name="connsiteY10" fmla="*/ 190713 h 197890"/>
                  <a:gd name="connsiteX11" fmla="*/ 49149 w 125491"/>
                  <a:gd name="connsiteY11" fmla="*/ 197664 h 197890"/>
                  <a:gd name="connsiteX12" fmla="*/ 49149 w 125491"/>
                  <a:gd name="connsiteY12" fmla="*/ 197664 h 197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491" h="197890">
                    <a:moveTo>
                      <a:pt x="49149" y="197664"/>
                    </a:moveTo>
                    <a:cubicBezTo>
                      <a:pt x="47701" y="197905"/>
                      <a:pt x="46157" y="197953"/>
                      <a:pt x="44612" y="197712"/>
                    </a:cubicBezTo>
                    <a:cubicBezTo>
                      <a:pt x="38869" y="196795"/>
                      <a:pt x="34283" y="192306"/>
                      <a:pt x="33270" y="186563"/>
                    </a:cubicBezTo>
                    <a:lnTo>
                      <a:pt x="3827" y="19659"/>
                    </a:lnTo>
                    <a:cubicBezTo>
                      <a:pt x="2524" y="12226"/>
                      <a:pt x="7496" y="5131"/>
                      <a:pt x="14929" y="3827"/>
                    </a:cubicBezTo>
                    <a:cubicBezTo>
                      <a:pt x="22362" y="2524"/>
                      <a:pt x="29457" y="7496"/>
                      <a:pt x="30760" y="14929"/>
                    </a:cubicBezTo>
                    <a:lnTo>
                      <a:pt x="53300" y="142834"/>
                    </a:lnTo>
                    <a:lnTo>
                      <a:pt x="99829" y="55617"/>
                    </a:lnTo>
                    <a:cubicBezTo>
                      <a:pt x="103400" y="48956"/>
                      <a:pt x="111702" y="46446"/>
                      <a:pt x="118363" y="49970"/>
                    </a:cubicBezTo>
                    <a:cubicBezTo>
                      <a:pt x="125023" y="53541"/>
                      <a:pt x="127533" y="61843"/>
                      <a:pt x="124010" y="68504"/>
                    </a:cubicBezTo>
                    <a:lnTo>
                      <a:pt x="58802" y="190713"/>
                    </a:lnTo>
                    <a:cubicBezTo>
                      <a:pt x="56872" y="194382"/>
                      <a:pt x="53252" y="196940"/>
                      <a:pt x="49149" y="197664"/>
                    </a:cubicBezTo>
                    <a:lnTo>
                      <a:pt x="49149" y="197664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3214148" y="-1597585"/>
                <a:ext cx="57919" cy="57919"/>
              </a:xfrm>
              <a:custGeom>
                <a:avLst/>
                <a:gdLst>
                  <a:gd name="connsiteX0" fmla="*/ 57950 w 57919"/>
                  <a:gd name="connsiteY0" fmla="*/ 26251 h 57919"/>
                  <a:gd name="connsiteX1" fmla="*/ 35747 w 57919"/>
                  <a:gd name="connsiteY1" fmla="*/ 57962 h 57919"/>
                  <a:gd name="connsiteX2" fmla="*/ 4036 w 57919"/>
                  <a:gd name="connsiteY2" fmla="*/ 35759 h 57919"/>
                  <a:gd name="connsiteX3" fmla="*/ 26239 w 57919"/>
                  <a:gd name="connsiteY3" fmla="*/ 4049 h 57919"/>
                  <a:gd name="connsiteX4" fmla="*/ 57950 w 57919"/>
                  <a:gd name="connsiteY4" fmla="*/ 26251 h 5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9" h="57919">
                    <a:moveTo>
                      <a:pt x="57950" y="26251"/>
                    </a:moveTo>
                    <a:cubicBezTo>
                      <a:pt x="60556" y="41117"/>
                      <a:pt x="50661" y="55355"/>
                      <a:pt x="35747" y="57962"/>
                    </a:cubicBezTo>
                    <a:cubicBezTo>
                      <a:pt x="20881" y="60568"/>
                      <a:pt x="6643" y="50626"/>
                      <a:pt x="4036" y="35759"/>
                    </a:cubicBezTo>
                    <a:cubicBezTo>
                      <a:pt x="1430" y="20894"/>
                      <a:pt x="11325" y="6655"/>
                      <a:pt x="26239" y="4049"/>
                    </a:cubicBezTo>
                    <a:cubicBezTo>
                      <a:pt x="41105" y="1394"/>
                      <a:pt x="55295" y="11337"/>
                      <a:pt x="57950" y="26251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3294994" y="-1139044"/>
                <a:ext cx="57919" cy="57919"/>
              </a:xfrm>
              <a:custGeom>
                <a:avLst/>
                <a:gdLst>
                  <a:gd name="connsiteX0" fmla="*/ 57950 w 57919"/>
                  <a:gd name="connsiteY0" fmla="*/ 26237 h 57919"/>
                  <a:gd name="connsiteX1" fmla="*/ 35747 w 57919"/>
                  <a:gd name="connsiteY1" fmla="*/ 57948 h 57919"/>
                  <a:gd name="connsiteX2" fmla="*/ 4036 w 57919"/>
                  <a:gd name="connsiteY2" fmla="*/ 35746 h 57919"/>
                  <a:gd name="connsiteX3" fmla="*/ 26239 w 57919"/>
                  <a:gd name="connsiteY3" fmla="*/ 4035 h 57919"/>
                  <a:gd name="connsiteX4" fmla="*/ 57950 w 57919"/>
                  <a:gd name="connsiteY4" fmla="*/ 26237 h 5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9" h="57919">
                    <a:moveTo>
                      <a:pt x="57950" y="26237"/>
                    </a:moveTo>
                    <a:cubicBezTo>
                      <a:pt x="60556" y="41103"/>
                      <a:pt x="50661" y="55342"/>
                      <a:pt x="35747" y="57948"/>
                    </a:cubicBezTo>
                    <a:cubicBezTo>
                      <a:pt x="20833" y="60554"/>
                      <a:pt x="6643" y="50612"/>
                      <a:pt x="4036" y="35746"/>
                    </a:cubicBezTo>
                    <a:cubicBezTo>
                      <a:pt x="1430" y="20880"/>
                      <a:pt x="11325" y="6641"/>
                      <a:pt x="26239" y="4035"/>
                    </a:cubicBezTo>
                    <a:cubicBezTo>
                      <a:pt x="41153" y="1428"/>
                      <a:pt x="55343" y="11371"/>
                      <a:pt x="57950" y="26237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3088795" y="-1480313"/>
                <a:ext cx="33786" cy="33786"/>
              </a:xfrm>
              <a:custGeom>
                <a:avLst/>
                <a:gdLst>
                  <a:gd name="connsiteX0" fmla="*/ 25134 w 33786"/>
                  <a:gd name="connsiteY0" fmla="*/ 6090 h 33786"/>
                  <a:gd name="connsiteX1" fmla="*/ 28513 w 33786"/>
                  <a:gd name="connsiteY1" fmla="*/ 25156 h 33786"/>
                  <a:gd name="connsiteX2" fmla="*/ 9448 w 33786"/>
                  <a:gd name="connsiteY2" fmla="*/ 28534 h 33786"/>
                  <a:gd name="connsiteX3" fmla="*/ 6069 w 33786"/>
                  <a:gd name="connsiteY3" fmla="*/ 9469 h 33786"/>
                  <a:gd name="connsiteX4" fmla="*/ 25134 w 33786"/>
                  <a:gd name="connsiteY4" fmla="*/ 6090 h 3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6" h="33786">
                    <a:moveTo>
                      <a:pt x="25134" y="6090"/>
                    </a:moveTo>
                    <a:cubicBezTo>
                      <a:pt x="31312" y="10435"/>
                      <a:pt x="32809" y="18929"/>
                      <a:pt x="28513" y="25156"/>
                    </a:cubicBezTo>
                    <a:cubicBezTo>
                      <a:pt x="24169" y="31333"/>
                      <a:pt x="15626" y="32830"/>
                      <a:pt x="9448" y="28534"/>
                    </a:cubicBezTo>
                    <a:cubicBezTo>
                      <a:pt x="3270" y="24190"/>
                      <a:pt x="1774" y="15647"/>
                      <a:pt x="6069" y="9469"/>
                    </a:cubicBezTo>
                    <a:cubicBezTo>
                      <a:pt x="10413" y="3291"/>
                      <a:pt x="18908" y="1746"/>
                      <a:pt x="25134" y="6090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3447798" y="-1228923"/>
                <a:ext cx="33786" cy="33786"/>
              </a:xfrm>
              <a:custGeom>
                <a:avLst/>
                <a:gdLst>
                  <a:gd name="connsiteX0" fmla="*/ 25134 w 33786"/>
                  <a:gd name="connsiteY0" fmla="*/ 6069 h 33786"/>
                  <a:gd name="connsiteX1" fmla="*/ 28513 w 33786"/>
                  <a:gd name="connsiteY1" fmla="*/ 25134 h 33786"/>
                  <a:gd name="connsiteX2" fmla="*/ 9448 w 33786"/>
                  <a:gd name="connsiteY2" fmla="*/ 28513 h 33786"/>
                  <a:gd name="connsiteX3" fmla="*/ 6069 w 33786"/>
                  <a:gd name="connsiteY3" fmla="*/ 9448 h 33786"/>
                  <a:gd name="connsiteX4" fmla="*/ 25134 w 33786"/>
                  <a:gd name="connsiteY4" fmla="*/ 6069 h 3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6" h="33786">
                    <a:moveTo>
                      <a:pt x="25134" y="6069"/>
                    </a:moveTo>
                    <a:cubicBezTo>
                      <a:pt x="31312" y="10413"/>
                      <a:pt x="32809" y="18956"/>
                      <a:pt x="28513" y="25134"/>
                    </a:cubicBezTo>
                    <a:cubicBezTo>
                      <a:pt x="24169" y="31312"/>
                      <a:pt x="15626" y="32809"/>
                      <a:pt x="9448" y="28513"/>
                    </a:cubicBezTo>
                    <a:cubicBezTo>
                      <a:pt x="3270" y="24169"/>
                      <a:pt x="1774" y="15626"/>
                      <a:pt x="6069" y="9448"/>
                    </a:cubicBezTo>
                    <a:cubicBezTo>
                      <a:pt x="10413" y="3270"/>
                      <a:pt x="18956" y="1774"/>
                      <a:pt x="25134" y="6069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3025284" y="-1327861"/>
                <a:ext cx="57919" cy="57919"/>
              </a:xfrm>
              <a:custGeom>
                <a:avLst/>
                <a:gdLst>
                  <a:gd name="connsiteX0" fmla="*/ 26237 w 57919"/>
                  <a:gd name="connsiteY0" fmla="*/ 4035 h 57919"/>
                  <a:gd name="connsiteX1" fmla="*/ 57948 w 57919"/>
                  <a:gd name="connsiteY1" fmla="*/ 26237 h 57919"/>
                  <a:gd name="connsiteX2" fmla="*/ 35746 w 57919"/>
                  <a:gd name="connsiteY2" fmla="*/ 57948 h 57919"/>
                  <a:gd name="connsiteX3" fmla="*/ 4035 w 57919"/>
                  <a:gd name="connsiteY3" fmla="*/ 35746 h 57919"/>
                  <a:gd name="connsiteX4" fmla="*/ 26237 w 57919"/>
                  <a:gd name="connsiteY4" fmla="*/ 4035 h 5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9" h="57919">
                    <a:moveTo>
                      <a:pt x="26237" y="4035"/>
                    </a:moveTo>
                    <a:cubicBezTo>
                      <a:pt x="41103" y="1429"/>
                      <a:pt x="55293" y="11371"/>
                      <a:pt x="57948" y="26237"/>
                    </a:cubicBezTo>
                    <a:cubicBezTo>
                      <a:pt x="60603" y="41103"/>
                      <a:pt x="50660" y="55294"/>
                      <a:pt x="35746" y="57948"/>
                    </a:cubicBezTo>
                    <a:cubicBezTo>
                      <a:pt x="20832" y="60555"/>
                      <a:pt x="6641" y="50612"/>
                      <a:pt x="4035" y="35746"/>
                    </a:cubicBezTo>
                    <a:cubicBezTo>
                      <a:pt x="1429" y="20832"/>
                      <a:pt x="11371" y="6641"/>
                      <a:pt x="26237" y="4035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3483860" y="-1408755"/>
                <a:ext cx="57919" cy="57919"/>
              </a:xfrm>
              <a:custGeom>
                <a:avLst/>
                <a:gdLst>
                  <a:gd name="connsiteX0" fmla="*/ 26237 w 57919"/>
                  <a:gd name="connsiteY0" fmla="*/ 4035 h 57919"/>
                  <a:gd name="connsiteX1" fmla="*/ 57948 w 57919"/>
                  <a:gd name="connsiteY1" fmla="*/ 26237 h 57919"/>
                  <a:gd name="connsiteX2" fmla="*/ 35746 w 57919"/>
                  <a:gd name="connsiteY2" fmla="*/ 57948 h 57919"/>
                  <a:gd name="connsiteX3" fmla="*/ 4035 w 57919"/>
                  <a:gd name="connsiteY3" fmla="*/ 35746 h 57919"/>
                  <a:gd name="connsiteX4" fmla="*/ 26237 w 57919"/>
                  <a:gd name="connsiteY4" fmla="*/ 4035 h 5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9" h="57919">
                    <a:moveTo>
                      <a:pt x="26237" y="4035"/>
                    </a:moveTo>
                    <a:cubicBezTo>
                      <a:pt x="41103" y="1428"/>
                      <a:pt x="55293" y="11371"/>
                      <a:pt x="57948" y="26237"/>
                    </a:cubicBezTo>
                    <a:cubicBezTo>
                      <a:pt x="60554" y="41103"/>
                      <a:pt x="50660" y="55293"/>
                      <a:pt x="35746" y="57948"/>
                    </a:cubicBezTo>
                    <a:cubicBezTo>
                      <a:pt x="20880" y="60554"/>
                      <a:pt x="6641" y="50612"/>
                      <a:pt x="4035" y="35746"/>
                    </a:cubicBezTo>
                    <a:cubicBezTo>
                      <a:pt x="1429" y="20880"/>
                      <a:pt x="11371" y="6690"/>
                      <a:pt x="26237" y="4035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3142578" y="-1175106"/>
                <a:ext cx="33786" cy="33786"/>
              </a:xfrm>
              <a:custGeom>
                <a:avLst/>
                <a:gdLst>
                  <a:gd name="connsiteX0" fmla="*/ 6104 w 33786"/>
                  <a:gd name="connsiteY0" fmla="*/ 9448 h 33786"/>
                  <a:gd name="connsiteX1" fmla="*/ 25169 w 33786"/>
                  <a:gd name="connsiteY1" fmla="*/ 6069 h 33786"/>
                  <a:gd name="connsiteX2" fmla="*/ 28547 w 33786"/>
                  <a:gd name="connsiteY2" fmla="*/ 25134 h 33786"/>
                  <a:gd name="connsiteX3" fmla="*/ 9482 w 33786"/>
                  <a:gd name="connsiteY3" fmla="*/ 28513 h 33786"/>
                  <a:gd name="connsiteX4" fmla="*/ 6104 w 33786"/>
                  <a:gd name="connsiteY4" fmla="*/ 9448 h 3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6" h="33786">
                    <a:moveTo>
                      <a:pt x="6104" y="9448"/>
                    </a:moveTo>
                    <a:cubicBezTo>
                      <a:pt x="10448" y="3270"/>
                      <a:pt x="18991" y="1774"/>
                      <a:pt x="25169" y="6069"/>
                    </a:cubicBezTo>
                    <a:cubicBezTo>
                      <a:pt x="31347" y="10413"/>
                      <a:pt x="32843" y="18956"/>
                      <a:pt x="28547" y="25134"/>
                    </a:cubicBezTo>
                    <a:cubicBezTo>
                      <a:pt x="24203" y="31312"/>
                      <a:pt x="15660" y="32857"/>
                      <a:pt x="9482" y="28513"/>
                    </a:cubicBezTo>
                    <a:cubicBezTo>
                      <a:pt x="3256" y="24169"/>
                      <a:pt x="1760" y="15626"/>
                      <a:pt x="6104" y="9448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3393947" y="-1534109"/>
                <a:ext cx="33786" cy="33786"/>
              </a:xfrm>
              <a:custGeom>
                <a:avLst/>
                <a:gdLst>
                  <a:gd name="connsiteX0" fmla="*/ 6104 w 33786"/>
                  <a:gd name="connsiteY0" fmla="*/ 9448 h 33786"/>
                  <a:gd name="connsiteX1" fmla="*/ 25169 w 33786"/>
                  <a:gd name="connsiteY1" fmla="*/ 6069 h 33786"/>
                  <a:gd name="connsiteX2" fmla="*/ 28547 w 33786"/>
                  <a:gd name="connsiteY2" fmla="*/ 25134 h 33786"/>
                  <a:gd name="connsiteX3" fmla="*/ 9482 w 33786"/>
                  <a:gd name="connsiteY3" fmla="*/ 28513 h 33786"/>
                  <a:gd name="connsiteX4" fmla="*/ 6104 w 33786"/>
                  <a:gd name="connsiteY4" fmla="*/ 9448 h 3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6" h="33786">
                    <a:moveTo>
                      <a:pt x="6104" y="9448"/>
                    </a:moveTo>
                    <a:cubicBezTo>
                      <a:pt x="10448" y="3270"/>
                      <a:pt x="18991" y="1774"/>
                      <a:pt x="25169" y="6069"/>
                    </a:cubicBezTo>
                    <a:cubicBezTo>
                      <a:pt x="31347" y="10413"/>
                      <a:pt x="32843" y="18956"/>
                      <a:pt x="28547" y="25134"/>
                    </a:cubicBezTo>
                    <a:cubicBezTo>
                      <a:pt x="24203" y="31312"/>
                      <a:pt x="15660" y="32809"/>
                      <a:pt x="9482" y="28513"/>
                    </a:cubicBezTo>
                    <a:cubicBezTo>
                      <a:pt x="3256" y="24169"/>
                      <a:pt x="1760" y="15626"/>
                      <a:pt x="6104" y="9448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3095865" y="-1347777"/>
                <a:ext cx="197891" cy="130318"/>
              </a:xfrm>
              <a:custGeom>
                <a:avLst/>
                <a:gdLst>
                  <a:gd name="connsiteX0" fmla="*/ 11645 w 197890"/>
                  <a:gd name="connsiteY0" fmla="*/ 128737 h 130318"/>
                  <a:gd name="connsiteX1" fmla="*/ 4647 w 197890"/>
                  <a:gd name="connsiteY1" fmla="*/ 125599 h 130318"/>
                  <a:gd name="connsiteX2" fmla="*/ 6819 w 197890"/>
                  <a:gd name="connsiteY2" fmla="*/ 116188 h 130318"/>
                  <a:gd name="connsiteX3" fmla="*/ 186031 w 197890"/>
                  <a:gd name="connsiteY3" fmla="*/ 4645 h 130318"/>
                  <a:gd name="connsiteX4" fmla="*/ 195442 w 197890"/>
                  <a:gd name="connsiteY4" fmla="*/ 6865 h 130318"/>
                  <a:gd name="connsiteX5" fmla="*/ 193271 w 197890"/>
                  <a:gd name="connsiteY5" fmla="*/ 16277 h 130318"/>
                  <a:gd name="connsiteX6" fmla="*/ 14059 w 197890"/>
                  <a:gd name="connsiteY6" fmla="*/ 127820 h 130318"/>
                  <a:gd name="connsiteX7" fmla="*/ 11645 w 197890"/>
                  <a:gd name="connsiteY7" fmla="*/ 128737 h 130318"/>
                  <a:gd name="connsiteX8" fmla="*/ 11645 w 197890"/>
                  <a:gd name="connsiteY8" fmla="*/ 128737 h 13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890" h="130318">
                    <a:moveTo>
                      <a:pt x="11645" y="128737"/>
                    </a:moveTo>
                    <a:cubicBezTo>
                      <a:pt x="8991" y="129219"/>
                      <a:pt x="6191" y="128061"/>
                      <a:pt x="4647" y="125599"/>
                    </a:cubicBezTo>
                    <a:cubicBezTo>
                      <a:pt x="2668" y="122414"/>
                      <a:pt x="3633" y="118166"/>
                      <a:pt x="6819" y="116188"/>
                    </a:cubicBezTo>
                    <a:lnTo>
                      <a:pt x="186031" y="4645"/>
                    </a:lnTo>
                    <a:cubicBezTo>
                      <a:pt x="189216" y="2666"/>
                      <a:pt x="193464" y="3631"/>
                      <a:pt x="195442" y="6865"/>
                    </a:cubicBezTo>
                    <a:cubicBezTo>
                      <a:pt x="197421" y="10051"/>
                      <a:pt x="196456" y="14298"/>
                      <a:pt x="193271" y="16277"/>
                    </a:cubicBezTo>
                    <a:lnTo>
                      <a:pt x="14059" y="127820"/>
                    </a:lnTo>
                    <a:cubicBezTo>
                      <a:pt x="13335" y="128303"/>
                      <a:pt x="12514" y="128592"/>
                      <a:pt x="11645" y="128737"/>
                    </a:cubicBezTo>
                    <a:lnTo>
                      <a:pt x="11645" y="128737"/>
                    </a:ln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3236745" y="-1386145"/>
                <a:ext cx="96532" cy="96532"/>
              </a:xfrm>
              <a:custGeom>
                <a:avLst/>
                <a:gdLst>
                  <a:gd name="connsiteX0" fmla="*/ 93320 w 96532"/>
                  <a:gd name="connsiteY0" fmla="*/ 40985 h 96532"/>
                  <a:gd name="connsiteX1" fmla="*/ 56686 w 96532"/>
                  <a:gd name="connsiteY1" fmla="*/ 93306 h 96532"/>
                  <a:gd name="connsiteX2" fmla="*/ 4317 w 96532"/>
                  <a:gd name="connsiteY2" fmla="*/ 56672 h 96532"/>
                  <a:gd name="connsiteX3" fmla="*/ 40951 w 96532"/>
                  <a:gd name="connsiteY3" fmla="*/ 4303 h 96532"/>
                  <a:gd name="connsiteX4" fmla="*/ 93320 w 96532"/>
                  <a:gd name="connsiteY4" fmla="*/ 40985 h 9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32" h="96532">
                    <a:moveTo>
                      <a:pt x="93320" y="40985"/>
                    </a:moveTo>
                    <a:cubicBezTo>
                      <a:pt x="97664" y="65553"/>
                      <a:pt x="81253" y="89010"/>
                      <a:pt x="56686" y="93306"/>
                    </a:cubicBezTo>
                    <a:cubicBezTo>
                      <a:pt x="32118" y="97649"/>
                      <a:pt x="8661" y="81239"/>
                      <a:pt x="4317" y="56672"/>
                    </a:cubicBezTo>
                    <a:cubicBezTo>
                      <a:pt x="-27" y="32104"/>
                      <a:pt x="16384" y="8647"/>
                      <a:pt x="40951" y="4303"/>
                    </a:cubicBezTo>
                    <a:cubicBezTo>
                      <a:pt x="65567" y="7"/>
                      <a:pt x="88976" y="16418"/>
                      <a:pt x="93320" y="40985"/>
                    </a:cubicBez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3223073" y="-1399783"/>
                <a:ext cx="120665" cy="120665"/>
              </a:xfrm>
              <a:custGeom>
                <a:avLst/>
                <a:gdLst>
                  <a:gd name="connsiteX0" fmla="*/ 72723 w 120665"/>
                  <a:gd name="connsiteY0" fmla="*/ 120458 h 120665"/>
                  <a:gd name="connsiteX1" fmla="*/ 4523 w 120665"/>
                  <a:gd name="connsiteY1" fmla="*/ 72723 h 120665"/>
                  <a:gd name="connsiteX2" fmla="*/ 52258 w 120665"/>
                  <a:gd name="connsiteY2" fmla="*/ 4523 h 120665"/>
                  <a:gd name="connsiteX3" fmla="*/ 120458 w 120665"/>
                  <a:gd name="connsiteY3" fmla="*/ 52306 h 120665"/>
                  <a:gd name="connsiteX4" fmla="*/ 72723 w 120665"/>
                  <a:gd name="connsiteY4" fmla="*/ 120458 h 120665"/>
                  <a:gd name="connsiteX5" fmla="*/ 72723 w 120665"/>
                  <a:gd name="connsiteY5" fmla="*/ 120458 h 120665"/>
                  <a:gd name="connsiteX6" fmla="*/ 57036 w 120665"/>
                  <a:gd name="connsiteY6" fmla="*/ 31455 h 120665"/>
                  <a:gd name="connsiteX7" fmla="*/ 31504 w 120665"/>
                  <a:gd name="connsiteY7" fmla="*/ 67945 h 120665"/>
                  <a:gd name="connsiteX8" fmla="*/ 67993 w 120665"/>
                  <a:gd name="connsiteY8" fmla="*/ 93477 h 120665"/>
                  <a:gd name="connsiteX9" fmla="*/ 93574 w 120665"/>
                  <a:gd name="connsiteY9" fmla="*/ 56988 h 120665"/>
                  <a:gd name="connsiteX10" fmla="*/ 57036 w 120665"/>
                  <a:gd name="connsiteY10" fmla="*/ 31455 h 120665"/>
                  <a:gd name="connsiteX11" fmla="*/ 57036 w 120665"/>
                  <a:gd name="connsiteY11" fmla="*/ 31455 h 120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665" h="120665">
                    <a:moveTo>
                      <a:pt x="72723" y="120458"/>
                    </a:moveTo>
                    <a:cubicBezTo>
                      <a:pt x="40771" y="126105"/>
                      <a:pt x="10170" y="104675"/>
                      <a:pt x="4523" y="72723"/>
                    </a:cubicBezTo>
                    <a:cubicBezTo>
                      <a:pt x="-1124" y="40771"/>
                      <a:pt x="20306" y="10170"/>
                      <a:pt x="52258" y="4523"/>
                    </a:cubicBezTo>
                    <a:cubicBezTo>
                      <a:pt x="84210" y="-1124"/>
                      <a:pt x="114811" y="20306"/>
                      <a:pt x="120458" y="52306"/>
                    </a:cubicBezTo>
                    <a:cubicBezTo>
                      <a:pt x="126105" y="84210"/>
                      <a:pt x="104675" y="114811"/>
                      <a:pt x="72723" y="120458"/>
                    </a:cubicBezTo>
                    <a:lnTo>
                      <a:pt x="72723" y="120458"/>
                    </a:lnTo>
                    <a:close/>
                    <a:moveTo>
                      <a:pt x="57036" y="31455"/>
                    </a:moveTo>
                    <a:cubicBezTo>
                      <a:pt x="39950" y="34496"/>
                      <a:pt x="28463" y="50858"/>
                      <a:pt x="31504" y="67945"/>
                    </a:cubicBezTo>
                    <a:cubicBezTo>
                      <a:pt x="34544" y="85031"/>
                      <a:pt x="50907" y="96518"/>
                      <a:pt x="67993" y="93477"/>
                    </a:cubicBezTo>
                    <a:cubicBezTo>
                      <a:pt x="85127" y="90436"/>
                      <a:pt x="96566" y="74074"/>
                      <a:pt x="93574" y="56988"/>
                    </a:cubicBezTo>
                    <a:cubicBezTo>
                      <a:pt x="90533" y="39902"/>
                      <a:pt x="74123" y="28415"/>
                      <a:pt x="57036" y="31455"/>
                    </a:cubicBezTo>
                    <a:lnTo>
                      <a:pt x="57036" y="31455"/>
                    </a:ln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2754870" y="-2044146"/>
                <a:ext cx="902575" cy="540580"/>
              </a:xfrm>
              <a:custGeom>
                <a:avLst/>
                <a:gdLst>
                  <a:gd name="connsiteX0" fmla="*/ 728875 w 902574"/>
                  <a:gd name="connsiteY0" fmla="*/ 78285 h 540579"/>
                  <a:gd name="connsiteX1" fmla="*/ 623992 w 902574"/>
                  <a:gd name="connsiteY1" fmla="*/ 74714 h 540579"/>
                  <a:gd name="connsiteX2" fmla="*/ 362149 w 902574"/>
                  <a:gd name="connsiteY2" fmla="*/ 19739 h 540579"/>
                  <a:gd name="connsiteX3" fmla="*/ 207794 w 902574"/>
                  <a:gd name="connsiteY3" fmla="*/ 98364 h 540579"/>
                  <a:gd name="connsiteX4" fmla="*/ 162762 w 902574"/>
                  <a:gd name="connsiteY4" fmla="*/ 198323 h 540579"/>
                  <a:gd name="connsiteX5" fmla="*/ 73856 w 902574"/>
                  <a:gd name="connsiteY5" fmla="*/ 253829 h 540579"/>
                  <a:gd name="connsiteX6" fmla="*/ 40263 w 902574"/>
                  <a:gd name="connsiteY6" fmla="*/ 537392 h 540579"/>
                  <a:gd name="connsiteX7" fmla="*/ 357419 w 902574"/>
                  <a:gd name="connsiteY7" fmla="*/ 220236 h 540579"/>
                  <a:gd name="connsiteX8" fmla="*/ 190515 w 902574"/>
                  <a:gd name="connsiteY8" fmla="*/ 190166 h 540579"/>
                  <a:gd name="connsiteX9" fmla="*/ 227004 w 902574"/>
                  <a:gd name="connsiteY9" fmla="*/ 117815 h 540579"/>
                  <a:gd name="connsiteX10" fmla="*/ 369293 w 902574"/>
                  <a:gd name="connsiteY10" fmla="*/ 46092 h 540579"/>
                  <a:gd name="connsiteX11" fmla="*/ 596143 w 902574"/>
                  <a:gd name="connsiteY11" fmla="*/ 81423 h 540579"/>
                  <a:gd name="connsiteX12" fmla="*/ 466549 w 902574"/>
                  <a:gd name="connsiteY12" fmla="*/ 190938 h 540579"/>
                  <a:gd name="connsiteX13" fmla="*/ 899785 w 902574"/>
                  <a:gd name="connsiteY13" fmla="*/ 307018 h 540579"/>
                  <a:gd name="connsiteX14" fmla="*/ 728875 w 902574"/>
                  <a:gd name="connsiteY14" fmla="*/ 78285 h 540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02574" h="540579">
                    <a:moveTo>
                      <a:pt x="728875" y="78285"/>
                    </a:moveTo>
                    <a:cubicBezTo>
                      <a:pt x="693302" y="68777"/>
                      <a:pt x="657393" y="68536"/>
                      <a:pt x="623992" y="74714"/>
                    </a:cubicBezTo>
                    <a:cubicBezTo>
                      <a:pt x="583883" y="6369"/>
                      <a:pt x="489427" y="-14337"/>
                      <a:pt x="362149" y="19739"/>
                    </a:cubicBezTo>
                    <a:cubicBezTo>
                      <a:pt x="295252" y="37645"/>
                      <a:pt x="241919" y="64819"/>
                      <a:pt x="207794" y="98364"/>
                    </a:cubicBezTo>
                    <a:cubicBezTo>
                      <a:pt x="178111" y="127517"/>
                      <a:pt x="162907" y="161593"/>
                      <a:pt x="162762" y="198323"/>
                    </a:cubicBezTo>
                    <a:cubicBezTo>
                      <a:pt x="130762" y="209665"/>
                      <a:pt x="99872" y="227814"/>
                      <a:pt x="73856" y="253829"/>
                    </a:cubicBezTo>
                    <a:cubicBezTo>
                      <a:pt x="-13747" y="341384"/>
                      <a:pt x="-12733" y="484396"/>
                      <a:pt x="40263" y="537392"/>
                    </a:cubicBezTo>
                    <a:lnTo>
                      <a:pt x="357419" y="220236"/>
                    </a:lnTo>
                    <a:cubicBezTo>
                      <a:pt x="324695" y="187511"/>
                      <a:pt x="257605" y="174624"/>
                      <a:pt x="190515" y="190166"/>
                    </a:cubicBezTo>
                    <a:cubicBezTo>
                      <a:pt x="192687" y="163813"/>
                      <a:pt x="204850" y="139632"/>
                      <a:pt x="227004" y="117815"/>
                    </a:cubicBezTo>
                    <a:cubicBezTo>
                      <a:pt x="257750" y="87601"/>
                      <a:pt x="306933" y="62792"/>
                      <a:pt x="369293" y="46092"/>
                    </a:cubicBezTo>
                    <a:cubicBezTo>
                      <a:pt x="424412" y="31274"/>
                      <a:pt x="546236" y="8927"/>
                      <a:pt x="596143" y="81423"/>
                    </a:cubicBezTo>
                    <a:cubicBezTo>
                      <a:pt x="530212" y="101501"/>
                      <a:pt x="478519" y="146196"/>
                      <a:pt x="466549" y="190938"/>
                    </a:cubicBezTo>
                    <a:lnTo>
                      <a:pt x="899785" y="307018"/>
                    </a:lnTo>
                    <a:cubicBezTo>
                      <a:pt x="919139" y="234667"/>
                      <a:pt x="848526" y="110334"/>
                      <a:pt x="728875" y="78285"/>
                    </a:cubicBez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2642098" y="-1913500"/>
                <a:ext cx="120665" cy="154451"/>
              </a:xfrm>
              <a:custGeom>
                <a:avLst/>
                <a:gdLst>
                  <a:gd name="connsiteX0" fmla="*/ 112202 w 120665"/>
                  <a:gd name="connsiteY0" fmla="*/ 3966 h 154451"/>
                  <a:gd name="connsiteX1" fmla="*/ 3700 w 120665"/>
                  <a:gd name="connsiteY1" fmla="*/ 144903 h 154451"/>
                  <a:gd name="connsiteX2" fmla="*/ 17649 w 120665"/>
                  <a:gd name="connsiteY2" fmla="*/ 148764 h 154451"/>
                  <a:gd name="connsiteX3" fmla="*/ 116063 w 120665"/>
                  <a:gd name="connsiteY3" fmla="*/ 17963 h 154451"/>
                  <a:gd name="connsiteX4" fmla="*/ 112202 w 120665"/>
                  <a:gd name="connsiteY4" fmla="*/ 3966 h 154451"/>
                  <a:gd name="connsiteX5" fmla="*/ 112202 w 120665"/>
                  <a:gd name="connsiteY5" fmla="*/ 3966 h 154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65" h="154451">
                    <a:moveTo>
                      <a:pt x="112202" y="3966"/>
                    </a:moveTo>
                    <a:cubicBezTo>
                      <a:pt x="52786" y="21824"/>
                      <a:pt x="11953" y="85632"/>
                      <a:pt x="3700" y="144903"/>
                    </a:cubicBezTo>
                    <a:cubicBezTo>
                      <a:pt x="2445" y="154025"/>
                      <a:pt x="16394" y="157983"/>
                      <a:pt x="17649" y="148764"/>
                    </a:cubicBezTo>
                    <a:cubicBezTo>
                      <a:pt x="25226" y="94609"/>
                      <a:pt x="61329" y="34373"/>
                      <a:pt x="116063" y="17963"/>
                    </a:cubicBezTo>
                    <a:cubicBezTo>
                      <a:pt x="124992" y="15212"/>
                      <a:pt x="121179" y="1263"/>
                      <a:pt x="112202" y="3966"/>
                    </a:cubicBezTo>
                    <a:lnTo>
                      <a:pt x="112202" y="3966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2585117" y="-1869749"/>
                <a:ext cx="67572" cy="149625"/>
              </a:xfrm>
              <a:custGeom>
                <a:avLst/>
                <a:gdLst>
                  <a:gd name="connsiteX0" fmla="*/ 59280 w 67572"/>
                  <a:gd name="connsiteY0" fmla="*/ 4088 h 149624"/>
                  <a:gd name="connsiteX1" fmla="*/ 3630 w 67572"/>
                  <a:gd name="connsiteY1" fmla="*/ 142467 h 149624"/>
                  <a:gd name="connsiteX2" fmla="*/ 18109 w 67572"/>
                  <a:gd name="connsiteY2" fmla="*/ 142467 h 149624"/>
                  <a:gd name="connsiteX3" fmla="*/ 63142 w 67572"/>
                  <a:gd name="connsiteY3" fmla="*/ 18037 h 149624"/>
                  <a:gd name="connsiteX4" fmla="*/ 59280 w 67572"/>
                  <a:gd name="connsiteY4" fmla="*/ 4088 h 149624"/>
                  <a:gd name="connsiteX5" fmla="*/ 59280 w 67572"/>
                  <a:gd name="connsiteY5" fmla="*/ 4088 h 14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572" h="149624">
                    <a:moveTo>
                      <a:pt x="59280" y="4088"/>
                    </a:moveTo>
                    <a:cubicBezTo>
                      <a:pt x="7829" y="22526"/>
                      <a:pt x="5802" y="97049"/>
                      <a:pt x="3630" y="142467"/>
                    </a:cubicBezTo>
                    <a:cubicBezTo>
                      <a:pt x="3195" y="151782"/>
                      <a:pt x="17675" y="151782"/>
                      <a:pt x="18109" y="142467"/>
                    </a:cubicBezTo>
                    <a:cubicBezTo>
                      <a:pt x="19847" y="105302"/>
                      <a:pt x="20185" y="33434"/>
                      <a:pt x="63142" y="18037"/>
                    </a:cubicBezTo>
                    <a:cubicBezTo>
                      <a:pt x="71878" y="14900"/>
                      <a:pt x="68113" y="903"/>
                      <a:pt x="59280" y="4088"/>
                    </a:cubicBezTo>
                    <a:lnTo>
                      <a:pt x="59280" y="4088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3718878" y="-1839981"/>
                <a:ext cx="43439" cy="130318"/>
              </a:xfrm>
              <a:custGeom>
                <a:avLst/>
                <a:gdLst>
                  <a:gd name="connsiteX0" fmla="*/ 4652 w 43439"/>
                  <a:gd name="connsiteY0" fmla="*/ 14430 h 130318"/>
                  <a:gd name="connsiteX1" fmla="*/ 19180 w 43439"/>
                  <a:gd name="connsiteY1" fmla="*/ 117285 h 130318"/>
                  <a:gd name="connsiteX2" fmla="*/ 31681 w 43439"/>
                  <a:gd name="connsiteY2" fmla="*/ 124573 h 130318"/>
                  <a:gd name="connsiteX3" fmla="*/ 17153 w 43439"/>
                  <a:gd name="connsiteY3" fmla="*/ 7093 h 130318"/>
                  <a:gd name="connsiteX4" fmla="*/ 4652 w 43439"/>
                  <a:gd name="connsiteY4" fmla="*/ 14430 h 130318"/>
                  <a:gd name="connsiteX5" fmla="*/ 4652 w 43439"/>
                  <a:gd name="connsiteY5" fmla="*/ 14430 h 13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439" h="130318">
                    <a:moveTo>
                      <a:pt x="4652" y="14430"/>
                    </a:moveTo>
                    <a:cubicBezTo>
                      <a:pt x="23669" y="47251"/>
                      <a:pt x="38486" y="80940"/>
                      <a:pt x="19180" y="117285"/>
                    </a:cubicBezTo>
                    <a:cubicBezTo>
                      <a:pt x="14788" y="125538"/>
                      <a:pt x="27289" y="132826"/>
                      <a:pt x="31681" y="124573"/>
                    </a:cubicBezTo>
                    <a:cubicBezTo>
                      <a:pt x="53594" y="83306"/>
                      <a:pt x="39114" y="44934"/>
                      <a:pt x="17153" y="7093"/>
                    </a:cubicBezTo>
                    <a:cubicBezTo>
                      <a:pt x="12471" y="-919"/>
                      <a:pt x="-30" y="6369"/>
                      <a:pt x="4652" y="14430"/>
                    </a:cubicBezTo>
                    <a:lnTo>
                      <a:pt x="4652" y="14430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3785974" y="-1846496"/>
                <a:ext cx="33786" cy="130318"/>
              </a:xfrm>
              <a:custGeom>
                <a:avLst/>
                <a:gdLst>
                  <a:gd name="connsiteX0" fmla="*/ 4211 w 33786"/>
                  <a:gd name="connsiteY0" fmla="*/ 12257 h 130318"/>
                  <a:gd name="connsiteX1" fmla="*/ 13961 w 33786"/>
                  <a:gd name="connsiteY1" fmla="*/ 119407 h 130318"/>
                  <a:gd name="connsiteX2" fmla="*/ 27910 w 33786"/>
                  <a:gd name="connsiteY2" fmla="*/ 123269 h 130318"/>
                  <a:gd name="connsiteX3" fmla="*/ 18160 w 33786"/>
                  <a:gd name="connsiteY3" fmla="*/ 8444 h 130318"/>
                  <a:gd name="connsiteX4" fmla="*/ 4211 w 33786"/>
                  <a:gd name="connsiteY4" fmla="*/ 12257 h 130318"/>
                  <a:gd name="connsiteX5" fmla="*/ 4211 w 33786"/>
                  <a:gd name="connsiteY5" fmla="*/ 12257 h 13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86" h="130318">
                    <a:moveTo>
                      <a:pt x="4211" y="12257"/>
                    </a:moveTo>
                    <a:cubicBezTo>
                      <a:pt x="18739" y="46960"/>
                      <a:pt x="21828" y="82628"/>
                      <a:pt x="13961" y="119407"/>
                    </a:cubicBezTo>
                    <a:cubicBezTo>
                      <a:pt x="12030" y="128529"/>
                      <a:pt x="25979" y="132391"/>
                      <a:pt x="27910" y="123269"/>
                    </a:cubicBezTo>
                    <a:cubicBezTo>
                      <a:pt x="36308" y="84077"/>
                      <a:pt x="33653" y="45512"/>
                      <a:pt x="18160" y="8444"/>
                    </a:cubicBezTo>
                    <a:cubicBezTo>
                      <a:pt x="14637" y="-99"/>
                      <a:pt x="591" y="3665"/>
                      <a:pt x="4211" y="12257"/>
                    </a:cubicBezTo>
                    <a:lnTo>
                      <a:pt x="4211" y="12257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5" name="图形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2489" y="3328265"/>
            <a:ext cx="257842" cy="266436"/>
          </a:xfrm>
          <a:prstGeom prst="rect">
            <a:avLst/>
          </a:prstGeom>
        </p:spPr>
      </p:pic>
      <p:pic>
        <p:nvPicPr>
          <p:cNvPr id="70" name="图形 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168621" y="3272110"/>
            <a:ext cx="257842" cy="266436"/>
          </a:xfrm>
          <a:prstGeom prst="rect">
            <a:avLst/>
          </a:prstGeom>
        </p:spPr>
      </p:pic>
      <p:grpSp>
        <p:nvGrpSpPr>
          <p:cNvPr id="75" name="组合 74"/>
          <p:cNvGrpSpPr/>
          <p:nvPr/>
        </p:nvGrpSpPr>
        <p:grpSpPr>
          <a:xfrm>
            <a:off x="8852703" y="2631558"/>
            <a:ext cx="1615186" cy="1615186"/>
            <a:chOff x="8576154" y="2474214"/>
            <a:chExt cx="1911200" cy="1911200"/>
          </a:xfrm>
        </p:grpSpPr>
        <p:sp>
          <p:nvSpPr>
            <p:cNvPr id="74" name="椭圆 73"/>
            <p:cNvSpPr/>
            <p:nvPr/>
          </p:nvSpPr>
          <p:spPr>
            <a:xfrm>
              <a:off x="8576154" y="2474214"/>
              <a:ext cx="1911200" cy="1911200"/>
            </a:xfrm>
            <a:prstGeom prst="ellipse">
              <a:avLst/>
            </a:prstGeom>
            <a:solidFill>
              <a:srgbClr val="A3B7F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pic>
          <p:nvPicPr>
            <p:cNvPr id="71" name="图形 70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951734" y="2560921"/>
              <a:ext cx="1160040" cy="173778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10895" y="3707955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034B"/>
                </a:solidFill>
                <a:cs typeface="+mn-ea"/>
                <a:sym typeface="+mn-lt"/>
              </a:rPr>
              <a:t>给家长的介绍</a:t>
            </a:r>
            <a:endParaRPr lang="zh-CN" altLang="en-US" sz="44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0063" y="4477396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68169" y="2238954"/>
            <a:ext cx="1255660" cy="1255660"/>
            <a:chOff x="5759347" y="1425980"/>
            <a:chExt cx="686074" cy="686074"/>
          </a:xfrm>
        </p:grpSpPr>
        <p:sp>
          <p:nvSpPr>
            <p:cNvPr id="6" name="椭圆 5"/>
            <p:cNvSpPr/>
            <p:nvPr/>
          </p:nvSpPr>
          <p:spPr>
            <a:xfrm>
              <a:off x="5759347" y="1425980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80994" y="1537155"/>
              <a:ext cx="618530" cy="554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b="1" dirty="0">
                  <a:solidFill>
                    <a:srgbClr val="FFD356"/>
                  </a:solidFill>
                  <a:latin typeface="+mj-ea"/>
                </a:rPr>
                <a:t>03</a:t>
              </a:r>
              <a:endParaRPr lang="zh-CN" altLang="en-US" sz="32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52892" y="1619973"/>
            <a:ext cx="863757" cy="1092182"/>
            <a:chOff x="6938415" y="1762432"/>
            <a:chExt cx="863757" cy="1092182"/>
          </a:xfrm>
        </p:grpSpPr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58468" y="1762432"/>
              <a:ext cx="743704" cy="536159"/>
            </a:xfrm>
            <a:prstGeom prst="rect">
              <a:avLst/>
            </a:prstGeom>
          </p:spPr>
        </p:pic>
        <p:sp>
          <p:nvSpPr>
            <p:cNvPr id="28" name="图形 26"/>
            <p:cNvSpPr/>
            <p:nvPr/>
          </p:nvSpPr>
          <p:spPr>
            <a:xfrm>
              <a:off x="6938415" y="2326560"/>
              <a:ext cx="365576" cy="528054"/>
            </a:xfrm>
            <a:custGeom>
              <a:avLst/>
              <a:gdLst>
                <a:gd name="connsiteX0" fmla="*/ 70941 w 365576"/>
                <a:gd name="connsiteY0" fmla="*/ 523485 h 528054"/>
                <a:gd name="connsiteX1" fmla="*/ 172941 w 365576"/>
                <a:gd name="connsiteY1" fmla="*/ 513691 h 528054"/>
                <a:gd name="connsiteX2" fmla="*/ 223129 w 365576"/>
                <a:gd name="connsiteY2" fmla="*/ 501460 h 528054"/>
                <a:gd name="connsiteX3" fmla="*/ 271240 w 365576"/>
                <a:gd name="connsiteY3" fmla="*/ 481421 h 528054"/>
                <a:gd name="connsiteX4" fmla="*/ 347244 w 365576"/>
                <a:gd name="connsiteY4" fmla="*/ 421394 h 528054"/>
                <a:gd name="connsiteX5" fmla="*/ 365207 w 365576"/>
                <a:gd name="connsiteY5" fmla="*/ 344804 h 528054"/>
                <a:gd name="connsiteX6" fmla="*/ 256482 w 365576"/>
                <a:gd name="connsiteY6" fmla="*/ 224434 h 528054"/>
                <a:gd name="connsiteX7" fmla="*/ 84887 w 365576"/>
                <a:gd name="connsiteY7" fmla="*/ 223216 h 528054"/>
                <a:gd name="connsiteX8" fmla="*/ 22378 w 365576"/>
                <a:gd name="connsiteY8" fmla="*/ 278910 h 528054"/>
                <a:gd name="connsiteX9" fmla="*/ 24815 w 365576"/>
                <a:gd name="connsiteY9" fmla="*/ 308066 h 528054"/>
                <a:gd name="connsiteX10" fmla="*/ 48871 w 365576"/>
                <a:gd name="connsiteY10" fmla="*/ 324720 h 528054"/>
                <a:gd name="connsiteX11" fmla="*/ 121038 w 365576"/>
                <a:gd name="connsiteY11" fmla="*/ 327157 h 528054"/>
                <a:gd name="connsiteX12" fmla="*/ 195508 w 365576"/>
                <a:gd name="connsiteY12" fmla="*/ 296692 h 528054"/>
                <a:gd name="connsiteX13" fmla="*/ 245018 w 365576"/>
                <a:gd name="connsiteY13" fmla="*/ 237974 h 528054"/>
                <a:gd name="connsiteX14" fmla="*/ 246056 w 365576"/>
                <a:gd name="connsiteY14" fmla="*/ 173164 h 528054"/>
                <a:gd name="connsiteX15" fmla="*/ 204354 w 365576"/>
                <a:gd name="connsiteY15" fmla="*/ 151590 h 528054"/>
                <a:gd name="connsiteX16" fmla="*/ 144417 w 365576"/>
                <a:gd name="connsiteY16" fmla="*/ 157367 h 528054"/>
                <a:gd name="connsiteX17" fmla="*/ 90077 w 365576"/>
                <a:gd name="connsiteY17" fmla="*/ 170275 h 528054"/>
                <a:gd name="connsiteX18" fmla="*/ 18226 w 365576"/>
                <a:gd name="connsiteY18" fmla="*/ 156194 h 528054"/>
                <a:gd name="connsiteX19" fmla="*/ 57040 w 365576"/>
                <a:gd name="connsiteY19" fmla="*/ 87772 h 528054"/>
                <a:gd name="connsiteX20" fmla="*/ 159356 w 365576"/>
                <a:gd name="connsiteY20" fmla="*/ 38352 h 528054"/>
                <a:gd name="connsiteX21" fmla="*/ 209047 w 365576"/>
                <a:gd name="connsiteY21" fmla="*/ 11859 h 528054"/>
                <a:gd name="connsiteX22" fmla="*/ 204489 w 365576"/>
                <a:gd name="connsiteY22" fmla="*/ 4051 h 528054"/>
                <a:gd name="connsiteX23" fmla="*/ 106957 w 365576"/>
                <a:gd name="connsiteY23" fmla="*/ 52839 h 528054"/>
                <a:gd name="connsiteX24" fmla="*/ 58800 w 365576"/>
                <a:gd name="connsiteY24" fmla="*/ 76444 h 528054"/>
                <a:gd name="connsiteX25" fmla="*/ 21881 w 365576"/>
                <a:gd name="connsiteY25" fmla="*/ 101312 h 528054"/>
                <a:gd name="connsiteX26" fmla="*/ 3603 w 365576"/>
                <a:gd name="connsiteY26" fmla="*/ 133988 h 528054"/>
                <a:gd name="connsiteX27" fmla="*/ 19309 w 365576"/>
                <a:gd name="connsiteY27" fmla="*/ 170681 h 528054"/>
                <a:gd name="connsiteX28" fmla="*/ 89039 w 365576"/>
                <a:gd name="connsiteY28" fmla="*/ 179572 h 528054"/>
                <a:gd name="connsiteX29" fmla="*/ 196771 w 365576"/>
                <a:gd name="connsiteY29" fmla="*/ 160075 h 528054"/>
                <a:gd name="connsiteX30" fmla="*/ 237346 w 365576"/>
                <a:gd name="connsiteY30" fmla="*/ 176142 h 528054"/>
                <a:gd name="connsiteX31" fmla="*/ 235676 w 365576"/>
                <a:gd name="connsiteY31" fmla="*/ 236846 h 528054"/>
                <a:gd name="connsiteX32" fmla="*/ 113636 w 365576"/>
                <a:gd name="connsiteY32" fmla="*/ 319168 h 528054"/>
                <a:gd name="connsiteX33" fmla="*/ 45847 w 365576"/>
                <a:gd name="connsiteY33" fmla="*/ 313662 h 528054"/>
                <a:gd name="connsiteX34" fmla="*/ 29193 w 365576"/>
                <a:gd name="connsiteY34" fmla="*/ 294571 h 528054"/>
                <a:gd name="connsiteX35" fmla="*/ 42958 w 365576"/>
                <a:gd name="connsiteY35" fmla="*/ 260766 h 528054"/>
                <a:gd name="connsiteX36" fmla="*/ 117969 w 365576"/>
                <a:gd name="connsiteY36" fmla="*/ 222449 h 528054"/>
                <a:gd name="connsiteX37" fmla="*/ 200653 w 365576"/>
                <a:gd name="connsiteY37" fmla="*/ 219470 h 528054"/>
                <a:gd name="connsiteX38" fmla="*/ 340700 w 365576"/>
                <a:gd name="connsiteY38" fmla="*/ 302063 h 528054"/>
                <a:gd name="connsiteX39" fmla="*/ 355639 w 365576"/>
                <a:gd name="connsiteY39" fmla="*/ 378067 h 528054"/>
                <a:gd name="connsiteX40" fmla="*/ 309603 w 365576"/>
                <a:gd name="connsiteY40" fmla="*/ 446578 h 528054"/>
                <a:gd name="connsiteX41" fmla="*/ 219744 w 365576"/>
                <a:gd name="connsiteY41" fmla="*/ 493020 h 528054"/>
                <a:gd name="connsiteX42" fmla="*/ 172219 w 365576"/>
                <a:gd name="connsiteY42" fmla="*/ 504619 h 528054"/>
                <a:gd name="connsiteX43" fmla="*/ 122031 w 365576"/>
                <a:gd name="connsiteY43" fmla="*/ 513917 h 528054"/>
                <a:gd name="connsiteX44" fmla="*/ 73288 w 365576"/>
                <a:gd name="connsiteY44" fmla="*/ 514774 h 528054"/>
                <a:gd name="connsiteX45" fmla="*/ 70941 w 365576"/>
                <a:gd name="connsiteY45" fmla="*/ 523485 h 528054"/>
                <a:gd name="connsiteX46" fmla="*/ 70941 w 365576"/>
                <a:gd name="connsiteY46" fmla="*/ 523485 h 52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5576" h="528054">
                  <a:moveTo>
                    <a:pt x="70941" y="523485"/>
                  </a:moveTo>
                  <a:cubicBezTo>
                    <a:pt x="105016" y="528856"/>
                    <a:pt x="139678" y="520416"/>
                    <a:pt x="172941" y="513691"/>
                  </a:cubicBezTo>
                  <a:cubicBezTo>
                    <a:pt x="189911" y="510261"/>
                    <a:pt x="206610" y="506876"/>
                    <a:pt x="223129" y="501460"/>
                  </a:cubicBezTo>
                  <a:cubicBezTo>
                    <a:pt x="239647" y="496044"/>
                    <a:pt x="255805" y="489319"/>
                    <a:pt x="271240" y="481421"/>
                  </a:cubicBezTo>
                  <a:cubicBezTo>
                    <a:pt x="299494" y="466933"/>
                    <a:pt x="328920" y="447932"/>
                    <a:pt x="347244" y="421394"/>
                  </a:cubicBezTo>
                  <a:cubicBezTo>
                    <a:pt x="362680" y="399053"/>
                    <a:pt x="368863" y="371613"/>
                    <a:pt x="365207" y="344804"/>
                  </a:cubicBezTo>
                  <a:cubicBezTo>
                    <a:pt x="357173" y="286312"/>
                    <a:pt x="309287" y="244248"/>
                    <a:pt x="256482" y="224434"/>
                  </a:cubicBezTo>
                  <a:cubicBezTo>
                    <a:pt x="201555" y="203854"/>
                    <a:pt x="139904" y="202229"/>
                    <a:pt x="84887" y="223216"/>
                  </a:cubicBezTo>
                  <a:cubicBezTo>
                    <a:pt x="58213" y="233416"/>
                    <a:pt x="32081" y="250657"/>
                    <a:pt x="22378" y="278910"/>
                  </a:cubicBezTo>
                  <a:cubicBezTo>
                    <a:pt x="19083" y="288523"/>
                    <a:pt x="19038" y="299355"/>
                    <a:pt x="24815" y="308066"/>
                  </a:cubicBezTo>
                  <a:cubicBezTo>
                    <a:pt x="30366" y="316460"/>
                    <a:pt x="39573" y="321470"/>
                    <a:pt x="48871" y="324720"/>
                  </a:cubicBezTo>
                  <a:cubicBezTo>
                    <a:pt x="71663" y="332663"/>
                    <a:pt x="97614" y="331535"/>
                    <a:pt x="121038" y="327157"/>
                  </a:cubicBezTo>
                  <a:cubicBezTo>
                    <a:pt x="147441" y="322237"/>
                    <a:pt x="173347" y="311947"/>
                    <a:pt x="195508" y="296692"/>
                  </a:cubicBezTo>
                  <a:cubicBezTo>
                    <a:pt x="216946" y="281979"/>
                    <a:pt x="235179" y="262301"/>
                    <a:pt x="245018" y="237974"/>
                  </a:cubicBezTo>
                  <a:cubicBezTo>
                    <a:pt x="252781" y="218748"/>
                    <a:pt x="257294" y="192029"/>
                    <a:pt x="246056" y="173164"/>
                  </a:cubicBezTo>
                  <a:cubicBezTo>
                    <a:pt x="237301" y="158495"/>
                    <a:pt x="220511" y="153034"/>
                    <a:pt x="204354" y="151590"/>
                  </a:cubicBezTo>
                  <a:cubicBezTo>
                    <a:pt x="184360" y="149830"/>
                    <a:pt x="163960" y="153305"/>
                    <a:pt x="144417" y="157367"/>
                  </a:cubicBezTo>
                  <a:cubicBezTo>
                    <a:pt x="126183" y="161158"/>
                    <a:pt x="108266" y="166258"/>
                    <a:pt x="90077" y="170275"/>
                  </a:cubicBezTo>
                  <a:cubicBezTo>
                    <a:pt x="66427" y="175510"/>
                    <a:pt x="33751" y="179572"/>
                    <a:pt x="18226" y="156194"/>
                  </a:cubicBezTo>
                  <a:cubicBezTo>
                    <a:pt x="-1723" y="126135"/>
                    <a:pt x="33932" y="100545"/>
                    <a:pt x="57040" y="87772"/>
                  </a:cubicBezTo>
                  <a:cubicBezTo>
                    <a:pt x="90213" y="69358"/>
                    <a:pt x="125236" y="54825"/>
                    <a:pt x="159356" y="38352"/>
                  </a:cubicBezTo>
                  <a:cubicBezTo>
                    <a:pt x="176281" y="30183"/>
                    <a:pt x="192935" y="21517"/>
                    <a:pt x="209047" y="11859"/>
                  </a:cubicBezTo>
                  <a:cubicBezTo>
                    <a:pt x="214012" y="8880"/>
                    <a:pt x="209499" y="1072"/>
                    <a:pt x="204489" y="4051"/>
                  </a:cubicBezTo>
                  <a:cubicBezTo>
                    <a:pt x="173257" y="22826"/>
                    <a:pt x="139949" y="37539"/>
                    <a:pt x="106957" y="52839"/>
                  </a:cubicBezTo>
                  <a:cubicBezTo>
                    <a:pt x="90709" y="60331"/>
                    <a:pt x="74551" y="68004"/>
                    <a:pt x="58800" y="76444"/>
                  </a:cubicBezTo>
                  <a:cubicBezTo>
                    <a:pt x="45666" y="83439"/>
                    <a:pt x="32713" y="90932"/>
                    <a:pt x="21881" y="101312"/>
                  </a:cubicBezTo>
                  <a:cubicBezTo>
                    <a:pt x="12764" y="110023"/>
                    <a:pt x="5002" y="121125"/>
                    <a:pt x="3603" y="133988"/>
                  </a:cubicBezTo>
                  <a:cubicBezTo>
                    <a:pt x="2068" y="147799"/>
                    <a:pt x="8793" y="161835"/>
                    <a:pt x="19309" y="170681"/>
                  </a:cubicBezTo>
                  <a:cubicBezTo>
                    <a:pt x="38490" y="186884"/>
                    <a:pt x="66066" y="184357"/>
                    <a:pt x="89039" y="179572"/>
                  </a:cubicBezTo>
                  <a:cubicBezTo>
                    <a:pt x="124649" y="172171"/>
                    <a:pt x="159943" y="159353"/>
                    <a:pt x="196771" y="160075"/>
                  </a:cubicBezTo>
                  <a:cubicBezTo>
                    <a:pt x="211259" y="160346"/>
                    <a:pt x="228590" y="163144"/>
                    <a:pt x="237346" y="176142"/>
                  </a:cubicBezTo>
                  <a:cubicBezTo>
                    <a:pt x="248809" y="193203"/>
                    <a:pt x="243168" y="219470"/>
                    <a:pt x="235676" y="236846"/>
                  </a:cubicBezTo>
                  <a:cubicBezTo>
                    <a:pt x="215321" y="284100"/>
                    <a:pt x="162245" y="311405"/>
                    <a:pt x="113636" y="319168"/>
                  </a:cubicBezTo>
                  <a:cubicBezTo>
                    <a:pt x="91928" y="322644"/>
                    <a:pt x="66202" y="323321"/>
                    <a:pt x="45847" y="313662"/>
                  </a:cubicBezTo>
                  <a:cubicBezTo>
                    <a:pt x="37904" y="309871"/>
                    <a:pt x="30411" y="303823"/>
                    <a:pt x="29193" y="294571"/>
                  </a:cubicBezTo>
                  <a:cubicBezTo>
                    <a:pt x="27613" y="282520"/>
                    <a:pt x="35557" y="269522"/>
                    <a:pt x="42958" y="260766"/>
                  </a:cubicBezTo>
                  <a:cubicBezTo>
                    <a:pt x="61508" y="238787"/>
                    <a:pt x="90935" y="229038"/>
                    <a:pt x="117969" y="222449"/>
                  </a:cubicBezTo>
                  <a:cubicBezTo>
                    <a:pt x="144914" y="215904"/>
                    <a:pt x="173257" y="215543"/>
                    <a:pt x="200653" y="219470"/>
                  </a:cubicBezTo>
                  <a:cubicBezTo>
                    <a:pt x="255534" y="227323"/>
                    <a:pt x="311770" y="252507"/>
                    <a:pt x="340700" y="302063"/>
                  </a:cubicBezTo>
                  <a:cubicBezTo>
                    <a:pt x="353969" y="324810"/>
                    <a:pt x="360513" y="351935"/>
                    <a:pt x="355639" y="378067"/>
                  </a:cubicBezTo>
                  <a:cubicBezTo>
                    <a:pt x="350268" y="406861"/>
                    <a:pt x="332396" y="429067"/>
                    <a:pt x="309603" y="446578"/>
                  </a:cubicBezTo>
                  <a:cubicBezTo>
                    <a:pt x="282749" y="467159"/>
                    <a:pt x="251878" y="482594"/>
                    <a:pt x="219744" y="493020"/>
                  </a:cubicBezTo>
                  <a:cubicBezTo>
                    <a:pt x="204128" y="498075"/>
                    <a:pt x="188286" y="501460"/>
                    <a:pt x="172219" y="504619"/>
                  </a:cubicBezTo>
                  <a:cubicBezTo>
                    <a:pt x="155520" y="507914"/>
                    <a:pt x="138911" y="511615"/>
                    <a:pt x="122031" y="513917"/>
                  </a:cubicBezTo>
                  <a:cubicBezTo>
                    <a:pt x="105964" y="516128"/>
                    <a:pt x="89355" y="517302"/>
                    <a:pt x="73288" y="514774"/>
                  </a:cubicBezTo>
                  <a:cubicBezTo>
                    <a:pt x="67691" y="513871"/>
                    <a:pt x="65209" y="522582"/>
                    <a:pt x="70941" y="523485"/>
                  </a:cubicBezTo>
                  <a:lnTo>
                    <a:pt x="70941" y="523485"/>
                  </a:lnTo>
                  <a:close/>
                </a:path>
              </a:pathLst>
            </a:custGeom>
            <a:solidFill>
              <a:srgbClr val="01034B"/>
            </a:solidFill>
            <a:ln w="9525" cap="flat">
              <a:solidFill>
                <a:srgbClr val="0103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2" name="图形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04135">
            <a:off x="2867835" y="3951758"/>
            <a:ext cx="524329" cy="49050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95865" flipH="1">
            <a:off x="8696220" y="3951759"/>
            <a:ext cx="524329" cy="49050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21220" y="2927291"/>
            <a:ext cx="2773678" cy="836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endParaRPr lang="en-US" altLang="zh-CN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49231" y="2927291"/>
            <a:ext cx="2773678" cy="836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endParaRPr lang="en-US" altLang="zh-CN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09161" y="4512566"/>
            <a:ext cx="2773678" cy="836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endParaRPr lang="en-US" altLang="zh-CN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03589" y="714458"/>
            <a:ext cx="4738405" cy="1464326"/>
            <a:chOff x="2713904" y="914079"/>
            <a:chExt cx="4738405" cy="1464326"/>
          </a:xfrm>
        </p:grpSpPr>
        <p:sp>
          <p:nvSpPr>
            <p:cNvPr id="12" name="文本框 11"/>
            <p:cNvSpPr txBox="1"/>
            <p:nvPr/>
          </p:nvSpPr>
          <p:spPr>
            <a:xfrm>
              <a:off x="3070562" y="135167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给家长的介绍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形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13904" y="1524199"/>
              <a:ext cx="260422" cy="424391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5792" y="2106722"/>
              <a:ext cx="275035" cy="257290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6397853" y="914079"/>
              <a:ext cx="1054456" cy="1464326"/>
              <a:chOff x="7277098" y="914079"/>
              <a:chExt cx="1054456" cy="1464326"/>
            </a:xfrm>
          </p:grpSpPr>
          <p:pic>
            <p:nvPicPr>
              <p:cNvPr id="32" name="图形 3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7525863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33" name="图形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88905" y="914079"/>
                <a:ext cx="742649" cy="535398"/>
              </a:xfrm>
              <a:prstGeom prst="rect">
                <a:avLst/>
              </a:prstGeom>
            </p:spPr>
          </p:pic>
          <p:pic>
            <p:nvPicPr>
              <p:cNvPr id="34" name="图形 3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77098" y="2121115"/>
                <a:ext cx="275035" cy="257290"/>
              </a:xfrm>
              <a:prstGeom prst="rect">
                <a:avLst/>
              </a:prstGeom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3542267" y="2190272"/>
              <a:ext cx="2553733" cy="97387"/>
              <a:chOff x="3423766" y="2190272"/>
              <a:chExt cx="2553733" cy="97387"/>
            </a:xfrm>
          </p:grpSpPr>
          <p:grpSp>
            <p:nvGrpSpPr>
              <p:cNvPr id="17" name="组合 16"/>
              <p:cNvGrpSpPr/>
              <p:nvPr/>
            </p:nvGrpSpPr>
            <p:grpSpPr>
              <a:xfrm flipV="1">
                <a:off x="3423766" y="2190272"/>
                <a:ext cx="1716508" cy="90191"/>
                <a:chOff x="4314484" y="4176338"/>
                <a:chExt cx="3650110" cy="191788"/>
              </a:xfrm>
            </p:grpSpPr>
            <p:sp>
              <p:nvSpPr>
                <p:cNvPr id="23" name="任意多边形: 形状 22"/>
                <p:cNvSpPr/>
                <p:nvPr/>
              </p:nvSpPr>
              <p:spPr>
                <a:xfrm>
                  <a:off x="4314484" y="4176338"/>
                  <a:ext cx="278965" cy="191788"/>
                </a:xfrm>
                <a:custGeom>
                  <a:avLst/>
                  <a:gdLst>
                    <a:gd name="connsiteX0" fmla="*/ 73784 w 278964"/>
                    <a:gd name="connsiteY0" fmla="*/ 147002 h 191788"/>
                    <a:gd name="connsiteX1" fmla="*/ 72912 w 278964"/>
                    <a:gd name="connsiteY1" fmla="*/ 147700 h 191788"/>
                    <a:gd name="connsiteX2" fmla="*/ 80410 w 278964"/>
                    <a:gd name="connsiteY2" fmla="*/ 138982 h 191788"/>
                    <a:gd name="connsiteX3" fmla="*/ 101506 w 278964"/>
                    <a:gd name="connsiteY3" fmla="*/ 117537 h 191788"/>
                    <a:gd name="connsiteX4" fmla="*/ 128705 w 278964"/>
                    <a:gd name="connsiteY4" fmla="*/ 93825 h 191788"/>
                    <a:gd name="connsiteX5" fmla="*/ 130275 w 278964"/>
                    <a:gd name="connsiteY5" fmla="*/ 92779 h 191788"/>
                    <a:gd name="connsiteX6" fmla="*/ 136726 w 278964"/>
                    <a:gd name="connsiteY6" fmla="*/ 88245 h 191788"/>
                    <a:gd name="connsiteX7" fmla="*/ 150674 w 278964"/>
                    <a:gd name="connsiteY7" fmla="*/ 79876 h 191788"/>
                    <a:gd name="connsiteX8" fmla="*/ 153987 w 278964"/>
                    <a:gd name="connsiteY8" fmla="*/ 78307 h 191788"/>
                    <a:gd name="connsiteX9" fmla="*/ 150848 w 278964"/>
                    <a:gd name="connsiteY9" fmla="*/ 79528 h 191788"/>
                    <a:gd name="connsiteX10" fmla="*/ 156079 w 278964"/>
                    <a:gd name="connsiteY10" fmla="*/ 77784 h 191788"/>
                    <a:gd name="connsiteX11" fmla="*/ 153638 w 278964"/>
                    <a:gd name="connsiteY11" fmla="*/ 77959 h 191788"/>
                    <a:gd name="connsiteX12" fmla="*/ 148407 w 278964"/>
                    <a:gd name="connsiteY12" fmla="*/ 77087 h 191788"/>
                    <a:gd name="connsiteX13" fmla="*/ 147884 w 278964"/>
                    <a:gd name="connsiteY13" fmla="*/ 76564 h 191788"/>
                    <a:gd name="connsiteX14" fmla="*/ 153812 w 278964"/>
                    <a:gd name="connsiteY14" fmla="*/ 80748 h 191788"/>
                    <a:gd name="connsiteX15" fmla="*/ 153115 w 278964"/>
                    <a:gd name="connsiteY15" fmla="*/ 80399 h 191788"/>
                    <a:gd name="connsiteX16" fmla="*/ 159217 w 278964"/>
                    <a:gd name="connsiteY16" fmla="*/ 85979 h 191788"/>
                    <a:gd name="connsiteX17" fmla="*/ 179965 w 278964"/>
                    <a:gd name="connsiteY17" fmla="*/ 109342 h 191788"/>
                    <a:gd name="connsiteX18" fmla="*/ 182755 w 278964"/>
                    <a:gd name="connsiteY18" fmla="*/ 113004 h 191788"/>
                    <a:gd name="connsiteX19" fmla="*/ 186242 w 278964"/>
                    <a:gd name="connsiteY19" fmla="*/ 117362 h 191788"/>
                    <a:gd name="connsiteX20" fmla="*/ 195483 w 278964"/>
                    <a:gd name="connsiteY20" fmla="*/ 130090 h 191788"/>
                    <a:gd name="connsiteX21" fmla="*/ 218846 w 278964"/>
                    <a:gd name="connsiteY21" fmla="*/ 165309 h 191788"/>
                    <a:gd name="connsiteX22" fmla="*/ 263655 w 278964"/>
                    <a:gd name="connsiteY22" fmla="*/ 176991 h 191788"/>
                    <a:gd name="connsiteX23" fmla="*/ 275336 w 278964"/>
                    <a:gd name="connsiteY23" fmla="*/ 132182 h 191788"/>
                    <a:gd name="connsiteX24" fmla="*/ 204723 w 278964"/>
                    <a:gd name="connsiteY24" fmla="*/ 38903 h 191788"/>
                    <a:gd name="connsiteX25" fmla="*/ 135156 w 278964"/>
                    <a:gd name="connsiteY25" fmla="*/ 15889 h 191788"/>
                    <a:gd name="connsiteX26" fmla="*/ 64543 w 278964"/>
                    <a:gd name="connsiteY26" fmla="*/ 62790 h 191788"/>
                    <a:gd name="connsiteX27" fmla="*/ 17294 w 278964"/>
                    <a:gd name="connsiteY27" fmla="*/ 114050 h 191788"/>
                    <a:gd name="connsiteX28" fmla="*/ 28975 w 278964"/>
                    <a:gd name="connsiteY28" fmla="*/ 158858 h 191788"/>
                    <a:gd name="connsiteX29" fmla="*/ 73784 w 278964"/>
                    <a:gd name="connsiteY29" fmla="*/ 147002 h 191788"/>
                    <a:gd name="connsiteX30" fmla="*/ 73784 w 278964"/>
                    <a:gd name="connsiteY30" fmla="*/ 147002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84" y="147002"/>
                      </a:moveTo>
                      <a:cubicBezTo>
                        <a:pt x="76399" y="142295"/>
                        <a:pt x="77446" y="142992"/>
                        <a:pt x="72912" y="147700"/>
                      </a:cubicBezTo>
                      <a:cubicBezTo>
                        <a:pt x="75528" y="144910"/>
                        <a:pt x="77969" y="141772"/>
                        <a:pt x="80410" y="138982"/>
                      </a:cubicBezTo>
                      <a:cubicBezTo>
                        <a:pt x="87209" y="131659"/>
                        <a:pt x="94183" y="124511"/>
                        <a:pt x="101506" y="117537"/>
                      </a:cubicBezTo>
                      <a:cubicBezTo>
                        <a:pt x="110224" y="109168"/>
                        <a:pt x="119290" y="101322"/>
                        <a:pt x="128705" y="93825"/>
                      </a:cubicBezTo>
                      <a:cubicBezTo>
                        <a:pt x="123824" y="97835"/>
                        <a:pt x="127834" y="94522"/>
                        <a:pt x="130275" y="92779"/>
                      </a:cubicBezTo>
                      <a:cubicBezTo>
                        <a:pt x="132367" y="91209"/>
                        <a:pt x="134459" y="89815"/>
                        <a:pt x="136726" y="88245"/>
                      </a:cubicBezTo>
                      <a:cubicBezTo>
                        <a:pt x="141259" y="85281"/>
                        <a:pt x="145792" y="82317"/>
                        <a:pt x="150674" y="79876"/>
                      </a:cubicBezTo>
                      <a:cubicBezTo>
                        <a:pt x="151720" y="79353"/>
                        <a:pt x="152940" y="78830"/>
                        <a:pt x="153987" y="78307"/>
                      </a:cubicBezTo>
                      <a:cubicBezTo>
                        <a:pt x="158171" y="76041"/>
                        <a:pt x="151894" y="80574"/>
                        <a:pt x="150848" y="79528"/>
                      </a:cubicBezTo>
                      <a:cubicBezTo>
                        <a:pt x="151023" y="79702"/>
                        <a:pt x="155556" y="78133"/>
                        <a:pt x="156079" y="77784"/>
                      </a:cubicBezTo>
                      <a:cubicBezTo>
                        <a:pt x="162181" y="75518"/>
                        <a:pt x="149453" y="77784"/>
                        <a:pt x="153638" y="77959"/>
                      </a:cubicBezTo>
                      <a:cubicBezTo>
                        <a:pt x="142479" y="77610"/>
                        <a:pt x="145966" y="76389"/>
                        <a:pt x="148407" y="77087"/>
                      </a:cubicBezTo>
                      <a:cubicBezTo>
                        <a:pt x="149976" y="77610"/>
                        <a:pt x="153289" y="79005"/>
                        <a:pt x="147884" y="76564"/>
                      </a:cubicBezTo>
                      <a:cubicBezTo>
                        <a:pt x="140387" y="73251"/>
                        <a:pt x="153464" y="80748"/>
                        <a:pt x="153812" y="80748"/>
                      </a:cubicBezTo>
                      <a:cubicBezTo>
                        <a:pt x="152069" y="81097"/>
                        <a:pt x="147187" y="75343"/>
                        <a:pt x="153115" y="80399"/>
                      </a:cubicBezTo>
                      <a:cubicBezTo>
                        <a:pt x="155207" y="82143"/>
                        <a:pt x="157299" y="84061"/>
                        <a:pt x="159217" y="85979"/>
                      </a:cubicBezTo>
                      <a:cubicBezTo>
                        <a:pt x="166540" y="93302"/>
                        <a:pt x="173514" y="101148"/>
                        <a:pt x="179965" y="109342"/>
                      </a:cubicBezTo>
                      <a:cubicBezTo>
                        <a:pt x="180837" y="110563"/>
                        <a:pt x="185719" y="116665"/>
                        <a:pt x="182755" y="113004"/>
                      </a:cubicBezTo>
                      <a:cubicBezTo>
                        <a:pt x="179616" y="108993"/>
                        <a:pt x="185544" y="116491"/>
                        <a:pt x="186242" y="117362"/>
                      </a:cubicBezTo>
                      <a:cubicBezTo>
                        <a:pt x="189380" y="121547"/>
                        <a:pt x="192519" y="125906"/>
                        <a:pt x="195483" y="130090"/>
                      </a:cubicBezTo>
                      <a:cubicBezTo>
                        <a:pt x="203677" y="141597"/>
                        <a:pt x="211523" y="153279"/>
                        <a:pt x="218846" y="165309"/>
                      </a:cubicBezTo>
                      <a:cubicBezTo>
                        <a:pt x="227738" y="179955"/>
                        <a:pt x="248486" y="186755"/>
                        <a:pt x="263655" y="176991"/>
                      </a:cubicBezTo>
                      <a:cubicBezTo>
                        <a:pt x="278300" y="167576"/>
                        <a:pt x="284926" y="147874"/>
                        <a:pt x="275336" y="132182"/>
                      </a:cubicBezTo>
                      <a:cubicBezTo>
                        <a:pt x="255111" y="99404"/>
                        <a:pt x="232445" y="65579"/>
                        <a:pt x="204723" y="38903"/>
                      </a:cubicBezTo>
                      <a:cubicBezTo>
                        <a:pt x="185370" y="20422"/>
                        <a:pt x="162530" y="6997"/>
                        <a:pt x="135156" y="15889"/>
                      </a:cubicBezTo>
                      <a:cubicBezTo>
                        <a:pt x="108306" y="24781"/>
                        <a:pt x="85291" y="44308"/>
                        <a:pt x="64543" y="62790"/>
                      </a:cubicBezTo>
                      <a:cubicBezTo>
                        <a:pt x="48154" y="77435"/>
                        <a:pt x="28104" y="94522"/>
                        <a:pt x="17294" y="114050"/>
                      </a:cubicBezTo>
                      <a:cubicBezTo>
                        <a:pt x="8925" y="129044"/>
                        <a:pt x="13109" y="150489"/>
                        <a:pt x="28975" y="158858"/>
                      </a:cubicBezTo>
                      <a:cubicBezTo>
                        <a:pt x="44493" y="166879"/>
                        <a:pt x="64892" y="163043"/>
                        <a:pt x="73784" y="147002"/>
                      </a:cubicBezTo>
                      <a:lnTo>
                        <a:pt x="73784" y="147002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6391771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6821545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7255855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7685629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flipV="1">
                <a:off x="5251220" y="2197468"/>
                <a:ext cx="726279" cy="90191"/>
                <a:chOff x="4720423" y="4176338"/>
                <a:chExt cx="1544413" cy="191788"/>
              </a:xfrm>
            </p:grpSpPr>
            <p:sp>
              <p:nvSpPr>
                <p:cNvPr id="19" name="任意多边形: 形状 18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60" name="图形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091934" y="3769009"/>
            <a:ext cx="410701" cy="424390"/>
          </a:xfrm>
          <a:prstGeom prst="rect">
            <a:avLst/>
          </a:prstGeom>
        </p:spPr>
      </p:pic>
      <p:pic>
        <p:nvPicPr>
          <p:cNvPr id="61" name="图形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1433" y="3769009"/>
            <a:ext cx="410701" cy="424390"/>
          </a:xfrm>
          <a:prstGeom prst="rect">
            <a:avLst/>
          </a:prstGeom>
        </p:spPr>
      </p:pic>
      <p:grpSp>
        <p:nvGrpSpPr>
          <p:cNvPr id="90" name="组合 89"/>
          <p:cNvGrpSpPr/>
          <p:nvPr/>
        </p:nvGrpSpPr>
        <p:grpSpPr>
          <a:xfrm>
            <a:off x="1593637" y="4293404"/>
            <a:ext cx="1275091" cy="1275091"/>
            <a:chOff x="1702495" y="4476361"/>
            <a:chExt cx="1010226" cy="1010226"/>
          </a:xfrm>
        </p:grpSpPr>
        <p:sp>
          <p:nvSpPr>
            <p:cNvPr id="63" name="椭圆 62"/>
            <p:cNvSpPr/>
            <p:nvPr/>
          </p:nvSpPr>
          <p:spPr>
            <a:xfrm>
              <a:off x="1702495" y="4476361"/>
              <a:ext cx="1010226" cy="1010226"/>
            </a:xfrm>
            <a:prstGeom prst="ellipse">
              <a:avLst/>
            </a:prstGeom>
            <a:solidFill>
              <a:srgbClr val="141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pic>
          <p:nvPicPr>
            <p:cNvPr id="89" name="图形 88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934237">
              <a:off x="1872328" y="4657624"/>
              <a:ext cx="609600" cy="647700"/>
            </a:xfrm>
            <a:prstGeom prst="rect">
              <a:avLst/>
            </a:prstGeom>
          </p:spPr>
        </p:pic>
      </p:grpSp>
      <p:sp>
        <p:nvSpPr>
          <p:cNvPr id="92" name="椭圆 91"/>
          <p:cNvSpPr/>
          <p:nvPr/>
        </p:nvSpPr>
        <p:spPr>
          <a:xfrm>
            <a:off x="5477874" y="2760354"/>
            <a:ext cx="1275091" cy="1275091"/>
          </a:xfrm>
          <a:prstGeom prst="ellipse">
            <a:avLst/>
          </a:prstGeom>
          <a:solidFill>
            <a:srgbClr val="141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3600" b="1" dirty="0">
              <a:solidFill>
                <a:srgbClr val="FFD356"/>
              </a:solidFill>
              <a:latin typeface="+mj-ea"/>
              <a:ea typeface="+mj-ea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9298524" y="4293404"/>
            <a:ext cx="1275091" cy="1275091"/>
          </a:xfrm>
          <a:prstGeom prst="ellipse">
            <a:avLst/>
          </a:prstGeom>
          <a:solidFill>
            <a:srgbClr val="141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3600" b="1" dirty="0">
              <a:solidFill>
                <a:srgbClr val="FFD356"/>
              </a:solidFill>
              <a:latin typeface="+mj-ea"/>
              <a:ea typeface="+mj-ea"/>
            </a:endParaRPr>
          </a:p>
        </p:txBody>
      </p:sp>
      <p:pic>
        <p:nvPicPr>
          <p:cNvPr id="97" name="图形 96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398642">
            <a:off x="5777037" y="2949754"/>
            <a:ext cx="741474" cy="741474"/>
          </a:xfrm>
          <a:prstGeom prst="rect">
            <a:avLst/>
          </a:prstGeom>
        </p:spPr>
      </p:pic>
      <p:pic>
        <p:nvPicPr>
          <p:cNvPr id="98" name="图形 97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32844" y="4272863"/>
            <a:ext cx="8572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36733" y="654271"/>
            <a:ext cx="4738405" cy="1464326"/>
            <a:chOff x="2713904" y="914079"/>
            <a:chExt cx="4738405" cy="1464326"/>
          </a:xfrm>
        </p:grpSpPr>
        <p:sp>
          <p:nvSpPr>
            <p:cNvPr id="4" name="文本框 3"/>
            <p:cNvSpPr txBox="1"/>
            <p:nvPr/>
          </p:nvSpPr>
          <p:spPr>
            <a:xfrm>
              <a:off x="3070562" y="135167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给家长的介绍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13904" y="1524199"/>
              <a:ext cx="260422" cy="424391"/>
            </a:xfrm>
            <a:prstGeom prst="rect">
              <a:avLst/>
            </a:prstGeom>
          </p:spPr>
        </p:pic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5792" y="2106722"/>
              <a:ext cx="275035" cy="25729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397853" y="914079"/>
              <a:ext cx="1054456" cy="1464326"/>
              <a:chOff x="7277098" y="914079"/>
              <a:chExt cx="1054456" cy="1464326"/>
            </a:xfrm>
          </p:grpSpPr>
          <p:pic>
            <p:nvPicPr>
              <p:cNvPr id="24" name="图形 2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7525863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25" name="图形 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88905" y="914079"/>
                <a:ext cx="742649" cy="535398"/>
              </a:xfrm>
              <a:prstGeom prst="rect">
                <a:avLst/>
              </a:prstGeom>
            </p:spPr>
          </p:pic>
          <p:pic>
            <p:nvPicPr>
              <p:cNvPr id="26" name="图形 2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77098" y="2121115"/>
                <a:ext cx="275035" cy="257290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3542267" y="2190272"/>
              <a:ext cx="2553733" cy="97387"/>
              <a:chOff x="3423766" y="2190272"/>
              <a:chExt cx="2553733" cy="97387"/>
            </a:xfrm>
          </p:grpSpPr>
          <p:grpSp>
            <p:nvGrpSpPr>
              <p:cNvPr id="9" name="组合 8"/>
              <p:cNvGrpSpPr/>
              <p:nvPr/>
            </p:nvGrpSpPr>
            <p:grpSpPr>
              <a:xfrm flipV="1">
                <a:off x="3423766" y="2190272"/>
                <a:ext cx="1716508" cy="90191"/>
                <a:chOff x="4314484" y="4176338"/>
                <a:chExt cx="3650110" cy="191788"/>
              </a:xfrm>
            </p:grpSpPr>
            <p:sp>
              <p:nvSpPr>
                <p:cNvPr id="15" name="任意多边形: 形状 14"/>
                <p:cNvSpPr/>
                <p:nvPr/>
              </p:nvSpPr>
              <p:spPr>
                <a:xfrm>
                  <a:off x="4314484" y="4176338"/>
                  <a:ext cx="278965" cy="191788"/>
                </a:xfrm>
                <a:custGeom>
                  <a:avLst/>
                  <a:gdLst>
                    <a:gd name="connsiteX0" fmla="*/ 73784 w 278964"/>
                    <a:gd name="connsiteY0" fmla="*/ 147002 h 191788"/>
                    <a:gd name="connsiteX1" fmla="*/ 72912 w 278964"/>
                    <a:gd name="connsiteY1" fmla="*/ 147700 h 191788"/>
                    <a:gd name="connsiteX2" fmla="*/ 80410 w 278964"/>
                    <a:gd name="connsiteY2" fmla="*/ 138982 h 191788"/>
                    <a:gd name="connsiteX3" fmla="*/ 101506 w 278964"/>
                    <a:gd name="connsiteY3" fmla="*/ 117537 h 191788"/>
                    <a:gd name="connsiteX4" fmla="*/ 128705 w 278964"/>
                    <a:gd name="connsiteY4" fmla="*/ 93825 h 191788"/>
                    <a:gd name="connsiteX5" fmla="*/ 130275 w 278964"/>
                    <a:gd name="connsiteY5" fmla="*/ 92779 h 191788"/>
                    <a:gd name="connsiteX6" fmla="*/ 136726 w 278964"/>
                    <a:gd name="connsiteY6" fmla="*/ 88245 h 191788"/>
                    <a:gd name="connsiteX7" fmla="*/ 150674 w 278964"/>
                    <a:gd name="connsiteY7" fmla="*/ 79876 h 191788"/>
                    <a:gd name="connsiteX8" fmla="*/ 153987 w 278964"/>
                    <a:gd name="connsiteY8" fmla="*/ 78307 h 191788"/>
                    <a:gd name="connsiteX9" fmla="*/ 150848 w 278964"/>
                    <a:gd name="connsiteY9" fmla="*/ 79528 h 191788"/>
                    <a:gd name="connsiteX10" fmla="*/ 156079 w 278964"/>
                    <a:gd name="connsiteY10" fmla="*/ 77784 h 191788"/>
                    <a:gd name="connsiteX11" fmla="*/ 153638 w 278964"/>
                    <a:gd name="connsiteY11" fmla="*/ 77959 h 191788"/>
                    <a:gd name="connsiteX12" fmla="*/ 148407 w 278964"/>
                    <a:gd name="connsiteY12" fmla="*/ 77087 h 191788"/>
                    <a:gd name="connsiteX13" fmla="*/ 147884 w 278964"/>
                    <a:gd name="connsiteY13" fmla="*/ 76564 h 191788"/>
                    <a:gd name="connsiteX14" fmla="*/ 153812 w 278964"/>
                    <a:gd name="connsiteY14" fmla="*/ 80748 h 191788"/>
                    <a:gd name="connsiteX15" fmla="*/ 153115 w 278964"/>
                    <a:gd name="connsiteY15" fmla="*/ 80399 h 191788"/>
                    <a:gd name="connsiteX16" fmla="*/ 159217 w 278964"/>
                    <a:gd name="connsiteY16" fmla="*/ 85979 h 191788"/>
                    <a:gd name="connsiteX17" fmla="*/ 179965 w 278964"/>
                    <a:gd name="connsiteY17" fmla="*/ 109342 h 191788"/>
                    <a:gd name="connsiteX18" fmla="*/ 182755 w 278964"/>
                    <a:gd name="connsiteY18" fmla="*/ 113004 h 191788"/>
                    <a:gd name="connsiteX19" fmla="*/ 186242 w 278964"/>
                    <a:gd name="connsiteY19" fmla="*/ 117362 h 191788"/>
                    <a:gd name="connsiteX20" fmla="*/ 195483 w 278964"/>
                    <a:gd name="connsiteY20" fmla="*/ 130090 h 191788"/>
                    <a:gd name="connsiteX21" fmla="*/ 218846 w 278964"/>
                    <a:gd name="connsiteY21" fmla="*/ 165309 h 191788"/>
                    <a:gd name="connsiteX22" fmla="*/ 263655 w 278964"/>
                    <a:gd name="connsiteY22" fmla="*/ 176991 h 191788"/>
                    <a:gd name="connsiteX23" fmla="*/ 275336 w 278964"/>
                    <a:gd name="connsiteY23" fmla="*/ 132182 h 191788"/>
                    <a:gd name="connsiteX24" fmla="*/ 204723 w 278964"/>
                    <a:gd name="connsiteY24" fmla="*/ 38903 h 191788"/>
                    <a:gd name="connsiteX25" fmla="*/ 135156 w 278964"/>
                    <a:gd name="connsiteY25" fmla="*/ 15889 h 191788"/>
                    <a:gd name="connsiteX26" fmla="*/ 64543 w 278964"/>
                    <a:gd name="connsiteY26" fmla="*/ 62790 h 191788"/>
                    <a:gd name="connsiteX27" fmla="*/ 17294 w 278964"/>
                    <a:gd name="connsiteY27" fmla="*/ 114050 h 191788"/>
                    <a:gd name="connsiteX28" fmla="*/ 28975 w 278964"/>
                    <a:gd name="connsiteY28" fmla="*/ 158858 h 191788"/>
                    <a:gd name="connsiteX29" fmla="*/ 73784 w 278964"/>
                    <a:gd name="connsiteY29" fmla="*/ 147002 h 191788"/>
                    <a:gd name="connsiteX30" fmla="*/ 73784 w 278964"/>
                    <a:gd name="connsiteY30" fmla="*/ 147002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84" y="147002"/>
                      </a:moveTo>
                      <a:cubicBezTo>
                        <a:pt x="76399" y="142295"/>
                        <a:pt x="77446" y="142992"/>
                        <a:pt x="72912" y="147700"/>
                      </a:cubicBezTo>
                      <a:cubicBezTo>
                        <a:pt x="75528" y="144910"/>
                        <a:pt x="77969" y="141772"/>
                        <a:pt x="80410" y="138982"/>
                      </a:cubicBezTo>
                      <a:cubicBezTo>
                        <a:pt x="87209" y="131659"/>
                        <a:pt x="94183" y="124511"/>
                        <a:pt x="101506" y="117537"/>
                      </a:cubicBezTo>
                      <a:cubicBezTo>
                        <a:pt x="110224" y="109168"/>
                        <a:pt x="119290" y="101322"/>
                        <a:pt x="128705" y="93825"/>
                      </a:cubicBezTo>
                      <a:cubicBezTo>
                        <a:pt x="123824" y="97835"/>
                        <a:pt x="127834" y="94522"/>
                        <a:pt x="130275" y="92779"/>
                      </a:cubicBezTo>
                      <a:cubicBezTo>
                        <a:pt x="132367" y="91209"/>
                        <a:pt x="134459" y="89815"/>
                        <a:pt x="136726" y="88245"/>
                      </a:cubicBezTo>
                      <a:cubicBezTo>
                        <a:pt x="141259" y="85281"/>
                        <a:pt x="145792" y="82317"/>
                        <a:pt x="150674" y="79876"/>
                      </a:cubicBezTo>
                      <a:cubicBezTo>
                        <a:pt x="151720" y="79353"/>
                        <a:pt x="152940" y="78830"/>
                        <a:pt x="153987" y="78307"/>
                      </a:cubicBezTo>
                      <a:cubicBezTo>
                        <a:pt x="158171" y="76041"/>
                        <a:pt x="151894" y="80574"/>
                        <a:pt x="150848" y="79528"/>
                      </a:cubicBezTo>
                      <a:cubicBezTo>
                        <a:pt x="151023" y="79702"/>
                        <a:pt x="155556" y="78133"/>
                        <a:pt x="156079" y="77784"/>
                      </a:cubicBezTo>
                      <a:cubicBezTo>
                        <a:pt x="162181" y="75518"/>
                        <a:pt x="149453" y="77784"/>
                        <a:pt x="153638" y="77959"/>
                      </a:cubicBezTo>
                      <a:cubicBezTo>
                        <a:pt x="142479" y="77610"/>
                        <a:pt x="145966" y="76389"/>
                        <a:pt x="148407" y="77087"/>
                      </a:cubicBezTo>
                      <a:cubicBezTo>
                        <a:pt x="149976" y="77610"/>
                        <a:pt x="153289" y="79005"/>
                        <a:pt x="147884" y="76564"/>
                      </a:cubicBezTo>
                      <a:cubicBezTo>
                        <a:pt x="140387" y="73251"/>
                        <a:pt x="153464" y="80748"/>
                        <a:pt x="153812" y="80748"/>
                      </a:cubicBezTo>
                      <a:cubicBezTo>
                        <a:pt x="152069" y="81097"/>
                        <a:pt x="147187" y="75343"/>
                        <a:pt x="153115" y="80399"/>
                      </a:cubicBezTo>
                      <a:cubicBezTo>
                        <a:pt x="155207" y="82143"/>
                        <a:pt x="157299" y="84061"/>
                        <a:pt x="159217" y="85979"/>
                      </a:cubicBezTo>
                      <a:cubicBezTo>
                        <a:pt x="166540" y="93302"/>
                        <a:pt x="173514" y="101148"/>
                        <a:pt x="179965" y="109342"/>
                      </a:cubicBezTo>
                      <a:cubicBezTo>
                        <a:pt x="180837" y="110563"/>
                        <a:pt x="185719" y="116665"/>
                        <a:pt x="182755" y="113004"/>
                      </a:cubicBezTo>
                      <a:cubicBezTo>
                        <a:pt x="179616" y="108993"/>
                        <a:pt x="185544" y="116491"/>
                        <a:pt x="186242" y="117362"/>
                      </a:cubicBezTo>
                      <a:cubicBezTo>
                        <a:pt x="189380" y="121547"/>
                        <a:pt x="192519" y="125906"/>
                        <a:pt x="195483" y="130090"/>
                      </a:cubicBezTo>
                      <a:cubicBezTo>
                        <a:pt x="203677" y="141597"/>
                        <a:pt x="211523" y="153279"/>
                        <a:pt x="218846" y="165309"/>
                      </a:cubicBezTo>
                      <a:cubicBezTo>
                        <a:pt x="227738" y="179955"/>
                        <a:pt x="248486" y="186755"/>
                        <a:pt x="263655" y="176991"/>
                      </a:cubicBezTo>
                      <a:cubicBezTo>
                        <a:pt x="278300" y="167576"/>
                        <a:pt x="284926" y="147874"/>
                        <a:pt x="275336" y="132182"/>
                      </a:cubicBezTo>
                      <a:cubicBezTo>
                        <a:pt x="255111" y="99404"/>
                        <a:pt x="232445" y="65579"/>
                        <a:pt x="204723" y="38903"/>
                      </a:cubicBezTo>
                      <a:cubicBezTo>
                        <a:pt x="185370" y="20422"/>
                        <a:pt x="162530" y="6997"/>
                        <a:pt x="135156" y="15889"/>
                      </a:cubicBezTo>
                      <a:cubicBezTo>
                        <a:pt x="108306" y="24781"/>
                        <a:pt x="85291" y="44308"/>
                        <a:pt x="64543" y="62790"/>
                      </a:cubicBezTo>
                      <a:cubicBezTo>
                        <a:pt x="48154" y="77435"/>
                        <a:pt x="28104" y="94522"/>
                        <a:pt x="17294" y="114050"/>
                      </a:cubicBezTo>
                      <a:cubicBezTo>
                        <a:pt x="8925" y="129044"/>
                        <a:pt x="13109" y="150489"/>
                        <a:pt x="28975" y="158858"/>
                      </a:cubicBezTo>
                      <a:cubicBezTo>
                        <a:pt x="44493" y="166879"/>
                        <a:pt x="64892" y="163043"/>
                        <a:pt x="73784" y="147002"/>
                      </a:cubicBezTo>
                      <a:lnTo>
                        <a:pt x="73784" y="147002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6391771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6821545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255855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85629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5251220" y="2197468"/>
                <a:ext cx="726279" cy="90191"/>
                <a:chOff x="4720423" y="4176338"/>
                <a:chExt cx="1544413" cy="191788"/>
              </a:xfrm>
            </p:grpSpPr>
            <p:sp>
              <p:nvSpPr>
                <p:cNvPr id="11" name="任意多边形: 形状 10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: 形状 11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任意多边形: 形状 13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2" name="图形 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76599" y="4190509"/>
            <a:ext cx="1097190" cy="1398531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2864275" y="4223856"/>
            <a:ext cx="2686811" cy="1331837"/>
            <a:chOff x="2864275" y="4261772"/>
            <a:chExt cx="2686811" cy="1331837"/>
          </a:xfrm>
        </p:grpSpPr>
        <p:sp>
          <p:nvSpPr>
            <p:cNvPr id="27" name="矩形 26"/>
            <p:cNvSpPr/>
            <p:nvPr/>
          </p:nvSpPr>
          <p:spPr>
            <a:xfrm>
              <a:off x="2864275" y="4734399"/>
              <a:ext cx="2686811" cy="859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本段适应大段文字章节文字较多的内容描述比较适合放在这里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64275" y="426177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1034B"/>
                  </a:solidFill>
                  <a:cs typeface="+mn-ea"/>
                  <a:sym typeface="+mn-lt"/>
                </a:rPr>
                <a:t>项目名称</a:t>
              </a:r>
              <a:endParaRPr lang="zh-CN" altLang="en-US" sz="2400" dirty="0">
                <a:solidFill>
                  <a:srgbClr val="01034B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45052" y="4223856"/>
            <a:ext cx="2686811" cy="1331837"/>
            <a:chOff x="8145052" y="4242351"/>
            <a:chExt cx="2686811" cy="1331837"/>
          </a:xfrm>
        </p:grpSpPr>
        <p:sp>
          <p:nvSpPr>
            <p:cNvPr id="48" name="矩形 47"/>
            <p:cNvSpPr/>
            <p:nvPr/>
          </p:nvSpPr>
          <p:spPr>
            <a:xfrm>
              <a:off x="8145052" y="4714978"/>
              <a:ext cx="2686811" cy="859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本段适应大段文字章节文字较多的内容描述比较适合放在这里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145052" y="424235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1034B"/>
                  </a:solidFill>
                  <a:cs typeface="+mn-ea"/>
                  <a:sym typeface="+mn-lt"/>
                </a:rPr>
                <a:t>项目名称</a:t>
              </a:r>
              <a:endParaRPr lang="zh-CN" altLang="en-US" sz="2400" dirty="0">
                <a:solidFill>
                  <a:srgbClr val="01034B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85479" y="4277971"/>
            <a:ext cx="1126476" cy="1223607"/>
            <a:chOff x="6729331" y="2736176"/>
            <a:chExt cx="1126476" cy="1223607"/>
          </a:xfrm>
        </p:grpSpPr>
        <p:pic>
          <p:nvPicPr>
            <p:cNvPr id="50" name="图形 49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20360886">
              <a:off x="6729331" y="3291267"/>
              <a:ext cx="1126476" cy="668516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6804034" y="2736176"/>
              <a:ext cx="625377" cy="526981"/>
              <a:chOff x="6775548" y="2625880"/>
              <a:chExt cx="625377" cy="526981"/>
            </a:xfrm>
          </p:grpSpPr>
          <p:pic>
            <p:nvPicPr>
              <p:cNvPr id="52" name="图形 51"/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775548" y="2755388"/>
                <a:ext cx="295094" cy="397473"/>
              </a:xfrm>
              <a:prstGeom prst="rect">
                <a:avLst/>
              </a:prstGeom>
            </p:spPr>
          </p:pic>
          <p:pic>
            <p:nvPicPr>
              <p:cNvPr id="53" name="图形 52"/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130644" y="2625880"/>
                <a:ext cx="270281" cy="397472"/>
              </a:xfrm>
              <a:prstGeom prst="rect">
                <a:avLst/>
              </a:prstGeom>
            </p:spPr>
          </p:pic>
        </p:grpSp>
      </p:grpSp>
      <p:sp>
        <p:nvSpPr>
          <p:cNvPr id="57" name="文本框 56"/>
          <p:cNvSpPr txBox="1"/>
          <p:nvPr/>
        </p:nvSpPr>
        <p:spPr>
          <a:xfrm>
            <a:off x="2391954" y="2516535"/>
            <a:ext cx="757130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在此修改的内容，或者将内容粘贴到记事本后，复制到此段落中。</a:t>
            </a:r>
            <a:endParaRPr lang="en-US" altLang="zh-CN" sz="1600" dirty="0">
              <a:cs typeface="+mn-ea"/>
              <a:sym typeface="+mn-lt"/>
            </a:endParaRPr>
          </a:p>
        </p:txBody>
      </p:sp>
      <p:pic>
        <p:nvPicPr>
          <p:cNvPr id="60" name="图形 5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268318">
            <a:off x="5942230" y="4726060"/>
            <a:ext cx="333219" cy="31057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82707" y="258347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01034B"/>
              </a:solidFill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77523" y="298404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82707" y="46746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01034B"/>
              </a:solidFill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77523" y="507521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46258" y="462200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01034B"/>
              </a:solidFill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41074" y="502257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15721" y="3139003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</a:br>
            <a:endParaRPr lang="en-US" altLang="zh-CN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请您在此修改您的内容，或者将内容粘贴到记事本后，复制到此段落中。</a:t>
            </a:r>
            <a:endParaRPr lang="en-US" altLang="zh-CN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如果文字过多，您可右键修改“段落”调节合适的行间距。</a:t>
            </a:r>
            <a:endParaRPr lang="en-US" altLang="zh-CN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46258" y="25308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项目名称</a:t>
            </a:r>
            <a:endParaRPr lang="zh-CN" altLang="en-US" sz="2400" dirty="0">
              <a:solidFill>
                <a:srgbClr val="01034B"/>
              </a:solidFill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41074" y="293139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此处添加简短说明</a:t>
            </a:r>
            <a:endParaRPr lang="zh-CN" altLang="en-US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12686" y="1396976"/>
            <a:ext cx="4738405" cy="1464326"/>
            <a:chOff x="2713904" y="914079"/>
            <a:chExt cx="4738405" cy="1464326"/>
          </a:xfrm>
        </p:grpSpPr>
        <p:sp>
          <p:nvSpPr>
            <p:cNvPr id="30" name="文本框 29"/>
            <p:cNvSpPr txBox="1"/>
            <p:nvPr/>
          </p:nvSpPr>
          <p:spPr>
            <a:xfrm>
              <a:off x="3070562" y="135167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给家长的介绍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31" name="图形 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13904" y="1524199"/>
              <a:ext cx="260422" cy="424391"/>
            </a:xfrm>
            <a:prstGeom prst="rect">
              <a:avLst/>
            </a:prstGeom>
          </p:spPr>
        </p:pic>
        <p:pic>
          <p:nvPicPr>
            <p:cNvPr id="32" name="图形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5792" y="2106722"/>
              <a:ext cx="275035" cy="257290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6397853" y="914079"/>
              <a:ext cx="1054456" cy="1464326"/>
              <a:chOff x="7277098" y="914079"/>
              <a:chExt cx="1054456" cy="1464326"/>
            </a:xfrm>
          </p:grpSpPr>
          <p:pic>
            <p:nvPicPr>
              <p:cNvPr id="50" name="图形 4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7525863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51" name="图形 5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88905" y="914079"/>
                <a:ext cx="742649" cy="535398"/>
              </a:xfrm>
              <a:prstGeom prst="rect">
                <a:avLst/>
              </a:prstGeom>
            </p:spPr>
          </p:pic>
          <p:pic>
            <p:nvPicPr>
              <p:cNvPr id="52" name="图形 5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77098" y="2121115"/>
                <a:ext cx="275035" cy="257290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3542267" y="2190272"/>
              <a:ext cx="2553733" cy="97387"/>
              <a:chOff x="3423766" y="2190272"/>
              <a:chExt cx="2553733" cy="97387"/>
            </a:xfrm>
          </p:grpSpPr>
          <p:grpSp>
            <p:nvGrpSpPr>
              <p:cNvPr id="35" name="组合 34"/>
              <p:cNvGrpSpPr/>
              <p:nvPr/>
            </p:nvGrpSpPr>
            <p:grpSpPr>
              <a:xfrm flipV="1">
                <a:off x="3423766" y="2190272"/>
                <a:ext cx="1716508" cy="90191"/>
                <a:chOff x="4314484" y="4176338"/>
                <a:chExt cx="3650110" cy="191788"/>
              </a:xfrm>
            </p:grpSpPr>
            <p:sp>
              <p:nvSpPr>
                <p:cNvPr id="41" name="任意多边形: 形状 40"/>
                <p:cNvSpPr/>
                <p:nvPr/>
              </p:nvSpPr>
              <p:spPr>
                <a:xfrm>
                  <a:off x="4314484" y="4176338"/>
                  <a:ext cx="278965" cy="191788"/>
                </a:xfrm>
                <a:custGeom>
                  <a:avLst/>
                  <a:gdLst>
                    <a:gd name="connsiteX0" fmla="*/ 73784 w 278964"/>
                    <a:gd name="connsiteY0" fmla="*/ 147002 h 191788"/>
                    <a:gd name="connsiteX1" fmla="*/ 72912 w 278964"/>
                    <a:gd name="connsiteY1" fmla="*/ 147700 h 191788"/>
                    <a:gd name="connsiteX2" fmla="*/ 80410 w 278964"/>
                    <a:gd name="connsiteY2" fmla="*/ 138982 h 191788"/>
                    <a:gd name="connsiteX3" fmla="*/ 101506 w 278964"/>
                    <a:gd name="connsiteY3" fmla="*/ 117537 h 191788"/>
                    <a:gd name="connsiteX4" fmla="*/ 128705 w 278964"/>
                    <a:gd name="connsiteY4" fmla="*/ 93825 h 191788"/>
                    <a:gd name="connsiteX5" fmla="*/ 130275 w 278964"/>
                    <a:gd name="connsiteY5" fmla="*/ 92779 h 191788"/>
                    <a:gd name="connsiteX6" fmla="*/ 136726 w 278964"/>
                    <a:gd name="connsiteY6" fmla="*/ 88245 h 191788"/>
                    <a:gd name="connsiteX7" fmla="*/ 150674 w 278964"/>
                    <a:gd name="connsiteY7" fmla="*/ 79876 h 191788"/>
                    <a:gd name="connsiteX8" fmla="*/ 153987 w 278964"/>
                    <a:gd name="connsiteY8" fmla="*/ 78307 h 191788"/>
                    <a:gd name="connsiteX9" fmla="*/ 150848 w 278964"/>
                    <a:gd name="connsiteY9" fmla="*/ 79528 h 191788"/>
                    <a:gd name="connsiteX10" fmla="*/ 156079 w 278964"/>
                    <a:gd name="connsiteY10" fmla="*/ 77784 h 191788"/>
                    <a:gd name="connsiteX11" fmla="*/ 153638 w 278964"/>
                    <a:gd name="connsiteY11" fmla="*/ 77959 h 191788"/>
                    <a:gd name="connsiteX12" fmla="*/ 148407 w 278964"/>
                    <a:gd name="connsiteY12" fmla="*/ 77087 h 191788"/>
                    <a:gd name="connsiteX13" fmla="*/ 147884 w 278964"/>
                    <a:gd name="connsiteY13" fmla="*/ 76564 h 191788"/>
                    <a:gd name="connsiteX14" fmla="*/ 153812 w 278964"/>
                    <a:gd name="connsiteY14" fmla="*/ 80748 h 191788"/>
                    <a:gd name="connsiteX15" fmla="*/ 153115 w 278964"/>
                    <a:gd name="connsiteY15" fmla="*/ 80399 h 191788"/>
                    <a:gd name="connsiteX16" fmla="*/ 159217 w 278964"/>
                    <a:gd name="connsiteY16" fmla="*/ 85979 h 191788"/>
                    <a:gd name="connsiteX17" fmla="*/ 179965 w 278964"/>
                    <a:gd name="connsiteY17" fmla="*/ 109342 h 191788"/>
                    <a:gd name="connsiteX18" fmla="*/ 182755 w 278964"/>
                    <a:gd name="connsiteY18" fmla="*/ 113004 h 191788"/>
                    <a:gd name="connsiteX19" fmla="*/ 186242 w 278964"/>
                    <a:gd name="connsiteY19" fmla="*/ 117362 h 191788"/>
                    <a:gd name="connsiteX20" fmla="*/ 195483 w 278964"/>
                    <a:gd name="connsiteY20" fmla="*/ 130090 h 191788"/>
                    <a:gd name="connsiteX21" fmla="*/ 218846 w 278964"/>
                    <a:gd name="connsiteY21" fmla="*/ 165309 h 191788"/>
                    <a:gd name="connsiteX22" fmla="*/ 263655 w 278964"/>
                    <a:gd name="connsiteY22" fmla="*/ 176991 h 191788"/>
                    <a:gd name="connsiteX23" fmla="*/ 275336 w 278964"/>
                    <a:gd name="connsiteY23" fmla="*/ 132182 h 191788"/>
                    <a:gd name="connsiteX24" fmla="*/ 204723 w 278964"/>
                    <a:gd name="connsiteY24" fmla="*/ 38903 h 191788"/>
                    <a:gd name="connsiteX25" fmla="*/ 135156 w 278964"/>
                    <a:gd name="connsiteY25" fmla="*/ 15889 h 191788"/>
                    <a:gd name="connsiteX26" fmla="*/ 64543 w 278964"/>
                    <a:gd name="connsiteY26" fmla="*/ 62790 h 191788"/>
                    <a:gd name="connsiteX27" fmla="*/ 17294 w 278964"/>
                    <a:gd name="connsiteY27" fmla="*/ 114050 h 191788"/>
                    <a:gd name="connsiteX28" fmla="*/ 28975 w 278964"/>
                    <a:gd name="connsiteY28" fmla="*/ 158858 h 191788"/>
                    <a:gd name="connsiteX29" fmla="*/ 73784 w 278964"/>
                    <a:gd name="connsiteY29" fmla="*/ 147002 h 191788"/>
                    <a:gd name="connsiteX30" fmla="*/ 73784 w 278964"/>
                    <a:gd name="connsiteY30" fmla="*/ 147002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84" y="147002"/>
                      </a:moveTo>
                      <a:cubicBezTo>
                        <a:pt x="76399" y="142295"/>
                        <a:pt x="77446" y="142992"/>
                        <a:pt x="72912" y="147700"/>
                      </a:cubicBezTo>
                      <a:cubicBezTo>
                        <a:pt x="75528" y="144910"/>
                        <a:pt x="77969" y="141772"/>
                        <a:pt x="80410" y="138982"/>
                      </a:cubicBezTo>
                      <a:cubicBezTo>
                        <a:pt x="87209" y="131659"/>
                        <a:pt x="94183" y="124511"/>
                        <a:pt x="101506" y="117537"/>
                      </a:cubicBezTo>
                      <a:cubicBezTo>
                        <a:pt x="110224" y="109168"/>
                        <a:pt x="119290" y="101322"/>
                        <a:pt x="128705" y="93825"/>
                      </a:cubicBezTo>
                      <a:cubicBezTo>
                        <a:pt x="123824" y="97835"/>
                        <a:pt x="127834" y="94522"/>
                        <a:pt x="130275" y="92779"/>
                      </a:cubicBezTo>
                      <a:cubicBezTo>
                        <a:pt x="132367" y="91209"/>
                        <a:pt x="134459" y="89815"/>
                        <a:pt x="136726" y="88245"/>
                      </a:cubicBezTo>
                      <a:cubicBezTo>
                        <a:pt x="141259" y="85281"/>
                        <a:pt x="145792" y="82317"/>
                        <a:pt x="150674" y="79876"/>
                      </a:cubicBezTo>
                      <a:cubicBezTo>
                        <a:pt x="151720" y="79353"/>
                        <a:pt x="152940" y="78830"/>
                        <a:pt x="153987" y="78307"/>
                      </a:cubicBezTo>
                      <a:cubicBezTo>
                        <a:pt x="158171" y="76041"/>
                        <a:pt x="151894" y="80574"/>
                        <a:pt x="150848" y="79528"/>
                      </a:cubicBezTo>
                      <a:cubicBezTo>
                        <a:pt x="151023" y="79702"/>
                        <a:pt x="155556" y="78133"/>
                        <a:pt x="156079" y="77784"/>
                      </a:cubicBezTo>
                      <a:cubicBezTo>
                        <a:pt x="162181" y="75518"/>
                        <a:pt x="149453" y="77784"/>
                        <a:pt x="153638" y="77959"/>
                      </a:cubicBezTo>
                      <a:cubicBezTo>
                        <a:pt x="142479" y="77610"/>
                        <a:pt x="145966" y="76389"/>
                        <a:pt x="148407" y="77087"/>
                      </a:cubicBezTo>
                      <a:cubicBezTo>
                        <a:pt x="149976" y="77610"/>
                        <a:pt x="153289" y="79005"/>
                        <a:pt x="147884" y="76564"/>
                      </a:cubicBezTo>
                      <a:cubicBezTo>
                        <a:pt x="140387" y="73251"/>
                        <a:pt x="153464" y="80748"/>
                        <a:pt x="153812" y="80748"/>
                      </a:cubicBezTo>
                      <a:cubicBezTo>
                        <a:pt x="152069" y="81097"/>
                        <a:pt x="147187" y="75343"/>
                        <a:pt x="153115" y="80399"/>
                      </a:cubicBezTo>
                      <a:cubicBezTo>
                        <a:pt x="155207" y="82143"/>
                        <a:pt x="157299" y="84061"/>
                        <a:pt x="159217" y="85979"/>
                      </a:cubicBezTo>
                      <a:cubicBezTo>
                        <a:pt x="166540" y="93302"/>
                        <a:pt x="173514" y="101148"/>
                        <a:pt x="179965" y="109342"/>
                      </a:cubicBezTo>
                      <a:cubicBezTo>
                        <a:pt x="180837" y="110563"/>
                        <a:pt x="185719" y="116665"/>
                        <a:pt x="182755" y="113004"/>
                      </a:cubicBezTo>
                      <a:cubicBezTo>
                        <a:pt x="179616" y="108993"/>
                        <a:pt x="185544" y="116491"/>
                        <a:pt x="186242" y="117362"/>
                      </a:cubicBezTo>
                      <a:cubicBezTo>
                        <a:pt x="189380" y="121547"/>
                        <a:pt x="192519" y="125906"/>
                        <a:pt x="195483" y="130090"/>
                      </a:cubicBezTo>
                      <a:cubicBezTo>
                        <a:pt x="203677" y="141597"/>
                        <a:pt x="211523" y="153279"/>
                        <a:pt x="218846" y="165309"/>
                      </a:cubicBezTo>
                      <a:cubicBezTo>
                        <a:pt x="227738" y="179955"/>
                        <a:pt x="248486" y="186755"/>
                        <a:pt x="263655" y="176991"/>
                      </a:cubicBezTo>
                      <a:cubicBezTo>
                        <a:pt x="278300" y="167576"/>
                        <a:pt x="284926" y="147874"/>
                        <a:pt x="275336" y="132182"/>
                      </a:cubicBezTo>
                      <a:cubicBezTo>
                        <a:pt x="255111" y="99404"/>
                        <a:pt x="232445" y="65579"/>
                        <a:pt x="204723" y="38903"/>
                      </a:cubicBezTo>
                      <a:cubicBezTo>
                        <a:pt x="185370" y="20422"/>
                        <a:pt x="162530" y="6997"/>
                        <a:pt x="135156" y="15889"/>
                      </a:cubicBezTo>
                      <a:cubicBezTo>
                        <a:pt x="108306" y="24781"/>
                        <a:pt x="85291" y="44308"/>
                        <a:pt x="64543" y="62790"/>
                      </a:cubicBezTo>
                      <a:cubicBezTo>
                        <a:pt x="48154" y="77435"/>
                        <a:pt x="28104" y="94522"/>
                        <a:pt x="17294" y="114050"/>
                      </a:cubicBezTo>
                      <a:cubicBezTo>
                        <a:pt x="8925" y="129044"/>
                        <a:pt x="13109" y="150489"/>
                        <a:pt x="28975" y="158858"/>
                      </a:cubicBezTo>
                      <a:cubicBezTo>
                        <a:pt x="44493" y="166879"/>
                        <a:pt x="64892" y="163043"/>
                        <a:pt x="73784" y="147002"/>
                      </a:cubicBezTo>
                      <a:lnTo>
                        <a:pt x="73784" y="147002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6391771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6821545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7255855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: 形状 48"/>
                <p:cNvSpPr/>
                <p:nvPr/>
              </p:nvSpPr>
              <p:spPr>
                <a:xfrm>
                  <a:off x="7685629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 flipV="1">
                <a:off x="5251220" y="2197468"/>
                <a:ext cx="726279" cy="90191"/>
                <a:chOff x="4720423" y="4176338"/>
                <a:chExt cx="1544413" cy="191788"/>
              </a:xfrm>
            </p:grpSpPr>
            <p:sp>
              <p:nvSpPr>
                <p:cNvPr id="37" name="任意多边形: 形状 36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65" name="组合 64"/>
          <p:cNvGrpSpPr/>
          <p:nvPr/>
        </p:nvGrpSpPr>
        <p:grpSpPr>
          <a:xfrm>
            <a:off x="7247556" y="1775905"/>
            <a:ext cx="686074" cy="686074"/>
            <a:chOff x="5759347" y="1425980"/>
            <a:chExt cx="686074" cy="686074"/>
          </a:xfrm>
        </p:grpSpPr>
        <p:sp>
          <p:nvSpPr>
            <p:cNvPr id="66" name="椭圆 65"/>
            <p:cNvSpPr/>
            <p:nvPr/>
          </p:nvSpPr>
          <p:spPr>
            <a:xfrm>
              <a:off x="5759347" y="1425980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5801847" y="1515280"/>
              <a:ext cx="5629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D356"/>
                  </a:solidFill>
                  <a:latin typeface="+mj-ea"/>
                </a:rPr>
                <a:t>01</a:t>
              </a:r>
              <a:endParaRPr lang="zh-CN" altLang="en-US" sz="3200" dirty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511107" y="1775905"/>
            <a:ext cx="686074" cy="686074"/>
            <a:chOff x="5759347" y="1425980"/>
            <a:chExt cx="686074" cy="686074"/>
          </a:xfrm>
        </p:grpSpPr>
        <p:sp>
          <p:nvSpPr>
            <p:cNvPr id="69" name="椭圆 68"/>
            <p:cNvSpPr/>
            <p:nvPr/>
          </p:nvSpPr>
          <p:spPr>
            <a:xfrm>
              <a:off x="5759347" y="1425980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801847" y="1515280"/>
              <a:ext cx="5629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D356"/>
                  </a:solidFill>
                  <a:latin typeface="+mj-ea"/>
                </a:rPr>
                <a:t>01</a:t>
              </a:r>
              <a:endParaRPr lang="zh-CN" altLang="en-US" sz="3200" dirty="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247556" y="3895499"/>
            <a:ext cx="686074" cy="686074"/>
            <a:chOff x="5759347" y="1425980"/>
            <a:chExt cx="686074" cy="686074"/>
          </a:xfrm>
        </p:grpSpPr>
        <p:sp>
          <p:nvSpPr>
            <p:cNvPr id="72" name="椭圆 71"/>
            <p:cNvSpPr/>
            <p:nvPr/>
          </p:nvSpPr>
          <p:spPr>
            <a:xfrm>
              <a:off x="5759347" y="1425980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801847" y="1515280"/>
              <a:ext cx="5629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D356"/>
                  </a:solidFill>
                  <a:latin typeface="+mj-ea"/>
                </a:rPr>
                <a:t>01</a:t>
              </a:r>
              <a:endParaRPr lang="zh-CN" altLang="en-US" sz="3200" dirty="0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511107" y="3895499"/>
            <a:ext cx="686074" cy="686074"/>
            <a:chOff x="5759347" y="1425980"/>
            <a:chExt cx="686074" cy="686074"/>
          </a:xfrm>
        </p:grpSpPr>
        <p:sp>
          <p:nvSpPr>
            <p:cNvPr id="75" name="椭圆 74"/>
            <p:cNvSpPr/>
            <p:nvPr/>
          </p:nvSpPr>
          <p:spPr>
            <a:xfrm>
              <a:off x="5759347" y="1425980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5801847" y="1515280"/>
              <a:ext cx="5629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D356"/>
                  </a:solidFill>
                  <a:latin typeface="+mj-ea"/>
                </a:rPr>
                <a:t>01</a:t>
              </a:r>
              <a:endParaRPr lang="zh-CN" altLang="en-US" sz="3200" dirty="0"/>
            </a:p>
          </p:txBody>
        </p:sp>
      </p:grpSp>
      <p:pic>
        <p:nvPicPr>
          <p:cNvPr id="77" name="图形 7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41058" y="3536443"/>
            <a:ext cx="400050" cy="4048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10895" y="3707955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034B"/>
                </a:solidFill>
                <a:cs typeface="+mn-ea"/>
                <a:sym typeface="+mn-lt"/>
              </a:rPr>
              <a:t>开学工作安排</a:t>
            </a:r>
            <a:endParaRPr lang="zh-CN" altLang="en-US" sz="44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0063" y="4477396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68169" y="2238954"/>
            <a:ext cx="1255660" cy="1255660"/>
            <a:chOff x="5759347" y="1425980"/>
            <a:chExt cx="686074" cy="686074"/>
          </a:xfrm>
        </p:grpSpPr>
        <p:sp>
          <p:nvSpPr>
            <p:cNvPr id="6" name="椭圆 5"/>
            <p:cNvSpPr/>
            <p:nvPr/>
          </p:nvSpPr>
          <p:spPr>
            <a:xfrm>
              <a:off x="5759347" y="1425980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83045" y="1537155"/>
              <a:ext cx="638675" cy="554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b="1" dirty="0">
                  <a:solidFill>
                    <a:srgbClr val="FFD356"/>
                  </a:solidFill>
                  <a:latin typeface="+mj-ea"/>
                </a:rPr>
                <a:t>04</a:t>
              </a:r>
              <a:endParaRPr lang="zh-CN" altLang="en-US" sz="32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52892" y="1619973"/>
            <a:ext cx="863757" cy="1092182"/>
            <a:chOff x="6938415" y="1762432"/>
            <a:chExt cx="863757" cy="1092182"/>
          </a:xfrm>
        </p:grpSpPr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58468" y="1762432"/>
              <a:ext cx="743704" cy="536159"/>
            </a:xfrm>
            <a:prstGeom prst="rect">
              <a:avLst/>
            </a:prstGeom>
          </p:spPr>
        </p:pic>
        <p:sp>
          <p:nvSpPr>
            <p:cNvPr id="28" name="图形 26"/>
            <p:cNvSpPr/>
            <p:nvPr/>
          </p:nvSpPr>
          <p:spPr>
            <a:xfrm>
              <a:off x="6938415" y="2326560"/>
              <a:ext cx="365576" cy="528054"/>
            </a:xfrm>
            <a:custGeom>
              <a:avLst/>
              <a:gdLst>
                <a:gd name="connsiteX0" fmla="*/ 70941 w 365576"/>
                <a:gd name="connsiteY0" fmla="*/ 523485 h 528054"/>
                <a:gd name="connsiteX1" fmla="*/ 172941 w 365576"/>
                <a:gd name="connsiteY1" fmla="*/ 513691 h 528054"/>
                <a:gd name="connsiteX2" fmla="*/ 223129 w 365576"/>
                <a:gd name="connsiteY2" fmla="*/ 501460 h 528054"/>
                <a:gd name="connsiteX3" fmla="*/ 271240 w 365576"/>
                <a:gd name="connsiteY3" fmla="*/ 481421 h 528054"/>
                <a:gd name="connsiteX4" fmla="*/ 347244 w 365576"/>
                <a:gd name="connsiteY4" fmla="*/ 421394 h 528054"/>
                <a:gd name="connsiteX5" fmla="*/ 365207 w 365576"/>
                <a:gd name="connsiteY5" fmla="*/ 344804 h 528054"/>
                <a:gd name="connsiteX6" fmla="*/ 256482 w 365576"/>
                <a:gd name="connsiteY6" fmla="*/ 224434 h 528054"/>
                <a:gd name="connsiteX7" fmla="*/ 84887 w 365576"/>
                <a:gd name="connsiteY7" fmla="*/ 223216 h 528054"/>
                <a:gd name="connsiteX8" fmla="*/ 22378 w 365576"/>
                <a:gd name="connsiteY8" fmla="*/ 278910 h 528054"/>
                <a:gd name="connsiteX9" fmla="*/ 24815 w 365576"/>
                <a:gd name="connsiteY9" fmla="*/ 308066 h 528054"/>
                <a:gd name="connsiteX10" fmla="*/ 48871 w 365576"/>
                <a:gd name="connsiteY10" fmla="*/ 324720 h 528054"/>
                <a:gd name="connsiteX11" fmla="*/ 121038 w 365576"/>
                <a:gd name="connsiteY11" fmla="*/ 327157 h 528054"/>
                <a:gd name="connsiteX12" fmla="*/ 195508 w 365576"/>
                <a:gd name="connsiteY12" fmla="*/ 296692 h 528054"/>
                <a:gd name="connsiteX13" fmla="*/ 245018 w 365576"/>
                <a:gd name="connsiteY13" fmla="*/ 237974 h 528054"/>
                <a:gd name="connsiteX14" fmla="*/ 246056 w 365576"/>
                <a:gd name="connsiteY14" fmla="*/ 173164 h 528054"/>
                <a:gd name="connsiteX15" fmla="*/ 204354 w 365576"/>
                <a:gd name="connsiteY15" fmla="*/ 151590 h 528054"/>
                <a:gd name="connsiteX16" fmla="*/ 144417 w 365576"/>
                <a:gd name="connsiteY16" fmla="*/ 157367 h 528054"/>
                <a:gd name="connsiteX17" fmla="*/ 90077 w 365576"/>
                <a:gd name="connsiteY17" fmla="*/ 170275 h 528054"/>
                <a:gd name="connsiteX18" fmla="*/ 18226 w 365576"/>
                <a:gd name="connsiteY18" fmla="*/ 156194 h 528054"/>
                <a:gd name="connsiteX19" fmla="*/ 57040 w 365576"/>
                <a:gd name="connsiteY19" fmla="*/ 87772 h 528054"/>
                <a:gd name="connsiteX20" fmla="*/ 159356 w 365576"/>
                <a:gd name="connsiteY20" fmla="*/ 38352 h 528054"/>
                <a:gd name="connsiteX21" fmla="*/ 209047 w 365576"/>
                <a:gd name="connsiteY21" fmla="*/ 11859 h 528054"/>
                <a:gd name="connsiteX22" fmla="*/ 204489 w 365576"/>
                <a:gd name="connsiteY22" fmla="*/ 4051 h 528054"/>
                <a:gd name="connsiteX23" fmla="*/ 106957 w 365576"/>
                <a:gd name="connsiteY23" fmla="*/ 52839 h 528054"/>
                <a:gd name="connsiteX24" fmla="*/ 58800 w 365576"/>
                <a:gd name="connsiteY24" fmla="*/ 76444 h 528054"/>
                <a:gd name="connsiteX25" fmla="*/ 21881 w 365576"/>
                <a:gd name="connsiteY25" fmla="*/ 101312 h 528054"/>
                <a:gd name="connsiteX26" fmla="*/ 3603 w 365576"/>
                <a:gd name="connsiteY26" fmla="*/ 133988 h 528054"/>
                <a:gd name="connsiteX27" fmla="*/ 19309 w 365576"/>
                <a:gd name="connsiteY27" fmla="*/ 170681 h 528054"/>
                <a:gd name="connsiteX28" fmla="*/ 89039 w 365576"/>
                <a:gd name="connsiteY28" fmla="*/ 179572 h 528054"/>
                <a:gd name="connsiteX29" fmla="*/ 196771 w 365576"/>
                <a:gd name="connsiteY29" fmla="*/ 160075 h 528054"/>
                <a:gd name="connsiteX30" fmla="*/ 237346 w 365576"/>
                <a:gd name="connsiteY30" fmla="*/ 176142 h 528054"/>
                <a:gd name="connsiteX31" fmla="*/ 235676 w 365576"/>
                <a:gd name="connsiteY31" fmla="*/ 236846 h 528054"/>
                <a:gd name="connsiteX32" fmla="*/ 113636 w 365576"/>
                <a:gd name="connsiteY32" fmla="*/ 319168 h 528054"/>
                <a:gd name="connsiteX33" fmla="*/ 45847 w 365576"/>
                <a:gd name="connsiteY33" fmla="*/ 313662 h 528054"/>
                <a:gd name="connsiteX34" fmla="*/ 29193 w 365576"/>
                <a:gd name="connsiteY34" fmla="*/ 294571 h 528054"/>
                <a:gd name="connsiteX35" fmla="*/ 42958 w 365576"/>
                <a:gd name="connsiteY35" fmla="*/ 260766 h 528054"/>
                <a:gd name="connsiteX36" fmla="*/ 117969 w 365576"/>
                <a:gd name="connsiteY36" fmla="*/ 222449 h 528054"/>
                <a:gd name="connsiteX37" fmla="*/ 200653 w 365576"/>
                <a:gd name="connsiteY37" fmla="*/ 219470 h 528054"/>
                <a:gd name="connsiteX38" fmla="*/ 340700 w 365576"/>
                <a:gd name="connsiteY38" fmla="*/ 302063 h 528054"/>
                <a:gd name="connsiteX39" fmla="*/ 355639 w 365576"/>
                <a:gd name="connsiteY39" fmla="*/ 378067 h 528054"/>
                <a:gd name="connsiteX40" fmla="*/ 309603 w 365576"/>
                <a:gd name="connsiteY40" fmla="*/ 446578 h 528054"/>
                <a:gd name="connsiteX41" fmla="*/ 219744 w 365576"/>
                <a:gd name="connsiteY41" fmla="*/ 493020 h 528054"/>
                <a:gd name="connsiteX42" fmla="*/ 172219 w 365576"/>
                <a:gd name="connsiteY42" fmla="*/ 504619 h 528054"/>
                <a:gd name="connsiteX43" fmla="*/ 122031 w 365576"/>
                <a:gd name="connsiteY43" fmla="*/ 513917 h 528054"/>
                <a:gd name="connsiteX44" fmla="*/ 73288 w 365576"/>
                <a:gd name="connsiteY44" fmla="*/ 514774 h 528054"/>
                <a:gd name="connsiteX45" fmla="*/ 70941 w 365576"/>
                <a:gd name="connsiteY45" fmla="*/ 523485 h 528054"/>
                <a:gd name="connsiteX46" fmla="*/ 70941 w 365576"/>
                <a:gd name="connsiteY46" fmla="*/ 523485 h 52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5576" h="528054">
                  <a:moveTo>
                    <a:pt x="70941" y="523485"/>
                  </a:moveTo>
                  <a:cubicBezTo>
                    <a:pt x="105016" y="528856"/>
                    <a:pt x="139678" y="520416"/>
                    <a:pt x="172941" y="513691"/>
                  </a:cubicBezTo>
                  <a:cubicBezTo>
                    <a:pt x="189911" y="510261"/>
                    <a:pt x="206610" y="506876"/>
                    <a:pt x="223129" y="501460"/>
                  </a:cubicBezTo>
                  <a:cubicBezTo>
                    <a:pt x="239647" y="496044"/>
                    <a:pt x="255805" y="489319"/>
                    <a:pt x="271240" y="481421"/>
                  </a:cubicBezTo>
                  <a:cubicBezTo>
                    <a:pt x="299494" y="466933"/>
                    <a:pt x="328920" y="447932"/>
                    <a:pt x="347244" y="421394"/>
                  </a:cubicBezTo>
                  <a:cubicBezTo>
                    <a:pt x="362680" y="399053"/>
                    <a:pt x="368863" y="371613"/>
                    <a:pt x="365207" y="344804"/>
                  </a:cubicBezTo>
                  <a:cubicBezTo>
                    <a:pt x="357173" y="286312"/>
                    <a:pt x="309287" y="244248"/>
                    <a:pt x="256482" y="224434"/>
                  </a:cubicBezTo>
                  <a:cubicBezTo>
                    <a:pt x="201555" y="203854"/>
                    <a:pt x="139904" y="202229"/>
                    <a:pt x="84887" y="223216"/>
                  </a:cubicBezTo>
                  <a:cubicBezTo>
                    <a:pt x="58213" y="233416"/>
                    <a:pt x="32081" y="250657"/>
                    <a:pt x="22378" y="278910"/>
                  </a:cubicBezTo>
                  <a:cubicBezTo>
                    <a:pt x="19083" y="288523"/>
                    <a:pt x="19038" y="299355"/>
                    <a:pt x="24815" y="308066"/>
                  </a:cubicBezTo>
                  <a:cubicBezTo>
                    <a:pt x="30366" y="316460"/>
                    <a:pt x="39573" y="321470"/>
                    <a:pt x="48871" y="324720"/>
                  </a:cubicBezTo>
                  <a:cubicBezTo>
                    <a:pt x="71663" y="332663"/>
                    <a:pt x="97614" y="331535"/>
                    <a:pt x="121038" y="327157"/>
                  </a:cubicBezTo>
                  <a:cubicBezTo>
                    <a:pt x="147441" y="322237"/>
                    <a:pt x="173347" y="311947"/>
                    <a:pt x="195508" y="296692"/>
                  </a:cubicBezTo>
                  <a:cubicBezTo>
                    <a:pt x="216946" y="281979"/>
                    <a:pt x="235179" y="262301"/>
                    <a:pt x="245018" y="237974"/>
                  </a:cubicBezTo>
                  <a:cubicBezTo>
                    <a:pt x="252781" y="218748"/>
                    <a:pt x="257294" y="192029"/>
                    <a:pt x="246056" y="173164"/>
                  </a:cubicBezTo>
                  <a:cubicBezTo>
                    <a:pt x="237301" y="158495"/>
                    <a:pt x="220511" y="153034"/>
                    <a:pt x="204354" y="151590"/>
                  </a:cubicBezTo>
                  <a:cubicBezTo>
                    <a:pt x="184360" y="149830"/>
                    <a:pt x="163960" y="153305"/>
                    <a:pt x="144417" y="157367"/>
                  </a:cubicBezTo>
                  <a:cubicBezTo>
                    <a:pt x="126183" y="161158"/>
                    <a:pt x="108266" y="166258"/>
                    <a:pt x="90077" y="170275"/>
                  </a:cubicBezTo>
                  <a:cubicBezTo>
                    <a:pt x="66427" y="175510"/>
                    <a:pt x="33751" y="179572"/>
                    <a:pt x="18226" y="156194"/>
                  </a:cubicBezTo>
                  <a:cubicBezTo>
                    <a:pt x="-1723" y="126135"/>
                    <a:pt x="33932" y="100545"/>
                    <a:pt x="57040" y="87772"/>
                  </a:cubicBezTo>
                  <a:cubicBezTo>
                    <a:pt x="90213" y="69358"/>
                    <a:pt x="125236" y="54825"/>
                    <a:pt x="159356" y="38352"/>
                  </a:cubicBezTo>
                  <a:cubicBezTo>
                    <a:pt x="176281" y="30183"/>
                    <a:pt x="192935" y="21517"/>
                    <a:pt x="209047" y="11859"/>
                  </a:cubicBezTo>
                  <a:cubicBezTo>
                    <a:pt x="214012" y="8880"/>
                    <a:pt x="209499" y="1072"/>
                    <a:pt x="204489" y="4051"/>
                  </a:cubicBezTo>
                  <a:cubicBezTo>
                    <a:pt x="173257" y="22826"/>
                    <a:pt x="139949" y="37539"/>
                    <a:pt x="106957" y="52839"/>
                  </a:cubicBezTo>
                  <a:cubicBezTo>
                    <a:pt x="90709" y="60331"/>
                    <a:pt x="74551" y="68004"/>
                    <a:pt x="58800" y="76444"/>
                  </a:cubicBezTo>
                  <a:cubicBezTo>
                    <a:pt x="45666" y="83439"/>
                    <a:pt x="32713" y="90932"/>
                    <a:pt x="21881" y="101312"/>
                  </a:cubicBezTo>
                  <a:cubicBezTo>
                    <a:pt x="12764" y="110023"/>
                    <a:pt x="5002" y="121125"/>
                    <a:pt x="3603" y="133988"/>
                  </a:cubicBezTo>
                  <a:cubicBezTo>
                    <a:pt x="2068" y="147799"/>
                    <a:pt x="8793" y="161835"/>
                    <a:pt x="19309" y="170681"/>
                  </a:cubicBezTo>
                  <a:cubicBezTo>
                    <a:pt x="38490" y="186884"/>
                    <a:pt x="66066" y="184357"/>
                    <a:pt x="89039" y="179572"/>
                  </a:cubicBezTo>
                  <a:cubicBezTo>
                    <a:pt x="124649" y="172171"/>
                    <a:pt x="159943" y="159353"/>
                    <a:pt x="196771" y="160075"/>
                  </a:cubicBezTo>
                  <a:cubicBezTo>
                    <a:pt x="211259" y="160346"/>
                    <a:pt x="228590" y="163144"/>
                    <a:pt x="237346" y="176142"/>
                  </a:cubicBezTo>
                  <a:cubicBezTo>
                    <a:pt x="248809" y="193203"/>
                    <a:pt x="243168" y="219470"/>
                    <a:pt x="235676" y="236846"/>
                  </a:cubicBezTo>
                  <a:cubicBezTo>
                    <a:pt x="215321" y="284100"/>
                    <a:pt x="162245" y="311405"/>
                    <a:pt x="113636" y="319168"/>
                  </a:cubicBezTo>
                  <a:cubicBezTo>
                    <a:pt x="91928" y="322644"/>
                    <a:pt x="66202" y="323321"/>
                    <a:pt x="45847" y="313662"/>
                  </a:cubicBezTo>
                  <a:cubicBezTo>
                    <a:pt x="37904" y="309871"/>
                    <a:pt x="30411" y="303823"/>
                    <a:pt x="29193" y="294571"/>
                  </a:cubicBezTo>
                  <a:cubicBezTo>
                    <a:pt x="27613" y="282520"/>
                    <a:pt x="35557" y="269522"/>
                    <a:pt x="42958" y="260766"/>
                  </a:cubicBezTo>
                  <a:cubicBezTo>
                    <a:pt x="61508" y="238787"/>
                    <a:pt x="90935" y="229038"/>
                    <a:pt x="117969" y="222449"/>
                  </a:cubicBezTo>
                  <a:cubicBezTo>
                    <a:pt x="144914" y="215904"/>
                    <a:pt x="173257" y="215543"/>
                    <a:pt x="200653" y="219470"/>
                  </a:cubicBezTo>
                  <a:cubicBezTo>
                    <a:pt x="255534" y="227323"/>
                    <a:pt x="311770" y="252507"/>
                    <a:pt x="340700" y="302063"/>
                  </a:cubicBezTo>
                  <a:cubicBezTo>
                    <a:pt x="353969" y="324810"/>
                    <a:pt x="360513" y="351935"/>
                    <a:pt x="355639" y="378067"/>
                  </a:cubicBezTo>
                  <a:cubicBezTo>
                    <a:pt x="350268" y="406861"/>
                    <a:pt x="332396" y="429067"/>
                    <a:pt x="309603" y="446578"/>
                  </a:cubicBezTo>
                  <a:cubicBezTo>
                    <a:pt x="282749" y="467159"/>
                    <a:pt x="251878" y="482594"/>
                    <a:pt x="219744" y="493020"/>
                  </a:cubicBezTo>
                  <a:cubicBezTo>
                    <a:pt x="204128" y="498075"/>
                    <a:pt x="188286" y="501460"/>
                    <a:pt x="172219" y="504619"/>
                  </a:cubicBezTo>
                  <a:cubicBezTo>
                    <a:pt x="155520" y="507914"/>
                    <a:pt x="138911" y="511615"/>
                    <a:pt x="122031" y="513917"/>
                  </a:cubicBezTo>
                  <a:cubicBezTo>
                    <a:pt x="105964" y="516128"/>
                    <a:pt x="89355" y="517302"/>
                    <a:pt x="73288" y="514774"/>
                  </a:cubicBezTo>
                  <a:cubicBezTo>
                    <a:pt x="67691" y="513871"/>
                    <a:pt x="65209" y="522582"/>
                    <a:pt x="70941" y="523485"/>
                  </a:cubicBezTo>
                  <a:lnTo>
                    <a:pt x="70941" y="523485"/>
                  </a:lnTo>
                  <a:close/>
                </a:path>
              </a:pathLst>
            </a:custGeom>
            <a:solidFill>
              <a:srgbClr val="01034B"/>
            </a:solidFill>
            <a:ln w="9525" cap="flat">
              <a:solidFill>
                <a:srgbClr val="0103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2" name="图形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04135">
            <a:off x="2867835" y="3951758"/>
            <a:ext cx="524329" cy="49050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95865" flipH="1">
            <a:off x="8696220" y="3951759"/>
            <a:ext cx="524329" cy="49050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223228" y="2987186"/>
            <a:ext cx="4617783" cy="2455794"/>
            <a:chOff x="997247" y="2880929"/>
            <a:chExt cx="4617783" cy="2455794"/>
          </a:xfrm>
        </p:grpSpPr>
        <p:grpSp>
          <p:nvGrpSpPr>
            <p:cNvPr id="9" name="组合 8"/>
            <p:cNvGrpSpPr/>
            <p:nvPr/>
          </p:nvGrpSpPr>
          <p:grpSpPr>
            <a:xfrm>
              <a:off x="997247" y="2880929"/>
              <a:ext cx="1723643" cy="2379113"/>
              <a:chOff x="3554412" y="2124075"/>
              <a:chExt cx="2028825" cy="2800350"/>
            </a:xfrm>
          </p:grpSpPr>
          <p:pic>
            <p:nvPicPr>
              <p:cNvPr id="4" name="图形 3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3554412" y="2124075"/>
                <a:ext cx="2028825" cy="2800350"/>
              </a:xfrm>
              <a:prstGeom prst="rect">
                <a:avLst/>
              </a:prstGeom>
            </p:spPr>
          </p:pic>
          <p:pic>
            <p:nvPicPr>
              <p:cNvPr id="6" name="图形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452688">
                <a:off x="4074267" y="3208361"/>
                <a:ext cx="989114" cy="1321394"/>
              </a:xfrm>
              <a:prstGeom prst="rect">
                <a:avLst/>
              </a:prstGeom>
            </p:spPr>
          </p:pic>
        </p:grpSp>
        <p:grpSp>
          <p:nvGrpSpPr>
            <p:cNvPr id="28" name="组合 27"/>
            <p:cNvGrpSpPr/>
            <p:nvPr/>
          </p:nvGrpSpPr>
          <p:grpSpPr>
            <a:xfrm>
              <a:off x="2958025" y="2988488"/>
              <a:ext cx="2657005" cy="2348235"/>
              <a:chOff x="3045295" y="2582088"/>
              <a:chExt cx="2657005" cy="234823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3048001" y="3062055"/>
                <a:ext cx="2654299" cy="186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latin typeface="Segoe UI" panose="020B0502040204020203" pitchFamily="34" charset="0"/>
                    <a:ea typeface="站酷快乐体2016修订版" panose="02010600030101010101" charset="-122"/>
                    <a:cs typeface="+mn-ea"/>
                    <a:sym typeface="Segoe UI" panose="020B0502040204020203" pitchFamily="34" charset="0"/>
                  </a:rPr>
                  <a:t>正文内容，本段适应大段文字章节。如果文字较多的内容描述比较适合放在这里。</a:t>
                </a:r>
                <a:br>
                  <a:rPr lang="en-US" altLang="zh-CN" sz="1600" dirty="0">
                    <a:latin typeface="Segoe UI" panose="020B0502040204020203" pitchFamily="34" charset="0"/>
                    <a:ea typeface="站酷快乐体2016修订版" panose="02010600030101010101" charset="-122"/>
                    <a:cs typeface="+mn-ea"/>
                    <a:sym typeface="Segoe UI" panose="020B0502040204020203" pitchFamily="34" charset="0"/>
                  </a:rPr>
                </a:br>
                <a:endParaRPr lang="en-US" altLang="zh-CN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endParaRPr>
              </a:p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latin typeface="Segoe UI" panose="020B0502040204020203" pitchFamily="34" charset="0"/>
                    <a:ea typeface="站酷快乐体2016修订版" panose="02010600030101010101" charset="-122"/>
                    <a:cs typeface="+mn-ea"/>
                    <a:sym typeface="Segoe UI" panose="020B0502040204020203" pitchFamily="34" charset="0"/>
                  </a:rPr>
                  <a:t>请您在此修改您的内容，或者将内容粘贴到记事本后，复制到此段落中。</a:t>
                </a:r>
                <a:endParaRPr lang="en-US" altLang="zh-CN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045295" y="2582088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rgbClr val="01034B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dirty="0">
                  <a:solidFill>
                    <a:srgbClr val="01034B"/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6470611" y="3094745"/>
            <a:ext cx="4578530" cy="2348235"/>
            <a:chOff x="6244630" y="2988488"/>
            <a:chExt cx="4578530" cy="2348235"/>
          </a:xfrm>
        </p:grpSpPr>
        <p:grpSp>
          <p:nvGrpSpPr>
            <p:cNvPr id="8" name="组合 7"/>
            <p:cNvGrpSpPr/>
            <p:nvPr/>
          </p:nvGrpSpPr>
          <p:grpSpPr>
            <a:xfrm>
              <a:off x="6244630" y="3172249"/>
              <a:ext cx="1723643" cy="2087793"/>
              <a:chOff x="5916612" y="3013075"/>
              <a:chExt cx="2028825" cy="2457450"/>
            </a:xfrm>
          </p:grpSpPr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916612" y="3013075"/>
                <a:ext cx="2028825" cy="2457450"/>
              </a:xfrm>
              <a:prstGeom prst="rect">
                <a:avLst/>
              </a:prstGeom>
            </p:spPr>
          </p:pic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354762" y="3987800"/>
                <a:ext cx="1183675" cy="703583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8166155" y="2988488"/>
              <a:ext cx="2657005" cy="2348235"/>
              <a:chOff x="3045295" y="2582088"/>
              <a:chExt cx="2657005" cy="234823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3048001" y="3062055"/>
                <a:ext cx="2654299" cy="186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latin typeface="Segoe UI" panose="020B0502040204020203" pitchFamily="34" charset="0"/>
                    <a:ea typeface="站酷快乐体2016修订版" panose="02010600030101010101" charset="-122"/>
                    <a:cs typeface="+mn-ea"/>
                    <a:sym typeface="Segoe UI" panose="020B0502040204020203" pitchFamily="34" charset="0"/>
                  </a:rPr>
                  <a:t>正文内容，本段适应大段文字章节。如果文字较多的内容描述比较适合放在这里。</a:t>
                </a:r>
                <a:br>
                  <a:rPr lang="en-US" altLang="zh-CN" sz="1600" dirty="0">
                    <a:latin typeface="Segoe UI" panose="020B0502040204020203" pitchFamily="34" charset="0"/>
                    <a:ea typeface="站酷快乐体2016修订版" panose="02010600030101010101" charset="-122"/>
                    <a:cs typeface="+mn-ea"/>
                    <a:sym typeface="Segoe UI" panose="020B0502040204020203" pitchFamily="34" charset="0"/>
                  </a:rPr>
                </a:br>
                <a:endParaRPr lang="en-US" altLang="zh-CN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endParaRPr>
              </a:p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latin typeface="Segoe UI" panose="020B0502040204020203" pitchFamily="34" charset="0"/>
                    <a:ea typeface="站酷快乐体2016修订版" panose="02010600030101010101" charset="-122"/>
                    <a:cs typeface="+mn-ea"/>
                    <a:sym typeface="Segoe UI" panose="020B0502040204020203" pitchFamily="34" charset="0"/>
                  </a:rPr>
                  <a:t>请您在此修改您的内容，或者将内容粘贴到记事本后，复制到此段落中。</a:t>
                </a:r>
                <a:endParaRPr lang="en-US" altLang="zh-CN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045295" y="2582088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rgbClr val="01034B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dirty="0">
                  <a:solidFill>
                    <a:srgbClr val="01034B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970186" y="966609"/>
            <a:ext cx="4738405" cy="1464326"/>
            <a:chOff x="2713904" y="914079"/>
            <a:chExt cx="4738405" cy="1464326"/>
          </a:xfrm>
        </p:grpSpPr>
        <p:sp>
          <p:nvSpPr>
            <p:cNvPr id="33" name="文本框 32"/>
            <p:cNvSpPr txBox="1"/>
            <p:nvPr/>
          </p:nvSpPr>
          <p:spPr>
            <a:xfrm>
              <a:off x="3070562" y="135167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开学工作安排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34" name="图形 3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13904" y="1524199"/>
              <a:ext cx="260422" cy="424391"/>
            </a:xfrm>
            <a:prstGeom prst="rect">
              <a:avLst/>
            </a:prstGeom>
          </p:spPr>
        </p:pic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945792" y="2106722"/>
              <a:ext cx="275035" cy="257290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6397853" y="914079"/>
              <a:ext cx="1054456" cy="1464326"/>
              <a:chOff x="7277098" y="914079"/>
              <a:chExt cx="1054456" cy="1464326"/>
            </a:xfrm>
          </p:grpSpPr>
          <p:pic>
            <p:nvPicPr>
              <p:cNvPr id="53" name="图形 5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H="1">
                <a:off x="7525863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54" name="图形 53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588905" y="914079"/>
                <a:ext cx="742649" cy="535398"/>
              </a:xfrm>
              <a:prstGeom prst="rect">
                <a:avLst/>
              </a:prstGeom>
            </p:spPr>
          </p:pic>
          <p:pic>
            <p:nvPicPr>
              <p:cNvPr id="55" name="图形 54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277098" y="2121115"/>
                <a:ext cx="275035" cy="257290"/>
              </a:xfrm>
              <a:prstGeom prst="rect">
                <a:avLst/>
              </a:prstGeom>
            </p:spPr>
          </p:pic>
        </p:grpSp>
        <p:grpSp>
          <p:nvGrpSpPr>
            <p:cNvPr id="37" name="组合 36"/>
            <p:cNvGrpSpPr/>
            <p:nvPr/>
          </p:nvGrpSpPr>
          <p:grpSpPr>
            <a:xfrm>
              <a:off x="3542267" y="2190272"/>
              <a:ext cx="2553733" cy="97387"/>
              <a:chOff x="3423766" y="2190272"/>
              <a:chExt cx="2553733" cy="97387"/>
            </a:xfrm>
          </p:grpSpPr>
          <p:grpSp>
            <p:nvGrpSpPr>
              <p:cNvPr id="38" name="组合 37"/>
              <p:cNvGrpSpPr/>
              <p:nvPr/>
            </p:nvGrpSpPr>
            <p:grpSpPr>
              <a:xfrm flipV="1">
                <a:off x="3423766" y="2190272"/>
                <a:ext cx="1716508" cy="90191"/>
                <a:chOff x="4314484" y="4176338"/>
                <a:chExt cx="3650110" cy="191788"/>
              </a:xfrm>
            </p:grpSpPr>
            <p:sp>
              <p:nvSpPr>
                <p:cNvPr id="44" name="任意多边形: 形状 43"/>
                <p:cNvSpPr/>
                <p:nvPr/>
              </p:nvSpPr>
              <p:spPr>
                <a:xfrm>
                  <a:off x="4314484" y="4176338"/>
                  <a:ext cx="278965" cy="191788"/>
                </a:xfrm>
                <a:custGeom>
                  <a:avLst/>
                  <a:gdLst>
                    <a:gd name="connsiteX0" fmla="*/ 73784 w 278964"/>
                    <a:gd name="connsiteY0" fmla="*/ 147002 h 191788"/>
                    <a:gd name="connsiteX1" fmla="*/ 72912 w 278964"/>
                    <a:gd name="connsiteY1" fmla="*/ 147700 h 191788"/>
                    <a:gd name="connsiteX2" fmla="*/ 80410 w 278964"/>
                    <a:gd name="connsiteY2" fmla="*/ 138982 h 191788"/>
                    <a:gd name="connsiteX3" fmla="*/ 101506 w 278964"/>
                    <a:gd name="connsiteY3" fmla="*/ 117537 h 191788"/>
                    <a:gd name="connsiteX4" fmla="*/ 128705 w 278964"/>
                    <a:gd name="connsiteY4" fmla="*/ 93825 h 191788"/>
                    <a:gd name="connsiteX5" fmla="*/ 130275 w 278964"/>
                    <a:gd name="connsiteY5" fmla="*/ 92779 h 191788"/>
                    <a:gd name="connsiteX6" fmla="*/ 136726 w 278964"/>
                    <a:gd name="connsiteY6" fmla="*/ 88245 h 191788"/>
                    <a:gd name="connsiteX7" fmla="*/ 150674 w 278964"/>
                    <a:gd name="connsiteY7" fmla="*/ 79876 h 191788"/>
                    <a:gd name="connsiteX8" fmla="*/ 153987 w 278964"/>
                    <a:gd name="connsiteY8" fmla="*/ 78307 h 191788"/>
                    <a:gd name="connsiteX9" fmla="*/ 150848 w 278964"/>
                    <a:gd name="connsiteY9" fmla="*/ 79528 h 191788"/>
                    <a:gd name="connsiteX10" fmla="*/ 156079 w 278964"/>
                    <a:gd name="connsiteY10" fmla="*/ 77784 h 191788"/>
                    <a:gd name="connsiteX11" fmla="*/ 153638 w 278964"/>
                    <a:gd name="connsiteY11" fmla="*/ 77959 h 191788"/>
                    <a:gd name="connsiteX12" fmla="*/ 148407 w 278964"/>
                    <a:gd name="connsiteY12" fmla="*/ 77087 h 191788"/>
                    <a:gd name="connsiteX13" fmla="*/ 147884 w 278964"/>
                    <a:gd name="connsiteY13" fmla="*/ 76564 h 191788"/>
                    <a:gd name="connsiteX14" fmla="*/ 153812 w 278964"/>
                    <a:gd name="connsiteY14" fmla="*/ 80748 h 191788"/>
                    <a:gd name="connsiteX15" fmla="*/ 153115 w 278964"/>
                    <a:gd name="connsiteY15" fmla="*/ 80399 h 191788"/>
                    <a:gd name="connsiteX16" fmla="*/ 159217 w 278964"/>
                    <a:gd name="connsiteY16" fmla="*/ 85979 h 191788"/>
                    <a:gd name="connsiteX17" fmla="*/ 179965 w 278964"/>
                    <a:gd name="connsiteY17" fmla="*/ 109342 h 191788"/>
                    <a:gd name="connsiteX18" fmla="*/ 182755 w 278964"/>
                    <a:gd name="connsiteY18" fmla="*/ 113004 h 191788"/>
                    <a:gd name="connsiteX19" fmla="*/ 186242 w 278964"/>
                    <a:gd name="connsiteY19" fmla="*/ 117362 h 191788"/>
                    <a:gd name="connsiteX20" fmla="*/ 195483 w 278964"/>
                    <a:gd name="connsiteY20" fmla="*/ 130090 h 191788"/>
                    <a:gd name="connsiteX21" fmla="*/ 218846 w 278964"/>
                    <a:gd name="connsiteY21" fmla="*/ 165309 h 191788"/>
                    <a:gd name="connsiteX22" fmla="*/ 263655 w 278964"/>
                    <a:gd name="connsiteY22" fmla="*/ 176991 h 191788"/>
                    <a:gd name="connsiteX23" fmla="*/ 275336 w 278964"/>
                    <a:gd name="connsiteY23" fmla="*/ 132182 h 191788"/>
                    <a:gd name="connsiteX24" fmla="*/ 204723 w 278964"/>
                    <a:gd name="connsiteY24" fmla="*/ 38903 h 191788"/>
                    <a:gd name="connsiteX25" fmla="*/ 135156 w 278964"/>
                    <a:gd name="connsiteY25" fmla="*/ 15889 h 191788"/>
                    <a:gd name="connsiteX26" fmla="*/ 64543 w 278964"/>
                    <a:gd name="connsiteY26" fmla="*/ 62790 h 191788"/>
                    <a:gd name="connsiteX27" fmla="*/ 17294 w 278964"/>
                    <a:gd name="connsiteY27" fmla="*/ 114050 h 191788"/>
                    <a:gd name="connsiteX28" fmla="*/ 28975 w 278964"/>
                    <a:gd name="connsiteY28" fmla="*/ 158858 h 191788"/>
                    <a:gd name="connsiteX29" fmla="*/ 73784 w 278964"/>
                    <a:gd name="connsiteY29" fmla="*/ 147002 h 191788"/>
                    <a:gd name="connsiteX30" fmla="*/ 73784 w 278964"/>
                    <a:gd name="connsiteY30" fmla="*/ 147002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84" y="147002"/>
                      </a:moveTo>
                      <a:cubicBezTo>
                        <a:pt x="76399" y="142295"/>
                        <a:pt x="77446" y="142992"/>
                        <a:pt x="72912" y="147700"/>
                      </a:cubicBezTo>
                      <a:cubicBezTo>
                        <a:pt x="75528" y="144910"/>
                        <a:pt x="77969" y="141772"/>
                        <a:pt x="80410" y="138982"/>
                      </a:cubicBezTo>
                      <a:cubicBezTo>
                        <a:pt x="87209" y="131659"/>
                        <a:pt x="94183" y="124511"/>
                        <a:pt x="101506" y="117537"/>
                      </a:cubicBezTo>
                      <a:cubicBezTo>
                        <a:pt x="110224" y="109168"/>
                        <a:pt x="119290" y="101322"/>
                        <a:pt x="128705" y="93825"/>
                      </a:cubicBezTo>
                      <a:cubicBezTo>
                        <a:pt x="123824" y="97835"/>
                        <a:pt x="127834" y="94522"/>
                        <a:pt x="130275" y="92779"/>
                      </a:cubicBezTo>
                      <a:cubicBezTo>
                        <a:pt x="132367" y="91209"/>
                        <a:pt x="134459" y="89815"/>
                        <a:pt x="136726" y="88245"/>
                      </a:cubicBezTo>
                      <a:cubicBezTo>
                        <a:pt x="141259" y="85281"/>
                        <a:pt x="145792" y="82317"/>
                        <a:pt x="150674" y="79876"/>
                      </a:cubicBezTo>
                      <a:cubicBezTo>
                        <a:pt x="151720" y="79353"/>
                        <a:pt x="152940" y="78830"/>
                        <a:pt x="153987" y="78307"/>
                      </a:cubicBezTo>
                      <a:cubicBezTo>
                        <a:pt x="158171" y="76041"/>
                        <a:pt x="151894" y="80574"/>
                        <a:pt x="150848" y="79528"/>
                      </a:cubicBezTo>
                      <a:cubicBezTo>
                        <a:pt x="151023" y="79702"/>
                        <a:pt x="155556" y="78133"/>
                        <a:pt x="156079" y="77784"/>
                      </a:cubicBezTo>
                      <a:cubicBezTo>
                        <a:pt x="162181" y="75518"/>
                        <a:pt x="149453" y="77784"/>
                        <a:pt x="153638" y="77959"/>
                      </a:cubicBezTo>
                      <a:cubicBezTo>
                        <a:pt x="142479" y="77610"/>
                        <a:pt x="145966" y="76389"/>
                        <a:pt x="148407" y="77087"/>
                      </a:cubicBezTo>
                      <a:cubicBezTo>
                        <a:pt x="149976" y="77610"/>
                        <a:pt x="153289" y="79005"/>
                        <a:pt x="147884" y="76564"/>
                      </a:cubicBezTo>
                      <a:cubicBezTo>
                        <a:pt x="140387" y="73251"/>
                        <a:pt x="153464" y="80748"/>
                        <a:pt x="153812" y="80748"/>
                      </a:cubicBezTo>
                      <a:cubicBezTo>
                        <a:pt x="152069" y="81097"/>
                        <a:pt x="147187" y="75343"/>
                        <a:pt x="153115" y="80399"/>
                      </a:cubicBezTo>
                      <a:cubicBezTo>
                        <a:pt x="155207" y="82143"/>
                        <a:pt x="157299" y="84061"/>
                        <a:pt x="159217" y="85979"/>
                      </a:cubicBezTo>
                      <a:cubicBezTo>
                        <a:pt x="166540" y="93302"/>
                        <a:pt x="173514" y="101148"/>
                        <a:pt x="179965" y="109342"/>
                      </a:cubicBezTo>
                      <a:cubicBezTo>
                        <a:pt x="180837" y="110563"/>
                        <a:pt x="185719" y="116665"/>
                        <a:pt x="182755" y="113004"/>
                      </a:cubicBezTo>
                      <a:cubicBezTo>
                        <a:pt x="179616" y="108993"/>
                        <a:pt x="185544" y="116491"/>
                        <a:pt x="186242" y="117362"/>
                      </a:cubicBezTo>
                      <a:cubicBezTo>
                        <a:pt x="189380" y="121547"/>
                        <a:pt x="192519" y="125906"/>
                        <a:pt x="195483" y="130090"/>
                      </a:cubicBezTo>
                      <a:cubicBezTo>
                        <a:pt x="203677" y="141597"/>
                        <a:pt x="211523" y="153279"/>
                        <a:pt x="218846" y="165309"/>
                      </a:cubicBezTo>
                      <a:cubicBezTo>
                        <a:pt x="227738" y="179955"/>
                        <a:pt x="248486" y="186755"/>
                        <a:pt x="263655" y="176991"/>
                      </a:cubicBezTo>
                      <a:cubicBezTo>
                        <a:pt x="278300" y="167576"/>
                        <a:pt x="284926" y="147874"/>
                        <a:pt x="275336" y="132182"/>
                      </a:cubicBezTo>
                      <a:cubicBezTo>
                        <a:pt x="255111" y="99404"/>
                        <a:pt x="232445" y="65579"/>
                        <a:pt x="204723" y="38903"/>
                      </a:cubicBezTo>
                      <a:cubicBezTo>
                        <a:pt x="185370" y="20422"/>
                        <a:pt x="162530" y="6997"/>
                        <a:pt x="135156" y="15889"/>
                      </a:cubicBezTo>
                      <a:cubicBezTo>
                        <a:pt x="108306" y="24781"/>
                        <a:pt x="85291" y="44308"/>
                        <a:pt x="64543" y="62790"/>
                      </a:cubicBezTo>
                      <a:cubicBezTo>
                        <a:pt x="48154" y="77435"/>
                        <a:pt x="28104" y="94522"/>
                        <a:pt x="17294" y="114050"/>
                      </a:cubicBezTo>
                      <a:cubicBezTo>
                        <a:pt x="8925" y="129044"/>
                        <a:pt x="13109" y="150489"/>
                        <a:pt x="28975" y="158858"/>
                      </a:cubicBezTo>
                      <a:cubicBezTo>
                        <a:pt x="44493" y="166879"/>
                        <a:pt x="64892" y="163043"/>
                        <a:pt x="73784" y="147002"/>
                      </a:cubicBezTo>
                      <a:lnTo>
                        <a:pt x="73784" y="147002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: 形状 48"/>
                <p:cNvSpPr/>
                <p:nvPr/>
              </p:nvSpPr>
              <p:spPr>
                <a:xfrm>
                  <a:off x="6391771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6821545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7255855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7685629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 flipV="1">
                <a:off x="5251220" y="2197468"/>
                <a:ext cx="726279" cy="90191"/>
                <a:chOff x="4720423" y="4176338"/>
                <a:chExt cx="1544413" cy="191788"/>
              </a:xfrm>
            </p:grpSpPr>
            <p:sp>
              <p:nvSpPr>
                <p:cNvPr id="40" name="任意多边形: 形状 39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70186" y="966609"/>
            <a:ext cx="4738405" cy="1464326"/>
            <a:chOff x="2713904" y="914079"/>
            <a:chExt cx="4738405" cy="1464326"/>
          </a:xfrm>
        </p:grpSpPr>
        <p:sp>
          <p:nvSpPr>
            <p:cNvPr id="3" name="文本框 2"/>
            <p:cNvSpPr txBox="1"/>
            <p:nvPr/>
          </p:nvSpPr>
          <p:spPr>
            <a:xfrm>
              <a:off x="3070562" y="135167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开学工作安排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4" name="图形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13904" y="1524199"/>
              <a:ext cx="260422" cy="424391"/>
            </a:xfrm>
            <a:prstGeom prst="rect">
              <a:avLst/>
            </a:prstGeom>
          </p:spPr>
        </p:pic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5792" y="2106722"/>
              <a:ext cx="275035" cy="25729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6397853" y="914079"/>
              <a:ext cx="1054456" cy="1464326"/>
              <a:chOff x="7277098" y="914079"/>
              <a:chExt cx="1054456" cy="1464326"/>
            </a:xfrm>
          </p:grpSpPr>
          <p:pic>
            <p:nvPicPr>
              <p:cNvPr id="23" name="图形 2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7525863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24" name="图形 2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88905" y="914079"/>
                <a:ext cx="742649" cy="535398"/>
              </a:xfrm>
              <a:prstGeom prst="rect">
                <a:avLst/>
              </a:prstGeom>
            </p:spPr>
          </p:pic>
          <p:pic>
            <p:nvPicPr>
              <p:cNvPr id="25" name="图形 2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77098" y="2121115"/>
                <a:ext cx="275035" cy="25729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3542267" y="2190272"/>
              <a:ext cx="2553733" cy="97387"/>
              <a:chOff x="3423766" y="2190272"/>
              <a:chExt cx="2553733" cy="97387"/>
            </a:xfrm>
          </p:grpSpPr>
          <p:grpSp>
            <p:nvGrpSpPr>
              <p:cNvPr id="8" name="组合 7"/>
              <p:cNvGrpSpPr/>
              <p:nvPr/>
            </p:nvGrpSpPr>
            <p:grpSpPr>
              <a:xfrm flipV="1">
                <a:off x="3423766" y="2190272"/>
                <a:ext cx="1716508" cy="90191"/>
                <a:chOff x="4314484" y="4176338"/>
                <a:chExt cx="3650110" cy="191788"/>
              </a:xfrm>
            </p:grpSpPr>
            <p:sp>
              <p:nvSpPr>
                <p:cNvPr id="14" name="任意多边形: 形状 13"/>
                <p:cNvSpPr/>
                <p:nvPr/>
              </p:nvSpPr>
              <p:spPr>
                <a:xfrm>
                  <a:off x="4314484" y="4176338"/>
                  <a:ext cx="278965" cy="191788"/>
                </a:xfrm>
                <a:custGeom>
                  <a:avLst/>
                  <a:gdLst>
                    <a:gd name="connsiteX0" fmla="*/ 73784 w 278964"/>
                    <a:gd name="connsiteY0" fmla="*/ 147002 h 191788"/>
                    <a:gd name="connsiteX1" fmla="*/ 72912 w 278964"/>
                    <a:gd name="connsiteY1" fmla="*/ 147700 h 191788"/>
                    <a:gd name="connsiteX2" fmla="*/ 80410 w 278964"/>
                    <a:gd name="connsiteY2" fmla="*/ 138982 h 191788"/>
                    <a:gd name="connsiteX3" fmla="*/ 101506 w 278964"/>
                    <a:gd name="connsiteY3" fmla="*/ 117537 h 191788"/>
                    <a:gd name="connsiteX4" fmla="*/ 128705 w 278964"/>
                    <a:gd name="connsiteY4" fmla="*/ 93825 h 191788"/>
                    <a:gd name="connsiteX5" fmla="*/ 130275 w 278964"/>
                    <a:gd name="connsiteY5" fmla="*/ 92779 h 191788"/>
                    <a:gd name="connsiteX6" fmla="*/ 136726 w 278964"/>
                    <a:gd name="connsiteY6" fmla="*/ 88245 h 191788"/>
                    <a:gd name="connsiteX7" fmla="*/ 150674 w 278964"/>
                    <a:gd name="connsiteY7" fmla="*/ 79876 h 191788"/>
                    <a:gd name="connsiteX8" fmla="*/ 153987 w 278964"/>
                    <a:gd name="connsiteY8" fmla="*/ 78307 h 191788"/>
                    <a:gd name="connsiteX9" fmla="*/ 150848 w 278964"/>
                    <a:gd name="connsiteY9" fmla="*/ 79528 h 191788"/>
                    <a:gd name="connsiteX10" fmla="*/ 156079 w 278964"/>
                    <a:gd name="connsiteY10" fmla="*/ 77784 h 191788"/>
                    <a:gd name="connsiteX11" fmla="*/ 153638 w 278964"/>
                    <a:gd name="connsiteY11" fmla="*/ 77959 h 191788"/>
                    <a:gd name="connsiteX12" fmla="*/ 148407 w 278964"/>
                    <a:gd name="connsiteY12" fmla="*/ 77087 h 191788"/>
                    <a:gd name="connsiteX13" fmla="*/ 147884 w 278964"/>
                    <a:gd name="connsiteY13" fmla="*/ 76564 h 191788"/>
                    <a:gd name="connsiteX14" fmla="*/ 153812 w 278964"/>
                    <a:gd name="connsiteY14" fmla="*/ 80748 h 191788"/>
                    <a:gd name="connsiteX15" fmla="*/ 153115 w 278964"/>
                    <a:gd name="connsiteY15" fmla="*/ 80399 h 191788"/>
                    <a:gd name="connsiteX16" fmla="*/ 159217 w 278964"/>
                    <a:gd name="connsiteY16" fmla="*/ 85979 h 191788"/>
                    <a:gd name="connsiteX17" fmla="*/ 179965 w 278964"/>
                    <a:gd name="connsiteY17" fmla="*/ 109342 h 191788"/>
                    <a:gd name="connsiteX18" fmla="*/ 182755 w 278964"/>
                    <a:gd name="connsiteY18" fmla="*/ 113004 h 191788"/>
                    <a:gd name="connsiteX19" fmla="*/ 186242 w 278964"/>
                    <a:gd name="connsiteY19" fmla="*/ 117362 h 191788"/>
                    <a:gd name="connsiteX20" fmla="*/ 195483 w 278964"/>
                    <a:gd name="connsiteY20" fmla="*/ 130090 h 191788"/>
                    <a:gd name="connsiteX21" fmla="*/ 218846 w 278964"/>
                    <a:gd name="connsiteY21" fmla="*/ 165309 h 191788"/>
                    <a:gd name="connsiteX22" fmla="*/ 263655 w 278964"/>
                    <a:gd name="connsiteY22" fmla="*/ 176991 h 191788"/>
                    <a:gd name="connsiteX23" fmla="*/ 275336 w 278964"/>
                    <a:gd name="connsiteY23" fmla="*/ 132182 h 191788"/>
                    <a:gd name="connsiteX24" fmla="*/ 204723 w 278964"/>
                    <a:gd name="connsiteY24" fmla="*/ 38903 h 191788"/>
                    <a:gd name="connsiteX25" fmla="*/ 135156 w 278964"/>
                    <a:gd name="connsiteY25" fmla="*/ 15889 h 191788"/>
                    <a:gd name="connsiteX26" fmla="*/ 64543 w 278964"/>
                    <a:gd name="connsiteY26" fmla="*/ 62790 h 191788"/>
                    <a:gd name="connsiteX27" fmla="*/ 17294 w 278964"/>
                    <a:gd name="connsiteY27" fmla="*/ 114050 h 191788"/>
                    <a:gd name="connsiteX28" fmla="*/ 28975 w 278964"/>
                    <a:gd name="connsiteY28" fmla="*/ 158858 h 191788"/>
                    <a:gd name="connsiteX29" fmla="*/ 73784 w 278964"/>
                    <a:gd name="connsiteY29" fmla="*/ 147002 h 191788"/>
                    <a:gd name="connsiteX30" fmla="*/ 73784 w 278964"/>
                    <a:gd name="connsiteY30" fmla="*/ 147002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84" y="147002"/>
                      </a:moveTo>
                      <a:cubicBezTo>
                        <a:pt x="76399" y="142295"/>
                        <a:pt x="77446" y="142992"/>
                        <a:pt x="72912" y="147700"/>
                      </a:cubicBezTo>
                      <a:cubicBezTo>
                        <a:pt x="75528" y="144910"/>
                        <a:pt x="77969" y="141772"/>
                        <a:pt x="80410" y="138982"/>
                      </a:cubicBezTo>
                      <a:cubicBezTo>
                        <a:pt x="87209" y="131659"/>
                        <a:pt x="94183" y="124511"/>
                        <a:pt x="101506" y="117537"/>
                      </a:cubicBezTo>
                      <a:cubicBezTo>
                        <a:pt x="110224" y="109168"/>
                        <a:pt x="119290" y="101322"/>
                        <a:pt x="128705" y="93825"/>
                      </a:cubicBezTo>
                      <a:cubicBezTo>
                        <a:pt x="123824" y="97835"/>
                        <a:pt x="127834" y="94522"/>
                        <a:pt x="130275" y="92779"/>
                      </a:cubicBezTo>
                      <a:cubicBezTo>
                        <a:pt x="132367" y="91209"/>
                        <a:pt x="134459" y="89815"/>
                        <a:pt x="136726" y="88245"/>
                      </a:cubicBezTo>
                      <a:cubicBezTo>
                        <a:pt x="141259" y="85281"/>
                        <a:pt x="145792" y="82317"/>
                        <a:pt x="150674" y="79876"/>
                      </a:cubicBezTo>
                      <a:cubicBezTo>
                        <a:pt x="151720" y="79353"/>
                        <a:pt x="152940" y="78830"/>
                        <a:pt x="153987" y="78307"/>
                      </a:cubicBezTo>
                      <a:cubicBezTo>
                        <a:pt x="158171" y="76041"/>
                        <a:pt x="151894" y="80574"/>
                        <a:pt x="150848" y="79528"/>
                      </a:cubicBezTo>
                      <a:cubicBezTo>
                        <a:pt x="151023" y="79702"/>
                        <a:pt x="155556" y="78133"/>
                        <a:pt x="156079" y="77784"/>
                      </a:cubicBezTo>
                      <a:cubicBezTo>
                        <a:pt x="162181" y="75518"/>
                        <a:pt x="149453" y="77784"/>
                        <a:pt x="153638" y="77959"/>
                      </a:cubicBezTo>
                      <a:cubicBezTo>
                        <a:pt x="142479" y="77610"/>
                        <a:pt x="145966" y="76389"/>
                        <a:pt x="148407" y="77087"/>
                      </a:cubicBezTo>
                      <a:cubicBezTo>
                        <a:pt x="149976" y="77610"/>
                        <a:pt x="153289" y="79005"/>
                        <a:pt x="147884" y="76564"/>
                      </a:cubicBezTo>
                      <a:cubicBezTo>
                        <a:pt x="140387" y="73251"/>
                        <a:pt x="153464" y="80748"/>
                        <a:pt x="153812" y="80748"/>
                      </a:cubicBezTo>
                      <a:cubicBezTo>
                        <a:pt x="152069" y="81097"/>
                        <a:pt x="147187" y="75343"/>
                        <a:pt x="153115" y="80399"/>
                      </a:cubicBezTo>
                      <a:cubicBezTo>
                        <a:pt x="155207" y="82143"/>
                        <a:pt x="157299" y="84061"/>
                        <a:pt x="159217" y="85979"/>
                      </a:cubicBezTo>
                      <a:cubicBezTo>
                        <a:pt x="166540" y="93302"/>
                        <a:pt x="173514" y="101148"/>
                        <a:pt x="179965" y="109342"/>
                      </a:cubicBezTo>
                      <a:cubicBezTo>
                        <a:pt x="180837" y="110563"/>
                        <a:pt x="185719" y="116665"/>
                        <a:pt x="182755" y="113004"/>
                      </a:cubicBezTo>
                      <a:cubicBezTo>
                        <a:pt x="179616" y="108993"/>
                        <a:pt x="185544" y="116491"/>
                        <a:pt x="186242" y="117362"/>
                      </a:cubicBezTo>
                      <a:cubicBezTo>
                        <a:pt x="189380" y="121547"/>
                        <a:pt x="192519" y="125906"/>
                        <a:pt x="195483" y="130090"/>
                      </a:cubicBezTo>
                      <a:cubicBezTo>
                        <a:pt x="203677" y="141597"/>
                        <a:pt x="211523" y="153279"/>
                        <a:pt x="218846" y="165309"/>
                      </a:cubicBezTo>
                      <a:cubicBezTo>
                        <a:pt x="227738" y="179955"/>
                        <a:pt x="248486" y="186755"/>
                        <a:pt x="263655" y="176991"/>
                      </a:cubicBezTo>
                      <a:cubicBezTo>
                        <a:pt x="278300" y="167576"/>
                        <a:pt x="284926" y="147874"/>
                        <a:pt x="275336" y="132182"/>
                      </a:cubicBezTo>
                      <a:cubicBezTo>
                        <a:pt x="255111" y="99404"/>
                        <a:pt x="232445" y="65579"/>
                        <a:pt x="204723" y="38903"/>
                      </a:cubicBezTo>
                      <a:cubicBezTo>
                        <a:pt x="185370" y="20422"/>
                        <a:pt x="162530" y="6997"/>
                        <a:pt x="135156" y="15889"/>
                      </a:cubicBezTo>
                      <a:cubicBezTo>
                        <a:pt x="108306" y="24781"/>
                        <a:pt x="85291" y="44308"/>
                        <a:pt x="64543" y="62790"/>
                      </a:cubicBezTo>
                      <a:cubicBezTo>
                        <a:pt x="48154" y="77435"/>
                        <a:pt x="28104" y="94522"/>
                        <a:pt x="17294" y="114050"/>
                      </a:cubicBezTo>
                      <a:cubicBezTo>
                        <a:pt x="8925" y="129044"/>
                        <a:pt x="13109" y="150489"/>
                        <a:pt x="28975" y="158858"/>
                      </a:cubicBezTo>
                      <a:cubicBezTo>
                        <a:pt x="44493" y="166879"/>
                        <a:pt x="64892" y="163043"/>
                        <a:pt x="73784" y="147002"/>
                      </a:cubicBezTo>
                      <a:lnTo>
                        <a:pt x="73784" y="147002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6391771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6821545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7255855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685629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 flipV="1">
                <a:off x="5251220" y="2197468"/>
                <a:ext cx="726279" cy="90191"/>
                <a:chOff x="4720423" y="4176338"/>
                <a:chExt cx="1544413" cy="191788"/>
              </a:xfrm>
            </p:grpSpPr>
            <p:sp>
              <p:nvSpPr>
                <p:cNvPr id="10" name="任意多边形: 形状 9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任意多边形: 形状 10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: 形状 11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6" name="组合 45"/>
          <p:cNvGrpSpPr/>
          <p:nvPr/>
        </p:nvGrpSpPr>
        <p:grpSpPr>
          <a:xfrm>
            <a:off x="1161767" y="3429000"/>
            <a:ext cx="2263986" cy="1934179"/>
            <a:chOff x="1861112" y="3378520"/>
            <a:chExt cx="2263986" cy="1934179"/>
          </a:xfrm>
        </p:grpSpPr>
        <p:sp>
          <p:nvSpPr>
            <p:cNvPr id="40" name="矩形: 圆角 39"/>
            <p:cNvSpPr/>
            <p:nvPr/>
          </p:nvSpPr>
          <p:spPr>
            <a:xfrm>
              <a:off x="1938086" y="3639216"/>
              <a:ext cx="2110039" cy="424391"/>
            </a:xfrm>
            <a:prstGeom prst="roundRect">
              <a:avLst>
                <a:gd name="adj" fmla="val 50000"/>
              </a:avLst>
            </a:prstGeom>
            <a:solidFill>
              <a:srgbClr val="141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charset="-122"/>
                <a:sym typeface="Segoe UI" panose="020B0502040204020203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861112" y="4213872"/>
              <a:ext cx="2263986" cy="1098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正文内容，本段适应大段文字章节。如果文字较多的内容描述比较适合放在这里。</a:t>
              </a:r>
              <a:endParaRPr lang="en-US" altLang="zh-CN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30559" y="365135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pic>
          <p:nvPicPr>
            <p:cNvPr id="45" name="图形 44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934237">
              <a:off x="2007001" y="3378520"/>
              <a:ext cx="554642" cy="589308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3713539" y="3429000"/>
            <a:ext cx="2263986" cy="1934179"/>
            <a:chOff x="1861112" y="3378520"/>
            <a:chExt cx="2263986" cy="1934179"/>
          </a:xfrm>
        </p:grpSpPr>
        <p:sp>
          <p:nvSpPr>
            <p:cNvPr id="48" name="矩形: 圆角 47"/>
            <p:cNvSpPr/>
            <p:nvPr/>
          </p:nvSpPr>
          <p:spPr>
            <a:xfrm>
              <a:off x="1938086" y="3639216"/>
              <a:ext cx="2110039" cy="424391"/>
            </a:xfrm>
            <a:prstGeom prst="roundRect">
              <a:avLst>
                <a:gd name="adj" fmla="val 50000"/>
              </a:avLst>
            </a:prstGeom>
            <a:solidFill>
              <a:srgbClr val="141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charset="-122"/>
                <a:sym typeface="Segoe UI" panose="020B0502040204020203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61112" y="4213872"/>
              <a:ext cx="2263986" cy="1098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正文内容，本段适应大段文字章节。如果文字较多的内容描述比较适合放在这里。</a:t>
              </a:r>
              <a:endParaRPr lang="en-US" altLang="zh-CN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30559" y="365135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pic>
          <p:nvPicPr>
            <p:cNvPr id="51" name="图形 50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934237">
              <a:off x="2007001" y="3378520"/>
              <a:ext cx="554642" cy="589308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6297205" y="3429000"/>
            <a:ext cx="2263986" cy="1934179"/>
            <a:chOff x="1861112" y="3378520"/>
            <a:chExt cx="2263986" cy="1934179"/>
          </a:xfrm>
        </p:grpSpPr>
        <p:sp>
          <p:nvSpPr>
            <p:cNvPr id="53" name="矩形: 圆角 52"/>
            <p:cNvSpPr/>
            <p:nvPr/>
          </p:nvSpPr>
          <p:spPr>
            <a:xfrm>
              <a:off x="1938086" y="3639216"/>
              <a:ext cx="2110039" cy="424391"/>
            </a:xfrm>
            <a:prstGeom prst="roundRect">
              <a:avLst>
                <a:gd name="adj" fmla="val 50000"/>
              </a:avLst>
            </a:prstGeom>
            <a:solidFill>
              <a:srgbClr val="141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charset="-122"/>
                <a:sym typeface="Segoe UI" panose="020B0502040204020203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861112" y="4213872"/>
              <a:ext cx="2263986" cy="1098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正文内容，本段适应大段文字章节。如果文字较多的内容描述比较适合放在这里。</a:t>
              </a:r>
              <a:endParaRPr lang="en-US" altLang="zh-CN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630559" y="365135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pic>
          <p:nvPicPr>
            <p:cNvPr id="56" name="图形 55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934237">
              <a:off x="2007001" y="3378520"/>
              <a:ext cx="554642" cy="589308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8880871" y="3429000"/>
            <a:ext cx="2263986" cy="1934179"/>
            <a:chOff x="1861112" y="3378520"/>
            <a:chExt cx="2263986" cy="1934179"/>
          </a:xfrm>
        </p:grpSpPr>
        <p:sp>
          <p:nvSpPr>
            <p:cNvPr id="58" name="矩形: 圆角 57"/>
            <p:cNvSpPr/>
            <p:nvPr/>
          </p:nvSpPr>
          <p:spPr>
            <a:xfrm>
              <a:off x="1938086" y="3639216"/>
              <a:ext cx="2110039" cy="424391"/>
            </a:xfrm>
            <a:prstGeom prst="roundRect">
              <a:avLst>
                <a:gd name="adj" fmla="val 50000"/>
              </a:avLst>
            </a:prstGeom>
            <a:solidFill>
              <a:srgbClr val="141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charset="-122"/>
                <a:sym typeface="Segoe UI" panose="020B0502040204020203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861112" y="4213872"/>
              <a:ext cx="2263986" cy="1098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正文内容，本段适应大段文字章节。如果文字较多的内容描述比较适合放在这里。</a:t>
              </a:r>
              <a:endParaRPr lang="en-US" altLang="zh-CN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630559" y="365135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chemeClr val="bg1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pic>
          <p:nvPicPr>
            <p:cNvPr id="61" name="图形 60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934237">
              <a:off x="2007001" y="3378520"/>
              <a:ext cx="554642" cy="589308"/>
            </a:xfrm>
            <a:prstGeom prst="rect">
              <a:avLst/>
            </a:prstGeom>
          </p:spPr>
        </p:pic>
      </p:grpSp>
      <p:sp>
        <p:nvSpPr>
          <p:cNvPr id="62" name="文本框 61"/>
          <p:cNvSpPr txBox="1"/>
          <p:nvPr/>
        </p:nvSpPr>
        <p:spPr>
          <a:xfrm>
            <a:off x="3024514" y="2597216"/>
            <a:ext cx="6545382" cy="32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本段适应大段文字章节。如果文字较多的内容描述比较适合放在这里</a:t>
            </a:r>
            <a:endParaRPr lang="en-US" altLang="zh-CN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70186" y="814209"/>
            <a:ext cx="4738405" cy="1464326"/>
            <a:chOff x="2713904" y="914079"/>
            <a:chExt cx="4738405" cy="1464326"/>
          </a:xfrm>
        </p:grpSpPr>
        <p:sp>
          <p:nvSpPr>
            <p:cNvPr id="3" name="文本框 2"/>
            <p:cNvSpPr txBox="1"/>
            <p:nvPr/>
          </p:nvSpPr>
          <p:spPr>
            <a:xfrm>
              <a:off x="3070562" y="135167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开学工作安排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4" name="图形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13904" y="1524199"/>
              <a:ext cx="260422" cy="424391"/>
            </a:xfrm>
            <a:prstGeom prst="rect">
              <a:avLst/>
            </a:prstGeom>
          </p:spPr>
        </p:pic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5792" y="2106722"/>
              <a:ext cx="275035" cy="25729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6397853" y="914079"/>
              <a:ext cx="1054456" cy="1464326"/>
              <a:chOff x="7277098" y="914079"/>
              <a:chExt cx="1054456" cy="1464326"/>
            </a:xfrm>
          </p:grpSpPr>
          <p:pic>
            <p:nvPicPr>
              <p:cNvPr id="23" name="图形 2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7525863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24" name="图形 2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88905" y="914079"/>
                <a:ext cx="742649" cy="535398"/>
              </a:xfrm>
              <a:prstGeom prst="rect">
                <a:avLst/>
              </a:prstGeom>
            </p:spPr>
          </p:pic>
          <p:pic>
            <p:nvPicPr>
              <p:cNvPr id="25" name="图形 2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77098" y="2121115"/>
                <a:ext cx="275035" cy="25729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3542267" y="2190272"/>
              <a:ext cx="2553733" cy="97387"/>
              <a:chOff x="3423766" y="2190272"/>
              <a:chExt cx="2553733" cy="97387"/>
            </a:xfrm>
          </p:grpSpPr>
          <p:grpSp>
            <p:nvGrpSpPr>
              <p:cNvPr id="8" name="组合 7"/>
              <p:cNvGrpSpPr/>
              <p:nvPr/>
            </p:nvGrpSpPr>
            <p:grpSpPr>
              <a:xfrm flipV="1">
                <a:off x="3423766" y="2190272"/>
                <a:ext cx="1716508" cy="90191"/>
                <a:chOff x="4314484" y="4176338"/>
                <a:chExt cx="3650110" cy="191788"/>
              </a:xfrm>
            </p:grpSpPr>
            <p:sp>
              <p:nvSpPr>
                <p:cNvPr id="14" name="任意多边形: 形状 13"/>
                <p:cNvSpPr/>
                <p:nvPr/>
              </p:nvSpPr>
              <p:spPr>
                <a:xfrm>
                  <a:off x="4314484" y="4176338"/>
                  <a:ext cx="278965" cy="191788"/>
                </a:xfrm>
                <a:custGeom>
                  <a:avLst/>
                  <a:gdLst>
                    <a:gd name="connsiteX0" fmla="*/ 73784 w 278964"/>
                    <a:gd name="connsiteY0" fmla="*/ 147002 h 191788"/>
                    <a:gd name="connsiteX1" fmla="*/ 72912 w 278964"/>
                    <a:gd name="connsiteY1" fmla="*/ 147700 h 191788"/>
                    <a:gd name="connsiteX2" fmla="*/ 80410 w 278964"/>
                    <a:gd name="connsiteY2" fmla="*/ 138982 h 191788"/>
                    <a:gd name="connsiteX3" fmla="*/ 101506 w 278964"/>
                    <a:gd name="connsiteY3" fmla="*/ 117537 h 191788"/>
                    <a:gd name="connsiteX4" fmla="*/ 128705 w 278964"/>
                    <a:gd name="connsiteY4" fmla="*/ 93825 h 191788"/>
                    <a:gd name="connsiteX5" fmla="*/ 130275 w 278964"/>
                    <a:gd name="connsiteY5" fmla="*/ 92779 h 191788"/>
                    <a:gd name="connsiteX6" fmla="*/ 136726 w 278964"/>
                    <a:gd name="connsiteY6" fmla="*/ 88245 h 191788"/>
                    <a:gd name="connsiteX7" fmla="*/ 150674 w 278964"/>
                    <a:gd name="connsiteY7" fmla="*/ 79876 h 191788"/>
                    <a:gd name="connsiteX8" fmla="*/ 153987 w 278964"/>
                    <a:gd name="connsiteY8" fmla="*/ 78307 h 191788"/>
                    <a:gd name="connsiteX9" fmla="*/ 150848 w 278964"/>
                    <a:gd name="connsiteY9" fmla="*/ 79528 h 191788"/>
                    <a:gd name="connsiteX10" fmla="*/ 156079 w 278964"/>
                    <a:gd name="connsiteY10" fmla="*/ 77784 h 191788"/>
                    <a:gd name="connsiteX11" fmla="*/ 153638 w 278964"/>
                    <a:gd name="connsiteY11" fmla="*/ 77959 h 191788"/>
                    <a:gd name="connsiteX12" fmla="*/ 148407 w 278964"/>
                    <a:gd name="connsiteY12" fmla="*/ 77087 h 191788"/>
                    <a:gd name="connsiteX13" fmla="*/ 147884 w 278964"/>
                    <a:gd name="connsiteY13" fmla="*/ 76564 h 191788"/>
                    <a:gd name="connsiteX14" fmla="*/ 153812 w 278964"/>
                    <a:gd name="connsiteY14" fmla="*/ 80748 h 191788"/>
                    <a:gd name="connsiteX15" fmla="*/ 153115 w 278964"/>
                    <a:gd name="connsiteY15" fmla="*/ 80399 h 191788"/>
                    <a:gd name="connsiteX16" fmla="*/ 159217 w 278964"/>
                    <a:gd name="connsiteY16" fmla="*/ 85979 h 191788"/>
                    <a:gd name="connsiteX17" fmla="*/ 179965 w 278964"/>
                    <a:gd name="connsiteY17" fmla="*/ 109342 h 191788"/>
                    <a:gd name="connsiteX18" fmla="*/ 182755 w 278964"/>
                    <a:gd name="connsiteY18" fmla="*/ 113004 h 191788"/>
                    <a:gd name="connsiteX19" fmla="*/ 186242 w 278964"/>
                    <a:gd name="connsiteY19" fmla="*/ 117362 h 191788"/>
                    <a:gd name="connsiteX20" fmla="*/ 195483 w 278964"/>
                    <a:gd name="connsiteY20" fmla="*/ 130090 h 191788"/>
                    <a:gd name="connsiteX21" fmla="*/ 218846 w 278964"/>
                    <a:gd name="connsiteY21" fmla="*/ 165309 h 191788"/>
                    <a:gd name="connsiteX22" fmla="*/ 263655 w 278964"/>
                    <a:gd name="connsiteY22" fmla="*/ 176991 h 191788"/>
                    <a:gd name="connsiteX23" fmla="*/ 275336 w 278964"/>
                    <a:gd name="connsiteY23" fmla="*/ 132182 h 191788"/>
                    <a:gd name="connsiteX24" fmla="*/ 204723 w 278964"/>
                    <a:gd name="connsiteY24" fmla="*/ 38903 h 191788"/>
                    <a:gd name="connsiteX25" fmla="*/ 135156 w 278964"/>
                    <a:gd name="connsiteY25" fmla="*/ 15889 h 191788"/>
                    <a:gd name="connsiteX26" fmla="*/ 64543 w 278964"/>
                    <a:gd name="connsiteY26" fmla="*/ 62790 h 191788"/>
                    <a:gd name="connsiteX27" fmla="*/ 17294 w 278964"/>
                    <a:gd name="connsiteY27" fmla="*/ 114050 h 191788"/>
                    <a:gd name="connsiteX28" fmla="*/ 28975 w 278964"/>
                    <a:gd name="connsiteY28" fmla="*/ 158858 h 191788"/>
                    <a:gd name="connsiteX29" fmla="*/ 73784 w 278964"/>
                    <a:gd name="connsiteY29" fmla="*/ 147002 h 191788"/>
                    <a:gd name="connsiteX30" fmla="*/ 73784 w 278964"/>
                    <a:gd name="connsiteY30" fmla="*/ 147002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84" y="147002"/>
                      </a:moveTo>
                      <a:cubicBezTo>
                        <a:pt x="76399" y="142295"/>
                        <a:pt x="77446" y="142992"/>
                        <a:pt x="72912" y="147700"/>
                      </a:cubicBezTo>
                      <a:cubicBezTo>
                        <a:pt x="75528" y="144910"/>
                        <a:pt x="77969" y="141772"/>
                        <a:pt x="80410" y="138982"/>
                      </a:cubicBezTo>
                      <a:cubicBezTo>
                        <a:pt x="87209" y="131659"/>
                        <a:pt x="94183" y="124511"/>
                        <a:pt x="101506" y="117537"/>
                      </a:cubicBezTo>
                      <a:cubicBezTo>
                        <a:pt x="110224" y="109168"/>
                        <a:pt x="119290" y="101322"/>
                        <a:pt x="128705" y="93825"/>
                      </a:cubicBezTo>
                      <a:cubicBezTo>
                        <a:pt x="123824" y="97835"/>
                        <a:pt x="127834" y="94522"/>
                        <a:pt x="130275" y="92779"/>
                      </a:cubicBezTo>
                      <a:cubicBezTo>
                        <a:pt x="132367" y="91209"/>
                        <a:pt x="134459" y="89815"/>
                        <a:pt x="136726" y="88245"/>
                      </a:cubicBezTo>
                      <a:cubicBezTo>
                        <a:pt x="141259" y="85281"/>
                        <a:pt x="145792" y="82317"/>
                        <a:pt x="150674" y="79876"/>
                      </a:cubicBezTo>
                      <a:cubicBezTo>
                        <a:pt x="151720" y="79353"/>
                        <a:pt x="152940" y="78830"/>
                        <a:pt x="153987" y="78307"/>
                      </a:cubicBezTo>
                      <a:cubicBezTo>
                        <a:pt x="158171" y="76041"/>
                        <a:pt x="151894" y="80574"/>
                        <a:pt x="150848" y="79528"/>
                      </a:cubicBezTo>
                      <a:cubicBezTo>
                        <a:pt x="151023" y="79702"/>
                        <a:pt x="155556" y="78133"/>
                        <a:pt x="156079" y="77784"/>
                      </a:cubicBezTo>
                      <a:cubicBezTo>
                        <a:pt x="162181" y="75518"/>
                        <a:pt x="149453" y="77784"/>
                        <a:pt x="153638" y="77959"/>
                      </a:cubicBezTo>
                      <a:cubicBezTo>
                        <a:pt x="142479" y="77610"/>
                        <a:pt x="145966" y="76389"/>
                        <a:pt x="148407" y="77087"/>
                      </a:cubicBezTo>
                      <a:cubicBezTo>
                        <a:pt x="149976" y="77610"/>
                        <a:pt x="153289" y="79005"/>
                        <a:pt x="147884" y="76564"/>
                      </a:cubicBezTo>
                      <a:cubicBezTo>
                        <a:pt x="140387" y="73251"/>
                        <a:pt x="153464" y="80748"/>
                        <a:pt x="153812" y="80748"/>
                      </a:cubicBezTo>
                      <a:cubicBezTo>
                        <a:pt x="152069" y="81097"/>
                        <a:pt x="147187" y="75343"/>
                        <a:pt x="153115" y="80399"/>
                      </a:cubicBezTo>
                      <a:cubicBezTo>
                        <a:pt x="155207" y="82143"/>
                        <a:pt x="157299" y="84061"/>
                        <a:pt x="159217" y="85979"/>
                      </a:cubicBezTo>
                      <a:cubicBezTo>
                        <a:pt x="166540" y="93302"/>
                        <a:pt x="173514" y="101148"/>
                        <a:pt x="179965" y="109342"/>
                      </a:cubicBezTo>
                      <a:cubicBezTo>
                        <a:pt x="180837" y="110563"/>
                        <a:pt x="185719" y="116665"/>
                        <a:pt x="182755" y="113004"/>
                      </a:cubicBezTo>
                      <a:cubicBezTo>
                        <a:pt x="179616" y="108993"/>
                        <a:pt x="185544" y="116491"/>
                        <a:pt x="186242" y="117362"/>
                      </a:cubicBezTo>
                      <a:cubicBezTo>
                        <a:pt x="189380" y="121547"/>
                        <a:pt x="192519" y="125906"/>
                        <a:pt x="195483" y="130090"/>
                      </a:cubicBezTo>
                      <a:cubicBezTo>
                        <a:pt x="203677" y="141597"/>
                        <a:pt x="211523" y="153279"/>
                        <a:pt x="218846" y="165309"/>
                      </a:cubicBezTo>
                      <a:cubicBezTo>
                        <a:pt x="227738" y="179955"/>
                        <a:pt x="248486" y="186755"/>
                        <a:pt x="263655" y="176991"/>
                      </a:cubicBezTo>
                      <a:cubicBezTo>
                        <a:pt x="278300" y="167576"/>
                        <a:pt x="284926" y="147874"/>
                        <a:pt x="275336" y="132182"/>
                      </a:cubicBezTo>
                      <a:cubicBezTo>
                        <a:pt x="255111" y="99404"/>
                        <a:pt x="232445" y="65579"/>
                        <a:pt x="204723" y="38903"/>
                      </a:cubicBezTo>
                      <a:cubicBezTo>
                        <a:pt x="185370" y="20422"/>
                        <a:pt x="162530" y="6997"/>
                        <a:pt x="135156" y="15889"/>
                      </a:cubicBezTo>
                      <a:cubicBezTo>
                        <a:pt x="108306" y="24781"/>
                        <a:pt x="85291" y="44308"/>
                        <a:pt x="64543" y="62790"/>
                      </a:cubicBezTo>
                      <a:cubicBezTo>
                        <a:pt x="48154" y="77435"/>
                        <a:pt x="28104" y="94522"/>
                        <a:pt x="17294" y="114050"/>
                      </a:cubicBezTo>
                      <a:cubicBezTo>
                        <a:pt x="8925" y="129044"/>
                        <a:pt x="13109" y="150489"/>
                        <a:pt x="28975" y="158858"/>
                      </a:cubicBezTo>
                      <a:cubicBezTo>
                        <a:pt x="44493" y="166879"/>
                        <a:pt x="64892" y="163043"/>
                        <a:pt x="73784" y="147002"/>
                      </a:cubicBezTo>
                      <a:lnTo>
                        <a:pt x="73784" y="147002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6391771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6821545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7255855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685629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 flipV="1">
                <a:off x="5251220" y="2197468"/>
                <a:ext cx="726279" cy="90191"/>
                <a:chOff x="4720423" y="4176338"/>
                <a:chExt cx="1544413" cy="191788"/>
              </a:xfrm>
            </p:grpSpPr>
            <p:sp>
              <p:nvSpPr>
                <p:cNvPr id="10" name="任意多边形: 形状 9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任意多边形: 形状 10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: 形状 11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6" name="文本框 45"/>
          <p:cNvSpPr txBox="1"/>
          <p:nvPr/>
        </p:nvSpPr>
        <p:spPr>
          <a:xfrm>
            <a:off x="2960754" y="2461300"/>
            <a:ext cx="6545382" cy="32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rPr>
              <a:t>本段适应大段文字章节。如果文字较多的内容描述比较适合放在这里</a:t>
            </a:r>
            <a:endParaRPr lang="en-US" altLang="zh-CN" sz="1600" dirty="0">
              <a:latin typeface="Segoe UI" panose="020B0502040204020203" pitchFamily="34" charset="0"/>
              <a:ea typeface="站酷快乐体2016修订版" panose="02010600030101010101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059543" y="3230741"/>
            <a:ext cx="10118691" cy="2636392"/>
            <a:chOff x="1059543" y="3036868"/>
            <a:chExt cx="10118691" cy="2636392"/>
          </a:xfrm>
        </p:grpSpPr>
        <p:sp>
          <p:nvSpPr>
            <p:cNvPr id="26" name="任意多边形 49"/>
            <p:cNvSpPr/>
            <p:nvPr/>
          </p:nvSpPr>
          <p:spPr>
            <a:xfrm>
              <a:off x="1059543" y="4216622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rgbClr val="FFD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27" name="任意多边形 50"/>
            <p:cNvSpPr/>
            <p:nvPr/>
          </p:nvSpPr>
          <p:spPr>
            <a:xfrm>
              <a:off x="3091543" y="4216622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28" name="任意多边形 51"/>
            <p:cNvSpPr/>
            <p:nvPr/>
          </p:nvSpPr>
          <p:spPr>
            <a:xfrm>
              <a:off x="5123543" y="4216622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rgbClr val="FFD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29" name="任意多边形 52"/>
            <p:cNvSpPr/>
            <p:nvPr/>
          </p:nvSpPr>
          <p:spPr>
            <a:xfrm>
              <a:off x="7155543" y="4216622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0" name="任意多边形 53"/>
            <p:cNvSpPr/>
            <p:nvPr/>
          </p:nvSpPr>
          <p:spPr>
            <a:xfrm>
              <a:off x="9187543" y="4216622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rgbClr val="FFD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36606" y="430970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1034B"/>
                  </a:solidFill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rgbClr val="01034B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481594" y="430970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D356"/>
                  </a:solidFill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rgbClr val="FFD356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568087" y="430970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1034B"/>
                  </a:solidFill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rgbClr val="01034B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545594" y="430970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D356"/>
                  </a:solidFill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rgbClr val="FFD356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577594" y="430970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1034B"/>
                  </a:solidFill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项目名称</a:t>
              </a:r>
              <a:endParaRPr lang="zh-CN" altLang="en-US" sz="2000" dirty="0">
                <a:solidFill>
                  <a:srgbClr val="01034B"/>
                </a:solidFill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22082" y="5087394"/>
              <a:ext cx="1730518" cy="585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项目描述，此处添加简短说明</a:t>
              </a:r>
              <a:endPara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280959" y="5087394"/>
              <a:ext cx="1730518" cy="585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项目描述，此处添加简短说明</a:t>
              </a:r>
              <a:endPara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278205" y="5087394"/>
              <a:ext cx="1730518" cy="585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项目描述，此处添加简短说明</a:t>
              </a:r>
              <a:endPara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380962" y="5087394"/>
              <a:ext cx="1730518" cy="585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项目描述，此处添加简短说明</a:t>
              </a:r>
              <a:endPara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43954" y="5072880"/>
              <a:ext cx="1730518" cy="585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dirty="0">
                  <a:latin typeface="Segoe UI" panose="020B0502040204020203" pitchFamily="34" charset="0"/>
                  <a:ea typeface="站酷快乐体2016修订版" panose="02010600030101010101" charset="-122"/>
                  <a:cs typeface="+mn-ea"/>
                  <a:sym typeface="Segoe UI" panose="020B0502040204020203" pitchFamily="34" charset="0"/>
                </a:rPr>
                <a:t>项目描述，此处添加简短说明</a:t>
              </a:r>
              <a:endParaRPr lang="zh-CN" altLang="en-US" sz="1600" dirty="0">
                <a:latin typeface="Segoe UI" panose="020B0502040204020203" pitchFamily="34" charset="0"/>
                <a:ea typeface="站酷快乐体2016修订版" panose="02010600030101010101" charset="-122"/>
                <a:cs typeface="+mn-ea"/>
                <a:sym typeface="Segoe UI" panose="020B0502040204020203" pitchFamily="34" charset="0"/>
              </a:endParaRPr>
            </a:p>
          </p:txBody>
        </p:sp>
        <p:pic>
          <p:nvPicPr>
            <p:cNvPr id="51" name="图形 50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616950" y="3143767"/>
              <a:ext cx="860159" cy="915258"/>
            </a:xfrm>
            <a:prstGeom prst="rect">
              <a:avLst/>
            </a:prstGeom>
          </p:spPr>
        </p:pic>
        <p:pic>
          <p:nvPicPr>
            <p:cNvPr id="53" name="图形 5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1652" y="3036868"/>
              <a:ext cx="815362" cy="1002057"/>
            </a:xfrm>
            <a:prstGeom prst="rect">
              <a:avLst/>
            </a:prstGeom>
          </p:spPr>
        </p:pic>
        <p:pic>
          <p:nvPicPr>
            <p:cNvPr id="55" name="图形 5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99816" y="3290605"/>
              <a:ext cx="719725" cy="621581"/>
            </a:xfrm>
            <a:prstGeom prst="rect">
              <a:avLst/>
            </a:prstGeom>
          </p:spPr>
        </p:pic>
        <p:pic>
          <p:nvPicPr>
            <p:cNvPr id="57" name="图形 56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871724" y="3242857"/>
              <a:ext cx="758560" cy="717076"/>
            </a:xfrm>
            <a:prstGeom prst="rect">
              <a:avLst/>
            </a:prstGeom>
          </p:spPr>
        </p:pic>
        <p:grpSp>
          <p:nvGrpSpPr>
            <p:cNvPr id="60" name="组合 59"/>
            <p:cNvGrpSpPr/>
            <p:nvPr/>
          </p:nvGrpSpPr>
          <p:grpSpPr>
            <a:xfrm rot="20920011" flipH="1">
              <a:off x="5615774" y="3099426"/>
              <a:ext cx="972444" cy="1006056"/>
              <a:chOff x="2585117" y="-2044146"/>
              <a:chExt cx="1234643" cy="1277318"/>
            </a:xfrm>
          </p:grpSpPr>
          <p:sp>
            <p:nvSpPr>
              <p:cNvPr id="61" name="任意多边形: 形状 60"/>
              <p:cNvSpPr/>
              <p:nvPr/>
            </p:nvSpPr>
            <p:spPr>
              <a:xfrm>
                <a:off x="3035422" y="-1408766"/>
                <a:ext cx="666071" cy="641938"/>
              </a:xfrm>
              <a:custGeom>
                <a:avLst/>
                <a:gdLst>
                  <a:gd name="connsiteX0" fmla="*/ 43756 w 666071"/>
                  <a:gd name="connsiteY0" fmla="*/ 638503 h 641938"/>
                  <a:gd name="connsiteX1" fmla="*/ 26139 w 666071"/>
                  <a:gd name="connsiteY1" fmla="*/ 636959 h 641938"/>
                  <a:gd name="connsiteX2" fmla="*/ 5674 w 666071"/>
                  <a:gd name="connsiteY2" fmla="*/ 593133 h 641938"/>
                  <a:gd name="connsiteX3" fmla="*/ 212060 w 666071"/>
                  <a:gd name="connsiteY3" fmla="*/ 26152 h 641938"/>
                  <a:gd name="connsiteX4" fmla="*/ 238268 w 666071"/>
                  <a:gd name="connsiteY4" fmla="*/ 4142 h 641938"/>
                  <a:gd name="connsiteX5" fmla="*/ 238268 w 666071"/>
                  <a:gd name="connsiteY5" fmla="*/ 4142 h 641938"/>
                  <a:gd name="connsiteX6" fmla="*/ 270413 w 666071"/>
                  <a:gd name="connsiteY6" fmla="*/ 15823 h 641938"/>
                  <a:gd name="connsiteX7" fmla="*/ 658231 w 666071"/>
                  <a:gd name="connsiteY7" fmla="*/ 478018 h 641938"/>
                  <a:gd name="connsiteX8" fmla="*/ 654032 w 666071"/>
                  <a:gd name="connsiteY8" fmla="*/ 526188 h 641938"/>
                  <a:gd name="connsiteX9" fmla="*/ 605862 w 666071"/>
                  <a:gd name="connsiteY9" fmla="*/ 521941 h 641938"/>
                  <a:gd name="connsiteX10" fmla="*/ 256126 w 666071"/>
                  <a:gd name="connsiteY10" fmla="*/ 105115 h 641938"/>
                  <a:gd name="connsiteX11" fmla="*/ 70013 w 666071"/>
                  <a:gd name="connsiteY11" fmla="*/ 616446 h 641938"/>
                  <a:gd name="connsiteX12" fmla="*/ 43756 w 666071"/>
                  <a:gd name="connsiteY12" fmla="*/ 638503 h 641938"/>
                  <a:gd name="connsiteX13" fmla="*/ 43756 w 666071"/>
                  <a:gd name="connsiteY13" fmla="*/ 638503 h 6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6071" h="641938">
                    <a:moveTo>
                      <a:pt x="43756" y="638503"/>
                    </a:moveTo>
                    <a:cubicBezTo>
                      <a:pt x="38060" y="639517"/>
                      <a:pt x="31979" y="639082"/>
                      <a:pt x="26139" y="636959"/>
                    </a:cubicBezTo>
                    <a:cubicBezTo>
                      <a:pt x="8377" y="630491"/>
                      <a:pt x="-745" y="610895"/>
                      <a:pt x="5674" y="593133"/>
                    </a:cubicBezTo>
                    <a:lnTo>
                      <a:pt x="212060" y="26152"/>
                    </a:lnTo>
                    <a:cubicBezTo>
                      <a:pt x="216259" y="14664"/>
                      <a:pt x="226250" y="6266"/>
                      <a:pt x="238268" y="4142"/>
                    </a:cubicBezTo>
                    <a:lnTo>
                      <a:pt x="238268" y="4142"/>
                    </a:lnTo>
                    <a:cubicBezTo>
                      <a:pt x="250286" y="2019"/>
                      <a:pt x="262546" y="6459"/>
                      <a:pt x="270413" y="15823"/>
                    </a:cubicBezTo>
                    <a:lnTo>
                      <a:pt x="658231" y="478018"/>
                    </a:lnTo>
                    <a:cubicBezTo>
                      <a:pt x="670394" y="492498"/>
                      <a:pt x="668511" y="514073"/>
                      <a:pt x="654032" y="526188"/>
                    </a:cubicBezTo>
                    <a:cubicBezTo>
                      <a:pt x="639552" y="538303"/>
                      <a:pt x="617977" y="536420"/>
                      <a:pt x="605862" y="521941"/>
                    </a:cubicBezTo>
                    <a:lnTo>
                      <a:pt x="256126" y="105115"/>
                    </a:lnTo>
                    <a:lnTo>
                      <a:pt x="70013" y="616446"/>
                    </a:lnTo>
                    <a:cubicBezTo>
                      <a:pt x="65669" y="628367"/>
                      <a:pt x="55388" y="636428"/>
                      <a:pt x="43756" y="638503"/>
                    </a:cubicBezTo>
                    <a:lnTo>
                      <a:pt x="43756" y="638503"/>
                    </a:ln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2848054" y="-1774851"/>
                <a:ext cx="873615" cy="873615"/>
              </a:xfrm>
              <a:custGeom>
                <a:avLst/>
                <a:gdLst>
                  <a:gd name="connsiteX0" fmla="*/ 362167 w 873615"/>
                  <a:gd name="connsiteY0" fmla="*/ 10259 h 873615"/>
                  <a:gd name="connsiteX1" fmla="*/ 10259 w 873615"/>
                  <a:gd name="connsiteY1" fmla="*/ 512902 h 873615"/>
                  <a:gd name="connsiteX2" fmla="*/ 512853 w 873615"/>
                  <a:gd name="connsiteY2" fmla="*/ 864809 h 873615"/>
                  <a:gd name="connsiteX3" fmla="*/ 864761 w 873615"/>
                  <a:gd name="connsiteY3" fmla="*/ 362215 h 873615"/>
                  <a:gd name="connsiteX4" fmla="*/ 362167 w 873615"/>
                  <a:gd name="connsiteY4" fmla="*/ 10259 h 873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3615" h="873615">
                    <a:moveTo>
                      <a:pt x="362167" y="10259"/>
                    </a:moveTo>
                    <a:cubicBezTo>
                      <a:pt x="126580" y="51816"/>
                      <a:pt x="-31298" y="277267"/>
                      <a:pt x="10259" y="512902"/>
                    </a:cubicBezTo>
                    <a:cubicBezTo>
                      <a:pt x="51816" y="748488"/>
                      <a:pt x="277267" y="906366"/>
                      <a:pt x="512853" y="864809"/>
                    </a:cubicBezTo>
                    <a:cubicBezTo>
                      <a:pt x="748440" y="823252"/>
                      <a:pt x="906318" y="597802"/>
                      <a:pt x="864761" y="362215"/>
                    </a:cubicBezTo>
                    <a:cubicBezTo>
                      <a:pt x="823204" y="126580"/>
                      <a:pt x="597753" y="-31298"/>
                      <a:pt x="362167" y="10259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2975130" y="-1647857"/>
                <a:ext cx="617805" cy="617805"/>
              </a:xfrm>
              <a:custGeom>
                <a:avLst/>
                <a:gdLst>
                  <a:gd name="connsiteX0" fmla="*/ 612628 w 617805"/>
                  <a:gd name="connsiteY0" fmla="*/ 257279 h 617805"/>
                  <a:gd name="connsiteX1" fmla="*/ 363768 w 617805"/>
                  <a:gd name="connsiteY1" fmla="*/ 612710 h 617805"/>
                  <a:gd name="connsiteX2" fmla="*/ 8337 w 617805"/>
                  <a:gd name="connsiteY2" fmla="*/ 363802 h 617805"/>
                  <a:gd name="connsiteX3" fmla="*/ 257197 w 617805"/>
                  <a:gd name="connsiteY3" fmla="*/ 8323 h 617805"/>
                  <a:gd name="connsiteX4" fmla="*/ 612628 w 617805"/>
                  <a:gd name="connsiteY4" fmla="*/ 257279 h 617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805" h="617805">
                    <a:moveTo>
                      <a:pt x="612628" y="257279"/>
                    </a:moveTo>
                    <a:cubicBezTo>
                      <a:pt x="642070" y="424135"/>
                      <a:pt x="530624" y="583268"/>
                      <a:pt x="363768" y="612710"/>
                    </a:cubicBezTo>
                    <a:cubicBezTo>
                      <a:pt x="196864" y="642153"/>
                      <a:pt x="37731" y="530706"/>
                      <a:pt x="8337" y="363802"/>
                    </a:cubicBezTo>
                    <a:cubicBezTo>
                      <a:pt x="-21105" y="196898"/>
                      <a:pt x="90341" y="37765"/>
                      <a:pt x="257197" y="8323"/>
                    </a:cubicBezTo>
                    <a:cubicBezTo>
                      <a:pt x="424052" y="-21071"/>
                      <a:pt x="583185" y="90375"/>
                      <a:pt x="612628" y="257279"/>
                    </a:cubicBezTo>
                    <a:close/>
                  </a:path>
                </a:pathLst>
              </a:custGeom>
              <a:solidFill>
                <a:srgbClr val="F4F3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3238780" y="-1521490"/>
                <a:ext cx="125492" cy="197891"/>
              </a:xfrm>
              <a:custGeom>
                <a:avLst/>
                <a:gdLst>
                  <a:gd name="connsiteX0" fmla="*/ 49149 w 125491"/>
                  <a:gd name="connsiteY0" fmla="*/ 197664 h 197890"/>
                  <a:gd name="connsiteX1" fmla="*/ 44612 w 125491"/>
                  <a:gd name="connsiteY1" fmla="*/ 197712 h 197890"/>
                  <a:gd name="connsiteX2" fmla="*/ 33270 w 125491"/>
                  <a:gd name="connsiteY2" fmla="*/ 186563 h 197890"/>
                  <a:gd name="connsiteX3" fmla="*/ 3827 w 125491"/>
                  <a:gd name="connsiteY3" fmla="*/ 19659 h 197890"/>
                  <a:gd name="connsiteX4" fmla="*/ 14929 w 125491"/>
                  <a:gd name="connsiteY4" fmla="*/ 3827 h 197890"/>
                  <a:gd name="connsiteX5" fmla="*/ 30760 w 125491"/>
                  <a:gd name="connsiteY5" fmla="*/ 14929 h 197890"/>
                  <a:gd name="connsiteX6" fmla="*/ 53300 w 125491"/>
                  <a:gd name="connsiteY6" fmla="*/ 142834 h 197890"/>
                  <a:gd name="connsiteX7" fmla="*/ 99829 w 125491"/>
                  <a:gd name="connsiteY7" fmla="*/ 55617 h 197890"/>
                  <a:gd name="connsiteX8" fmla="*/ 118363 w 125491"/>
                  <a:gd name="connsiteY8" fmla="*/ 49970 h 197890"/>
                  <a:gd name="connsiteX9" fmla="*/ 124010 w 125491"/>
                  <a:gd name="connsiteY9" fmla="*/ 68504 h 197890"/>
                  <a:gd name="connsiteX10" fmla="*/ 58802 w 125491"/>
                  <a:gd name="connsiteY10" fmla="*/ 190713 h 197890"/>
                  <a:gd name="connsiteX11" fmla="*/ 49149 w 125491"/>
                  <a:gd name="connsiteY11" fmla="*/ 197664 h 197890"/>
                  <a:gd name="connsiteX12" fmla="*/ 49149 w 125491"/>
                  <a:gd name="connsiteY12" fmla="*/ 197664 h 197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491" h="197890">
                    <a:moveTo>
                      <a:pt x="49149" y="197664"/>
                    </a:moveTo>
                    <a:cubicBezTo>
                      <a:pt x="47701" y="197905"/>
                      <a:pt x="46157" y="197953"/>
                      <a:pt x="44612" y="197712"/>
                    </a:cubicBezTo>
                    <a:cubicBezTo>
                      <a:pt x="38869" y="196795"/>
                      <a:pt x="34283" y="192306"/>
                      <a:pt x="33270" y="186563"/>
                    </a:cubicBezTo>
                    <a:lnTo>
                      <a:pt x="3827" y="19659"/>
                    </a:lnTo>
                    <a:cubicBezTo>
                      <a:pt x="2524" y="12226"/>
                      <a:pt x="7496" y="5131"/>
                      <a:pt x="14929" y="3827"/>
                    </a:cubicBezTo>
                    <a:cubicBezTo>
                      <a:pt x="22362" y="2524"/>
                      <a:pt x="29457" y="7496"/>
                      <a:pt x="30760" y="14929"/>
                    </a:cubicBezTo>
                    <a:lnTo>
                      <a:pt x="53300" y="142834"/>
                    </a:lnTo>
                    <a:lnTo>
                      <a:pt x="99829" y="55617"/>
                    </a:lnTo>
                    <a:cubicBezTo>
                      <a:pt x="103400" y="48956"/>
                      <a:pt x="111702" y="46446"/>
                      <a:pt x="118363" y="49970"/>
                    </a:cubicBezTo>
                    <a:cubicBezTo>
                      <a:pt x="125023" y="53541"/>
                      <a:pt x="127533" y="61843"/>
                      <a:pt x="124010" y="68504"/>
                    </a:cubicBezTo>
                    <a:lnTo>
                      <a:pt x="58802" y="190713"/>
                    </a:lnTo>
                    <a:cubicBezTo>
                      <a:pt x="56872" y="194382"/>
                      <a:pt x="53252" y="196940"/>
                      <a:pt x="49149" y="197664"/>
                    </a:cubicBezTo>
                    <a:lnTo>
                      <a:pt x="49149" y="197664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3214148" y="-1597585"/>
                <a:ext cx="57919" cy="57919"/>
              </a:xfrm>
              <a:custGeom>
                <a:avLst/>
                <a:gdLst>
                  <a:gd name="connsiteX0" fmla="*/ 57950 w 57919"/>
                  <a:gd name="connsiteY0" fmla="*/ 26251 h 57919"/>
                  <a:gd name="connsiteX1" fmla="*/ 35747 w 57919"/>
                  <a:gd name="connsiteY1" fmla="*/ 57962 h 57919"/>
                  <a:gd name="connsiteX2" fmla="*/ 4036 w 57919"/>
                  <a:gd name="connsiteY2" fmla="*/ 35759 h 57919"/>
                  <a:gd name="connsiteX3" fmla="*/ 26239 w 57919"/>
                  <a:gd name="connsiteY3" fmla="*/ 4049 h 57919"/>
                  <a:gd name="connsiteX4" fmla="*/ 57950 w 57919"/>
                  <a:gd name="connsiteY4" fmla="*/ 26251 h 5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9" h="57919">
                    <a:moveTo>
                      <a:pt x="57950" y="26251"/>
                    </a:moveTo>
                    <a:cubicBezTo>
                      <a:pt x="60556" y="41117"/>
                      <a:pt x="50661" y="55355"/>
                      <a:pt x="35747" y="57962"/>
                    </a:cubicBezTo>
                    <a:cubicBezTo>
                      <a:pt x="20881" y="60568"/>
                      <a:pt x="6643" y="50626"/>
                      <a:pt x="4036" y="35759"/>
                    </a:cubicBezTo>
                    <a:cubicBezTo>
                      <a:pt x="1430" y="20894"/>
                      <a:pt x="11325" y="6655"/>
                      <a:pt x="26239" y="4049"/>
                    </a:cubicBezTo>
                    <a:cubicBezTo>
                      <a:pt x="41105" y="1394"/>
                      <a:pt x="55295" y="11337"/>
                      <a:pt x="57950" y="26251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3294994" y="-1139044"/>
                <a:ext cx="57919" cy="57919"/>
              </a:xfrm>
              <a:custGeom>
                <a:avLst/>
                <a:gdLst>
                  <a:gd name="connsiteX0" fmla="*/ 57950 w 57919"/>
                  <a:gd name="connsiteY0" fmla="*/ 26237 h 57919"/>
                  <a:gd name="connsiteX1" fmla="*/ 35747 w 57919"/>
                  <a:gd name="connsiteY1" fmla="*/ 57948 h 57919"/>
                  <a:gd name="connsiteX2" fmla="*/ 4036 w 57919"/>
                  <a:gd name="connsiteY2" fmla="*/ 35746 h 57919"/>
                  <a:gd name="connsiteX3" fmla="*/ 26239 w 57919"/>
                  <a:gd name="connsiteY3" fmla="*/ 4035 h 57919"/>
                  <a:gd name="connsiteX4" fmla="*/ 57950 w 57919"/>
                  <a:gd name="connsiteY4" fmla="*/ 26237 h 5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9" h="57919">
                    <a:moveTo>
                      <a:pt x="57950" y="26237"/>
                    </a:moveTo>
                    <a:cubicBezTo>
                      <a:pt x="60556" y="41103"/>
                      <a:pt x="50661" y="55342"/>
                      <a:pt x="35747" y="57948"/>
                    </a:cubicBezTo>
                    <a:cubicBezTo>
                      <a:pt x="20833" y="60554"/>
                      <a:pt x="6643" y="50612"/>
                      <a:pt x="4036" y="35746"/>
                    </a:cubicBezTo>
                    <a:cubicBezTo>
                      <a:pt x="1430" y="20880"/>
                      <a:pt x="11325" y="6641"/>
                      <a:pt x="26239" y="4035"/>
                    </a:cubicBezTo>
                    <a:cubicBezTo>
                      <a:pt x="41153" y="1428"/>
                      <a:pt x="55343" y="11371"/>
                      <a:pt x="57950" y="26237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3088795" y="-1480313"/>
                <a:ext cx="33786" cy="33786"/>
              </a:xfrm>
              <a:custGeom>
                <a:avLst/>
                <a:gdLst>
                  <a:gd name="connsiteX0" fmla="*/ 25134 w 33786"/>
                  <a:gd name="connsiteY0" fmla="*/ 6090 h 33786"/>
                  <a:gd name="connsiteX1" fmla="*/ 28513 w 33786"/>
                  <a:gd name="connsiteY1" fmla="*/ 25156 h 33786"/>
                  <a:gd name="connsiteX2" fmla="*/ 9448 w 33786"/>
                  <a:gd name="connsiteY2" fmla="*/ 28534 h 33786"/>
                  <a:gd name="connsiteX3" fmla="*/ 6069 w 33786"/>
                  <a:gd name="connsiteY3" fmla="*/ 9469 h 33786"/>
                  <a:gd name="connsiteX4" fmla="*/ 25134 w 33786"/>
                  <a:gd name="connsiteY4" fmla="*/ 6090 h 3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6" h="33786">
                    <a:moveTo>
                      <a:pt x="25134" y="6090"/>
                    </a:moveTo>
                    <a:cubicBezTo>
                      <a:pt x="31312" y="10435"/>
                      <a:pt x="32809" y="18929"/>
                      <a:pt x="28513" y="25156"/>
                    </a:cubicBezTo>
                    <a:cubicBezTo>
                      <a:pt x="24169" y="31333"/>
                      <a:pt x="15626" y="32830"/>
                      <a:pt x="9448" y="28534"/>
                    </a:cubicBezTo>
                    <a:cubicBezTo>
                      <a:pt x="3270" y="24190"/>
                      <a:pt x="1774" y="15647"/>
                      <a:pt x="6069" y="9469"/>
                    </a:cubicBezTo>
                    <a:cubicBezTo>
                      <a:pt x="10413" y="3291"/>
                      <a:pt x="18908" y="1746"/>
                      <a:pt x="25134" y="6090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3447798" y="-1228923"/>
                <a:ext cx="33786" cy="33786"/>
              </a:xfrm>
              <a:custGeom>
                <a:avLst/>
                <a:gdLst>
                  <a:gd name="connsiteX0" fmla="*/ 25134 w 33786"/>
                  <a:gd name="connsiteY0" fmla="*/ 6069 h 33786"/>
                  <a:gd name="connsiteX1" fmla="*/ 28513 w 33786"/>
                  <a:gd name="connsiteY1" fmla="*/ 25134 h 33786"/>
                  <a:gd name="connsiteX2" fmla="*/ 9448 w 33786"/>
                  <a:gd name="connsiteY2" fmla="*/ 28513 h 33786"/>
                  <a:gd name="connsiteX3" fmla="*/ 6069 w 33786"/>
                  <a:gd name="connsiteY3" fmla="*/ 9448 h 33786"/>
                  <a:gd name="connsiteX4" fmla="*/ 25134 w 33786"/>
                  <a:gd name="connsiteY4" fmla="*/ 6069 h 3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6" h="33786">
                    <a:moveTo>
                      <a:pt x="25134" y="6069"/>
                    </a:moveTo>
                    <a:cubicBezTo>
                      <a:pt x="31312" y="10413"/>
                      <a:pt x="32809" y="18956"/>
                      <a:pt x="28513" y="25134"/>
                    </a:cubicBezTo>
                    <a:cubicBezTo>
                      <a:pt x="24169" y="31312"/>
                      <a:pt x="15626" y="32809"/>
                      <a:pt x="9448" y="28513"/>
                    </a:cubicBezTo>
                    <a:cubicBezTo>
                      <a:pt x="3270" y="24169"/>
                      <a:pt x="1774" y="15626"/>
                      <a:pt x="6069" y="9448"/>
                    </a:cubicBezTo>
                    <a:cubicBezTo>
                      <a:pt x="10413" y="3270"/>
                      <a:pt x="18956" y="1774"/>
                      <a:pt x="25134" y="6069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3025284" y="-1327861"/>
                <a:ext cx="57919" cy="57919"/>
              </a:xfrm>
              <a:custGeom>
                <a:avLst/>
                <a:gdLst>
                  <a:gd name="connsiteX0" fmla="*/ 26237 w 57919"/>
                  <a:gd name="connsiteY0" fmla="*/ 4035 h 57919"/>
                  <a:gd name="connsiteX1" fmla="*/ 57948 w 57919"/>
                  <a:gd name="connsiteY1" fmla="*/ 26237 h 57919"/>
                  <a:gd name="connsiteX2" fmla="*/ 35746 w 57919"/>
                  <a:gd name="connsiteY2" fmla="*/ 57948 h 57919"/>
                  <a:gd name="connsiteX3" fmla="*/ 4035 w 57919"/>
                  <a:gd name="connsiteY3" fmla="*/ 35746 h 57919"/>
                  <a:gd name="connsiteX4" fmla="*/ 26237 w 57919"/>
                  <a:gd name="connsiteY4" fmla="*/ 4035 h 5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9" h="57919">
                    <a:moveTo>
                      <a:pt x="26237" y="4035"/>
                    </a:moveTo>
                    <a:cubicBezTo>
                      <a:pt x="41103" y="1429"/>
                      <a:pt x="55293" y="11371"/>
                      <a:pt x="57948" y="26237"/>
                    </a:cubicBezTo>
                    <a:cubicBezTo>
                      <a:pt x="60603" y="41103"/>
                      <a:pt x="50660" y="55294"/>
                      <a:pt x="35746" y="57948"/>
                    </a:cubicBezTo>
                    <a:cubicBezTo>
                      <a:pt x="20832" y="60555"/>
                      <a:pt x="6641" y="50612"/>
                      <a:pt x="4035" y="35746"/>
                    </a:cubicBezTo>
                    <a:cubicBezTo>
                      <a:pt x="1429" y="20832"/>
                      <a:pt x="11371" y="6641"/>
                      <a:pt x="26237" y="4035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3483860" y="-1408755"/>
                <a:ext cx="57919" cy="57919"/>
              </a:xfrm>
              <a:custGeom>
                <a:avLst/>
                <a:gdLst>
                  <a:gd name="connsiteX0" fmla="*/ 26237 w 57919"/>
                  <a:gd name="connsiteY0" fmla="*/ 4035 h 57919"/>
                  <a:gd name="connsiteX1" fmla="*/ 57948 w 57919"/>
                  <a:gd name="connsiteY1" fmla="*/ 26237 h 57919"/>
                  <a:gd name="connsiteX2" fmla="*/ 35746 w 57919"/>
                  <a:gd name="connsiteY2" fmla="*/ 57948 h 57919"/>
                  <a:gd name="connsiteX3" fmla="*/ 4035 w 57919"/>
                  <a:gd name="connsiteY3" fmla="*/ 35746 h 57919"/>
                  <a:gd name="connsiteX4" fmla="*/ 26237 w 57919"/>
                  <a:gd name="connsiteY4" fmla="*/ 4035 h 5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9" h="57919">
                    <a:moveTo>
                      <a:pt x="26237" y="4035"/>
                    </a:moveTo>
                    <a:cubicBezTo>
                      <a:pt x="41103" y="1428"/>
                      <a:pt x="55293" y="11371"/>
                      <a:pt x="57948" y="26237"/>
                    </a:cubicBezTo>
                    <a:cubicBezTo>
                      <a:pt x="60554" y="41103"/>
                      <a:pt x="50660" y="55293"/>
                      <a:pt x="35746" y="57948"/>
                    </a:cubicBezTo>
                    <a:cubicBezTo>
                      <a:pt x="20880" y="60554"/>
                      <a:pt x="6641" y="50612"/>
                      <a:pt x="4035" y="35746"/>
                    </a:cubicBezTo>
                    <a:cubicBezTo>
                      <a:pt x="1429" y="20880"/>
                      <a:pt x="11371" y="6690"/>
                      <a:pt x="26237" y="4035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3142578" y="-1175106"/>
                <a:ext cx="33786" cy="33786"/>
              </a:xfrm>
              <a:custGeom>
                <a:avLst/>
                <a:gdLst>
                  <a:gd name="connsiteX0" fmla="*/ 6104 w 33786"/>
                  <a:gd name="connsiteY0" fmla="*/ 9448 h 33786"/>
                  <a:gd name="connsiteX1" fmla="*/ 25169 w 33786"/>
                  <a:gd name="connsiteY1" fmla="*/ 6069 h 33786"/>
                  <a:gd name="connsiteX2" fmla="*/ 28547 w 33786"/>
                  <a:gd name="connsiteY2" fmla="*/ 25134 h 33786"/>
                  <a:gd name="connsiteX3" fmla="*/ 9482 w 33786"/>
                  <a:gd name="connsiteY3" fmla="*/ 28513 h 33786"/>
                  <a:gd name="connsiteX4" fmla="*/ 6104 w 33786"/>
                  <a:gd name="connsiteY4" fmla="*/ 9448 h 3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6" h="33786">
                    <a:moveTo>
                      <a:pt x="6104" y="9448"/>
                    </a:moveTo>
                    <a:cubicBezTo>
                      <a:pt x="10448" y="3270"/>
                      <a:pt x="18991" y="1774"/>
                      <a:pt x="25169" y="6069"/>
                    </a:cubicBezTo>
                    <a:cubicBezTo>
                      <a:pt x="31347" y="10413"/>
                      <a:pt x="32843" y="18956"/>
                      <a:pt x="28547" y="25134"/>
                    </a:cubicBezTo>
                    <a:cubicBezTo>
                      <a:pt x="24203" y="31312"/>
                      <a:pt x="15660" y="32857"/>
                      <a:pt x="9482" y="28513"/>
                    </a:cubicBezTo>
                    <a:cubicBezTo>
                      <a:pt x="3256" y="24169"/>
                      <a:pt x="1760" y="15626"/>
                      <a:pt x="6104" y="9448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3393947" y="-1534109"/>
                <a:ext cx="33786" cy="33786"/>
              </a:xfrm>
              <a:custGeom>
                <a:avLst/>
                <a:gdLst>
                  <a:gd name="connsiteX0" fmla="*/ 6104 w 33786"/>
                  <a:gd name="connsiteY0" fmla="*/ 9448 h 33786"/>
                  <a:gd name="connsiteX1" fmla="*/ 25169 w 33786"/>
                  <a:gd name="connsiteY1" fmla="*/ 6069 h 33786"/>
                  <a:gd name="connsiteX2" fmla="*/ 28547 w 33786"/>
                  <a:gd name="connsiteY2" fmla="*/ 25134 h 33786"/>
                  <a:gd name="connsiteX3" fmla="*/ 9482 w 33786"/>
                  <a:gd name="connsiteY3" fmla="*/ 28513 h 33786"/>
                  <a:gd name="connsiteX4" fmla="*/ 6104 w 33786"/>
                  <a:gd name="connsiteY4" fmla="*/ 9448 h 3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6" h="33786">
                    <a:moveTo>
                      <a:pt x="6104" y="9448"/>
                    </a:moveTo>
                    <a:cubicBezTo>
                      <a:pt x="10448" y="3270"/>
                      <a:pt x="18991" y="1774"/>
                      <a:pt x="25169" y="6069"/>
                    </a:cubicBezTo>
                    <a:cubicBezTo>
                      <a:pt x="31347" y="10413"/>
                      <a:pt x="32843" y="18956"/>
                      <a:pt x="28547" y="25134"/>
                    </a:cubicBezTo>
                    <a:cubicBezTo>
                      <a:pt x="24203" y="31312"/>
                      <a:pt x="15660" y="32809"/>
                      <a:pt x="9482" y="28513"/>
                    </a:cubicBezTo>
                    <a:cubicBezTo>
                      <a:pt x="3256" y="24169"/>
                      <a:pt x="1760" y="15626"/>
                      <a:pt x="6104" y="9448"/>
                    </a:cubicBez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3095865" y="-1347777"/>
                <a:ext cx="197891" cy="130318"/>
              </a:xfrm>
              <a:custGeom>
                <a:avLst/>
                <a:gdLst>
                  <a:gd name="connsiteX0" fmla="*/ 11645 w 197890"/>
                  <a:gd name="connsiteY0" fmla="*/ 128737 h 130318"/>
                  <a:gd name="connsiteX1" fmla="*/ 4647 w 197890"/>
                  <a:gd name="connsiteY1" fmla="*/ 125599 h 130318"/>
                  <a:gd name="connsiteX2" fmla="*/ 6819 w 197890"/>
                  <a:gd name="connsiteY2" fmla="*/ 116188 h 130318"/>
                  <a:gd name="connsiteX3" fmla="*/ 186031 w 197890"/>
                  <a:gd name="connsiteY3" fmla="*/ 4645 h 130318"/>
                  <a:gd name="connsiteX4" fmla="*/ 195442 w 197890"/>
                  <a:gd name="connsiteY4" fmla="*/ 6865 h 130318"/>
                  <a:gd name="connsiteX5" fmla="*/ 193271 w 197890"/>
                  <a:gd name="connsiteY5" fmla="*/ 16277 h 130318"/>
                  <a:gd name="connsiteX6" fmla="*/ 14059 w 197890"/>
                  <a:gd name="connsiteY6" fmla="*/ 127820 h 130318"/>
                  <a:gd name="connsiteX7" fmla="*/ 11645 w 197890"/>
                  <a:gd name="connsiteY7" fmla="*/ 128737 h 130318"/>
                  <a:gd name="connsiteX8" fmla="*/ 11645 w 197890"/>
                  <a:gd name="connsiteY8" fmla="*/ 128737 h 13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890" h="130318">
                    <a:moveTo>
                      <a:pt x="11645" y="128737"/>
                    </a:moveTo>
                    <a:cubicBezTo>
                      <a:pt x="8991" y="129219"/>
                      <a:pt x="6191" y="128061"/>
                      <a:pt x="4647" y="125599"/>
                    </a:cubicBezTo>
                    <a:cubicBezTo>
                      <a:pt x="2668" y="122414"/>
                      <a:pt x="3633" y="118166"/>
                      <a:pt x="6819" y="116188"/>
                    </a:cubicBezTo>
                    <a:lnTo>
                      <a:pt x="186031" y="4645"/>
                    </a:lnTo>
                    <a:cubicBezTo>
                      <a:pt x="189216" y="2666"/>
                      <a:pt x="193464" y="3631"/>
                      <a:pt x="195442" y="6865"/>
                    </a:cubicBezTo>
                    <a:cubicBezTo>
                      <a:pt x="197421" y="10051"/>
                      <a:pt x="196456" y="14298"/>
                      <a:pt x="193271" y="16277"/>
                    </a:cubicBezTo>
                    <a:lnTo>
                      <a:pt x="14059" y="127820"/>
                    </a:lnTo>
                    <a:cubicBezTo>
                      <a:pt x="13335" y="128303"/>
                      <a:pt x="12514" y="128592"/>
                      <a:pt x="11645" y="128737"/>
                    </a:cubicBezTo>
                    <a:lnTo>
                      <a:pt x="11645" y="128737"/>
                    </a:ln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3236745" y="-1386145"/>
                <a:ext cx="96532" cy="96532"/>
              </a:xfrm>
              <a:custGeom>
                <a:avLst/>
                <a:gdLst>
                  <a:gd name="connsiteX0" fmla="*/ 93320 w 96532"/>
                  <a:gd name="connsiteY0" fmla="*/ 40985 h 96532"/>
                  <a:gd name="connsiteX1" fmla="*/ 56686 w 96532"/>
                  <a:gd name="connsiteY1" fmla="*/ 93306 h 96532"/>
                  <a:gd name="connsiteX2" fmla="*/ 4317 w 96532"/>
                  <a:gd name="connsiteY2" fmla="*/ 56672 h 96532"/>
                  <a:gd name="connsiteX3" fmla="*/ 40951 w 96532"/>
                  <a:gd name="connsiteY3" fmla="*/ 4303 h 96532"/>
                  <a:gd name="connsiteX4" fmla="*/ 93320 w 96532"/>
                  <a:gd name="connsiteY4" fmla="*/ 40985 h 9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32" h="96532">
                    <a:moveTo>
                      <a:pt x="93320" y="40985"/>
                    </a:moveTo>
                    <a:cubicBezTo>
                      <a:pt x="97664" y="65553"/>
                      <a:pt x="81253" y="89010"/>
                      <a:pt x="56686" y="93306"/>
                    </a:cubicBezTo>
                    <a:cubicBezTo>
                      <a:pt x="32118" y="97649"/>
                      <a:pt x="8661" y="81239"/>
                      <a:pt x="4317" y="56672"/>
                    </a:cubicBezTo>
                    <a:cubicBezTo>
                      <a:pt x="-27" y="32104"/>
                      <a:pt x="16384" y="8647"/>
                      <a:pt x="40951" y="4303"/>
                    </a:cubicBezTo>
                    <a:cubicBezTo>
                      <a:pt x="65567" y="7"/>
                      <a:pt x="88976" y="16418"/>
                      <a:pt x="93320" y="40985"/>
                    </a:cubicBez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3223073" y="-1399783"/>
                <a:ext cx="120665" cy="120665"/>
              </a:xfrm>
              <a:custGeom>
                <a:avLst/>
                <a:gdLst>
                  <a:gd name="connsiteX0" fmla="*/ 72723 w 120665"/>
                  <a:gd name="connsiteY0" fmla="*/ 120458 h 120665"/>
                  <a:gd name="connsiteX1" fmla="*/ 4523 w 120665"/>
                  <a:gd name="connsiteY1" fmla="*/ 72723 h 120665"/>
                  <a:gd name="connsiteX2" fmla="*/ 52258 w 120665"/>
                  <a:gd name="connsiteY2" fmla="*/ 4523 h 120665"/>
                  <a:gd name="connsiteX3" fmla="*/ 120458 w 120665"/>
                  <a:gd name="connsiteY3" fmla="*/ 52306 h 120665"/>
                  <a:gd name="connsiteX4" fmla="*/ 72723 w 120665"/>
                  <a:gd name="connsiteY4" fmla="*/ 120458 h 120665"/>
                  <a:gd name="connsiteX5" fmla="*/ 72723 w 120665"/>
                  <a:gd name="connsiteY5" fmla="*/ 120458 h 120665"/>
                  <a:gd name="connsiteX6" fmla="*/ 57036 w 120665"/>
                  <a:gd name="connsiteY6" fmla="*/ 31455 h 120665"/>
                  <a:gd name="connsiteX7" fmla="*/ 31504 w 120665"/>
                  <a:gd name="connsiteY7" fmla="*/ 67945 h 120665"/>
                  <a:gd name="connsiteX8" fmla="*/ 67993 w 120665"/>
                  <a:gd name="connsiteY8" fmla="*/ 93477 h 120665"/>
                  <a:gd name="connsiteX9" fmla="*/ 93574 w 120665"/>
                  <a:gd name="connsiteY9" fmla="*/ 56988 h 120665"/>
                  <a:gd name="connsiteX10" fmla="*/ 57036 w 120665"/>
                  <a:gd name="connsiteY10" fmla="*/ 31455 h 120665"/>
                  <a:gd name="connsiteX11" fmla="*/ 57036 w 120665"/>
                  <a:gd name="connsiteY11" fmla="*/ 31455 h 120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665" h="120665">
                    <a:moveTo>
                      <a:pt x="72723" y="120458"/>
                    </a:moveTo>
                    <a:cubicBezTo>
                      <a:pt x="40771" y="126105"/>
                      <a:pt x="10170" y="104675"/>
                      <a:pt x="4523" y="72723"/>
                    </a:cubicBezTo>
                    <a:cubicBezTo>
                      <a:pt x="-1124" y="40771"/>
                      <a:pt x="20306" y="10170"/>
                      <a:pt x="52258" y="4523"/>
                    </a:cubicBezTo>
                    <a:cubicBezTo>
                      <a:pt x="84210" y="-1124"/>
                      <a:pt x="114811" y="20306"/>
                      <a:pt x="120458" y="52306"/>
                    </a:cubicBezTo>
                    <a:cubicBezTo>
                      <a:pt x="126105" y="84210"/>
                      <a:pt x="104675" y="114811"/>
                      <a:pt x="72723" y="120458"/>
                    </a:cubicBezTo>
                    <a:lnTo>
                      <a:pt x="72723" y="120458"/>
                    </a:lnTo>
                    <a:close/>
                    <a:moveTo>
                      <a:pt x="57036" y="31455"/>
                    </a:moveTo>
                    <a:cubicBezTo>
                      <a:pt x="39950" y="34496"/>
                      <a:pt x="28463" y="50858"/>
                      <a:pt x="31504" y="67945"/>
                    </a:cubicBezTo>
                    <a:cubicBezTo>
                      <a:pt x="34544" y="85031"/>
                      <a:pt x="50907" y="96518"/>
                      <a:pt x="67993" y="93477"/>
                    </a:cubicBezTo>
                    <a:cubicBezTo>
                      <a:pt x="85127" y="90436"/>
                      <a:pt x="96566" y="74074"/>
                      <a:pt x="93574" y="56988"/>
                    </a:cubicBezTo>
                    <a:cubicBezTo>
                      <a:pt x="90533" y="39902"/>
                      <a:pt x="74123" y="28415"/>
                      <a:pt x="57036" y="31455"/>
                    </a:cubicBezTo>
                    <a:lnTo>
                      <a:pt x="57036" y="31455"/>
                    </a:ln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2754870" y="-2044146"/>
                <a:ext cx="902575" cy="540580"/>
              </a:xfrm>
              <a:custGeom>
                <a:avLst/>
                <a:gdLst>
                  <a:gd name="connsiteX0" fmla="*/ 728875 w 902574"/>
                  <a:gd name="connsiteY0" fmla="*/ 78285 h 540579"/>
                  <a:gd name="connsiteX1" fmla="*/ 623992 w 902574"/>
                  <a:gd name="connsiteY1" fmla="*/ 74714 h 540579"/>
                  <a:gd name="connsiteX2" fmla="*/ 362149 w 902574"/>
                  <a:gd name="connsiteY2" fmla="*/ 19739 h 540579"/>
                  <a:gd name="connsiteX3" fmla="*/ 207794 w 902574"/>
                  <a:gd name="connsiteY3" fmla="*/ 98364 h 540579"/>
                  <a:gd name="connsiteX4" fmla="*/ 162762 w 902574"/>
                  <a:gd name="connsiteY4" fmla="*/ 198323 h 540579"/>
                  <a:gd name="connsiteX5" fmla="*/ 73856 w 902574"/>
                  <a:gd name="connsiteY5" fmla="*/ 253829 h 540579"/>
                  <a:gd name="connsiteX6" fmla="*/ 40263 w 902574"/>
                  <a:gd name="connsiteY6" fmla="*/ 537392 h 540579"/>
                  <a:gd name="connsiteX7" fmla="*/ 357419 w 902574"/>
                  <a:gd name="connsiteY7" fmla="*/ 220236 h 540579"/>
                  <a:gd name="connsiteX8" fmla="*/ 190515 w 902574"/>
                  <a:gd name="connsiteY8" fmla="*/ 190166 h 540579"/>
                  <a:gd name="connsiteX9" fmla="*/ 227004 w 902574"/>
                  <a:gd name="connsiteY9" fmla="*/ 117815 h 540579"/>
                  <a:gd name="connsiteX10" fmla="*/ 369293 w 902574"/>
                  <a:gd name="connsiteY10" fmla="*/ 46092 h 540579"/>
                  <a:gd name="connsiteX11" fmla="*/ 596143 w 902574"/>
                  <a:gd name="connsiteY11" fmla="*/ 81423 h 540579"/>
                  <a:gd name="connsiteX12" fmla="*/ 466549 w 902574"/>
                  <a:gd name="connsiteY12" fmla="*/ 190938 h 540579"/>
                  <a:gd name="connsiteX13" fmla="*/ 899785 w 902574"/>
                  <a:gd name="connsiteY13" fmla="*/ 307018 h 540579"/>
                  <a:gd name="connsiteX14" fmla="*/ 728875 w 902574"/>
                  <a:gd name="connsiteY14" fmla="*/ 78285 h 540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02574" h="540579">
                    <a:moveTo>
                      <a:pt x="728875" y="78285"/>
                    </a:moveTo>
                    <a:cubicBezTo>
                      <a:pt x="693302" y="68777"/>
                      <a:pt x="657393" y="68536"/>
                      <a:pt x="623992" y="74714"/>
                    </a:cubicBezTo>
                    <a:cubicBezTo>
                      <a:pt x="583883" y="6369"/>
                      <a:pt x="489427" y="-14337"/>
                      <a:pt x="362149" y="19739"/>
                    </a:cubicBezTo>
                    <a:cubicBezTo>
                      <a:pt x="295252" y="37645"/>
                      <a:pt x="241919" y="64819"/>
                      <a:pt x="207794" y="98364"/>
                    </a:cubicBezTo>
                    <a:cubicBezTo>
                      <a:pt x="178111" y="127517"/>
                      <a:pt x="162907" y="161593"/>
                      <a:pt x="162762" y="198323"/>
                    </a:cubicBezTo>
                    <a:cubicBezTo>
                      <a:pt x="130762" y="209665"/>
                      <a:pt x="99872" y="227814"/>
                      <a:pt x="73856" y="253829"/>
                    </a:cubicBezTo>
                    <a:cubicBezTo>
                      <a:pt x="-13747" y="341384"/>
                      <a:pt x="-12733" y="484396"/>
                      <a:pt x="40263" y="537392"/>
                    </a:cubicBezTo>
                    <a:lnTo>
                      <a:pt x="357419" y="220236"/>
                    </a:lnTo>
                    <a:cubicBezTo>
                      <a:pt x="324695" y="187511"/>
                      <a:pt x="257605" y="174624"/>
                      <a:pt x="190515" y="190166"/>
                    </a:cubicBezTo>
                    <a:cubicBezTo>
                      <a:pt x="192687" y="163813"/>
                      <a:pt x="204850" y="139632"/>
                      <a:pt x="227004" y="117815"/>
                    </a:cubicBezTo>
                    <a:cubicBezTo>
                      <a:pt x="257750" y="87601"/>
                      <a:pt x="306933" y="62792"/>
                      <a:pt x="369293" y="46092"/>
                    </a:cubicBezTo>
                    <a:cubicBezTo>
                      <a:pt x="424412" y="31274"/>
                      <a:pt x="546236" y="8927"/>
                      <a:pt x="596143" y="81423"/>
                    </a:cubicBezTo>
                    <a:cubicBezTo>
                      <a:pt x="530212" y="101501"/>
                      <a:pt x="478519" y="146196"/>
                      <a:pt x="466549" y="190938"/>
                    </a:cubicBezTo>
                    <a:lnTo>
                      <a:pt x="899785" y="307018"/>
                    </a:lnTo>
                    <a:cubicBezTo>
                      <a:pt x="919139" y="234667"/>
                      <a:pt x="848526" y="110334"/>
                      <a:pt x="728875" y="78285"/>
                    </a:cubicBezTo>
                    <a:close/>
                  </a:path>
                </a:pathLst>
              </a:custGeom>
              <a:solidFill>
                <a:srgbClr val="FBCB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2642098" y="-1913500"/>
                <a:ext cx="120665" cy="154451"/>
              </a:xfrm>
              <a:custGeom>
                <a:avLst/>
                <a:gdLst>
                  <a:gd name="connsiteX0" fmla="*/ 112202 w 120665"/>
                  <a:gd name="connsiteY0" fmla="*/ 3966 h 154451"/>
                  <a:gd name="connsiteX1" fmla="*/ 3700 w 120665"/>
                  <a:gd name="connsiteY1" fmla="*/ 144903 h 154451"/>
                  <a:gd name="connsiteX2" fmla="*/ 17649 w 120665"/>
                  <a:gd name="connsiteY2" fmla="*/ 148764 h 154451"/>
                  <a:gd name="connsiteX3" fmla="*/ 116063 w 120665"/>
                  <a:gd name="connsiteY3" fmla="*/ 17963 h 154451"/>
                  <a:gd name="connsiteX4" fmla="*/ 112202 w 120665"/>
                  <a:gd name="connsiteY4" fmla="*/ 3966 h 154451"/>
                  <a:gd name="connsiteX5" fmla="*/ 112202 w 120665"/>
                  <a:gd name="connsiteY5" fmla="*/ 3966 h 154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65" h="154451">
                    <a:moveTo>
                      <a:pt x="112202" y="3966"/>
                    </a:moveTo>
                    <a:cubicBezTo>
                      <a:pt x="52786" y="21824"/>
                      <a:pt x="11953" y="85632"/>
                      <a:pt x="3700" y="144903"/>
                    </a:cubicBezTo>
                    <a:cubicBezTo>
                      <a:pt x="2445" y="154025"/>
                      <a:pt x="16394" y="157983"/>
                      <a:pt x="17649" y="148764"/>
                    </a:cubicBezTo>
                    <a:cubicBezTo>
                      <a:pt x="25226" y="94609"/>
                      <a:pt x="61329" y="34373"/>
                      <a:pt x="116063" y="17963"/>
                    </a:cubicBezTo>
                    <a:cubicBezTo>
                      <a:pt x="124992" y="15212"/>
                      <a:pt x="121179" y="1263"/>
                      <a:pt x="112202" y="3966"/>
                    </a:cubicBezTo>
                    <a:lnTo>
                      <a:pt x="112202" y="3966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2585117" y="-1869749"/>
                <a:ext cx="67572" cy="149625"/>
              </a:xfrm>
              <a:custGeom>
                <a:avLst/>
                <a:gdLst>
                  <a:gd name="connsiteX0" fmla="*/ 59280 w 67572"/>
                  <a:gd name="connsiteY0" fmla="*/ 4088 h 149624"/>
                  <a:gd name="connsiteX1" fmla="*/ 3630 w 67572"/>
                  <a:gd name="connsiteY1" fmla="*/ 142467 h 149624"/>
                  <a:gd name="connsiteX2" fmla="*/ 18109 w 67572"/>
                  <a:gd name="connsiteY2" fmla="*/ 142467 h 149624"/>
                  <a:gd name="connsiteX3" fmla="*/ 63142 w 67572"/>
                  <a:gd name="connsiteY3" fmla="*/ 18037 h 149624"/>
                  <a:gd name="connsiteX4" fmla="*/ 59280 w 67572"/>
                  <a:gd name="connsiteY4" fmla="*/ 4088 h 149624"/>
                  <a:gd name="connsiteX5" fmla="*/ 59280 w 67572"/>
                  <a:gd name="connsiteY5" fmla="*/ 4088 h 14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572" h="149624">
                    <a:moveTo>
                      <a:pt x="59280" y="4088"/>
                    </a:moveTo>
                    <a:cubicBezTo>
                      <a:pt x="7829" y="22526"/>
                      <a:pt x="5802" y="97049"/>
                      <a:pt x="3630" y="142467"/>
                    </a:cubicBezTo>
                    <a:cubicBezTo>
                      <a:pt x="3195" y="151782"/>
                      <a:pt x="17675" y="151782"/>
                      <a:pt x="18109" y="142467"/>
                    </a:cubicBezTo>
                    <a:cubicBezTo>
                      <a:pt x="19847" y="105302"/>
                      <a:pt x="20185" y="33434"/>
                      <a:pt x="63142" y="18037"/>
                    </a:cubicBezTo>
                    <a:cubicBezTo>
                      <a:pt x="71878" y="14900"/>
                      <a:pt x="68113" y="903"/>
                      <a:pt x="59280" y="4088"/>
                    </a:cubicBezTo>
                    <a:lnTo>
                      <a:pt x="59280" y="4088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3718878" y="-1839981"/>
                <a:ext cx="43439" cy="130318"/>
              </a:xfrm>
              <a:custGeom>
                <a:avLst/>
                <a:gdLst>
                  <a:gd name="connsiteX0" fmla="*/ 4652 w 43439"/>
                  <a:gd name="connsiteY0" fmla="*/ 14430 h 130318"/>
                  <a:gd name="connsiteX1" fmla="*/ 19180 w 43439"/>
                  <a:gd name="connsiteY1" fmla="*/ 117285 h 130318"/>
                  <a:gd name="connsiteX2" fmla="*/ 31681 w 43439"/>
                  <a:gd name="connsiteY2" fmla="*/ 124573 h 130318"/>
                  <a:gd name="connsiteX3" fmla="*/ 17153 w 43439"/>
                  <a:gd name="connsiteY3" fmla="*/ 7093 h 130318"/>
                  <a:gd name="connsiteX4" fmla="*/ 4652 w 43439"/>
                  <a:gd name="connsiteY4" fmla="*/ 14430 h 130318"/>
                  <a:gd name="connsiteX5" fmla="*/ 4652 w 43439"/>
                  <a:gd name="connsiteY5" fmla="*/ 14430 h 13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439" h="130318">
                    <a:moveTo>
                      <a:pt x="4652" y="14430"/>
                    </a:moveTo>
                    <a:cubicBezTo>
                      <a:pt x="23669" y="47251"/>
                      <a:pt x="38486" y="80940"/>
                      <a:pt x="19180" y="117285"/>
                    </a:cubicBezTo>
                    <a:cubicBezTo>
                      <a:pt x="14788" y="125538"/>
                      <a:pt x="27289" y="132826"/>
                      <a:pt x="31681" y="124573"/>
                    </a:cubicBezTo>
                    <a:cubicBezTo>
                      <a:pt x="53594" y="83306"/>
                      <a:pt x="39114" y="44934"/>
                      <a:pt x="17153" y="7093"/>
                    </a:cubicBezTo>
                    <a:cubicBezTo>
                      <a:pt x="12471" y="-919"/>
                      <a:pt x="-30" y="6369"/>
                      <a:pt x="4652" y="14430"/>
                    </a:cubicBezTo>
                    <a:lnTo>
                      <a:pt x="4652" y="14430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3785974" y="-1846496"/>
                <a:ext cx="33786" cy="130318"/>
              </a:xfrm>
              <a:custGeom>
                <a:avLst/>
                <a:gdLst>
                  <a:gd name="connsiteX0" fmla="*/ 4211 w 33786"/>
                  <a:gd name="connsiteY0" fmla="*/ 12257 h 130318"/>
                  <a:gd name="connsiteX1" fmla="*/ 13961 w 33786"/>
                  <a:gd name="connsiteY1" fmla="*/ 119407 h 130318"/>
                  <a:gd name="connsiteX2" fmla="*/ 27910 w 33786"/>
                  <a:gd name="connsiteY2" fmla="*/ 123269 h 130318"/>
                  <a:gd name="connsiteX3" fmla="*/ 18160 w 33786"/>
                  <a:gd name="connsiteY3" fmla="*/ 8444 h 130318"/>
                  <a:gd name="connsiteX4" fmla="*/ 4211 w 33786"/>
                  <a:gd name="connsiteY4" fmla="*/ 12257 h 130318"/>
                  <a:gd name="connsiteX5" fmla="*/ 4211 w 33786"/>
                  <a:gd name="connsiteY5" fmla="*/ 12257 h 13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86" h="130318">
                    <a:moveTo>
                      <a:pt x="4211" y="12257"/>
                    </a:moveTo>
                    <a:cubicBezTo>
                      <a:pt x="18739" y="46960"/>
                      <a:pt x="21828" y="82628"/>
                      <a:pt x="13961" y="119407"/>
                    </a:cubicBezTo>
                    <a:cubicBezTo>
                      <a:pt x="12030" y="128529"/>
                      <a:pt x="25979" y="132391"/>
                      <a:pt x="27910" y="123269"/>
                    </a:cubicBezTo>
                    <a:cubicBezTo>
                      <a:pt x="36308" y="84077"/>
                      <a:pt x="33653" y="45512"/>
                      <a:pt x="18160" y="8444"/>
                    </a:cubicBezTo>
                    <a:cubicBezTo>
                      <a:pt x="14637" y="-99"/>
                      <a:pt x="591" y="3665"/>
                      <a:pt x="4211" y="12257"/>
                    </a:cubicBezTo>
                    <a:lnTo>
                      <a:pt x="4211" y="12257"/>
                    </a:lnTo>
                    <a:close/>
                  </a:path>
                </a:pathLst>
              </a:custGeom>
              <a:solidFill>
                <a:srgbClr val="141E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557218" y="826993"/>
            <a:ext cx="3637237" cy="1464326"/>
            <a:chOff x="3096718" y="2033493"/>
            <a:chExt cx="3637237" cy="1464326"/>
          </a:xfrm>
        </p:grpSpPr>
        <p:sp>
          <p:nvSpPr>
            <p:cNvPr id="2" name="文本框 1"/>
            <p:cNvSpPr txBox="1"/>
            <p:nvPr/>
          </p:nvSpPr>
          <p:spPr>
            <a:xfrm>
              <a:off x="3453376" y="2471088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前言概述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3096718" y="2643613"/>
              <a:ext cx="260422" cy="424391"/>
            </a:xfrm>
            <a:prstGeom prst="rect">
              <a:avLst/>
            </a:prstGeom>
          </p:spPr>
        </p:pic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flipH="1">
              <a:off x="5928264" y="2643613"/>
              <a:ext cx="260422" cy="424391"/>
            </a:xfrm>
            <a:prstGeom prst="rect">
              <a:avLst/>
            </a:prstGeom>
          </p:spPr>
        </p:pic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91306" y="2033493"/>
              <a:ext cx="742649" cy="535398"/>
            </a:xfrm>
            <a:prstGeom prst="rect">
              <a:avLst/>
            </a:prstGeom>
          </p:spPr>
        </p:pic>
        <p:pic>
          <p:nvPicPr>
            <p:cNvPr id="7" name="图形 6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28606" y="3226136"/>
              <a:ext cx="275035" cy="25729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 flipV="1">
              <a:off x="3783316" y="3309686"/>
              <a:ext cx="1716508" cy="90191"/>
              <a:chOff x="4314484" y="4176338"/>
              <a:chExt cx="3650110" cy="191788"/>
            </a:xfrm>
          </p:grpSpPr>
          <p:sp>
            <p:nvSpPr>
              <p:cNvPr id="12" name="任意多边形: 形状 11"/>
              <p:cNvSpPr/>
              <p:nvPr/>
            </p:nvSpPr>
            <p:spPr>
              <a:xfrm>
                <a:off x="4314484" y="4176338"/>
                <a:ext cx="278965" cy="191788"/>
              </a:xfrm>
              <a:custGeom>
                <a:avLst/>
                <a:gdLst>
                  <a:gd name="connsiteX0" fmla="*/ 73784 w 278964"/>
                  <a:gd name="connsiteY0" fmla="*/ 147002 h 191788"/>
                  <a:gd name="connsiteX1" fmla="*/ 72912 w 278964"/>
                  <a:gd name="connsiteY1" fmla="*/ 147700 h 191788"/>
                  <a:gd name="connsiteX2" fmla="*/ 80410 w 278964"/>
                  <a:gd name="connsiteY2" fmla="*/ 138982 h 191788"/>
                  <a:gd name="connsiteX3" fmla="*/ 101506 w 278964"/>
                  <a:gd name="connsiteY3" fmla="*/ 117537 h 191788"/>
                  <a:gd name="connsiteX4" fmla="*/ 128705 w 278964"/>
                  <a:gd name="connsiteY4" fmla="*/ 93825 h 191788"/>
                  <a:gd name="connsiteX5" fmla="*/ 130275 w 278964"/>
                  <a:gd name="connsiteY5" fmla="*/ 92779 h 191788"/>
                  <a:gd name="connsiteX6" fmla="*/ 136726 w 278964"/>
                  <a:gd name="connsiteY6" fmla="*/ 88245 h 191788"/>
                  <a:gd name="connsiteX7" fmla="*/ 150674 w 278964"/>
                  <a:gd name="connsiteY7" fmla="*/ 79876 h 191788"/>
                  <a:gd name="connsiteX8" fmla="*/ 153987 w 278964"/>
                  <a:gd name="connsiteY8" fmla="*/ 78307 h 191788"/>
                  <a:gd name="connsiteX9" fmla="*/ 150848 w 278964"/>
                  <a:gd name="connsiteY9" fmla="*/ 79528 h 191788"/>
                  <a:gd name="connsiteX10" fmla="*/ 156079 w 278964"/>
                  <a:gd name="connsiteY10" fmla="*/ 77784 h 191788"/>
                  <a:gd name="connsiteX11" fmla="*/ 153638 w 278964"/>
                  <a:gd name="connsiteY11" fmla="*/ 77959 h 191788"/>
                  <a:gd name="connsiteX12" fmla="*/ 148407 w 278964"/>
                  <a:gd name="connsiteY12" fmla="*/ 77087 h 191788"/>
                  <a:gd name="connsiteX13" fmla="*/ 147884 w 278964"/>
                  <a:gd name="connsiteY13" fmla="*/ 76564 h 191788"/>
                  <a:gd name="connsiteX14" fmla="*/ 153812 w 278964"/>
                  <a:gd name="connsiteY14" fmla="*/ 80748 h 191788"/>
                  <a:gd name="connsiteX15" fmla="*/ 153115 w 278964"/>
                  <a:gd name="connsiteY15" fmla="*/ 80399 h 191788"/>
                  <a:gd name="connsiteX16" fmla="*/ 159217 w 278964"/>
                  <a:gd name="connsiteY16" fmla="*/ 85979 h 191788"/>
                  <a:gd name="connsiteX17" fmla="*/ 179965 w 278964"/>
                  <a:gd name="connsiteY17" fmla="*/ 109342 h 191788"/>
                  <a:gd name="connsiteX18" fmla="*/ 182755 w 278964"/>
                  <a:gd name="connsiteY18" fmla="*/ 113004 h 191788"/>
                  <a:gd name="connsiteX19" fmla="*/ 186242 w 278964"/>
                  <a:gd name="connsiteY19" fmla="*/ 117362 h 191788"/>
                  <a:gd name="connsiteX20" fmla="*/ 195483 w 278964"/>
                  <a:gd name="connsiteY20" fmla="*/ 130090 h 191788"/>
                  <a:gd name="connsiteX21" fmla="*/ 218846 w 278964"/>
                  <a:gd name="connsiteY21" fmla="*/ 165309 h 191788"/>
                  <a:gd name="connsiteX22" fmla="*/ 263655 w 278964"/>
                  <a:gd name="connsiteY22" fmla="*/ 176991 h 191788"/>
                  <a:gd name="connsiteX23" fmla="*/ 275336 w 278964"/>
                  <a:gd name="connsiteY23" fmla="*/ 132182 h 191788"/>
                  <a:gd name="connsiteX24" fmla="*/ 204723 w 278964"/>
                  <a:gd name="connsiteY24" fmla="*/ 38903 h 191788"/>
                  <a:gd name="connsiteX25" fmla="*/ 135156 w 278964"/>
                  <a:gd name="connsiteY25" fmla="*/ 15889 h 191788"/>
                  <a:gd name="connsiteX26" fmla="*/ 64543 w 278964"/>
                  <a:gd name="connsiteY26" fmla="*/ 62790 h 191788"/>
                  <a:gd name="connsiteX27" fmla="*/ 17294 w 278964"/>
                  <a:gd name="connsiteY27" fmla="*/ 114050 h 191788"/>
                  <a:gd name="connsiteX28" fmla="*/ 28975 w 278964"/>
                  <a:gd name="connsiteY28" fmla="*/ 158858 h 191788"/>
                  <a:gd name="connsiteX29" fmla="*/ 73784 w 278964"/>
                  <a:gd name="connsiteY29" fmla="*/ 147002 h 191788"/>
                  <a:gd name="connsiteX30" fmla="*/ 73784 w 278964"/>
                  <a:gd name="connsiteY30" fmla="*/ 147002 h 19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8964" h="191788">
                    <a:moveTo>
                      <a:pt x="73784" y="147002"/>
                    </a:moveTo>
                    <a:cubicBezTo>
                      <a:pt x="76399" y="142295"/>
                      <a:pt x="77446" y="142992"/>
                      <a:pt x="72912" y="147700"/>
                    </a:cubicBezTo>
                    <a:cubicBezTo>
                      <a:pt x="75528" y="144910"/>
                      <a:pt x="77969" y="141772"/>
                      <a:pt x="80410" y="138982"/>
                    </a:cubicBezTo>
                    <a:cubicBezTo>
                      <a:pt x="87209" y="131659"/>
                      <a:pt x="94183" y="124511"/>
                      <a:pt x="101506" y="117537"/>
                    </a:cubicBezTo>
                    <a:cubicBezTo>
                      <a:pt x="110224" y="109168"/>
                      <a:pt x="119290" y="101322"/>
                      <a:pt x="128705" y="93825"/>
                    </a:cubicBezTo>
                    <a:cubicBezTo>
                      <a:pt x="123824" y="97835"/>
                      <a:pt x="127834" y="94522"/>
                      <a:pt x="130275" y="92779"/>
                    </a:cubicBezTo>
                    <a:cubicBezTo>
                      <a:pt x="132367" y="91209"/>
                      <a:pt x="134459" y="89815"/>
                      <a:pt x="136726" y="88245"/>
                    </a:cubicBezTo>
                    <a:cubicBezTo>
                      <a:pt x="141259" y="85281"/>
                      <a:pt x="145792" y="82317"/>
                      <a:pt x="150674" y="79876"/>
                    </a:cubicBezTo>
                    <a:cubicBezTo>
                      <a:pt x="151720" y="79353"/>
                      <a:pt x="152940" y="78830"/>
                      <a:pt x="153987" y="78307"/>
                    </a:cubicBezTo>
                    <a:cubicBezTo>
                      <a:pt x="158171" y="76041"/>
                      <a:pt x="151894" y="80574"/>
                      <a:pt x="150848" y="79528"/>
                    </a:cubicBezTo>
                    <a:cubicBezTo>
                      <a:pt x="151023" y="79702"/>
                      <a:pt x="155556" y="78133"/>
                      <a:pt x="156079" y="77784"/>
                    </a:cubicBezTo>
                    <a:cubicBezTo>
                      <a:pt x="162181" y="75518"/>
                      <a:pt x="149453" y="77784"/>
                      <a:pt x="153638" y="77959"/>
                    </a:cubicBezTo>
                    <a:cubicBezTo>
                      <a:pt x="142479" y="77610"/>
                      <a:pt x="145966" y="76389"/>
                      <a:pt x="148407" y="77087"/>
                    </a:cubicBezTo>
                    <a:cubicBezTo>
                      <a:pt x="149976" y="77610"/>
                      <a:pt x="153289" y="79005"/>
                      <a:pt x="147884" y="76564"/>
                    </a:cubicBezTo>
                    <a:cubicBezTo>
                      <a:pt x="140387" y="73251"/>
                      <a:pt x="153464" y="80748"/>
                      <a:pt x="153812" y="80748"/>
                    </a:cubicBezTo>
                    <a:cubicBezTo>
                      <a:pt x="152069" y="81097"/>
                      <a:pt x="147187" y="75343"/>
                      <a:pt x="153115" y="80399"/>
                    </a:cubicBezTo>
                    <a:cubicBezTo>
                      <a:pt x="155207" y="82143"/>
                      <a:pt x="157299" y="84061"/>
                      <a:pt x="159217" y="85979"/>
                    </a:cubicBezTo>
                    <a:cubicBezTo>
                      <a:pt x="166540" y="93302"/>
                      <a:pt x="173514" y="101148"/>
                      <a:pt x="179965" y="109342"/>
                    </a:cubicBezTo>
                    <a:cubicBezTo>
                      <a:pt x="180837" y="110563"/>
                      <a:pt x="185719" y="116665"/>
                      <a:pt x="182755" y="113004"/>
                    </a:cubicBezTo>
                    <a:cubicBezTo>
                      <a:pt x="179616" y="108993"/>
                      <a:pt x="185544" y="116491"/>
                      <a:pt x="186242" y="117362"/>
                    </a:cubicBezTo>
                    <a:cubicBezTo>
                      <a:pt x="189380" y="121547"/>
                      <a:pt x="192519" y="125906"/>
                      <a:pt x="195483" y="130090"/>
                    </a:cubicBezTo>
                    <a:cubicBezTo>
                      <a:pt x="203677" y="141597"/>
                      <a:pt x="211523" y="153279"/>
                      <a:pt x="218846" y="165309"/>
                    </a:cubicBezTo>
                    <a:cubicBezTo>
                      <a:pt x="227738" y="179955"/>
                      <a:pt x="248486" y="186755"/>
                      <a:pt x="263655" y="176991"/>
                    </a:cubicBezTo>
                    <a:cubicBezTo>
                      <a:pt x="278300" y="167576"/>
                      <a:pt x="284926" y="147874"/>
                      <a:pt x="275336" y="132182"/>
                    </a:cubicBezTo>
                    <a:cubicBezTo>
                      <a:pt x="255111" y="99404"/>
                      <a:pt x="232445" y="65579"/>
                      <a:pt x="204723" y="38903"/>
                    </a:cubicBezTo>
                    <a:cubicBezTo>
                      <a:pt x="185370" y="20422"/>
                      <a:pt x="162530" y="6997"/>
                      <a:pt x="135156" y="15889"/>
                    </a:cubicBezTo>
                    <a:cubicBezTo>
                      <a:pt x="108306" y="24781"/>
                      <a:pt x="85291" y="44308"/>
                      <a:pt x="64543" y="62790"/>
                    </a:cubicBezTo>
                    <a:cubicBezTo>
                      <a:pt x="48154" y="77435"/>
                      <a:pt x="28104" y="94522"/>
                      <a:pt x="17294" y="114050"/>
                    </a:cubicBezTo>
                    <a:cubicBezTo>
                      <a:pt x="8925" y="129044"/>
                      <a:pt x="13109" y="150489"/>
                      <a:pt x="28975" y="158858"/>
                    </a:cubicBezTo>
                    <a:cubicBezTo>
                      <a:pt x="44493" y="166879"/>
                      <a:pt x="64892" y="163043"/>
                      <a:pt x="73784" y="147002"/>
                    </a:cubicBezTo>
                    <a:lnTo>
                      <a:pt x="73784" y="147002"/>
                    </a:lnTo>
                    <a:close/>
                  </a:path>
                </a:pathLst>
              </a:custGeom>
              <a:solidFill>
                <a:srgbClr val="A3B7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4720423" y="4185056"/>
                <a:ext cx="278965" cy="174353"/>
              </a:xfrm>
              <a:custGeom>
                <a:avLst/>
                <a:gdLst>
                  <a:gd name="connsiteX0" fmla="*/ 216185 w 278964"/>
                  <a:gd name="connsiteY0" fmla="*/ 36929 h 174353"/>
                  <a:gd name="connsiteX1" fmla="*/ 216011 w 278964"/>
                  <a:gd name="connsiteY1" fmla="*/ 35534 h 174353"/>
                  <a:gd name="connsiteX2" fmla="*/ 209560 w 278964"/>
                  <a:gd name="connsiteY2" fmla="*/ 45123 h 174353"/>
                  <a:gd name="connsiteX3" fmla="*/ 201365 w 278964"/>
                  <a:gd name="connsiteY3" fmla="*/ 56456 h 174353"/>
                  <a:gd name="connsiteX4" fmla="*/ 200668 w 278964"/>
                  <a:gd name="connsiteY4" fmla="*/ 57328 h 174353"/>
                  <a:gd name="connsiteX5" fmla="*/ 195089 w 278964"/>
                  <a:gd name="connsiteY5" fmla="*/ 64302 h 174353"/>
                  <a:gd name="connsiteX6" fmla="*/ 170854 w 278964"/>
                  <a:gd name="connsiteY6" fmla="*/ 91152 h 174353"/>
                  <a:gd name="connsiteX7" fmla="*/ 159346 w 278964"/>
                  <a:gd name="connsiteY7" fmla="*/ 101962 h 174353"/>
                  <a:gd name="connsiteX8" fmla="*/ 152895 w 278964"/>
                  <a:gd name="connsiteY8" fmla="*/ 107367 h 174353"/>
                  <a:gd name="connsiteX9" fmla="*/ 154813 w 278964"/>
                  <a:gd name="connsiteY9" fmla="*/ 105798 h 174353"/>
                  <a:gd name="connsiteX10" fmla="*/ 151675 w 278964"/>
                  <a:gd name="connsiteY10" fmla="*/ 107890 h 174353"/>
                  <a:gd name="connsiteX11" fmla="*/ 145572 w 278964"/>
                  <a:gd name="connsiteY11" fmla="*/ 111377 h 174353"/>
                  <a:gd name="connsiteX12" fmla="*/ 142608 w 278964"/>
                  <a:gd name="connsiteY12" fmla="*/ 112772 h 174353"/>
                  <a:gd name="connsiteX13" fmla="*/ 146967 w 278964"/>
                  <a:gd name="connsiteY13" fmla="*/ 110854 h 174353"/>
                  <a:gd name="connsiteX14" fmla="*/ 142260 w 278964"/>
                  <a:gd name="connsiteY14" fmla="*/ 112075 h 174353"/>
                  <a:gd name="connsiteX15" fmla="*/ 155162 w 278964"/>
                  <a:gd name="connsiteY15" fmla="*/ 112075 h 174353"/>
                  <a:gd name="connsiteX16" fmla="*/ 152198 w 278964"/>
                  <a:gd name="connsiteY16" fmla="*/ 111377 h 174353"/>
                  <a:gd name="connsiteX17" fmla="*/ 149757 w 278964"/>
                  <a:gd name="connsiteY17" fmla="*/ 110506 h 174353"/>
                  <a:gd name="connsiteX18" fmla="*/ 154290 w 278964"/>
                  <a:gd name="connsiteY18" fmla="*/ 112423 h 174353"/>
                  <a:gd name="connsiteX19" fmla="*/ 148885 w 278964"/>
                  <a:gd name="connsiteY19" fmla="*/ 109459 h 174353"/>
                  <a:gd name="connsiteX20" fmla="*/ 137029 w 278964"/>
                  <a:gd name="connsiteY20" fmla="*/ 101439 h 174353"/>
                  <a:gd name="connsiteX21" fmla="*/ 136680 w 278964"/>
                  <a:gd name="connsiteY21" fmla="*/ 100916 h 174353"/>
                  <a:gd name="connsiteX22" fmla="*/ 131101 w 278964"/>
                  <a:gd name="connsiteY22" fmla="*/ 96209 h 174353"/>
                  <a:gd name="connsiteX23" fmla="*/ 118373 w 278964"/>
                  <a:gd name="connsiteY23" fmla="*/ 84353 h 174353"/>
                  <a:gd name="connsiteX24" fmla="*/ 96056 w 278964"/>
                  <a:gd name="connsiteY24" fmla="*/ 61164 h 174353"/>
                  <a:gd name="connsiteX25" fmla="*/ 68508 w 278964"/>
                  <a:gd name="connsiteY25" fmla="*/ 29083 h 174353"/>
                  <a:gd name="connsiteX26" fmla="*/ 22305 w 278964"/>
                  <a:gd name="connsiteY26" fmla="*/ 29083 h 174353"/>
                  <a:gd name="connsiteX27" fmla="*/ 22305 w 278964"/>
                  <a:gd name="connsiteY27" fmla="*/ 75286 h 174353"/>
                  <a:gd name="connsiteX28" fmla="*/ 104774 w 278964"/>
                  <a:gd name="connsiteY28" fmla="*/ 158278 h 174353"/>
                  <a:gd name="connsiteX29" fmla="*/ 134239 w 278964"/>
                  <a:gd name="connsiteY29" fmla="*/ 173970 h 174353"/>
                  <a:gd name="connsiteX30" fmla="*/ 177130 w 278964"/>
                  <a:gd name="connsiteY30" fmla="*/ 168216 h 174353"/>
                  <a:gd name="connsiteX31" fmla="*/ 236062 w 278964"/>
                  <a:gd name="connsiteY31" fmla="*/ 116259 h 174353"/>
                  <a:gd name="connsiteX32" fmla="*/ 279301 w 278964"/>
                  <a:gd name="connsiteY32" fmla="*/ 54364 h 174353"/>
                  <a:gd name="connsiteX33" fmla="*/ 256461 w 278964"/>
                  <a:gd name="connsiteY33" fmla="*/ 14088 h 174353"/>
                  <a:gd name="connsiteX34" fmla="*/ 216185 w 278964"/>
                  <a:gd name="connsiteY34" fmla="*/ 36929 h 174353"/>
                  <a:gd name="connsiteX35" fmla="*/ 216185 w 278964"/>
                  <a:gd name="connsiteY35" fmla="*/ 36929 h 17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78964" h="174353">
                    <a:moveTo>
                      <a:pt x="216185" y="36929"/>
                    </a:moveTo>
                    <a:cubicBezTo>
                      <a:pt x="221590" y="23678"/>
                      <a:pt x="218103" y="32047"/>
                      <a:pt x="216011" y="35534"/>
                    </a:cubicBezTo>
                    <a:cubicBezTo>
                      <a:pt x="213919" y="38847"/>
                      <a:pt x="211827" y="41985"/>
                      <a:pt x="209560" y="45123"/>
                    </a:cubicBezTo>
                    <a:cubicBezTo>
                      <a:pt x="206945" y="48959"/>
                      <a:pt x="204155" y="52620"/>
                      <a:pt x="201365" y="56456"/>
                    </a:cubicBezTo>
                    <a:cubicBezTo>
                      <a:pt x="198053" y="60989"/>
                      <a:pt x="205724" y="51051"/>
                      <a:pt x="200668" y="57328"/>
                    </a:cubicBezTo>
                    <a:cubicBezTo>
                      <a:pt x="198750" y="59595"/>
                      <a:pt x="197007" y="62035"/>
                      <a:pt x="195089" y="64302"/>
                    </a:cubicBezTo>
                    <a:cubicBezTo>
                      <a:pt x="187417" y="73543"/>
                      <a:pt x="179397" y="82609"/>
                      <a:pt x="170854" y="91152"/>
                    </a:cubicBezTo>
                    <a:cubicBezTo>
                      <a:pt x="167192" y="94814"/>
                      <a:pt x="163356" y="98475"/>
                      <a:pt x="159346" y="101962"/>
                    </a:cubicBezTo>
                    <a:cubicBezTo>
                      <a:pt x="157777" y="103357"/>
                      <a:pt x="153593" y="105624"/>
                      <a:pt x="152895" y="107367"/>
                    </a:cubicBezTo>
                    <a:cubicBezTo>
                      <a:pt x="153244" y="106670"/>
                      <a:pt x="159346" y="103008"/>
                      <a:pt x="154813" y="105798"/>
                    </a:cubicBezTo>
                    <a:cubicBezTo>
                      <a:pt x="153767" y="106495"/>
                      <a:pt x="152721" y="107193"/>
                      <a:pt x="151675" y="107890"/>
                    </a:cubicBezTo>
                    <a:cubicBezTo>
                      <a:pt x="149582" y="108936"/>
                      <a:pt x="147665" y="110157"/>
                      <a:pt x="145572" y="111377"/>
                    </a:cubicBezTo>
                    <a:cubicBezTo>
                      <a:pt x="145224" y="111552"/>
                      <a:pt x="142783" y="112598"/>
                      <a:pt x="142608" y="112772"/>
                    </a:cubicBezTo>
                    <a:cubicBezTo>
                      <a:pt x="142783" y="112249"/>
                      <a:pt x="149408" y="110680"/>
                      <a:pt x="146967" y="110854"/>
                    </a:cubicBezTo>
                    <a:cubicBezTo>
                      <a:pt x="145921" y="111029"/>
                      <a:pt x="143306" y="111552"/>
                      <a:pt x="142260" y="112075"/>
                    </a:cubicBezTo>
                    <a:cubicBezTo>
                      <a:pt x="143306" y="111552"/>
                      <a:pt x="153244" y="110157"/>
                      <a:pt x="155162" y="112075"/>
                    </a:cubicBezTo>
                    <a:cubicBezTo>
                      <a:pt x="154639" y="111552"/>
                      <a:pt x="152895" y="111726"/>
                      <a:pt x="152198" y="111377"/>
                    </a:cubicBezTo>
                    <a:cubicBezTo>
                      <a:pt x="151675" y="111029"/>
                      <a:pt x="150454" y="110680"/>
                      <a:pt x="149757" y="110506"/>
                    </a:cubicBezTo>
                    <a:cubicBezTo>
                      <a:pt x="147316" y="110157"/>
                      <a:pt x="154116" y="112249"/>
                      <a:pt x="154290" y="112423"/>
                    </a:cubicBezTo>
                    <a:cubicBezTo>
                      <a:pt x="153767" y="111552"/>
                      <a:pt x="149757" y="110157"/>
                      <a:pt x="148885" y="109459"/>
                    </a:cubicBezTo>
                    <a:cubicBezTo>
                      <a:pt x="145049" y="107193"/>
                      <a:pt x="140167" y="104752"/>
                      <a:pt x="137029" y="101439"/>
                    </a:cubicBezTo>
                    <a:cubicBezTo>
                      <a:pt x="140690" y="105449"/>
                      <a:pt x="140342" y="104055"/>
                      <a:pt x="136680" y="100916"/>
                    </a:cubicBezTo>
                    <a:cubicBezTo>
                      <a:pt x="134762" y="99347"/>
                      <a:pt x="133019" y="97778"/>
                      <a:pt x="131101" y="96209"/>
                    </a:cubicBezTo>
                    <a:cubicBezTo>
                      <a:pt x="126742" y="92373"/>
                      <a:pt x="122558" y="88363"/>
                      <a:pt x="118373" y="84353"/>
                    </a:cubicBezTo>
                    <a:cubicBezTo>
                      <a:pt x="110702" y="76855"/>
                      <a:pt x="103205" y="69184"/>
                      <a:pt x="96056" y="61164"/>
                    </a:cubicBezTo>
                    <a:cubicBezTo>
                      <a:pt x="86641" y="50703"/>
                      <a:pt x="77226" y="40067"/>
                      <a:pt x="68508" y="29083"/>
                    </a:cubicBezTo>
                    <a:cubicBezTo>
                      <a:pt x="57698" y="15658"/>
                      <a:pt x="33289" y="17052"/>
                      <a:pt x="22305" y="29083"/>
                    </a:cubicBezTo>
                    <a:cubicBezTo>
                      <a:pt x="9228" y="43380"/>
                      <a:pt x="10797" y="60989"/>
                      <a:pt x="22305" y="75286"/>
                    </a:cubicBezTo>
                    <a:cubicBezTo>
                      <a:pt x="46540" y="105624"/>
                      <a:pt x="73565" y="135089"/>
                      <a:pt x="104774" y="158278"/>
                    </a:cubicBezTo>
                    <a:cubicBezTo>
                      <a:pt x="113666" y="164904"/>
                      <a:pt x="123430" y="170657"/>
                      <a:pt x="134239" y="173970"/>
                    </a:cubicBezTo>
                    <a:cubicBezTo>
                      <a:pt x="149234" y="178503"/>
                      <a:pt x="163531" y="175016"/>
                      <a:pt x="177130" y="168216"/>
                    </a:cubicBezTo>
                    <a:cubicBezTo>
                      <a:pt x="200145" y="156709"/>
                      <a:pt x="219498" y="135612"/>
                      <a:pt x="236062" y="116259"/>
                    </a:cubicBezTo>
                    <a:cubicBezTo>
                      <a:pt x="252276" y="97778"/>
                      <a:pt x="269886" y="77553"/>
                      <a:pt x="279301" y="54364"/>
                    </a:cubicBezTo>
                    <a:cubicBezTo>
                      <a:pt x="285752" y="38498"/>
                      <a:pt x="272327" y="17750"/>
                      <a:pt x="256461" y="14088"/>
                    </a:cubicBezTo>
                    <a:cubicBezTo>
                      <a:pt x="237456" y="9730"/>
                      <a:pt x="223159" y="19842"/>
                      <a:pt x="216185" y="36929"/>
                    </a:cubicBezTo>
                    <a:lnTo>
                      <a:pt x="216185" y="36929"/>
                    </a:lnTo>
                    <a:close/>
                  </a:path>
                </a:pathLst>
              </a:custGeom>
              <a:solidFill>
                <a:srgbClr val="A3B7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5150197" y="4176338"/>
                <a:ext cx="278965" cy="191788"/>
              </a:xfrm>
              <a:custGeom>
                <a:avLst/>
                <a:gdLst>
                  <a:gd name="connsiteX0" fmla="*/ 73745 w 278964"/>
                  <a:gd name="connsiteY0" fmla="*/ 147001 h 191788"/>
                  <a:gd name="connsiteX1" fmla="*/ 72873 w 278964"/>
                  <a:gd name="connsiteY1" fmla="*/ 147698 h 191788"/>
                  <a:gd name="connsiteX2" fmla="*/ 80370 w 278964"/>
                  <a:gd name="connsiteY2" fmla="*/ 138980 h 191788"/>
                  <a:gd name="connsiteX3" fmla="*/ 101467 w 278964"/>
                  <a:gd name="connsiteY3" fmla="*/ 117535 h 191788"/>
                  <a:gd name="connsiteX4" fmla="*/ 128666 w 278964"/>
                  <a:gd name="connsiteY4" fmla="*/ 93823 h 191788"/>
                  <a:gd name="connsiteX5" fmla="*/ 130235 w 278964"/>
                  <a:gd name="connsiteY5" fmla="*/ 92777 h 191788"/>
                  <a:gd name="connsiteX6" fmla="*/ 136512 w 278964"/>
                  <a:gd name="connsiteY6" fmla="*/ 88418 h 191788"/>
                  <a:gd name="connsiteX7" fmla="*/ 150460 w 278964"/>
                  <a:gd name="connsiteY7" fmla="*/ 80049 h 191788"/>
                  <a:gd name="connsiteX8" fmla="*/ 153773 w 278964"/>
                  <a:gd name="connsiteY8" fmla="*/ 78480 h 191788"/>
                  <a:gd name="connsiteX9" fmla="*/ 150809 w 278964"/>
                  <a:gd name="connsiteY9" fmla="*/ 79700 h 191788"/>
                  <a:gd name="connsiteX10" fmla="*/ 156040 w 278964"/>
                  <a:gd name="connsiteY10" fmla="*/ 77957 h 191788"/>
                  <a:gd name="connsiteX11" fmla="*/ 153599 w 278964"/>
                  <a:gd name="connsiteY11" fmla="*/ 78131 h 191788"/>
                  <a:gd name="connsiteX12" fmla="*/ 148368 w 278964"/>
                  <a:gd name="connsiteY12" fmla="*/ 77259 h 191788"/>
                  <a:gd name="connsiteX13" fmla="*/ 147845 w 278964"/>
                  <a:gd name="connsiteY13" fmla="*/ 76736 h 191788"/>
                  <a:gd name="connsiteX14" fmla="*/ 153773 w 278964"/>
                  <a:gd name="connsiteY14" fmla="*/ 80746 h 191788"/>
                  <a:gd name="connsiteX15" fmla="*/ 153076 w 278964"/>
                  <a:gd name="connsiteY15" fmla="*/ 80398 h 191788"/>
                  <a:gd name="connsiteX16" fmla="*/ 159178 w 278964"/>
                  <a:gd name="connsiteY16" fmla="*/ 85977 h 191788"/>
                  <a:gd name="connsiteX17" fmla="*/ 179926 w 278964"/>
                  <a:gd name="connsiteY17" fmla="*/ 109340 h 191788"/>
                  <a:gd name="connsiteX18" fmla="*/ 182716 w 278964"/>
                  <a:gd name="connsiteY18" fmla="*/ 113002 h 191788"/>
                  <a:gd name="connsiteX19" fmla="*/ 186028 w 278964"/>
                  <a:gd name="connsiteY19" fmla="*/ 117535 h 191788"/>
                  <a:gd name="connsiteX20" fmla="*/ 195269 w 278964"/>
                  <a:gd name="connsiteY20" fmla="*/ 130263 h 191788"/>
                  <a:gd name="connsiteX21" fmla="*/ 218632 w 278964"/>
                  <a:gd name="connsiteY21" fmla="*/ 165482 h 191788"/>
                  <a:gd name="connsiteX22" fmla="*/ 263441 w 278964"/>
                  <a:gd name="connsiteY22" fmla="*/ 177164 h 191788"/>
                  <a:gd name="connsiteX23" fmla="*/ 275123 w 278964"/>
                  <a:gd name="connsiteY23" fmla="*/ 132355 h 191788"/>
                  <a:gd name="connsiteX24" fmla="*/ 204510 w 278964"/>
                  <a:gd name="connsiteY24" fmla="*/ 39076 h 191788"/>
                  <a:gd name="connsiteX25" fmla="*/ 134943 w 278964"/>
                  <a:gd name="connsiteY25" fmla="*/ 15887 h 191788"/>
                  <a:gd name="connsiteX26" fmla="*/ 64504 w 278964"/>
                  <a:gd name="connsiteY26" fmla="*/ 62614 h 191788"/>
                  <a:gd name="connsiteX27" fmla="*/ 17255 w 278964"/>
                  <a:gd name="connsiteY27" fmla="*/ 113873 h 191788"/>
                  <a:gd name="connsiteX28" fmla="*/ 28936 w 278964"/>
                  <a:gd name="connsiteY28" fmla="*/ 158682 h 191788"/>
                  <a:gd name="connsiteX29" fmla="*/ 73745 w 278964"/>
                  <a:gd name="connsiteY29" fmla="*/ 147001 h 191788"/>
                  <a:gd name="connsiteX30" fmla="*/ 73745 w 278964"/>
                  <a:gd name="connsiteY30" fmla="*/ 147001 h 19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8964" h="191788">
                    <a:moveTo>
                      <a:pt x="73745" y="147001"/>
                    </a:moveTo>
                    <a:cubicBezTo>
                      <a:pt x="76360" y="142293"/>
                      <a:pt x="77406" y="142990"/>
                      <a:pt x="72873" y="147698"/>
                    </a:cubicBezTo>
                    <a:cubicBezTo>
                      <a:pt x="75488" y="144908"/>
                      <a:pt x="77929" y="141770"/>
                      <a:pt x="80370" y="138980"/>
                    </a:cubicBezTo>
                    <a:cubicBezTo>
                      <a:pt x="87170" y="131657"/>
                      <a:pt x="94319" y="124509"/>
                      <a:pt x="101467" y="117535"/>
                    </a:cubicBezTo>
                    <a:cubicBezTo>
                      <a:pt x="110185" y="109166"/>
                      <a:pt x="119251" y="101320"/>
                      <a:pt x="128666" y="93823"/>
                    </a:cubicBezTo>
                    <a:cubicBezTo>
                      <a:pt x="123610" y="97833"/>
                      <a:pt x="127794" y="94520"/>
                      <a:pt x="130235" y="92777"/>
                    </a:cubicBezTo>
                    <a:cubicBezTo>
                      <a:pt x="132328" y="91208"/>
                      <a:pt x="134420" y="89813"/>
                      <a:pt x="136512" y="88418"/>
                    </a:cubicBezTo>
                    <a:cubicBezTo>
                      <a:pt x="141045" y="85454"/>
                      <a:pt x="145578" y="82490"/>
                      <a:pt x="150460" y="80049"/>
                    </a:cubicBezTo>
                    <a:cubicBezTo>
                      <a:pt x="151506" y="79526"/>
                      <a:pt x="152727" y="79003"/>
                      <a:pt x="153773" y="78480"/>
                    </a:cubicBezTo>
                    <a:cubicBezTo>
                      <a:pt x="157958" y="76213"/>
                      <a:pt x="151681" y="80746"/>
                      <a:pt x="150809" y="79700"/>
                    </a:cubicBezTo>
                    <a:cubicBezTo>
                      <a:pt x="150983" y="79875"/>
                      <a:pt x="155517" y="78305"/>
                      <a:pt x="156040" y="77957"/>
                    </a:cubicBezTo>
                    <a:cubicBezTo>
                      <a:pt x="162142" y="75690"/>
                      <a:pt x="149414" y="77957"/>
                      <a:pt x="153599" y="78131"/>
                    </a:cubicBezTo>
                    <a:cubicBezTo>
                      <a:pt x="142440" y="77782"/>
                      <a:pt x="145927" y="76562"/>
                      <a:pt x="148368" y="77259"/>
                    </a:cubicBezTo>
                    <a:cubicBezTo>
                      <a:pt x="149937" y="77782"/>
                      <a:pt x="153250" y="79177"/>
                      <a:pt x="147845" y="76736"/>
                    </a:cubicBezTo>
                    <a:cubicBezTo>
                      <a:pt x="140174" y="73249"/>
                      <a:pt x="153424" y="80746"/>
                      <a:pt x="153773" y="80746"/>
                    </a:cubicBezTo>
                    <a:cubicBezTo>
                      <a:pt x="152030" y="81095"/>
                      <a:pt x="147148" y="75341"/>
                      <a:pt x="153076" y="80398"/>
                    </a:cubicBezTo>
                    <a:cubicBezTo>
                      <a:pt x="155168" y="82141"/>
                      <a:pt x="157260" y="84059"/>
                      <a:pt x="159178" y="85977"/>
                    </a:cubicBezTo>
                    <a:cubicBezTo>
                      <a:pt x="166675" y="93300"/>
                      <a:pt x="173475" y="101146"/>
                      <a:pt x="179926" y="109340"/>
                    </a:cubicBezTo>
                    <a:cubicBezTo>
                      <a:pt x="180798" y="110561"/>
                      <a:pt x="185680" y="116663"/>
                      <a:pt x="182716" y="113002"/>
                    </a:cubicBezTo>
                    <a:cubicBezTo>
                      <a:pt x="179577" y="108992"/>
                      <a:pt x="185505" y="116663"/>
                      <a:pt x="186028" y="117535"/>
                    </a:cubicBezTo>
                    <a:cubicBezTo>
                      <a:pt x="189167" y="121719"/>
                      <a:pt x="192305" y="126078"/>
                      <a:pt x="195269" y="130263"/>
                    </a:cubicBezTo>
                    <a:cubicBezTo>
                      <a:pt x="203464" y="141770"/>
                      <a:pt x="211310" y="153452"/>
                      <a:pt x="218632" y="165482"/>
                    </a:cubicBezTo>
                    <a:cubicBezTo>
                      <a:pt x="227524" y="180128"/>
                      <a:pt x="248272" y="186927"/>
                      <a:pt x="263441" y="177164"/>
                    </a:cubicBezTo>
                    <a:cubicBezTo>
                      <a:pt x="278087" y="167749"/>
                      <a:pt x="284712" y="148047"/>
                      <a:pt x="275123" y="132355"/>
                    </a:cubicBezTo>
                    <a:cubicBezTo>
                      <a:pt x="254898" y="99577"/>
                      <a:pt x="232232" y="65752"/>
                      <a:pt x="204510" y="39076"/>
                    </a:cubicBezTo>
                    <a:cubicBezTo>
                      <a:pt x="185157" y="20420"/>
                      <a:pt x="162316" y="6995"/>
                      <a:pt x="134943" y="15887"/>
                    </a:cubicBezTo>
                    <a:cubicBezTo>
                      <a:pt x="108093" y="24779"/>
                      <a:pt x="85078" y="44132"/>
                      <a:pt x="64504" y="62614"/>
                    </a:cubicBezTo>
                    <a:cubicBezTo>
                      <a:pt x="48115" y="77259"/>
                      <a:pt x="28065" y="94346"/>
                      <a:pt x="17255" y="113873"/>
                    </a:cubicBezTo>
                    <a:cubicBezTo>
                      <a:pt x="8886" y="128868"/>
                      <a:pt x="13244" y="150313"/>
                      <a:pt x="28936" y="158682"/>
                    </a:cubicBezTo>
                    <a:cubicBezTo>
                      <a:pt x="44454" y="166877"/>
                      <a:pt x="64853" y="163041"/>
                      <a:pt x="73745" y="147001"/>
                    </a:cubicBezTo>
                    <a:lnTo>
                      <a:pt x="73745" y="147001"/>
                    </a:lnTo>
                    <a:close/>
                  </a:path>
                </a:pathLst>
              </a:custGeom>
              <a:solidFill>
                <a:srgbClr val="A3B7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5556097" y="4185056"/>
                <a:ext cx="278965" cy="174353"/>
              </a:xfrm>
              <a:custGeom>
                <a:avLst/>
                <a:gdLst>
                  <a:gd name="connsiteX0" fmla="*/ 216185 w 278964"/>
                  <a:gd name="connsiteY0" fmla="*/ 36929 h 174353"/>
                  <a:gd name="connsiteX1" fmla="*/ 216011 w 278964"/>
                  <a:gd name="connsiteY1" fmla="*/ 35534 h 174353"/>
                  <a:gd name="connsiteX2" fmla="*/ 209560 w 278964"/>
                  <a:gd name="connsiteY2" fmla="*/ 45123 h 174353"/>
                  <a:gd name="connsiteX3" fmla="*/ 201365 w 278964"/>
                  <a:gd name="connsiteY3" fmla="*/ 56456 h 174353"/>
                  <a:gd name="connsiteX4" fmla="*/ 200668 w 278964"/>
                  <a:gd name="connsiteY4" fmla="*/ 57328 h 174353"/>
                  <a:gd name="connsiteX5" fmla="*/ 195089 w 278964"/>
                  <a:gd name="connsiteY5" fmla="*/ 64302 h 174353"/>
                  <a:gd name="connsiteX6" fmla="*/ 170854 w 278964"/>
                  <a:gd name="connsiteY6" fmla="*/ 91152 h 174353"/>
                  <a:gd name="connsiteX7" fmla="*/ 159346 w 278964"/>
                  <a:gd name="connsiteY7" fmla="*/ 101962 h 174353"/>
                  <a:gd name="connsiteX8" fmla="*/ 152895 w 278964"/>
                  <a:gd name="connsiteY8" fmla="*/ 107367 h 174353"/>
                  <a:gd name="connsiteX9" fmla="*/ 154813 w 278964"/>
                  <a:gd name="connsiteY9" fmla="*/ 105798 h 174353"/>
                  <a:gd name="connsiteX10" fmla="*/ 151675 w 278964"/>
                  <a:gd name="connsiteY10" fmla="*/ 107890 h 174353"/>
                  <a:gd name="connsiteX11" fmla="*/ 145572 w 278964"/>
                  <a:gd name="connsiteY11" fmla="*/ 111552 h 174353"/>
                  <a:gd name="connsiteX12" fmla="*/ 142608 w 278964"/>
                  <a:gd name="connsiteY12" fmla="*/ 112947 h 174353"/>
                  <a:gd name="connsiteX13" fmla="*/ 146967 w 278964"/>
                  <a:gd name="connsiteY13" fmla="*/ 111029 h 174353"/>
                  <a:gd name="connsiteX14" fmla="*/ 142260 w 278964"/>
                  <a:gd name="connsiteY14" fmla="*/ 112249 h 174353"/>
                  <a:gd name="connsiteX15" fmla="*/ 155162 w 278964"/>
                  <a:gd name="connsiteY15" fmla="*/ 112249 h 174353"/>
                  <a:gd name="connsiteX16" fmla="*/ 152198 w 278964"/>
                  <a:gd name="connsiteY16" fmla="*/ 111552 h 174353"/>
                  <a:gd name="connsiteX17" fmla="*/ 149757 w 278964"/>
                  <a:gd name="connsiteY17" fmla="*/ 110680 h 174353"/>
                  <a:gd name="connsiteX18" fmla="*/ 154290 w 278964"/>
                  <a:gd name="connsiteY18" fmla="*/ 112598 h 174353"/>
                  <a:gd name="connsiteX19" fmla="*/ 148885 w 278964"/>
                  <a:gd name="connsiteY19" fmla="*/ 109634 h 174353"/>
                  <a:gd name="connsiteX20" fmla="*/ 137029 w 278964"/>
                  <a:gd name="connsiteY20" fmla="*/ 101614 h 174353"/>
                  <a:gd name="connsiteX21" fmla="*/ 136680 w 278964"/>
                  <a:gd name="connsiteY21" fmla="*/ 101091 h 174353"/>
                  <a:gd name="connsiteX22" fmla="*/ 131101 w 278964"/>
                  <a:gd name="connsiteY22" fmla="*/ 96383 h 174353"/>
                  <a:gd name="connsiteX23" fmla="*/ 118373 w 278964"/>
                  <a:gd name="connsiteY23" fmla="*/ 84527 h 174353"/>
                  <a:gd name="connsiteX24" fmla="*/ 96056 w 278964"/>
                  <a:gd name="connsiteY24" fmla="*/ 61338 h 174353"/>
                  <a:gd name="connsiteX25" fmla="*/ 68508 w 278964"/>
                  <a:gd name="connsiteY25" fmla="*/ 29257 h 174353"/>
                  <a:gd name="connsiteX26" fmla="*/ 22305 w 278964"/>
                  <a:gd name="connsiteY26" fmla="*/ 29257 h 174353"/>
                  <a:gd name="connsiteX27" fmla="*/ 22305 w 278964"/>
                  <a:gd name="connsiteY27" fmla="*/ 75461 h 174353"/>
                  <a:gd name="connsiteX28" fmla="*/ 104774 w 278964"/>
                  <a:gd name="connsiteY28" fmla="*/ 158453 h 174353"/>
                  <a:gd name="connsiteX29" fmla="*/ 134239 w 278964"/>
                  <a:gd name="connsiteY29" fmla="*/ 174144 h 174353"/>
                  <a:gd name="connsiteX30" fmla="*/ 177130 w 278964"/>
                  <a:gd name="connsiteY30" fmla="*/ 168391 h 174353"/>
                  <a:gd name="connsiteX31" fmla="*/ 236062 w 278964"/>
                  <a:gd name="connsiteY31" fmla="*/ 116608 h 174353"/>
                  <a:gd name="connsiteX32" fmla="*/ 279301 w 278964"/>
                  <a:gd name="connsiteY32" fmla="*/ 54364 h 174353"/>
                  <a:gd name="connsiteX33" fmla="*/ 256461 w 278964"/>
                  <a:gd name="connsiteY33" fmla="*/ 14088 h 174353"/>
                  <a:gd name="connsiteX34" fmla="*/ 216185 w 278964"/>
                  <a:gd name="connsiteY34" fmla="*/ 36929 h 174353"/>
                  <a:gd name="connsiteX35" fmla="*/ 216185 w 278964"/>
                  <a:gd name="connsiteY35" fmla="*/ 36929 h 17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78964" h="174353">
                    <a:moveTo>
                      <a:pt x="216185" y="36929"/>
                    </a:moveTo>
                    <a:cubicBezTo>
                      <a:pt x="221590" y="23678"/>
                      <a:pt x="218103" y="32047"/>
                      <a:pt x="216011" y="35534"/>
                    </a:cubicBezTo>
                    <a:cubicBezTo>
                      <a:pt x="213919" y="38847"/>
                      <a:pt x="211827" y="41985"/>
                      <a:pt x="209560" y="45123"/>
                    </a:cubicBezTo>
                    <a:cubicBezTo>
                      <a:pt x="206945" y="48959"/>
                      <a:pt x="204155" y="52620"/>
                      <a:pt x="201365" y="56456"/>
                    </a:cubicBezTo>
                    <a:cubicBezTo>
                      <a:pt x="198053" y="60989"/>
                      <a:pt x="205724" y="51051"/>
                      <a:pt x="200668" y="57328"/>
                    </a:cubicBezTo>
                    <a:cubicBezTo>
                      <a:pt x="198750" y="59595"/>
                      <a:pt x="197007" y="62035"/>
                      <a:pt x="195089" y="64302"/>
                    </a:cubicBezTo>
                    <a:cubicBezTo>
                      <a:pt x="187417" y="73543"/>
                      <a:pt x="179397" y="82609"/>
                      <a:pt x="170854" y="91152"/>
                    </a:cubicBezTo>
                    <a:cubicBezTo>
                      <a:pt x="167192" y="94814"/>
                      <a:pt x="163356" y="98475"/>
                      <a:pt x="159346" y="101962"/>
                    </a:cubicBezTo>
                    <a:cubicBezTo>
                      <a:pt x="157777" y="103357"/>
                      <a:pt x="153593" y="105624"/>
                      <a:pt x="152895" y="107367"/>
                    </a:cubicBezTo>
                    <a:cubicBezTo>
                      <a:pt x="153244" y="106670"/>
                      <a:pt x="159346" y="103008"/>
                      <a:pt x="154813" y="105798"/>
                    </a:cubicBezTo>
                    <a:cubicBezTo>
                      <a:pt x="153767" y="106495"/>
                      <a:pt x="152721" y="107193"/>
                      <a:pt x="151675" y="107890"/>
                    </a:cubicBezTo>
                    <a:cubicBezTo>
                      <a:pt x="149757" y="109111"/>
                      <a:pt x="147665" y="110331"/>
                      <a:pt x="145572" y="111552"/>
                    </a:cubicBezTo>
                    <a:cubicBezTo>
                      <a:pt x="145224" y="111726"/>
                      <a:pt x="142783" y="112772"/>
                      <a:pt x="142608" y="112947"/>
                    </a:cubicBezTo>
                    <a:cubicBezTo>
                      <a:pt x="142783" y="112423"/>
                      <a:pt x="149408" y="110854"/>
                      <a:pt x="146967" y="111029"/>
                    </a:cubicBezTo>
                    <a:cubicBezTo>
                      <a:pt x="145921" y="111203"/>
                      <a:pt x="143306" y="111726"/>
                      <a:pt x="142260" y="112249"/>
                    </a:cubicBezTo>
                    <a:cubicBezTo>
                      <a:pt x="143306" y="111726"/>
                      <a:pt x="153244" y="110331"/>
                      <a:pt x="155162" y="112249"/>
                    </a:cubicBezTo>
                    <a:cubicBezTo>
                      <a:pt x="154639" y="111726"/>
                      <a:pt x="152895" y="112075"/>
                      <a:pt x="152198" y="111552"/>
                    </a:cubicBezTo>
                    <a:cubicBezTo>
                      <a:pt x="151675" y="111203"/>
                      <a:pt x="150454" y="110854"/>
                      <a:pt x="149757" y="110680"/>
                    </a:cubicBezTo>
                    <a:cubicBezTo>
                      <a:pt x="147316" y="110331"/>
                      <a:pt x="154116" y="112423"/>
                      <a:pt x="154290" y="112598"/>
                    </a:cubicBezTo>
                    <a:cubicBezTo>
                      <a:pt x="153767" y="111726"/>
                      <a:pt x="149757" y="110331"/>
                      <a:pt x="148885" y="109634"/>
                    </a:cubicBezTo>
                    <a:cubicBezTo>
                      <a:pt x="145049" y="107367"/>
                      <a:pt x="140167" y="104926"/>
                      <a:pt x="137029" y="101614"/>
                    </a:cubicBezTo>
                    <a:cubicBezTo>
                      <a:pt x="140690" y="105624"/>
                      <a:pt x="140342" y="104229"/>
                      <a:pt x="136680" y="101091"/>
                    </a:cubicBezTo>
                    <a:cubicBezTo>
                      <a:pt x="134763" y="99521"/>
                      <a:pt x="133019" y="97952"/>
                      <a:pt x="131101" y="96383"/>
                    </a:cubicBezTo>
                    <a:cubicBezTo>
                      <a:pt x="126742" y="92547"/>
                      <a:pt x="122558" y="88537"/>
                      <a:pt x="118373" y="84527"/>
                    </a:cubicBezTo>
                    <a:cubicBezTo>
                      <a:pt x="110702" y="77030"/>
                      <a:pt x="103205" y="69358"/>
                      <a:pt x="96056" y="61338"/>
                    </a:cubicBezTo>
                    <a:cubicBezTo>
                      <a:pt x="86641" y="50877"/>
                      <a:pt x="77226" y="40241"/>
                      <a:pt x="68508" y="29257"/>
                    </a:cubicBezTo>
                    <a:cubicBezTo>
                      <a:pt x="57698" y="15832"/>
                      <a:pt x="33289" y="17227"/>
                      <a:pt x="22305" y="29257"/>
                    </a:cubicBezTo>
                    <a:cubicBezTo>
                      <a:pt x="9228" y="43554"/>
                      <a:pt x="10798" y="61164"/>
                      <a:pt x="22305" y="75461"/>
                    </a:cubicBezTo>
                    <a:cubicBezTo>
                      <a:pt x="46540" y="105798"/>
                      <a:pt x="73565" y="135264"/>
                      <a:pt x="104774" y="158453"/>
                    </a:cubicBezTo>
                    <a:cubicBezTo>
                      <a:pt x="113666" y="165078"/>
                      <a:pt x="123430" y="170832"/>
                      <a:pt x="134239" y="174144"/>
                    </a:cubicBezTo>
                    <a:cubicBezTo>
                      <a:pt x="149234" y="178678"/>
                      <a:pt x="163531" y="175191"/>
                      <a:pt x="177130" y="168391"/>
                    </a:cubicBezTo>
                    <a:cubicBezTo>
                      <a:pt x="200145" y="157058"/>
                      <a:pt x="219498" y="135787"/>
                      <a:pt x="236062" y="116608"/>
                    </a:cubicBezTo>
                    <a:cubicBezTo>
                      <a:pt x="252276" y="97778"/>
                      <a:pt x="269886" y="77553"/>
                      <a:pt x="279301" y="54364"/>
                    </a:cubicBezTo>
                    <a:cubicBezTo>
                      <a:pt x="285752" y="38498"/>
                      <a:pt x="272327" y="17750"/>
                      <a:pt x="256461" y="14088"/>
                    </a:cubicBezTo>
                    <a:cubicBezTo>
                      <a:pt x="237456" y="9730"/>
                      <a:pt x="223159" y="19842"/>
                      <a:pt x="216185" y="36929"/>
                    </a:cubicBezTo>
                    <a:lnTo>
                      <a:pt x="216185" y="36929"/>
                    </a:lnTo>
                    <a:close/>
                  </a:path>
                </a:pathLst>
              </a:custGeom>
              <a:solidFill>
                <a:srgbClr val="A3B7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5985871" y="4176338"/>
                <a:ext cx="278965" cy="191788"/>
              </a:xfrm>
              <a:custGeom>
                <a:avLst/>
                <a:gdLst>
                  <a:gd name="connsiteX0" fmla="*/ 73745 w 278964"/>
                  <a:gd name="connsiteY0" fmla="*/ 147001 h 191788"/>
                  <a:gd name="connsiteX1" fmla="*/ 75140 w 278964"/>
                  <a:gd name="connsiteY1" fmla="*/ 144734 h 191788"/>
                  <a:gd name="connsiteX2" fmla="*/ 72873 w 278964"/>
                  <a:gd name="connsiteY2" fmla="*/ 147698 h 191788"/>
                  <a:gd name="connsiteX3" fmla="*/ 80370 w 278964"/>
                  <a:gd name="connsiteY3" fmla="*/ 138980 h 191788"/>
                  <a:gd name="connsiteX4" fmla="*/ 101467 w 278964"/>
                  <a:gd name="connsiteY4" fmla="*/ 117535 h 191788"/>
                  <a:gd name="connsiteX5" fmla="*/ 128666 w 278964"/>
                  <a:gd name="connsiteY5" fmla="*/ 93823 h 191788"/>
                  <a:gd name="connsiteX6" fmla="*/ 130235 w 278964"/>
                  <a:gd name="connsiteY6" fmla="*/ 92777 h 191788"/>
                  <a:gd name="connsiteX7" fmla="*/ 136512 w 278964"/>
                  <a:gd name="connsiteY7" fmla="*/ 88418 h 191788"/>
                  <a:gd name="connsiteX8" fmla="*/ 150460 w 278964"/>
                  <a:gd name="connsiteY8" fmla="*/ 80049 h 191788"/>
                  <a:gd name="connsiteX9" fmla="*/ 153773 w 278964"/>
                  <a:gd name="connsiteY9" fmla="*/ 78480 h 191788"/>
                  <a:gd name="connsiteX10" fmla="*/ 150809 w 278964"/>
                  <a:gd name="connsiteY10" fmla="*/ 79700 h 191788"/>
                  <a:gd name="connsiteX11" fmla="*/ 156040 w 278964"/>
                  <a:gd name="connsiteY11" fmla="*/ 77957 h 191788"/>
                  <a:gd name="connsiteX12" fmla="*/ 153599 w 278964"/>
                  <a:gd name="connsiteY12" fmla="*/ 78131 h 191788"/>
                  <a:gd name="connsiteX13" fmla="*/ 148368 w 278964"/>
                  <a:gd name="connsiteY13" fmla="*/ 77259 h 191788"/>
                  <a:gd name="connsiteX14" fmla="*/ 147845 w 278964"/>
                  <a:gd name="connsiteY14" fmla="*/ 76736 h 191788"/>
                  <a:gd name="connsiteX15" fmla="*/ 153773 w 278964"/>
                  <a:gd name="connsiteY15" fmla="*/ 80746 h 191788"/>
                  <a:gd name="connsiteX16" fmla="*/ 153076 w 278964"/>
                  <a:gd name="connsiteY16" fmla="*/ 80398 h 191788"/>
                  <a:gd name="connsiteX17" fmla="*/ 159178 w 278964"/>
                  <a:gd name="connsiteY17" fmla="*/ 85977 h 191788"/>
                  <a:gd name="connsiteX18" fmla="*/ 179926 w 278964"/>
                  <a:gd name="connsiteY18" fmla="*/ 109340 h 191788"/>
                  <a:gd name="connsiteX19" fmla="*/ 182716 w 278964"/>
                  <a:gd name="connsiteY19" fmla="*/ 113002 h 191788"/>
                  <a:gd name="connsiteX20" fmla="*/ 186028 w 278964"/>
                  <a:gd name="connsiteY20" fmla="*/ 117535 h 191788"/>
                  <a:gd name="connsiteX21" fmla="*/ 195269 w 278964"/>
                  <a:gd name="connsiteY21" fmla="*/ 130263 h 191788"/>
                  <a:gd name="connsiteX22" fmla="*/ 218632 w 278964"/>
                  <a:gd name="connsiteY22" fmla="*/ 165482 h 191788"/>
                  <a:gd name="connsiteX23" fmla="*/ 263441 w 278964"/>
                  <a:gd name="connsiteY23" fmla="*/ 177164 h 191788"/>
                  <a:gd name="connsiteX24" fmla="*/ 275123 w 278964"/>
                  <a:gd name="connsiteY24" fmla="*/ 132355 h 191788"/>
                  <a:gd name="connsiteX25" fmla="*/ 204510 w 278964"/>
                  <a:gd name="connsiteY25" fmla="*/ 39076 h 191788"/>
                  <a:gd name="connsiteX26" fmla="*/ 134943 w 278964"/>
                  <a:gd name="connsiteY26" fmla="*/ 15887 h 191788"/>
                  <a:gd name="connsiteX27" fmla="*/ 64504 w 278964"/>
                  <a:gd name="connsiteY27" fmla="*/ 62614 h 191788"/>
                  <a:gd name="connsiteX28" fmla="*/ 17255 w 278964"/>
                  <a:gd name="connsiteY28" fmla="*/ 113873 h 191788"/>
                  <a:gd name="connsiteX29" fmla="*/ 28936 w 278964"/>
                  <a:gd name="connsiteY29" fmla="*/ 158682 h 191788"/>
                  <a:gd name="connsiteX30" fmla="*/ 73745 w 278964"/>
                  <a:gd name="connsiteY30" fmla="*/ 147001 h 191788"/>
                  <a:gd name="connsiteX31" fmla="*/ 73745 w 278964"/>
                  <a:gd name="connsiteY31" fmla="*/ 147001 h 19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78964" h="191788">
                    <a:moveTo>
                      <a:pt x="73745" y="147001"/>
                    </a:moveTo>
                    <a:cubicBezTo>
                      <a:pt x="74094" y="146303"/>
                      <a:pt x="74791" y="145606"/>
                      <a:pt x="75140" y="144734"/>
                    </a:cubicBezTo>
                    <a:cubicBezTo>
                      <a:pt x="76883" y="141596"/>
                      <a:pt x="68863" y="152231"/>
                      <a:pt x="72873" y="147698"/>
                    </a:cubicBezTo>
                    <a:cubicBezTo>
                      <a:pt x="75489" y="144734"/>
                      <a:pt x="77929" y="141770"/>
                      <a:pt x="80370" y="138980"/>
                    </a:cubicBezTo>
                    <a:cubicBezTo>
                      <a:pt x="87170" y="131483"/>
                      <a:pt x="94144" y="124335"/>
                      <a:pt x="101467" y="117535"/>
                    </a:cubicBezTo>
                    <a:cubicBezTo>
                      <a:pt x="110185" y="109166"/>
                      <a:pt x="119251" y="101320"/>
                      <a:pt x="128666" y="93823"/>
                    </a:cubicBezTo>
                    <a:cubicBezTo>
                      <a:pt x="123610" y="97833"/>
                      <a:pt x="127794" y="94520"/>
                      <a:pt x="130235" y="92777"/>
                    </a:cubicBezTo>
                    <a:cubicBezTo>
                      <a:pt x="132328" y="91208"/>
                      <a:pt x="134420" y="89813"/>
                      <a:pt x="136512" y="88418"/>
                    </a:cubicBezTo>
                    <a:cubicBezTo>
                      <a:pt x="141045" y="85454"/>
                      <a:pt x="145578" y="82490"/>
                      <a:pt x="150460" y="80049"/>
                    </a:cubicBezTo>
                    <a:cubicBezTo>
                      <a:pt x="151506" y="79526"/>
                      <a:pt x="152727" y="79003"/>
                      <a:pt x="153773" y="78480"/>
                    </a:cubicBezTo>
                    <a:cubicBezTo>
                      <a:pt x="157957" y="76213"/>
                      <a:pt x="151681" y="80746"/>
                      <a:pt x="150809" y="79700"/>
                    </a:cubicBezTo>
                    <a:cubicBezTo>
                      <a:pt x="150983" y="79875"/>
                      <a:pt x="155342" y="78305"/>
                      <a:pt x="156040" y="77957"/>
                    </a:cubicBezTo>
                    <a:cubicBezTo>
                      <a:pt x="162142" y="75690"/>
                      <a:pt x="149414" y="77957"/>
                      <a:pt x="153599" y="78131"/>
                    </a:cubicBezTo>
                    <a:cubicBezTo>
                      <a:pt x="142440" y="77782"/>
                      <a:pt x="145927" y="76562"/>
                      <a:pt x="148368" y="77259"/>
                    </a:cubicBezTo>
                    <a:cubicBezTo>
                      <a:pt x="149937" y="77782"/>
                      <a:pt x="153250" y="79177"/>
                      <a:pt x="147845" y="76736"/>
                    </a:cubicBezTo>
                    <a:cubicBezTo>
                      <a:pt x="140173" y="73249"/>
                      <a:pt x="153424" y="80746"/>
                      <a:pt x="153773" y="80746"/>
                    </a:cubicBezTo>
                    <a:cubicBezTo>
                      <a:pt x="152029" y="81095"/>
                      <a:pt x="147148" y="75341"/>
                      <a:pt x="153076" y="80398"/>
                    </a:cubicBezTo>
                    <a:cubicBezTo>
                      <a:pt x="155168" y="82141"/>
                      <a:pt x="157260" y="84059"/>
                      <a:pt x="159178" y="85977"/>
                    </a:cubicBezTo>
                    <a:cubicBezTo>
                      <a:pt x="166675" y="93300"/>
                      <a:pt x="173475" y="101146"/>
                      <a:pt x="179926" y="109340"/>
                    </a:cubicBezTo>
                    <a:cubicBezTo>
                      <a:pt x="180798" y="110561"/>
                      <a:pt x="185680" y="116663"/>
                      <a:pt x="182716" y="113002"/>
                    </a:cubicBezTo>
                    <a:cubicBezTo>
                      <a:pt x="179577" y="108992"/>
                      <a:pt x="185505" y="116663"/>
                      <a:pt x="186028" y="117535"/>
                    </a:cubicBezTo>
                    <a:cubicBezTo>
                      <a:pt x="189167" y="121719"/>
                      <a:pt x="192305" y="126078"/>
                      <a:pt x="195269" y="130263"/>
                    </a:cubicBezTo>
                    <a:cubicBezTo>
                      <a:pt x="203464" y="141770"/>
                      <a:pt x="211310" y="153452"/>
                      <a:pt x="218632" y="165482"/>
                    </a:cubicBezTo>
                    <a:cubicBezTo>
                      <a:pt x="227524" y="180128"/>
                      <a:pt x="248272" y="186927"/>
                      <a:pt x="263441" y="177164"/>
                    </a:cubicBezTo>
                    <a:cubicBezTo>
                      <a:pt x="278087" y="167749"/>
                      <a:pt x="284712" y="148047"/>
                      <a:pt x="275123" y="132355"/>
                    </a:cubicBezTo>
                    <a:cubicBezTo>
                      <a:pt x="254898" y="99577"/>
                      <a:pt x="232232" y="65752"/>
                      <a:pt x="204510" y="39076"/>
                    </a:cubicBezTo>
                    <a:cubicBezTo>
                      <a:pt x="185157" y="20420"/>
                      <a:pt x="162316" y="6995"/>
                      <a:pt x="134943" y="15887"/>
                    </a:cubicBezTo>
                    <a:cubicBezTo>
                      <a:pt x="108092" y="24779"/>
                      <a:pt x="85078" y="44132"/>
                      <a:pt x="64504" y="62614"/>
                    </a:cubicBezTo>
                    <a:cubicBezTo>
                      <a:pt x="48115" y="77259"/>
                      <a:pt x="28064" y="94346"/>
                      <a:pt x="17255" y="113873"/>
                    </a:cubicBezTo>
                    <a:cubicBezTo>
                      <a:pt x="8886" y="128868"/>
                      <a:pt x="13244" y="150313"/>
                      <a:pt x="28936" y="158682"/>
                    </a:cubicBezTo>
                    <a:cubicBezTo>
                      <a:pt x="44454" y="166877"/>
                      <a:pt x="64853" y="163041"/>
                      <a:pt x="73745" y="147001"/>
                    </a:cubicBezTo>
                    <a:lnTo>
                      <a:pt x="73745" y="147001"/>
                    </a:lnTo>
                    <a:close/>
                  </a:path>
                </a:pathLst>
              </a:custGeom>
              <a:solidFill>
                <a:srgbClr val="A3B7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6391771" y="4185056"/>
                <a:ext cx="278965" cy="174353"/>
              </a:xfrm>
              <a:custGeom>
                <a:avLst/>
                <a:gdLst>
                  <a:gd name="connsiteX0" fmla="*/ 216185 w 278964"/>
                  <a:gd name="connsiteY0" fmla="*/ 37034 h 174353"/>
                  <a:gd name="connsiteX1" fmla="*/ 216011 w 278964"/>
                  <a:gd name="connsiteY1" fmla="*/ 35639 h 174353"/>
                  <a:gd name="connsiteX2" fmla="*/ 209560 w 278964"/>
                  <a:gd name="connsiteY2" fmla="*/ 45229 h 174353"/>
                  <a:gd name="connsiteX3" fmla="*/ 201365 w 278964"/>
                  <a:gd name="connsiteY3" fmla="*/ 56561 h 174353"/>
                  <a:gd name="connsiteX4" fmla="*/ 200668 w 278964"/>
                  <a:gd name="connsiteY4" fmla="*/ 57433 h 174353"/>
                  <a:gd name="connsiteX5" fmla="*/ 195089 w 278964"/>
                  <a:gd name="connsiteY5" fmla="*/ 64407 h 174353"/>
                  <a:gd name="connsiteX6" fmla="*/ 170854 w 278964"/>
                  <a:gd name="connsiteY6" fmla="*/ 91258 h 174353"/>
                  <a:gd name="connsiteX7" fmla="*/ 159346 w 278964"/>
                  <a:gd name="connsiteY7" fmla="*/ 102068 h 174353"/>
                  <a:gd name="connsiteX8" fmla="*/ 152895 w 278964"/>
                  <a:gd name="connsiteY8" fmla="*/ 107473 h 174353"/>
                  <a:gd name="connsiteX9" fmla="*/ 154813 w 278964"/>
                  <a:gd name="connsiteY9" fmla="*/ 105903 h 174353"/>
                  <a:gd name="connsiteX10" fmla="*/ 151675 w 278964"/>
                  <a:gd name="connsiteY10" fmla="*/ 107996 h 174353"/>
                  <a:gd name="connsiteX11" fmla="*/ 145572 w 278964"/>
                  <a:gd name="connsiteY11" fmla="*/ 111657 h 174353"/>
                  <a:gd name="connsiteX12" fmla="*/ 142608 w 278964"/>
                  <a:gd name="connsiteY12" fmla="*/ 113052 h 174353"/>
                  <a:gd name="connsiteX13" fmla="*/ 146967 w 278964"/>
                  <a:gd name="connsiteY13" fmla="*/ 111134 h 174353"/>
                  <a:gd name="connsiteX14" fmla="*/ 142260 w 278964"/>
                  <a:gd name="connsiteY14" fmla="*/ 112354 h 174353"/>
                  <a:gd name="connsiteX15" fmla="*/ 155162 w 278964"/>
                  <a:gd name="connsiteY15" fmla="*/ 112354 h 174353"/>
                  <a:gd name="connsiteX16" fmla="*/ 152198 w 278964"/>
                  <a:gd name="connsiteY16" fmla="*/ 111657 h 174353"/>
                  <a:gd name="connsiteX17" fmla="*/ 149757 w 278964"/>
                  <a:gd name="connsiteY17" fmla="*/ 110785 h 174353"/>
                  <a:gd name="connsiteX18" fmla="*/ 154290 w 278964"/>
                  <a:gd name="connsiteY18" fmla="*/ 112703 h 174353"/>
                  <a:gd name="connsiteX19" fmla="*/ 148885 w 278964"/>
                  <a:gd name="connsiteY19" fmla="*/ 109739 h 174353"/>
                  <a:gd name="connsiteX20" fmla="*/ 137029 w 278964"/>
                  <a:gd name="connsiteY20" fmla="*/ 101719 h 174353"/>
                  <a:gd name="connsiteX21" fmla="*/ 136680 w 278964"/>
                  <a:gd name="connsiteY21" fmla="*/ 101196 h 174353"/>
                  <a:gd name="connsiteX22" fmla="*/ 131101 w 278964"/>
                  <a:gd name="connsiteY22" fmla="*/ 96488 h 174353"/>
                  <a:gd name="connsiteX23" fmla="*/ 118373 w 278964"/>
                  <a:gd name="connsiteY23" fmla="*/ 84632 h 174353"/>
                  <a:gd name="connsiteX24" fmla="*/ 96056 w 278964"/>
                  <a:gd name="connsiteY24" fmla="*/ 61443 h 174353"/>
                  <a:gd name="connsiteX25" fmla="*/ 68508 w 278964"/>
                  <a:gd name="connsiteY25" fmla="*/ 29362 h 174353"/>
                  <a:gd name="connsiteX26" fmla="*/ 22305 w 278964"/>
                  <a:gd name="connsiteY26" fmla="*/ 29362 h 174353"/>
                  <a:gd name="connsiteX27" fmla="*/ 22305 w 278964"/>
                  <a:gd name="connsiteY27" fmla="*/ 75566 h 174353"/>
                  <a:gd name="connsiteX28" fmla="*/ 104774 w 278964"/>
                  <a:gd name="connsiteY28" fmla="*/ 158558 h 174353"/>
                  <a:gd name="connsiteX29" fmla="*/ 134239 w 278964"/>
                  <a:gd name="connsiteY29" fmla="*/ 174250 h 174353"/>
                  <a:gd name="connsiteX30" fmla="*/ 177130 w 278964"/>
                  <a:gd name="connsiteY30" fmla="*/ 168496 h 174353"/>
                  <a:gd name="connsiteX31" fmla="*/ 236061 w 278964"/>
                  <a:gd name="connsiteY31" fmla="*/ 116539 h 174353"/>
                  <a:gd name="connsiteX32" fmla="*/ 279301 w 278964"/>
                  <a:gd name="connsiteY32" fmla="*/ 54295 h 174353"/>
                  <a:gd name="connsiteX33" fmla="*/ 256461 w 278964"/>
                  <a:gd name="connsiteY33" fmla="*/ 14019 h 174353"/>
                  <a:gd name="connsiteX34" fmla="*/ 216185 w 278964"/>
                  <a:gd name="connsiteY34" fmla="*/ 37034 h 174353"/>
                  <a:gd name="connsiteX35" fmla="*/ 216185 w 278964"/>
                  <a:gd name="connsiteY35" fmla="*/ 37034 h 17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78964" h="174353">
                    <a:moveTo>
                      <a:pt x="216185" y="37034"/>
                    </a:moveTo>
                    <a:cubicBezTo>
                      <a:pt x="221416" y="23783"/>
                      <a:pt x="218103" y="32152"/>
                      <a:pt x="216011" y="35639"/>
                    </a:cubicBezTo>
                    <a:cubicBezTo>
                      <a:pt x="213919" y="38952"/>
                      <a:pt x="211826" y="42090"/>
                      <a:pt x="209560" y="45229"/>
                    </a:cubicBezTo>
                    <a:cubicBezTo>
                      <a:pt x="206945" y="49064"/>
                      <a:pt x="204155" y="52726"/>
                      <a:pt x="201365" y="56561"/>
                    </a:cubicBezTo>
                    <a:cubicBezTo>
                      <a:pt x="198053" y="61095"/>
                      <a:pt x="205724" y="51157"/>
                      <a:pt x="200668" y="57433"/>
                    </a:cubicBezTo>
                    <a:cubicBezTo>
                      <a:pt x="198750" y="59700"/>
                      <a:pt x="197007" y="62141"/>
                      <a:pt x="195089" y="64407"/>
                    </a:cubicBezTo>
                    <a:cubicBezTo>
                      <a:pt x="187417" y="73648"/>
                      <a:pt x="179397" y="82714"/>
                      <a:pt x="170854" y="91258"/>
                    </a:cubicBezTo>
                    <a:cubicBezTo>
                      <a:pt x="167192" y="94919"/>
                      <a:pt x="163356" y="98581"/>
                      <a:pt x="159346" y="102068"/>
                    </a:cubicBezTo>
                    <a:cubicBezTo>
                      <a:pt x="157777" y="103462"/>
                      <a:pt x="153593" y="105729"/>
                      <a:pt x="152895" y="107473"/>
                    </a:cubicBezTo>
                    <a:cubicBezTo>
                      <a:pt x="153244" y="106775"/>
                      <a:pt x="159346" y="103114"/>
                      <a:pt x="154813" y="105903"/>
                    </a:cubicBezTo>
                    <a:cubicBezTo>
                      <a:pt x="153767" y="106601"/>
                      <a:pt x="152721" y="107298"/>
                      <a:pt x="151675" y="107996"/>
                    </a:cubicBezTo>
                    <a:cubicBezTo>
                      <a:pt x="149757" y="109216"/>
                      <a:pt x="147665" y="110437"/>
                      <a:pt x="145572" y="111657"/>
                    </a:cubicBezTo>
                    <a:cubicBezTo>
                      <a:pt x="145224" y="111831"/>
                      <a:pt x="142783" y="112878"/>
                      <a:pt x="142608" y="113052"/>
                    </a:cubicBezTo>
                    <a:cubicBezTo>
                      <a:pt x="142783" y="112529"/>
                      <a:pt x="149408" y="110960"/>
                      <a:pt x="146967" y="111134"/>
                    </a:cubicBezTo>
                    <a:cubicBezTo>
                      <a:pt x="145921" y="111308"/>
                      <a:pt x="143306" y="111831"/>
                      <a:pt x="142260" y="112354"/>
                    </a:cubicBezTo>
                    <a:cubicBezTo>
                      <a:pt x="143306" y="111831"/>
                      <a:pt x="153244" y="110437"/>
                      <a:pt x="155162" y="112354"/>
                    </a:cubicBezTo>
                    <a:cubicBezTo>
                      <a:pt x="154639" y="111831"/>
                      <a:pt x="152895" y="112180"/>
                      <a:pt x="152198" y="111657"/>
                    </a:cubicBezTo>
                    <a:cubicBezTo>
                      <a:pt x="151675" y="111308"/>
                      <a:pt x="150454" y="110960"/>
                      <a:pt x="149757" y="110785"/>
                    </a:cubicBezTo>
                    <a:cubicBezTo>
                      <a:pt x="147316" y="110437"/>
                      <a:pt x="154116" y="112529"/>
                      <a:pt x="154290" y="112703"/>
                    </a:cubicBezTo>
                    <a:cubicBezTo>
                      <a:pt x="153767" y="111831"/>
                      <a:pt x="149757" y="110437"/>
                      <a:pt x="148885" y="109739"/>
                    </a:cubicBezTo>
                    <a:cubicBezTo>
                      <a:pt x="145049" y="107473"/>
                      <a:pt x="140167" y="105032"/>
                      <a:pt x="137029" y="101719"/>
                    </a:cubicBezTo>
                    <a:cubicBezTo>
                      <a:pt x="140690" y="105729"/>
                      <a:pt x="140342" y="104334"/>
                      <a:pt x="136680" y="101196"/>
                    </a:cubicBezTo>
                    <a:cubicBezTo>
                      <a:pt x="134763" y="99627"/>
                      <a:pt x="133019" y="98058"/>
                      <a:pt x="131101" y="96488"/>
                    </a:cubicBezTo>
                    <a:cubicBezTo>
                      <a:pt x="126742" y="92653"/>
                      <a:pt x="122558" y="88642"/>
                      <a:pt x="118373" y="84632"/>
                    </a:cubicBezTo>
                    <a:cubicBezTo>
                      <a:pt x="110702" y="77135"/>
                      <a:pt x="103379" y="69464"/>
                      <a:pt x="96056" y="61443"/>
                    </a:cubicBezTo>
                    <a:cubicBezTo>
                      <a:pt x="86641" y="50982"/>
                      <a:pt x="77226" y="40347"/>
                      <a:pt x="68508" y="29362"/>
                    </a:cubicBezTo>
                    <a:cubicBezTo>
                      <a:pt x="57698" y="15937"/>
                      <a:pt x="33289" y="17332"/>
                      <a:pt x="22305" y="29362"/>
                    </a:cubicBezTo>
                    <a:cubicBezTo>
                      <a:pt x="9228" y="43659"/>
                      <a:pt x="10798" y="61269"/>
                      <a:pt x="22305" y="75566"/>
                    </a:cubicBezTo>
                    <a:cubicBezTo>
                      <a:pt x="46540" y="105903"/>
                      <a:pt x="73565" y="135369"/>
                      <a:pt x="104774" y="158558"/>
                    </a:cubicBezTo>
                    <a:cubicBezTo>
                      <a:pt x="113666" y="165183"/>
                      <a:pt x="123430" y="170937"/>
                      <a:pt x="134239" y="174250"/>
                    </a:cubicBezTo>
                    <a:cubicBezTo>
                      <a:pt x="149234" y="178783"/>
                      <a:pt x="163531" y="175296"/>
                      <a:pt x="177130" y="168496"/>
                    </a:cubicBezTo>
                    <a:cubicBezTo>
                      <a:pt x="200145" y="156989"/>
                      <a:pt x="219498" y="135892"/>
                      <a:pt x="236061" y="116539"/>
                    </a:cubicBezTo>
                    <a:cubicBezTo>
                      <a:pt x="252276" y="97709"/>
                      <a:pt x="269886" y="77484"/>
                      <a:pt x="279301" y="54295"/>
                    </a:cubicBezTo>
                    <a:cubicBezTo>
                      <a:pt x="285752" y="38429"/>
                      <a:pt x="272327" y="17681"/>
                      <a:pt x="256461" y="14019"/>
                    </a:cubicBezTo>
                    <a:cubicBezTo>
                      <a:pt x="237456" y="9835"/>
                      <a:pt x="223159" y="19947"/>
                      <a:pt x="216185" y="37034"/>
                    </a:cubicBezTo>
                    <a:lnTo>
                      <a:pt x="216185" y="37034"/>
                    </a:lnTo>
                    <a:close/>
                  </a:path>
                </a:pathLst>
              </a:custGeom>
              <a:solidFill>
                <a:srgbClr val="A3B7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6821545" y="4176338"/>
                <a:ext cx="278965" cy="191788"/>
              </a:xfrm>
              <a:custGeom>
                <a:avLst/>
                <a:gdLst>
                  <a:gd name="connsiteX0" fmla="*/ 73745 w 278964"/>
                  <a:gd name="connsiteY0" fmla="*/ 147001 h 191788"/>
                  <a:gd name="connsiteX1" fmla="*/ 75140 w 278964"/>
                  <a:gd name="connsiteY1" fmla="*/ 144734 h 191788"/>
                  <a:gd name="connsiteX2" fmla="*/ 72873 w 278964"/>
                  <a:gd name="connsiteY2" fmla="*/ 147698 h 191788"/>
                  <a:gd name="connsiteX3" fmla="*/ 80370 w 278964"/>
                  <a:gd name="connsiteY3" fmla="*/ 138980 h 191788"/>
                  <a:gd name="connsiteX4" fmla="*/ 101467 w 278964"/>
                  <a:gd name="connsiteY4" fmla="*/ 117535 h 191788"/>
                  <a:gd name="connsiteX5" fmla="*/ 128666 w 278964"/>
                  <a:gd name="connsiteY5" fmla="*/ 93823 h 191788"/>
                  <a:gd name="connsiteX6" fmla="*/ 130235 w 278964"/>
                  <a:gd name="connsiteY6" fmla="*/ 92777 h 191788"/>
                  <a:gd name="connsiteX7" fmla="*/ 136512 w 278964"/>
                  <a:gd name="connsiteY7" fmla="*/ 88418 h 191788"/>
                  <a:gd name="connsiteX8" fmla="*/ 150460 w 278964"/>
                  <a:gd name="connsiteY8" fmla="*/ 80049 h 191788"/>
                  <a:gd name="connsiteX9" fmla="*/ 153773 w 278964"/>
                  <a:gd name="connsiteY9" fmla="*/ 78480 h 191788"/>
                  <a:gd name="connsiteX10" fmla="*/ 150809 w 278964"/>
                  <a:gd name="connsiteY10" fmla="*/ 79700 h 191788"/>
                  <a:gd name="connsiteX11" fmla="*/ 156040 w 278964"/>
                  <a:gd name="connsiteY11" fmla="*/ 77957 h 191788"/>
                  <a:gd name="connsiteX12" fmla="*/ 153599 w 278964"/>
                  <a:gd name="connsiteY12" fmla="*/ 78131 h 191788"/>
                  <a:gd name="connsiteX13" fmla="*/ 148368 w 278964"/>
                  <a:gd name="connsiteY13" fmla="*/ 77259 h 191788"/>
                  <a:gd name="connsiteX14" fmla="*/ 147845 w 278964"/>
                  <a:gd name="connsiteY14" fmla="*/ 76736 h 191788"/>
                  <a:gd name="connsiteX15" fmla="*/ 153773 w 278964"/>
                  <a:gd name="connsiteY15" fmla="*/ 80746 h 191788"/>
                  <a:gd name="connsiteX16" fmla="*/ 153076 w 278964"/>
                  <a:gd name="connsiteY16" fmla="*/ 80398 h 191788"/>
                  <a:gd name="connsiteX17" fmla="*/ 159178 w 278964"/>
                  <a:gd name="connsiteY17" fmla="*/ 85977 h 191788"/>
                  <a:gd name="connsiteX18" fmla="*/ 179926 w 278964"/>
                  <a:gd name="connsiteY18" fmla="*/ 109340 h 191788"/>
                  <a:gd name="connsiteX19" fmla="*/ 182716 w 278964"/>
                  <a:gd name="connsiteY19" fmla="*/ 113002 h 191788"/>
                  <a:gd name="connsiteX20" fmla="*/ 186028 w 278964"/>
                  <a:gd name="connsiteY20" fmla="*/ 117535 h 191788"/>
                  <a:gd name="connsiteX21" fmla="*/ 195269 w 278964"/>
                  <a:gd name="connsiteY21" fmla="*/ 130263 h 191788"/>
                  <a:gd name="connsiteX22" fmla="*/ 218632 w 278964"/>
                  <a:gd name="connsiteY22" fmla="*/ 165482 h 191788"/>
                  <a:gd name="connsiteX23" fmla="*/ 263441 w 278964"/>
                  <a:gd name="connsiteY23" fmla="*/ 177164 h 191788"/>
                  <a:gd name="connsiteX24" fmla="*/ 275123 w 278964"/>
                  <a:gd name="connsiteY24" fmla="*/ 132355 h 191788"/>
                  <a:gd name="connsiteX25" fmla="*/ 204510 w 278964"/>
                  <a:gd name="connsiteY25" fmla="*/ 39076 h 191788"/>
                  <a:gd name="connsiteX26" fmla="*/ 134943 w 278964"/>
                  <a:gd name="connsiteY26" fmla="*/ 15887 h 191788"/>
                  <a:gd name="connsiteX27" fmla="*/ 64504 w 278964"/>
                  <a:gd name="connsiteY27" fmla="*/ 62614 h 191788"/>
                  <a:gd name="connsiteX28" fmla="*/ 17255 w 278964"/>
                  <a:gd name="connsiteY28" fmla="*/ 113873 h 191788"/>
                  <a:gd name="connsiteX29" fmla="*/ 28936 w 278964"/>
                  <a:gd name="connsiteY29" fmla="*/ 158682 h 191788"/>
                  <a:gd name="connsiteX30" fmla="*/ 73745 w 278964"/>
                  <a:gd name="connsiteY30" fmla="*/ 147001 h 191788"/>
                  <a:gd name="connsiteX31" fmla="*/ 73745 w 278964"/>
                  <a:gd name="connsiteY31" fmla="*/ 147001 h 19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78964" h="191788">
                    <a:moveTo>
                      <a:pt x="73745" y="147001"/>
                    </a:moveTo>
                    <a:cubicBezTo>
                      <a:pt x="74094" y="146303"/>
                      <a:pt x="74791" y="145606"/>
                      <a:pt x="75140" y="144734"/>
                    </a:cubicBezTo>
                    <a:cubicBezTo>
                      <a:pt x="76883" y="141596"/>
                      <a:pt x="68863" y="152231"/>
                      <a:pt x="72873" y="147698"/>
                    </a:cubicBezTo>
                    <a:cubicBezTo>
                      <a:pt x="75488" y="144734"/>
                      <a:pt x="77929" y="141770"/>
                      <a:pt x="80370" y="138980"/>
                    </a:cubicBezTo>
                    <a:cubicBezTo>
                      <a:pt x="87170" y="131483"/>
                      <a:pt x="94144" y="124335"/>
                      <a:pt x="101467" y="117535"/>
                    </a:cubicBezTo>
                    <a:cubicBezTo>
                      <a:pt x="110185" y="109166"/>
                      <a:pt x="119251" y="101320"/>
                      <a:pt x="128666" y="93823"/>
                    </a:cubicBezTo>
                    <a:cubicBezTo>
                      <a:pt x="123610" y="97833"/>
                      <a:pt x="127794" y="94520"/>
                      <a:pt x="130235" y="92777"/>
                    </a:cubicBezTo>
                    <a:cubicBezTo>
                      <a:pt x="132328" y="91208"/>
                      <a:pt x="134420" y="89813"/>
                      <a:pt x="136512" y="88418"/>
                    </a:cubicBezTo>
                    <a:cubicBezTo>
                      <a:pt x="141045" y="85454"/>
                      <a:pt x="145578" y="82490"/>
                      <a:pt x="150460" y="80049"/>
                    </a:cubicBezTo>
                    <a:cubicBezTo>
                      <a:pt x="151506" y="79526"/>
                      <a:pt x="152727" y="79003"/>
                      <a:pt x="153773" y="78480"/>
                    </a:cubicBezTo>
                    <a:cubicBezTo>
                      <a:pt x="157958" y="76213"/>
                      <a:pt x="151681" y="80746"/>
                      <a:pt x="150809" y="79700"/>
                    </a:cubicBezTo>
                    <a:cubicBezTo>
                      <a:pt x="150983" y="79875"/>
                      <a:pt x="155342" y="78305"/>
                      <a:pt x="156040" y="77957"/>
                    </a:cubicBezTo>
                    <a:cubicBezTo>
                      <a:pt x="162142" y="75690"/>
                      <a:pt x="149414" y="77957"/>
                      <a:pt x="153599" y="78131"/>
                    </a:cubicBezTo>
                    <a:cubicBezTo>
                      <a:pt x="142440" y="77782"/>
                      <a:pt x="145927" y="76562"/>
                      <a:pt x="148368" y="77259"/>
                    </a:cubicBezTo>
                    <a:cubicBezTo>
                      <a:pt x="149937" y="77782"/>
                      <a:pt x="153250" y="79177"/>
                      <a:pt x="147845" y="76736"/>
                    </a:cubicBezTo>
                    <a:cubicBezTo>
                      <a:pt x="140173" y="73249"/>
                      <a:pt x="153424" y="80746"/>
                      <a:pt x="153773" y="80746"/>
                    </a:cubicBezTo>
                    <a:cubicBezTo>
                      <a:pt x="152029" y="81095"/>
                      <a:pt x="147147" y="75341"/>
                      <a:pt x="153076" y="80398"/>
                    </a:cubicBezTo>
                    <a:cubicBezTo>
                      <a:pt x="155168" y="82141"/>
                      <a:pt x="157260" y="84059"/>
                      <a:pt x="159178" y="85977"/>
                    </a:cubicBezTo>
                    <a:cubicBezTo>
                      <a:pt x="166675" y="93300"/>
                      <a:pt x="173475" y="101146"/>
                      <a:pt x="179926" y="109340"/>
                    </a:cubicBezTo>
                    <a:cubicBezTo>
                      <a:pt x="180798" y="110561"/>
                      <a:pt x="185680" y="116663"/>
                      <a:pt x="182716" y="113002"/>
                    </a:cubicBezTo>
                    <a:cubicBezTo>
                      <a:pt x="179577" y="108992"/>
                      <a:pt x="185505" y="116663"/>
                      <a:pt x="186028" y="117535"/>
                    </a:cubicBezTo>
                    <a:cubicBezTo>
                      <a:pt x="189167" y="121719"/>
                      <a:pt x="192305" y="126078"/>
                      <a:pt x="195269" y="130263"/>
                    </a:cubicBezTo>
                    <a:cubicBezTo>
                      <a:pt x="203464" y="141770"/>
                      <a:pt x="211310" y="153452"/>
                      <a:pt x="218632" y="165482"/>
                    </a:cubicBezTo>
                    <a:cubicBezTo>
                      <a:pt x="227524" y="180128"/>
                      <a:pt x="248272" y="186927"/>
                      <a:pt x="263441" y="177164"/>
                    </a:cubicBezTo>
                    <a:cubicBezTo>
                      <a:pt x="278087" y="167749"/>
                      <a:pt x="284712" y="148047"/>
                      <a:pt x="275123" y="132355"/>
                    </a:cubicBezTo>
                    <a:cubicBezTo>
                      <a:pt x="254898" y="99577"/>
                      <a:pt x="232232" y="65752"/>
                      <a:pt x="204510" y="39076"/>
                    </a:cubicBezTo>
                    <a:cubicBezTo>
                      <a:pt x="185157" y="20420"/>
                      <a:pt x="162316" y="6995"/>
                      <a:pt x="134943" y="15887"/>
                    </a:cubicBezTo>
                    <a:cubicBezTo>
                      <a:pt x="108093" y="24779"/>
                      <a:pt x="85078" y="44132"/>
                      <a:pt x="64504" y="62614"/>
                    </a:cubicBezTo>
                    <a:cubicBezTo>
                      <a:pt x="48115" y="77259"/>
                      <a:pt x="28064" y="94346"/>
                      <a:pt x="17255" y="113873"/>
                    </a:cubicBezTo>
                    <a:cubicBezTo>
                      <a:pt x="8886" y="128868"/>
                      <a:pt x="13244" y="150313"/>
                      <a:pt x="28936" y="158682"/>
                    </a:cubicBezTo>
                    <a:cubicBezTo>
                      <a:pt x="44454" y="166877"/>
                      <a:pt x="64853" y="163041"/>
                      <a:pt x="73745" y="147001"/>
                    </a:cubicBezTo>
                    <a:lnTo>
                      <a:pt x="73745" y="147001"/>
                    </a:lnTo>
                    <a:close/>
                  </a:path>
                </a:pathLst>
              </a:custGeom>
              <a:solidFill>
                <a:srgbClr val="A3B7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7255855" y="4185056"/>
                <a:ext cx="278965" cy="174353"/>
              </a:xfrm>
              <a:custGeom>
                <a:avLst/>
                <a:gdLst>
                  <a:gd name="connsiteX0" fmla="*/ 216185 w 278964"/>
                  <a:gd name="connsiteY0" fmla="*/ 37034 h 174353"/>
                  <a:gd name="connsiteX1" fmla="*/ 216011 w 278964"/>
                  <a:gd name="connsiteY1" fmla="*/ 35639 h 174353"/>
                  <a:gd name="connsiteX2" fmla="*/ 209560 w 278964"/>
                  <a:gd name="connsiteY2" fmla="*/ 45229 h 174353"/>
                  <a:gd name="connsiteX3" fmla="*/ 201365 w 278964"/>
                  <a:gd name="connsiteY3" fmla="*/ 56561 h 174353"/>
                  <a:gd name="connsiteX4" fmla="*/ 200668 w 278964"/>
                  <a:gd name="connsiteY4" fmla="*/ 57433 h 174353"/>
                  <a:gd name="connsiteX5" fmla="*/ 195089 w 278964"/>
                  <a:gd name="connsiteY5" fmla="*/ 64407 h 174353"/>
                  <a:gd name="connsiteX6" fmla="*/ 170854 w 278964"/>
                  <a:gd name="connsiteY6" fmla="*/ 91258 h 174353"/>
                  <a:gd name="connsiteX7" fmla="*/ 159346 w 278964"/>
                  <a:gd name="connsiteY7" fmla="*/ 102068 h 174353"/>
                  <a:gd name="connsiteX8" fmla="*/ 152895 w 278964"/>
                  <a:gd name="connsiteY8" fmla="*/ 107473 h 174353"/>
                  <a:gd name="connsiteX9" fmla="*/ 154813 w 278964"/>
                  <a:gd name="connsiteY9" fmla="*/ 105903 h 174353"/>
                  <a:gd name="connsiteX10" fmla="*/ 151675 w 278964"/>
                  <a:gd name="connsiteY10" fmla="*/ 107996 h 174353"/>
                  <a:gd name="connsiteX11" fmla="*/ 145572 w 278964"/>
                  <a:gd name="connsiteY11" fmla="*/ 111657 h 174353"/>
                  <a:gd name="connsiteX12" fmla="*/ 142608 w 278964"/>
                  <a:gd name="connsiteY12" fmla="*/ 113052 h 174353"/>
                  <a:gd name="connsiteX13" fmla="*/ 146967 w 278964"/>
                  <a:gd name="connsiteY13" fmla="*/ 111134 h 174353"/>
                  <a:gd name="connsiteX14" fmla="*/ 142260 w 278964"/>
                  <a:gd name="connsiteY14" fmla="*/ 112354 h 174353"/>
                  <a:gd name="connsiteX15" fmla="*/ 155162 w 278964"/>
                  <a:gd name="connsiteY15" fmla="*/ 112354 h 174353"/>
                  <a:gd name="connsiteX16" fmla="*/ 152198 w 278964"/>
                  <a:gd name="connsiteY16" fmla="*/ 111657 h 174353"/>
                  <a:gd name="connsiteX17" fmla="*/ 149757 w 278964"/>
                  <a:gd name="connsiteY17" fmla="*/ 110785 h 174353"/>
                  <a:gd name="connsiteX18" fmla="*/ 154290 w 278964"/>
                  <a:gd name="connsiteY18" fmla="*/ 112703 h 174353"/>
                  <a:gd name="connsiteX19" fmla="*/ 148885 w 278964"/>
                  <a:gd name="connsiteY19" fmla="*/ 109739 h 174353"/>
                  <a:gd name="connsiteX20" fmla="*/ 137029 w 278964"/>
                  <a:gd name="connsiteY20" fmla="*/ 101719 h 174353"/>
                  <a:gd name="connsiteX21" fmla="*/ 136680 w 278964"/>
                  <a:gd name="connsiteY21" fmla="*/ 101196 h 174353"/>
                  <a:gd name="connsiteX22" fmla="*/ 131101 w 278964"/>
                  <a:gd name="connsiteY22" fmla="*/ 96488 h 174353"/>
                  <a:gd name="connsiteX23" fmla="*/ 118373 w 278964"/>
                  <a:gd name="connsiteY23" fmla="*/ 84632 h 174353"/>
                  <a:gd name="connsiteX24" fmla="*/ 96056 w 278964"/>
                  <a:gd name="connsiteY24" fmla="*/ 61443 h 174353"/>
                  <a:gd name="connsiteX25" fmla="*/ 68508 w 278964"/>
                  <a:gd name="connsiteY25" fmla="*/ 29362 h 174353"/>
                  <a:gd name="connsiteX26" fmla="*/ 22305 w 278964"/>
                  <a:gd name="connsiteY26" fmla="*/ 29362 h 174353"/>
                  <a:gd name="connsiteX27" fmla="*/ 22305 w 278964"/>
                  <a:gd name="connsiteY27" fmla="*/ 75566 h 174353"/>
                  <a:gd name="connsiteX28" fmla="*/ 104774 w 278964"/>
                  <a:gd name="connsiteY28" fmla="*/ 158558 h 174353"/>
                  <a:gd name="connsiteX29" fmla="*/ 134239 w 278964"/>
                  <a:gd name="connsiteY29" fmla="*/ 174250 h 174353"/>
                  <a:gd name="connsiteX30" fmla="*/ 177130 w 278964"/>
                  <a:gd name="connsiteY30" fmla="*/ 168496 h 174353"/>
                  <a:gd name="connsiteX31" fmla="*/ 236061 w 278964"/>
                  <a:gd name="connsiteY31" fmla="*/ 116539 h 174353"/>
                  <a:gd name="connsiteX32" fmla="*/ 279301 w 278964"/>
                  <a:gd name="connsiteY32" fmla="*/ 54295 h 174353"/>
                  <a:gd name="connsiteX33" fmla="*/ 256461 w 278964"/>
                  <a:gd name="connsiteY33" fmla="*/ 14019 h 174353"/>
                  <a:gd name="connsiteX34" fmla="*/ 216185 w 278964"/>
                  <a:gd name="connsiteY34" fmla="*/ 37034 h 174353"/>
                  <a:gd name="connsiteX35" fmla="*/ 216185 w 278964"/>
                  <a:gd name="connsiteY35" fmla="*/ 37034 h 17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78964" h="174353">
                    <a:moveTo>
                      <a:pt x="216185" y="37034"/>
                    </a:moveTo>
                    <a:cubicBezTo>
                      <a:pt x="221416" y="23783"/>
                      <a:pt x="218103" y="32152"/>
                      <a:pt x="216011" y="35639"/>
                    </a:cubicBezTo>
                    <a:cubicBezTo>
                      <a:pt x="213919" y="38952"/>
                      <a:pt x="211826" y="42090"/>
                      <a:pt x="209560" y="45229"/>
                    </a:cubicBezTo>
                    <a:cubicBezTo>
                      <a:pt x="206945" y="49064"/>
                      <a:pt x="204155" y="52726"/>
                      <a:pt x="201365" y="56561"/>
                    </a:cubicBezTo>
                    <a:cubicBezTo>
                      <a:pt x="198053" y="61095"/>
                      <a:pt x="205724" y="51157"/>
                      <a:pt x="200668" y="57433"/>
                    </a:cubicBezTo>
                    <a:cubicBezTo>
                      <a:pt x="198750" y="59700"/>
                      <a:pt x="197007" y="62141"/>
                      <a:pt x="195089" y="64407"/>
                    </a:cubicBezTo>
                    <a:cubicBezTo>
                      <a:pt x="187417" y="73648"/>
                      <a:pt x="179397" y="82714"/>
                      <a:pt x="170854" y="91258"/>
                    </a:cubicBezTo>
                    <a:cubicBezTo>
                      <a:pt x="167192" y="94919"/>
                      <a:pt x="163356" y="98581"/>
                      <a:pt x="159346" y="102068"/>
                    </a:cubicBezTo>
                    <a:cubicBezTo>
                      <a:pt x="157777" y="103462"/>
                      <a:pt x="153593" y="105729"/>
                      <a:pt x="152895" y="107473"/>
                    </a:cubicBezTo>
                    <a:cubicBezTo>
                      <a:pt x="153244" y="106775"/>
                      <a:pt x="159346" y="103114"/>
                      <a:pt x="154813" y="105903"/>
                    </a:cubicBezTo>
                    <a:cubicBezTo>
                      <a:pt x="153767" y="106601"/>
                      <a:pt x="152721" y="107298"/>
                      <a:pt x="151675" y="107996"/>
                    </a:cubicBezTo>
                    <a:cubicBezTo>
                      <a:pt x="149757" y="109216"/>
                      <a:pt x="147665" y="110437"/>
                      <a:pt x="145572" y="111657"/>
                    </a:cubicBezTo>
                    <a:cubicBezTo>
                      <a:pt x="145224" y="111831"/>
                      <a:pt x="142783" y="112878"/>
                      <a:pt x="142608" y="113052"/>
                    </a:cubicBezTo>
                    <a:cubicBezTo>
                      <a:pt x="142783" y="112529"/>
                      <a:pt x="149408" y="110960"/>
                      <a:pt x="146967" y="111134"/>
                    </a:cubicBezTo>
                    <a:cubicBezTo>
                      <a:pt x="145921" y="111308"/>
                      <a:pt x="143306" y="111831"/>
                      <a:pt x="142260" y="112354"/>
                    </a:cubicBezTo>
                    <a:cubicBezTo>
                      <a:pt x="143306" y="111831"/>
                      <a:pt x="153244" y="110437"/>
                      <a:pt x="155162" y="112354"/>
                    </a:cubicBezTo>
                    <a:cubicBezTo>
                      <a:pt x="154639" y="111831"/>
                      <a:pt x="152895" y="112180"/>
                      <a:pt x="152198" y="111657"/>
                    </a:cubicBezTo>
                    <a:cubicBezTo>
                      <a:pt x="151675" y="111308"/>
                      <a:pt x="150454" y="110960"/>
                      <a:pt x="149757" y="110785"/>
                    </a:cubicBezTo>
                    <a:cubicBezTo>
                      <a:pt x="147316" y="110437"/>
                      <a:pt x="154116" y="112529"/>
                      <a:pt x="154290" y="112703"/>
                    </a:cubicBezTo>
                    <a:cubicBezTo>
                      <a:pt x="153767" y="111831"/>
                      <a:pt x="149757" y="110437"/>
                      <a:pt x="148885" y="109739"/>
                    </a:cubicBezTo>
                    <a:cubicBezTo>
                      <a:pt x="145049" y="107473"/>
                      <a:pt x="140167" y="105032"/>
                      <a:pt x="137029" y="101719"/>
                    </a:cubicBezTo>
                    <a:cubicBezTo>
                      <a:pt x="140690" y="105729"/>
                      <a:pt x="140342" y="104334"/>
                      <a:pt x="136680" y="101196"/>
                    </a:cubicBezTo>
                    <a:cubicBezTo>
                      <a:pt x="134763" y="99627"/>
                      <a:pt x="133019" y="98058"/>
                      <a:pt x="131101" y="96488"/>
                    </a:cubicBezTo>
                    <a:cubicBezTo>
                      <a:pt x="126742" y="92653"/>
                      <a:pt x="122558" y="88642"/>
                      <a:pt x="118373" y="84632"/>
                    </a:cubicBezTo>
                    <a:cubicBezTo>
                      <a:pt x="110702" y="77135"/>
                      <a:pt x="103379" y="69464"/>
                      <a:pt x="96056" y="61443"/>
                    </a:cubicBezTo>
                    <a:cubicBezTo>
                      <a:pt x="86641" y="50982"/>
                      <a:pt x="77226" y="40347"/>
                      <a:pt x="68508" y="29362"/>
                    </a:cubicBezTo>
                    <a:cubicBezTo>
                      <a:pt x="57698" y="15937"/>
                      <a:pt x="33289" y="17332"/>
                      <a:pt x="22305" y="29362"/>
                    </a:cubicBezTo>
                    <a:cubicBezTo>
                      <a:pt x="9228" y="43659"/>
                      <a:pt x="10798" y="61269"/>
                      <a:pt x="22305" y="75566"/>
                    </a:cubicBezTo>
                    <a:cubicBezTo>
                      <a:pt x="46540" y="105903"/>
                      <a:pt x="73565" y="135369"/>
                      <a:pt x="104774" y="158558"/>
                    </a:cubicBezTo>
                    <a:cubicBezTo>
                      <a:pt x="113666" y="165183"/>
                      <a:pt x="123430" y="170937"/>
                      <a:pt x="134239" y="174250"/>
                    </a:cubicBezTo>
                    <a:cubicBezTo>
                      <a:pt x="149234" y="178783"/>
                      <a:pt x="163531" y="175296"/>
                      <a:pt x="177130" y="168496"/>
                    </a:cubicBezTo>
                    <a:cubicBezTo>
                      <a:pt x="200145" y="156989"/>
                      <a:pt x="219498" y="135892"/>
                      <a:pt x="236061" y="116539"/>
                    </a:cubicBezTo>
                    <a:cubicBezTo>
                      <a:pt x="252276" y="97709"/>
                      <a:pt x="269886" y="77484"/>
                      <a:pt x="279301" y="54295"/>
                    </a:cubicBezTo>
                    <a:cubicBezTo>
                      <a:pt x="285752" y="38429"/>
                      <a:pt x="272327" y="17681"/>
                      <a:pt x="256461" y="14019"/>
                    </a:cubicBezTo>
                    <a:cubicBezTo>
                      <a:pt x="237456" y="9835"/>
                      <a:pt x="223159" y="19947"/>
                      <a:pt x="216185" y="37034"/>
                    </a:cubicBezTo>
                    <a:lnTo>
                      <a:pt x="216185" y="37034"/>
                    </a:lnTo>
                    <a:close/>
                  </a:path>
                </a:pathLst>
              </a:custGeom>
              <a:solidFill>
                <a:srgbClr val="A3B7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7685629" y="4176338"/>
                <a:ext cx="278965" cy="191788"/>
              </a:xfrm>
              <a:custGeom>
                <a:avLst/>
                <a:gdLst>
                  <a:gd name="connsiteX0" fmla="*/ 73745 w 278964"/>
                  <a:gd name="connsiteY0" fmla="*/ 147001 h 191788"/>
                  <a:gd name="connsiteX1" fmla="*/ 75140 w 278964"/>
                  <a:gd name="connsiteY1" fmla="*/ 144734 h 191788"/>
                  <a:gd name="connsiteX2" fmla="*/ 72873 w 278964"/>
                  <a:gd name="connsiteY2" fmla="*/ 147698 h 191788"/>
                  <a:gd name="connsiteX3" fmla="*/ 80370 w 278964"/>
                  <a:gd name="connsiteY3" fmla="*/ 138980 h 191788"/>
                  <a:gd name="connsiteX4" fmla="*/ 101467 w 278964"/>
                  <a:gd name="connsiteY4" fmla="*/ 117535 h 191788"/>
                  <a:gd name="connsiteX5" fmla="*/ 128666 w 278964"/>
                  <a:gd name="connsiteY5" fmla="*/ 93823 h 191788"/>
                  <a:gd name="connsiteX6" fmla="*/ 130235 w 278964"/>
                  <a:gd name="connsiteY6" fmla="*/ 92777 h 191788"/>
                  <a:gd name="connsiteX7" fmla="*/ 136512 w 278964"/>
                  <a:gd name="connsiteY7" fmla="*/ 88418 h 191788"/>
                  <a:gd name="connsiteX8" fmla="*/ 150460 w 278964"/>
                  <a:gd name="connsiteY8" fmla="*/ 80049 h 191788"/>
                  <a:gd name="connsiteX9" fmla="*/ 153773 w 278964"/>
                  <a:gd name="connsiteY9" fmla="*/ 78480 h 191788"/>
                  <a:gd name="connsiteX10" fmla="*/ 150809 w 278964"/>
                  <a:gd name="connsiteY10" fmla="*/ 79700 h 191788"/>
                  <a:gd name="connsiteX11" fmla="*/ 156040 w 278964"/>
                  <a:gd name="connsiteY11" fmla="*/ 77957 h 191788"/>
                  <a:gd name="connsiteX12" fmla="*/ 153599 w 278964"/>
                  <a:gd name="connsiteY12" fmla="*/ 78131 h 191788"/>
                  <a:gd name="connsiteX13" fmla="*/ 148368 w 278964"/>
                  <a:gd name="connsiteY13" fmla="*/ 77259 h 191788"/>
                  <a:gd name="connsiteX14" fmla="*/ 147845 w 278964"/>
                  <a:gd name="connsiteY14" fmla="*/ 76736 h 191788"/>
                  <a:gd name="connsiteX15" fmla="*/ 153773 w 278964"/>
                  <a:gd name="connsiteY15" fmla="*/ 80746 h 191788"/>
                  <a:gd name="connsiteX16" fmla="*/ 153076 w 278964"/>
                  <a:gd name="connsiteY16" fmla="*/ 80398 h 191788"/>
                  <a:gd name="connsiteX17" fmla="*/ 159178 w 278964"/>
                  <a:gd name="connsiteY17" fmla="*/ 85977 h 191788"/>
                  <a:gd name="connsiteX18" fmla="*/ 179926 w 278964"/>
                  <a:gd name="connsiteY18" fmla="*/ 109340 h 191788"/>
                  <a:gd name="connsiteX19" fmla="*/ 182716 w 278964"/>
                  <a:gd name="connsiteY19" fmla="*/ 113002 h 191788"/>
                  <a:gd name="connsiteX20" fmla="*/ 186028 w 278964"/>
                  <a:gd name="connsiteY20" fmla="*/ 117535 h 191788"/>
                  <a:gd name="connsiteX21" fmla="*/ 195269 w 278964"/>
                  <a:gd name="connsiteY21" fmla="*/ 130263 h 191788"/>
                  <a:gd name="connsiteX22" fmla="*/ 218632 w 278964"/>
                  <a:gd name="connsiteY22" fmla="*/ 165482 h 191788"/>
                  <a:gd name="connsiteX23" fmla="*/ 263441 w 278964"/>
                  <a:gd name="connsiteY23" fmla="*/ 177164 h 191788"/>
                  <a:gd name="connsiteX24" fmla="*/ 275123 w 278964"/>
                  <a:gd name="connsiteY24" fmla="*/ 132355 h 191788"/>
                  <a:gd name="connsiteX25" fmla="*/ 204510 w 278964"/>
                  <a:gd name="connsiteY25" fmla="*/ 39076 h 191788"/>
                  <a:gd name="connsiteX26" fmla="*/ 134943 w 278964"/>
                  <a:gd name="connsiteY26" fmla="*/ 15887 h 191788"/>
                  <a:gd name="connsiteX27" fmla="*/ 64504 w 278964"/>
                  <a:gd name="connsiteY27" fmla="*/ 62614 h 191788"/>
                  <a:gd name="connsiteX28" fmla="*/ 17255 w 278964"/>
                  <a:gd name="connsiteY28" fmla="*/ 113873 h 191788"/>
                  <a:gd name="connsiteX29" fmla="*/ 28936 w 278964"/>
                  <a:gd name="connsiteY29" fmla="*/ 158682 h 191788"/>
                  <a:gd name="connsiteX30" fmla="*/ 73745 w 278964"/>
                  <a:gd name="connsiteY30" fmla="*/ 147001 h 191788"/>
                  <a:gd name="connsiteX31" fmla="*/ 73745 w 278964"/>
                  <a:gd name="connsiteY31" fmla="*/ 147001 h 19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78964" h="191788">
                    <a:moveTo>
                      <a:pt x="73745" y="147001"/>
                    </a:moveTo>
                    <a:cubicBezTo>
                      <a:pt x="74094" y="146303"/>
                      <a:pt x="74791" y="145606"/>
                      <a:pt x="75140" y="144734"/>
                    </a:cubicBezTo>
                    <a:cubicBezTo>
                      <a:pt x="76883" y="141596"/>
                      <a:pt x="68863" y="152231"/>
                      <a:pt x="72873" y="147698"/>
                    </a:cubicBezTo>
                    <a:cubicBezTo>
                      <a:pt x="75488" y="144734"/>
                      <a:pt x="77929" y="141770"/>
                      <a:pt x="80370" y="138980"/>
                    </a:cubicBezTo>
                    <a:cubicBezTo>
                      <a:pt x="87170" y="131483"/>
                      <a:pt x="94144" y="124335"/>
                      <a:pt x="101467" y="117535"/>
                    </a:cubicBezTo>
                    <a:cubicBezTo>
                      <a:pt x="110185" y="109166"/>
                      <a:pt x="119251" y="101320"/>
                      <a:pt x="128666" y="93823"/>
                    </a:cubicBezTo>
                    <a:cubicBezTo>
                      <a:pt x="123610" y="97833"/>
                      <a:pt x="127794" y="94520"/>
                      <a:pt x="130235" y="92777"/>
                    </a:cubicBezTo>
                    <a:cubicBezTo>
                      <a:pt x="132328" y="91208"/>
                      <a:pt x="134420" y="89813"/>
                      <a:pt x="136512" y="88418"/>
                    </a:cubicBezTo>
                    <a:cubicBezTo>
                      <a:pt x="141045" y="85454"/>
                      <a:pt x="145578" y="82490"/>
                      <a:pt x="150460" y="80049"/>
                    </a:cubicBezTo>
                    <a:cubicBezTo>
                      <a:pt x="151506" y="79526"/>
                      <a:pt x="152727" y="79003"/>
                      <a:pt x="153773" y="78480"/>
                    </a:cubicBezTo>
                    <a:cubicBezTo>
                      <a:pt x="157958" y="76213"/>
                      <a:pt x="151681" y="80746"/>
                      <a:pt x="150809" y="79700"/>
                    </a:cubicBezTo>
                    <a:cubicBezTo>
                      <a:pt x="150983" y="79875"/>
                      <a:pt x="155342" y="78305"/>
                      <a:pt x="156040" y="77957"/>
                    </a:cubicBezTo>
                    <a:cubicBezTo>
                      <a:pt x="162142" y="75690"/>
                      <a:pt x="149414" y="77957"/>
                      <a:pt x="153599" y="78131"/>
                    </a:cubicBezTo>
                    <a:cubicBezTo>
                      <a:pt x="142440" y="77782"/>
                      <a:pt x="145927" y="76562"/>
                      <a:pt x="148368" y="77259"/>
                    </a:cubicBezTo>
                    <a:cubicBezTo>
                      <a:pt x="149937" y="77782"/>
                      <a:pt x="153250" y="79177"/>
                      <a:pt x="147845" y="76736"/>
                    </a:cubicBezTo>
                    <a:cubicBezTo>
                      <a:pt x="140173" y="73249"/>
                      <a:pt x="153424" y="80746"/>
                      <a:pt x="153773" y="80746"/>
                    </a:cubicBezTo>
                    <a:cubicBezTo>
                      <a:pt x="152029" y="81095"/>
                      <a:pt x="147147" y="75341"/>
                      <a:pt x="153076" y="80398"/>
                    </a:cubicBezTo>
                    <a:cubicBezTo>
                      <a:pt x="155168" y="82141"/>
                      <a:pt x="157260" y="84059"/>
                      <a:pt x="159178" y="85977"/>
                    </a:cubicBezTo>
                    <a:cubicBezTo>
                      <a:pt x="166675" y="93300"/>
                      <a:pt x="173475" y="101146"/>
                      <a:pt x="179926" y="109340"/>
                    </a:cubicBezTo>
                    <a:cubicBezTo>
                      <a:pt x="180798" y="110561"/>
                      <a:pt x="185680" y="116663"/>
                      <a:pt x="182716" y="113002"/>
                    </a:cubicBezTo>
                    <a:cubicBezTo>
                      <a:pt x="179577" y="108992"/>
                      <a:pt x="185505" y="116663"/>
                      <a:pt x="186028" y="117535"/>
                    </a:cubicBezTo>
                    <a:cubicBezTo>
                      <a:pt x="189167" y="121719"/>
                      <a:pt x="192305" y="126078"/>
                      <a:pt x="195269" y="130263"/>
                    </a:cubicBezTo>
                    <a:cubicBezTo>
                      <a:pt x="203464" y="141770"/>
                      <a:pt x="211310" y="153452"/>
                      <a:pt x="218632" y="165482"/>
                    </a:cubicBezTo>
                    <a:cubicBezTo>
                      <a:pt x="227524" y="180128"/>
                      <a:pt x="248272" y="186927"/>
                      <a:pt x="263441" y="177164"/>
                    </a:cubicBezTo>
                    <a:cubicBezTo>
                      <a:pt x="278087" y="167749"/>
                      <a:pt x="284712" y="148047"/>
                      <a:pt x="275123" y="132355"/>
                    </a:cubicBezTo>
                    <a:cubicBezTo>
                      <a:pt x="254898" y="99577"/>
                      <a:pt x="232232" y="65752"/>
                      <a:pt x="204510" y="39076"/>
                    </a:cubicBezTo>
                    <a:cubicBezTo>
                      <a:pt x="185157" y="20420"/>
                      <a:pt x="162316" y="6995"/>
                      <a:pt x="134943" y="15887"/>
                    </a:cubicBezTo>
                    <a:cubicBezTo>
                      <a:pt x="108093" y="24779"/>
                      <a:pt x="85078" y="44132"/>
                      <a:pt x="64504" y="62614"/>
                    </a:cubicBezTo>
                    <a:cubicBezTo>
                      <a:pt x="48115" y="77259"/>
                      <a:pt x="28064" y="94346"/>
                      <a:pt x="17255" y="113873"/>
                    </a:cubicBezTo>
                    <a:cubicBezTo>
                      <a:pt x="8886" y="128868"/>
                      <a:pt x="13244" y="150313"/>
                      <a:pt x="28936" y="158682"/>
                    </a:cubicBezTo>
                    <a:cubicBezTo>
                      <a:pt x="44454" y="166877"/>
                      <a:pt x="64853" y="163041"/>
                      <a:pt x="73745" y="147001"/>
                    </a:cubicBezTo>
                    <a:lnTo>
                      <a:pt x="73745" y="147001"/>
                    </a:lnTo>
                    <a:close/>
                  </a:path>
                </a:pathLst>
              </a:custGeom>
              <a:solidFill>
                <a:srgbClr val="A3B7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79499" y="3240529"/>
              <a:ext cx="275035" cy="257290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2417354" y="2659558"/>
            <a:ext cx="7571303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在此修改您的内容，或者将内容粘贴到记事本后，复制到此段落中。</a:t>
            </a:r>
            <a:endParaRPr lang="en-US" altLang="zh-CN" sz="16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cs typeface="+mn-ea"/>
              <a:sym typeface="+mn-lt"/>
            </a:endParaRPr>
          </a:p>
        </p:txBody>
      </p:sp>
      <p:pic>
        <p:nvPicPr>
          <p:cNvPr id="25" name="图形 24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84031" y="4581073"/>
            <a:ext cx="1485077" cy="1281593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818946">
            <a:off x="4480704" y="4858167"/>
            <a:ext cx="380425" cy="610187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1508076">
            <a:off x="7229781" y="4964075"/>
            <a:ext cx="561281" cy="37160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58641" y="2471088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01034B"/>
                </a:solidFill>
                <a:cs typeface="+mn-ea"/>
                <a:sym typeface="+mn-lt"/>
              </a:rPr>
              <a:t>下次再见！</a:t>
            </a:r>
            <a:endParaRPr lang="zh-CN" altLang="en-US" sz="80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53376" y="3702275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1034B"/>
                </a:solidFill>
                <a:cs typeface="+mn-ea"/>
                <a:sym typeface="+mn-lt"/>
              </a:rPr>
              <a:t>幼小及小学班会家长会</a:t>
            </a:r>
            <a:endParaRPr lang="zh-CN" altLang="en-US" sz="40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0130" y="4933477"/>
            <a:ext cx="21945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01034B"/>
                </a:solidFill>
                <a:cs typeface="+mn-ea"/>
                <a:sym typeface="+mn-lt"/>
              </a:rPr>
              <a:t>讲述老师 </a:t>
            </a:r>
            <a:r>
              <a:rPr lang="en-US" altLang="zh-CN" sz="2400">
                <a:solidFill>
                  <a:srgbClr val="01034B"/>
                </a:solidFill>
                <a:cs typeface="+mn-ea"/>
                <a:sym typeface="+mn-lt"/>
              </a:rPr>
              <a:t>XXX</a:t>
            </a:r>
            <a:endParaRPr lang="en-US" altLang="zh-CN" sz="24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85458" y="4541865"/>
            <a:ext cx="3650110" cy="191788"/>
            <a:chOff x="4314484" y="4176338"/>
            <a:chExt cx="3650110" cy="191788"/>
          </a:xfrm>
        </p:grpSpPr>
        <p:sp>
          <p:nvSpPr>
            <p:cNvPr id="45" name="任意多边形: 形状 44"/>
            <p:cNvSpPr/>
            <p:nvPr/>
          </p:nvSpPr>
          <p:spPr>
            <a:xfrm>
              <a:off x="4314484" y="4176338"/>
              <a:ext cx="278965" cy="191788"/>
            </a:xfrm>
            <a:custGeom>
              <a:avLst/>
              <a:gdLst>
                <a:gd name="connsiteX0" fmla="*/ 73784 w 278964"/>
                <a:gd name="connsiteY0" fmla="*/ 147002 h 191788"/>
                <a:gd name="connsiteX1" fmla="*/ 72912 w 278964"/>
                <a:gd name="connsiteY1" fmla="*/ 147700 h 191788"/>
                <a:gd name="connsiteX2" fmla="*/ 80410 w 278964"/>
                <a:gd name="connsiteY2" fmla="*/ 138982 h 191788"/>
                <a:gd name="connsiteX3" fmla="*/ 101506 w 278964"/>
                <a:gd name="connsiteY3" fmla="*/ 117537 h 191788"/>
                <a:gd name="connsiteX4" fmla="*/ 128705 w 278964"/>
                <a:gd name="connsiteY4" fmla="*/ 93825 h 191788"/>
                <a:gd name="connsiteX5" fmla="*/ 130275 w 278964"/>
                <a:gd name="connsiteY5" fmla="*/ 92779 h 191788"/>
                <a:gd name="connsiteX6" fmla="*/ 136726 w 278964"/>
                <a:gd name="connsiteY6" fmla="*/ 88245 h 191788"/>
                <a:gd name="connsiteX7" fmla="*/ 150674 w 278964"/>
                <a:gd name="connsiteY7" fmla="*/ 79876 h 191788"/>
                <a:gd name="connsiteX8" fmla="*/ 153987 w 278964"/>
                <a:gd name="connsiteY8" fmla="*/ 78307 h 191788"/>
                <a:gd name="connsiteX9" fmla="*/ 150848 w 278964"/>
                <a:gd name="connsiteY9" fmla="*/ 79528 h 191788"/>
                <a:gd name="connsiteX10" fmla="*/ 156079 w 278964"/>
                <a:gd name="connsiteY10" fmla="*/ 77784 h 191788"/>
                <a:gd name="connsiteX11" fmla="*/ 153638 w 278964"/>
                <a:gd name="connsiteY11" fmla="*/ 77959 h 191788"/>
                <a:gd name="connsiteX12" fmla="*/ 148407 w 278964"/>
                <a:gd name="connsiteY12" fmla="*/ 77087 h 191788"/>
                <a:gd name="connsiteX13" fmla="*/ 147884 w 278964"/>
                <a:gd name="connsiteY13" fmla="*/ 76564 h 191788"/>
                <a:gd name="connsiteX14" fmla="*/ 153812 w 278964"/>
                <a:gd name="connsiteY14" fmla="*/ 80748 h 191788"/>
                <a:gd name="connsiteX15" fmla="*/ 153115 w 278964"/>
                <a:gd name="connsiteY15" fmla="*/ 80399 h 191788"/>
                <a:gd name="connsiteX16" fmla="*/ 159217 w 278964"/>
                <a:gd name="connsiteY16" fmla="*/ 85979 h 191788"/>
                <a:gd name="connsiteX17" fmla="*/ 179965 w 278964"/>
                <a:gd name="connsiteY17" fmla="*/ 109342 h 191788"/>
                <a:gd name="connsiteX18" fmla="*/ 182755 w 278964"/>
                <a:gd name="connsiteY18" fmla="*/ 113004 h 191788"/>
                <a:gd name="connsiteX19" fmla="*/ 186242 w 278964"/>
                <a:gd name="connsiteY19" fmla="*/ 117362 h 191788"/>
                <a:gd name="connsiteX20" fmla="*/ 195483 w 278964"/>
                <a:gd name="connsiteY20" fmla="*/ 130090 h 191788"/>
                <a:gd name="connsiteX21" fmla="*/ 218846 w 278964"/>
                <a:gd name="connsiteY21" fmla="*/ 165309 h 191788"/>
                <a:gd name="connsiteX22" fmla="*/ 263655 w 278964"/>
                <a:gd name="connsiteY22" fmla="*/ 176991 h 191788"/>
                <a:gd name="connsiteX23" fmla="*/ 275336 w 278964"/>
                <a:gd name="connsiteY23" fmla="*/ 132182 h 191788"/>
                <a:gd name="connsiteX24" fmla="*/ 204723 w 278964"/>
                <a:gd name="connsiteY24" fmla="*/ 38903 h 191788"/>
                <a:gd name="connsiteX25" fmla="*/ 135156 w 278964"/>
                <a:gd name="connsiteY25" fmla="*/ 15889 h 191788"/>
                <a:gd name="connsiteX26" fmla="*/ 64543 w 278964"/>
                <a:gd name="connsiteY26" fmla="*/ 62790 h 191788"/>
                <a:gd name="connsiteX27" fmla="*/ 17294 w 278964"/>
                <a:gd name="connsiteY27" fmla="*/ 114050 h 191788"/>
                <a:gd name="connsiteX28" fmla="*/ 28975 w 278964"/>
                <a:gd name="connsiteY28" fmla="*/ 158858 h 191788"/>
                <a:gd name="connsiteX29" fmla="*/ 73784 w 278964"/>
                <a:gd name="connsiteY29" fmla="*/ 147002 h 191788"/>
                <a:gd name="connsiteX30" fmla="*/ 73784 w 278964"/>
                <a:gd name="connsiteY30" fmla="*/ 147002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8964" h="191788">
                  <a:moveTo>
                    <a:pt x="73784" y="147002"/>
                  </a:moveTo>
                  <a:cubicBezTo>
                    <a:pt x="76399" y="142295"/>
                    <a:pt x="77446" y="142992"/>
                    <a:pt x="72912" y="147700"/>
                  </a:cubicBezTo>
                  <a:cubicBezTo>
                    <a:pt x="75528" y="144910"/>
                    <a:pt x="77969" y="141772"/>
                    <a:pt x="80410" y="138982"/>
                  </a:cubicBezTo>
                  <a:cubicBezTo>
                    <a:pt x="87209" y="131659"/>
                    <a:pt x="94183" y="124511"/>
                    <a:pt x="101506" y="117537"/>
                  </a:cubicBezTo>
                  <a:cubicBezTo>
                    <a:pt x="110224" y="109168"/>
                    <a:pt x="119290" y="101322"/>
                    <a:pt x="128705" y="93825"/>
                  </a:cubicBezTo>
                  <a:cubicBezTo>
                    <a:pt x="123824" y="97835"/>
                    <a:pt x="127834" y="94522"/>
                    <a:pt x="130275" y="92779"/>
                  </a:cubicBezTo>
                  <a:cubicBezTo>
                    <a:pt x="132367" y="91209"/>
                    <a:pt x="134459" y="89815"/>
                    <a:pt x="136726" y="88245"/>
                  </a:cubicBezTo>
                  <a:cubicBezTo>
                    <a:pt x="141259" y="85281"/>
                    <a:pt x="145792" y="82317"/>
                    <a:pt x="150674" y="79876"/>
                  </a:cubicBezTo>
                  <a:cubicBezTo>
                    <a:pt x="151720" y="79353"/>
                    <a:pt x="152940" y="78830"/>
                    <a:pt x="153987" y="78307"/>
                  </a:cubicBezTo>
                  <a:cubicBezTo>
                    <a:pt x="158171" y="76041"/>
                    <a:pt x="151894" y="80574"/>
                    <a:pt x="150848" y="79528"/>
                  </a:cubicBezTo>
                  <a:cubicBezTo>
                    <a:pt x="151023" y="79702"/>
                    <a:pt x="155556" y="78133"/>
                    <a:pt x="156079" y="77784"/>
                  </a:cubicBezTo>
                  <a:cubicBezTo>
                    <a:pt x="162181" y="75518"/>
                    <a:pt x="149453" y="77784"/>
                    <a:pt x="153638" y="77959"/>
                  </a:cubicBezTo>
                  <a:cubicBezTo>
                    <a:pt x="142479" y="77610"/>
                    <a:pt x="145966" y="76389"/>
                    <a:pt x="148407" y="77087"/>
                  </a:cubicBezTo>
                  <a:cubicBezTo>
                    <a:pt x="149976" y="77610"/>
                    <a:pt x="153289" y="79005"/>
                    <a:pt x="147884" y="76564"/>
                  </a:cubicBezTo>
                  <a:cubicBezTo>
                    <a:pt x="140387" y="73251"/>
                    <a:pt x="153464" y="80748"/>
                    <a:pt x="153812" y="80748"/>
                  </a:cubicBezTo>
                  <a:cubicBezTo>
                    <a:pt x="152069" y="81097"/>
                    <a:pt x="147187" y="75343"/>
                    <a:pt x="153115" y="80399"/>
                  </a:cubicBezTo>
                  <a:cubicBezTo>
                    <a:pt x="155207" y="82143"/>
                    <a:pt x="157299" y="84061"/>
                    <a:pt x="159217" y="85979"/>
                  </a:cubicBezTo>
                  <a:cubicBezTo>
                    <a:pt x="166540" y="93302"/>
                    <a:pt x="173514" y="101148"/>
                    <a:pt x="179965" y="109342"/>
                  </a:cubicBezTo>
                  <a:cubicBezTo>
                    <a:pt x="180837" y="110563"/>
                    <a:pt x="185719" y="116665"/>
                    <a:pt x="182755" y="113004"/>
                  </a:cubicBezTo>
                  <a:cubicBezTo>
                    <a:pt x="179616" y="108993"/>
                    <a:pt x="185544" y="116491"/>
                    <a:pt x="186242" y="117362"/>
                  </a:cubicBezTo>
                  <a:cubicBezTo>
                    <a:pt x="189380" y="121547"/>
                    <a:pt x="192519" y="125906"/>
                    <a:pt x="195483" y="130090"/>
                  </a:cubicBezTo>
                  <a:cubicBezTo>
                    <a:pt x="203677" y="141597"/>
                    <a:pt x="211523" y="153279"/>
                    <a:pt x="218846" y="165309"/>
                  </a:cubicBezTo>
                  <a:cubicBezTo>
                    <a:pt x="227738" y="179955"/>
                    <a:pt x="248486" y="186755"/>
                    <a:pt x="263655" y="176991"/>
                  </a:cubicBezTo>
                  <a:cubicBezTo>
                    <a:pt x="278300" y="167576"/>
                    <a:pt x="284926" y="147874"/>
                    <a:pt x="275336" y="132182"/>
                  </a:cubicBezTo>
                  <a:cubicBezTo>
                    <a:pt x="255111" y="99404"/>
                    <a:pt x="232445" y="65579"/>
                    <a:pt x="204723" y="38903"/>
                  </a:cubicBezTo>
                  <a:cubicBezTo>
                    <a:pt x="185370" y="20422"/>
                    <a:pt x="162530" y="6997"/>
                    <a:pt x="135156" y="15889"/>
                  </a:cubicBezTo>
                  <a:cubicBezTo>
                    <a:pt x="108306" y="24781"/>
                    <a:pt x="85291" y="44308"/>
                    <a:pt x="64543" y="62790"/>
                  </a:cubicBezTo>
                  <a:cubicBezTo>
                    <a:pt x="48154" y="77435"/>
                    <a:pt x="28104" y="94522"/>
                    <a:pt x="17294" y="114050"/>
                  </a:cubicBezTo>
                  <a:cubicBezTo>
                    <a:pt x="8925" y="129044"/>
                    <a:pt x="13109" y="150489"/>
                    <a:pt x="28975" y="158858"/>
                  </a:cubicBezTo>
                  <a:cubicBezTo>
                    <a:pt x="44493" y="166879"/>
                    <a:pt x="64892" y="163043"/>
                    <a:pt x="73784" y="147002"/>
                  </a:cubicBezTo>
                  <a:lnTo>
                    <a:pt x="73784" y="147002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4720423" y="4185056"/>
              <a:ext cx="278965" cy="174353"/>
            </a:xfrm>
            <a:custGeom>
              <a:avLst/>
              <a:gdLst>
                <a:gd name="connsiteX0" fmla="*/ 216185 w 278964"/>
                <a:gd name="connsiteY0" fmla="*/ 36929 h 174353"/>
                <a:gd name="connsiteX1" fmla="*/ 216011 w 278964"/>
                <a:gd name="connsiteY1" fmla="*/ 35534 h 174353"/>
                <a:gd name="connsiteX2" fmla="*/ 209560 w 278964"/>
                <a:gd name="connsiteY2" fmla="*/ 45123 h 174353"/>
                <a:gd name="connsiteX3" fmla="*/ 201365 w 278964"/>
                <a:gd name="connsiteY3" fmla="*/ 56456 h 174353"/>
                <a:gd name="connsiteX4" fmla="*/ 200668 w 278964"/>
                <a:gd name="connsiteY4" fmla="*/ 57328 h 174353"/>
                <a:gd name="connsiteX5" fmla="*/ 195089 w 278964"/>
                <a:gd name="connsiteY5" fmla="*/ 64302 h 174353"/>
                <a:gd name="connsiteX6" fmla="*/ 170854 w 278964"/>
                <a:gd name="connsiteY6" fmla="*/ 91152 h 174353"/>
                <a:gd name="connsiteX7" fmla="*/ 159346 w 278964"/>
                <a:gd name="connsiteY7" fmla="*/ 101962 h 174353"/>
                <a:gd name="connsiteX8" fmla="*/ 152895 w 278964"/>
                <a:gd name="connsiteY8" fmla="*/ 107367 h 174353"/>
                <a:gd name="connsiteX9" fmla="*/ 154813 w 278964"/>
                <a:gd name="connsiteY9" fmla="*/ 105798 h 174353"/>
                <a:gd name="connsiteX10" fmla="*/ 151675 w 278964"/>
                <a:gd name="connsiteY10" fmla="*/ 107890 h 174353"/>
                <a:gd name="connsiteX11" fmla="*/ 145572 w 278964"/>
                <a:gd name="connsiteY11" fmla="*/ 111377 h 174353"/>
                <a:gd name="connsiteX12" fmla="*/ 142608 w 278964"/>
                <a:gd name="connsiteY12" fmla="*/ 112772 h 174353"/>
                <a:gd name="connsiteX13" fmla="*/ 146967 w 278964"/>
                <a:gd name="connsiteY13" fmla="*/ 110854 h 174353"/>
                <a:gd name="connsiteX14" fmla="*/ 142260 w 278964"/>
                <a:gd name="connsiteY14" fmla="*/ 112075 h 174353"/>
                <a:gd name="connsiteX15" fmla="*/ 155162 w 278964"/>
                <a:gd name="connsiteY15" fmla="*/ 112075 h 174353"/>
                <a:gd name="connsiteX16" fmla="*/ 152198 w 278964"/>
                <a:gd name="connsiteY16" fmla="*/ 111377 h 174353"/>
                <a:gd name="connsiteX17" fmla="*/ 149757 w 278964"/>
                <a:gd name="connsiteY17" fmla="*/ 110506 h 174353"/>
                <a:gd name="connsiteX18" fmla="*/ 154290 w 278964"/>
                <a:gd name="connsiteY18" fmla="*/ 112423 h 174353"/>
                <a:gd name="connsiteX19" fmla="*/ 148885 w 278964"/>
                <a:gd name="connsiteY19" fmla="*/ 109459 h 174353"/>
                <a:gd name="connsiteX20" fmla="*/ 137029 w 278964"/>
                <a:gd name="connsiteY20" fmla="*/ 101439 h 174353"/>
                <a:gd name="connsiteX21" fmla="*/ 136680 w 278964"/>
                <a:gd name="connsiteY21" fmla="*/ 100916 h 174353"/>
                <a:gd name="connsiteX22" fmla="*/ 131101 w 278964"/>
                <a:gd name="connsiteY22" fmla="*/ 96209 h 174353"/>
                <a:gd name="connsiteX23" fmla="*/ 118373 w 278964"/>
                <a:gd name="connsiteY23" fmla="*/ 84353 h 174353"/>
                <a:gd name="connsiteX24" fmla="*/ 96056 w 278964"/>
                <a:gd name="connsiteY24" fmla="*/ 61164 h 174353"/>
                <a:gd name="connsiteX25" fmla="*/ 68508 w 278964"/>
                <a:gd name="connsiteY25" fmla="*/ 29083 h 174353"/>
                <a:gd name="connsiteX26" fmla="*/ 22305 w 278964"/>
                <a:gd name="connsiteY26" fmla="*/ 29083 h 174353"/>
                <a:gd name="connsiteX27" fmla="*/ 22305 w 278964"/>
                <a:gd name="connsiteY27" fmla="*/ 75286 h 174353"/>
                <a:gd name="connsiteX28" fmla="*/ 104774 w 278964"/>
                <a:gd name="connsiteY28" fmla="*/ 158278 h 174353"/>
                <a:gd name="connsiteX29" fmla="*/ 134239 w 278964"/>
                <a:gd name="connsiteY29" fmla="*/ 173970 h 174353"/>
                <a:gd name="connsiteX30" fmla="*/ 177130 w 278964"/>
                <a:gd name="connsiteY30" fmla="*/ 168216 h 174353"/>
                <a:gd name="connsiteX31" fmla="*/ 236062 w 278964"/>
                <a:gd name="connsiteY31" fmla="*/ 116259 h 174353"/>
                <a:gd name="connsiteX32" fmla="*/ 279301 w 278964"/>
                <a:gd name="connsiteY32" fmla="*/ 54364 h 174353"/>
                <a:gd name="connsiteX33" fmla="*/ 256461 w 278964"/>
                <a:gd name="connsiteY33" fmla="*/ 14088 h 174353"/>
                <a:gd name="connsiteX34" fmla="*/ 216185 w 278964"/>
                <a:gd name="connsiteY34" fmla="*/ 36929 h 174353"/>
                <a:gd name="connsiteX35" fmla="*/ 216185 w 278964"/>
                <a:gd name="connsiteY35" fmla="*/ 36929 h 1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964" h="174353">
                  <a:moveTo>
                    <a:pt x="216185" y="36929"/>
                  </a:moveTo>
                  <a:cubicBezTo>
                    <a:pt x="221590" y="23678"/>
                    <a:pt x="218103" y="32047"/>
                    <a:pt x="216011" y="35534"/>
                  </a:cubicBezTo>
                  <a:cubicBezTo>
                    <a:pt x="213919" y="38847"/>
                    <a:pt x="211827" y="41985"/>
                    <a:pt x="209560" y="45123"/>
                  </a:cubicBezTo>
                  <a:cubicBezTo>
                    <a:pt x="206945" y="48959"/>
                    <a:pt x="204155" y="52620"/>
                    <a:pt x="201365" y="56456"/>
                  </a:cubicBezTo>
                  <a:cubicBezTo>
                    <a:pt x="198053" y="60989"/>
                    <a:pt x="205724" y="51051"/>
                    <a:pt x="200668" y="57328"/>
                  </a:cubicBezTo>
                  <a:cubicBezTo>
                    <a:pt x="198750" y="59595"/>
                    <a:pt x="197007" y="62035"/>
                    <a:pt x="195089" y="64302"/>
                  </a:cubicBezTo>
                  <a:cubicBezTo>
                    <a:pt x="187417" y="73543"/>
                    <a:pt x="179397" y="82609"/>
                    <a:pt x="170854" y="91152"/>
                  </a:cubicBezTo>
                  <a:cubicBezTo>
                    <a:pt x="167192" y="94814"/>
                    <a:pt x="163356" y="98475"/>
                    <a:pt x="159346" y="101962"/>
                  </a:cubicBezTo>
                  <a:cubicBezTo>
                    <a:pt x="157777" y="103357"/>
                    <a:pt x="153593" y="105624"/>
                    <a:pt x="152895" y="107367"/>
                  </a:cubicBezTo>
                  <a:cubicBezTo>
                    <a:pt x="153244" y="106670"/>
                    <a:pt x="159346" y="103008"/>
                    <a:pt x="154813" y="105798"/>
                  </a:cubicBezTo>
                  <a:cubicBezTo>
                    <a:pt x="153767" y="106495"/>
                    <a:pt x="152721" y="107193"/>
                    <a:pt x="151675" y="107890"/>
                  </a:cubicBezTo>
                  <a:cubicBezTo>
                    <a:pt x="149582" y="108936"/>
                    <a:pt x="147665" y="110157"/>
                    <a:pt x="145572" y="111377"/>
                  </a:cubicBezTo>
                  <a:cubicBezTo>
                    <a:pt x="145224" y="111552"/>
                    <a:pt x="142783" y="112598"/>
                    <a:pt x="142608" y="112772"/>
                  </a:cubicBezTo>
                  <a:cubicBezTo>
                    <a:pt x="142783" y="112249"/>
                    <a:pt x="149408" y="110680"/>
                    <a:pt x="146967" y="110854"/>
                  </a:cubicBezTo>
                  <a:cubicBezTo>
                    <a:pt x="145921" y="111029"/>
                    <a:pt x="143306" y="111552"/>
                    <a:pt x="142260" y="112075"/>
                  </a:cubicBezTo>
                  <a:cubicBezTo>
                    <a:pt x="143306" y="111552"/>
                    <a:pt x="153244" y="110157"/>
                    <a:pt x="155162" y="112075"/>
                  </a:cubicBezTo>
                  <a:cubicBezTo>
                    <a:pt x="154639" y="111552"/>
                    <a:pt x="152895" y="111726"/>
                    <a:pt x="152198" y="111377"/>
                  </a:cubicBezTo>
                  <a:cubicBezTo>
                    <a:pt x="151675" y="111029"/>
                    <a:pt x="150454" y="110680"/>
                    <a:pt x="149757" y="110506"/>
                  </a:cubicBezTo>
                  <a:cubicBezTo>
                    <a:pt x="147316" y="110157"/>
                    <a:pt x="154116" y="112249"/>
                    <a:pt x="154290" y="112423"/>
                  </a:cubicBezTo>
                  <a:cubicBezTo>
                    <a:pt x="153767" y="111552"/>
                    <a:pt x="149757" y="110157"/>
                    <a:pt x="148885" y="109459"/>
                  </a:cubicBezTo>
                  <a:cubicBezTo>
                    <a:pt x="145049" y="107193"/>
                    <a:pt x="140167" y="104752"/>
                    <a:pt x="137029" y="101439"/>
                  </a:cubicBezTo>
                  <a:cubicBezTo>
                    <a:pt x="140690" y="105449"/>
                    <a:pt x="140342" y="104055"/>
                    <a:pt x="136680" y="100916"/>
                  </a:cubicBezTo>
                  <a:cubicBezTo>
                    <a:pt x="134762" y="99347"/>
                    <a:pt x="133019" y="97778"/>
                    <a:pt x="131101" y="96209"/>
                  </a:cubicBezTo>
                  <a:cubicBezTo>
                    <a:pt x="126742" y="92373"/>
                    <a:pt x="122558" y="88363"/>
                    <a:pt x="118373" y="84353"/>
                  </a:cubicBezTo>
                  <a:cubicBezTo>
                    <a:pt x="110702" y="76855"/>
                    <a:pt x="103205" y="69184"/>
                    <a:pt x="96056" y="61164"/>
                  </a:cubicBezTo>
                  <a:cubicBezTo>
                    <a:pt x="86641" y="50703"/>
                    <a:pt x="77226" y="40067"/>
                    <a:pt x="68508" y="29083"/>
                  </a:cubicBezTo>
                  <a:cubicBezTo>
                    <a:pt x="57698" y="15658"/>
                    <a:pt x="33289" y="17052"/>
                    <a:pt x="22305" y="29083"/>
                  </a:cubicBezTo>
                  <a:cubicBezTo>
                    <a:pt x="9228" y="43380"/>
                    <a:pt x="10797" y="60989"/>
                    <a:pt x="22305" y="75286"/>
                  </a:cubicBezTo>
                  <a:cubicBezTo>
                    <a:pt x="46540" y="105624"/>
                    <a:pt x="73565" y="135089"/>
                    <a:pt x="104774" y="158278"/>
                  </a:cubicBezTo>
                  <a:cubicBezTo>
                    <a:pt x="113666" y="164904"/>
                    <a:pt x="123430" y="170657"/>
                    <a:pt x="134239" y="173970"/>
                  </a:cubicBezTo>
                  <a:cubicBezTo>
                    <a:pt x="149234" y="178503"/>
                    <a:pt x="163531" y="175016"/>
                    <a:pt x="177130" y="168216"/>
                  </a:cubicBezTo>
                  <a:cubicBezTo>
                    <a:pt x="200145" y="156709"/>
                    <a:pt x="219498" y="135612"/>
                    <a:pt x="236062" y="116259"/>
                  </a:cubicBezTo>
                  <a:cubicBezTo>
                    <a:pt x="252276" y="97778"/>
                    <a:pt x="269886" y="77553"/>
                    <a:pt x="279301" y="54364"/>
                  </a:cubicBezTo>
                  <a:cubicBezTo>
                    <a:pt x="285752" y="38498"/>
                    <a:pt x="272327" y="17750"/>
                    <a:pt x="256461" y="14088"/>
                  </a:cubicBezTo>
                  <a:cubicBezTo>
                    <a:pt x="237456" y="9730"/>
                    <a:pt x="223159" y="19842"/>
                    <a:pt x="216185" y="36929"/>
                  </a:cubicBezTo>
                  <a:lnTo>
                    <a:pt x="216185" y="36929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5150197" y="4176338"/>
              <a:ext cx="278965" cy="191788"/>
            </a:xfrm>
            <a:custGeom>
              <a:avLst/>
              <a:gdLst>
                <a:gd name="connsiteX0" fmla="*/ 73745 w 278964"/>
                <a:gd name="connsiteY0" fmla="*/ 147001 h 191788"/>
                <a:gd name="connsiteX1" fmla="*/ 72873 w 278964"/>
                <a:gd name="connsiteY1" fmla="*/ 147698 h 191788"/>
                <a:gd name="connsiteX2" fmla="*/ 80370 w 278964"/>
                <a:gd name="connsiteY2" fmla="*/ 138980 h 191788"/>
                <a:gd name="connsiteX3" fmla="*/ 101467 w 278964"/>
                <a:gd name="connsiteY3" fmla="*/ 117535 h 191788"/>
                <a:gd name="connsiteX4" fmla="*/ 128666 w 278964"/>
                <a:gd name="connsiteY4" fmla="*/ 93823 h 191788"/>
                <a:gd name="connsiteX5" fmla="*/ 130235 w 278964"/>
                <a:gd name="connsiteY5" fmla="*/ 92777 h 191788"/>
                <a:gd name="connsiteX6" fmla="*/ 136512 w 278964"/>
                <a:gd name="connsiteY6" fmla="*/ 88418 h 191788"/>
                <a:gd name="connsiteX7" fmla="*/ 150460 w 278964"/>
                <a:gd name="connsiteY7" fmla="*/ 80049 h 191788"/>
                <a:gd name="connsiteX8" fmla="*/ 153773 w 278964"/>
                <a:gd name="connsiteY8" fmla="*/ 78480 h 191788"/>
                <a:gd name="connsiteX9" fmla="*/ 150809 w 278964"/>
                <a:gd name="connsiteY9" fmla="*/ 79700 h 191788"/>
                <a:gd name="connsiteX10" fmla="*/ 156040 w 278964"/>
                <a:gd name="connsiteY10" fmla="*/ 77957 h 191788"/>
                <a:gd name="connsiteX11" fmla="*/ 153599 w 278964"/>
                <a:gd name="connsiteY11" fmla="*/ 78131 h 191788"/>
                <a:gd name="connsiteX12" fmla="*/ 148368 w 278964"/>
                <a:gd name="connsiteY12" fmla="*/ 77259 h 191788"/>
                <a:gd name="connsiteX13" fmla="*/ 147845 w 278964"/>
                <a:gd name="connsiteY13" fmla="*/ 76736 h 191788"/>
                <a:gd name="connsiteX14" fmla="*/ 153773 w 278964"/>
                <a:gd name="connsiteY14" fmla="*/ 80746 h 191788"/>
                <a:gd name="connsiteX15" fmla="*/ 153076 w 278964"/>
                <a:gd name="connsiteY15" fmla="*/ 80398 h 191788"/>
                <a:gd name="connsiteX16" fmla="*/ 159178 w 278964"/>
                <a:gd name="connsiteY16" fmla="*/ 85977 h 191788"/>
                <a:gd name="connsiteX17" fmla="*/ 179926 w 278964"/>
                <a:gd name="connsiteY17" fmla="*/ 109340 h 191788"/>
                <a:gd name="connsiteX18" fmla="*/ 182716 w 278964"/>
                <a:gd name="connsiteY18" fmla="*/ 113002 h 191788"/>
                <a:gd name="connsiteX19" fmla="*/ 186028 w 278964"/>
                <a:gd name="connsiteY19" fmla="*/ 117535 h 191788"/>
                <a:gd name="connsiteX20" fmla="*/ 195269 w 278964"/>
                <a:gd name="connsiteY20" fmla="*/ 130263 h 191788"/>
                <a:gd name="connsiteX21" fmla="*/ 218632 w 278964"/>
                <a:gd name="connsiteY21" fmla="*/ 165482 h 191788"/>
                <a:gd name="connsiteX22" fmla="*/ 263441 w 278964"/>
                <a:gd name="connsiteY22" fmla="*/ 177164 h 191788"/>
                <a:gd name="connsiteX23" fmla="*/ 275123 w 278964"/>
                <a:gd name="connsiteY23" fmla="*/ 132355 h 191788"/>
                <a:gd name="connsiteX24" fmla="*/ 204510 w 278964"/>
                <a:gd name="connsiteY24" fmla="*/ 39076 h 191788"/>
                <a:gd name="connsiteX25" fmla="*/ 134943 w 278964"/>
                <a:gd name="connsiteY25" fmla="*/ 15887 h 191788"/>
                <a:gd name="connsiteX26" fmla="*/ 64504 w 278964"/>
                <a:gd name="connsiteY26" fmla="*/ 62614 h 191788"/>
                <a:gd name="connsiteX27" fmla="*/ 17255 w 278964"/>
                <a:gd name="connsiteY27" fmla="*/ 113873 h 191788"/>
                <a:gd name="connsiteX28" fmla="*/ 28936 w 278964"/>
                <a:gd name="connsiteY28" fmla="*/ 158682 h 191788"/>
                <a:gd name="connsiteX29" fmla="*/ 73745 w 278964"/>
                <a:gd name="connsiteY29" fmla="*/ 147001 h 191788"/>
                <a:gd name="connsiteX30" fmla="*/ 73745 w 278964"/>
                <a:gd name="connsiteY30" fmla="*/ 147001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8964" h="191788">
                  <a:moveTo>
                    <a:pt x="73745" y="147001"/>
                  </a:moveTo>
                  <a:cubicBezTo>
                    <a:pt x="76360" y="142293"/>
                    <a:pt x="77406" y="142990"/>
                    <a:pt x="72873" y="147698"/>
                  </a:cubicBezTo>
                  <a:cubicBezTo>
                    <a:pt x="75488" y="144908"/>
                    <a:pt x="77929" y="141770"/>
                    <a:pt x="80370" y="138980"/>
                  </a:cubicBezTo>
                  <a:cubicBezTo>
                    <a:pt x="87170" y="131657"/>
                    <a:pt x="94319" y="124509"/>
                    <a:pt x="101467" y="117535"/>
                  </a:cubicBezTo>
                  <a:cubicBezTo>
                    <a:pt x="110185" y="109166"/>
                    <a:pt x="119251" y="101320"/>
                    <a:pt x="128666" y="93823"/>
                  </a:cubicBezTo>
                  <a:cubicBezTo>
                    <a:pt x="123610" y="97833"/>
                    <a:pt x="127794" y="94520"/>
                    <a:pt x="130235" y="92777"/>
                  </a:cubicBezTo>
                  <a:cubicBezTo>
                    <a:pt x="132328" y="91208"/>
                    <a:pt x="134420" y="89813"/>
                    <a:pt x="136512" y="88418"/>
                  </a:cubicBezTo>
                  <a:cubicBezTo>
                    <a:pt x="141045" y="85454"/>
                    <a:pt x="145578" y="82490"/>
                    <a:pt x="150460" y="80049"/>
                  </a:cubicBezTo>
                  <a:cubicBezTo>
                    <a:pt x="151506" y="79526"/>
                    <a:pt x="152727" y="79003"/>
                    <a:pt x="153773" y="78480"/>
                  </a:cubicBezTo>
                  <a:cubicBezTo>
                    <a:pt x="157958" y="76213"/>
                    <a:pt x="151681" y="80746"/>
                    <a:pt x="150809" y="79700"/>
                  </a:cubicBezTo>
                  <a:cubicBezTo>
                    <a:pt x="150983" y="79875"/>
                    <a:pt x="155517" y="78305"/>
                    <a:pt x="156040" y="77957"/>
                  </a:cubicBezTo>
                  <a:cubicBezTo>
                    <a:pt x="162142" y="75690"/>
                    <a:pt x="149414" y="77957"/>
                    <a:pt x="153599" y="78131"/>
                  </a:cubicBezTo>
                  <a:cubicBezTo>
                    <a:pt x="142440" y="77782"/>
                    <a:pt x="145927" y="76562"/>
                    <a:pt x="148368" y="77259"/>
                  </a:cubicBezTo>
                  <a:cubicBezTo>
                    <a:pt x="149937" y="77782"/>
                    <a:pt x="153250" y="79177"/>
                    <a:pt x="147845" y="76736"/>
                  </a:cubicBezTo>
                  <a:cubicBezTo>
                    <a:pt x="140174" y="73249"/>
                    <a:pt x="153424" y="80746"/>
                    <a:pt x="153773" y="80746"/>
                  </a:cubicBezTo>
                  <a:cubicBezTo>
                    <a:pt x="152030" y="81095"/>
                    <a:pt x="147148" y="75341"/>
                    <a:pt x="153076" y="80398"/>
                  </a:cubicBezTo>
                  <a:cubicBezTo>
                    <a:pt x="155168" y="82141"/>
                    <a:pt x="157260" y="84059"/>
                    <a:pt x="159178" y="85977"/>
                  </a:cubicBezTo>
                  <a:cubicBezTo>
                    <a:pt x="166675" y="93300"/>
                    <a:pt x="173475" y="101146"/>
                    <a:pt x="179926" y="109340"/>
                  </a:cubicBezTo>
                  <a:cubicBezTo>
                    <a:pt x="180798" y="110561"/>
                    <a:pt x="185680" y="116663"/>
                    <a:pt x="182716" y="113002"/>
                  </a:cubicBezTo>
                  <a:cubicBezTo>
                    <a:pt x="179577" y="108992"/>
                    <a:pt x="185505" y="116663"/>
                    <a:pt x="186028" y="117535"/>
                  </a:cubicBezTo>
                  <a:cubicBezTo>
                    <a:pt x="189167" y="121719"/>
                    <a:pt x="192305" y="126078"/>
                    <a:pt x="195269" y="130263"/>
                  </a:cubicBezTo>
                  <a:cubicBezTo>
                    <a:pt x="203464" y="141770"/>
                    <a:pt x="211310" y="153452"/>
                    <a:pt x="218632" y="165482"/>
                  </a:cubicBezTo>
                  <a:cubicBezTo>
                    <a:pt x="227524" y="180128"/>
                    <a:pt x="248272" y="186927"/>
                    <a:pt x="263441" y="177164"/>
                  </a:cubicBezTo>
                  <a:cubicBezTo>
                    <a:pt x="278087" y="167749"/>
                    <a:pt x="284712" y="148047"/>
                    <a:pt x="275123" y="132355"/>
                  </a:cubicBezTo>
                  <a:cubicBezTo>
                    <a:pt x="254898" y="99577"/>
                    <a:pt x="232232" y="65752"/>
                    <a:pt x="204510" y="39076"/>
                  </a:cubicBezTo>
                  <a:cubicBezTo>
                    <a:pt x="185157" y="20420"/>
                    <a:pt x="162316" y="6995"/>
                    <a:pt x="134943" y="15887"/>
                  </a:cubicBezTo>
                  <a:cubicBezTo>
                    <a:pt x="108093" y="24779"/>
                    <a:pt x="85078" y="44132"/>
                    <a:pt x="64504" y="62614"/>
                  </a:cubicBezTo>
                  <a:cubicBezTo>
                    <a:pt x="48115" y="77259"/>
                    <a:pt x="28065" y="94346"/>
                    <a:pt x="17255" y="113873"/>
                  </a:cubicBezTo>
                  <a:cubicBezTo>
                    <a:pt x="8886" y="128868"/>
                    <a:pt x="13244" y="150313"/>
                    <a:pt x="28936" y="158682"/>
                  </a:cubicBezTo>
                  <a:cubicBezTo>
                    <a:pt x="44454" y="166877"/>
                    <a:pt x="64853" y="163041"/>
                    <a:pt x="73745" y="147001"/>
                  </a:cubicBezTo>
                  <a:lnTo>
                    <a:pt x="73745" y="147001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5556097" y="4185056"/>
              <a:ext cx="278965" cy="174353"/>
            </a:xfrm>
            <a:custGeom>
              <a:avLst/>
              <a:gdLst>
                <a:gd name="connsiteX0" fmla="*/ 216185 w 278964"/>
                <a:gd name="connsiteY0" fmla="*/ 36929 h 174353"/>
                <a:gd name="connsiteX1" fmla="*/ 216011 w 278964"/>
                <a:gd name="connsiteY1" fmla="*/ 35534 h 174353"/>
                <a:gd name="connsiteX2" fmla="*/ 209560 w 278964"/>
                <a:gd name="connsiteY2" fmla="*/ 45123 h 174353"/>
                <a:gd name="connsiteX3" fmla="*/ 201365 w 278964"/>
                <a:gd name="connsiteY3" fmla="*/ 56456 h 174353"/>
                <a:gd name="connsiteX4" fmla="*/ 200668 w 278964"/>
                <a:gd name="connsiteY4" fmla="*/ 57328 h 174353"/>
                <a:gd name="connsiteX5" fmla="*/ 195089 w 278964"/>
                <a:gd name="connsiteY5" fmla="*/ 64302 h 174353"/>
                <a:gd name="connsiteX6" fmla="*/ 170854 w 278964"/>
                <a:gd name="connsiteY6" fmla="*/ 91152 h 174353"/>
                <a:gd name="connsiteX7" fmla="*/ 159346 w 278964"/>
                <a:gd name="connsiteY7" fmla="*/ 101962 h 174353"/>
                <a:gd name="connsiteX8" fmla="*/ 152895 w 278964"/>
                <a:gd name="connsiteY8" fmla="*/ 107367 h 174353"/>
                <a:gd name="connsiteX9" fmla="*/ 154813 w 278964"/>
                <a:gd name="connsiteY9" fmla="*/ 105798 h 174353"/>
                <a:gd name="connsiteX10" fmla="*/ 151675 w 278964"/>
                <a:gd name="connsiteY10" fmla="*/ 107890 h 174353"/>
                <a:gd name="connsiteX11" fmla="*/ 145572 w 278964"/>
                <a:gd name="connsiteY11" fmla="*/ 111552 h 174353"/>
                <a:gd name="connsiteX12" fmla="*/ 142608 w 278964"/>
                <a:gd name="connsiteY12" fmla="*/ 112947 h 174353"/>
                <a:gd name="connsiteX13" fmla="*/ 146967 w 278964"/>
                <a:gd name="connsiteY13" fmla="*/ 111029 h 174353"/>
                <a:gd name="connsiteX14" fmla="*/ 142260 w 278964"/>
                <a:gd name="connsiteY14" fmla="*/ 112249 h 174353"/>
                <a:gd name="connsiteX15" fmla="*/ 155162 w 278964"/>
                <a:gd name="connsiteY15" fmla="*/ 112249 h 174353"/>
                <a:gd name="connsiteX16" fmla="*/ 152198 w 278964"/>
                <a:gd name="connsiteY16" fmla="*/ 111552 h 174353"/>
                <a:gd name="connsiteX17" fmla="*/ 149757 w 278964"/>
                <a:gd name="connsiteY17" fmla="*/ 110680 h 174353"/>
                <a:gd name="connsiteX18" fmla="*/ 154290 w 278964"/>
                <a:gd name="connsiteY18" fmla="*/ 112598 h 174353"/>
                <a:gd name="connsiteX19" fmla="*/ 148885 w 278964"/>
                <a:gd name="connsiteY19" fmla="*/ 109634 h 174353"/>
                <a:gd name="connsiteX20" fmla="*/ 137029 w 278964"/>
                <a:gd name="connsiteY20" fmla="*/ 101614 h 174353"/>
                <a:gd name="connsiteX21" fmla="*/ 136680 w 278964"/>
                <a:gd name="connsiteY21" fmla="*/ 101091 h 174353"/>
                <a:gd name="connsiteX22" fmla="*/ 131101 w 278964"/>
                <a:gd name="connsiteY22" fmla="*/ 96383 h 174353"/>
                <a:gd name="connsiteX23" fmla="*/ 118373 w 278964"/>
                <a:gd name="connsiteY23" fmla="*/ 84527 h 174353"/>
                <a:gd name="connsiteX24" fmla="*/ 96056 w 278964"/>
                <a:gd name="connsiteY24" fmla="*/ 61338 h 174353"/>
                <a:gd name="connsiteX25" fmla="*/ 68508 w 278964"/>
                <a:gd name="connsiteY25" fmla="*/ 29257 h 174353"/>
                <a:gd name="connsiteX26" fmla="*/ 22305 w 278964"/>
                <a:gd name="connsiteY26" fmla="*/ 29257 h 174353"/>
                <a:gd name="connsiteX27" fmla="*/ 22305 w 278964"/>
                <a:gd name="connsiteY27" fmla="*/ 75461 h 174353"/>
                <a:gd name="connsiteX28" fmla="*/ 104774 w 278964"/>
                <a:gd name="connsiteY28" fmla="*/ 158453 h 174353"/>
                <a:gd name="connsiteX29" fmla="*/ 134239 w 278964"/>
                <a:gd name="connsiteY29" fmla="*/ 174144 h 174353"/>
                <a:gd name="connsiteX30" fmla="*/ 177130 w 278964"/>
                <a:gd name="connsiteY30" fmla="*/ 168391 h 174353"/>
                <a:gd name="connsiteX31" fmla="*/ 236062 w 278964"/>
                <a:gd name="connsiteY31" fmla="*/ 116608 h 174353"/>
                <a:gd name="connsiteX32" fmla="*/ 279301 w 278964"/>
                <a:gd name="connsiteY32" fmla="*/ 54364 h 174353"/>
                <a:gd name="connsiteX33" fmla="*/ 256461 w 278964"/>
                <a:gd name="connsiteY33" fmla="*/ 14088 h 174353"/>
                <a:gd name="connsiteX34" fmla="*/ 216185 w 278964"/>
                <a:gd name="connsiteY34" fmla="*/ 36929 h 174353"/>
                <a:gd name="connsiteX35" fmla="*/ 216185 w 278964"/>
                <a:gd name="connsiteY35" fmla="*/ 36929 h 1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964" h="174353">
                  <a:moveTo>
                    <a:pt x="216185" y="36929"/>
                  </a:moveTo>
                  <a:cubicBezTo>
                    <a:pt x="221590" y="23678"/>
                    <a:pt x="218103" y="32047"/>
                    <a:pt x="216011" y="35534"/>
                  </a:cubicBezTo>
                  <a:cubicBezTo>
                    <a:pt x="213919" y="38847"/>
                    <a:pt x="211827" y="41985"/>
                    <a:pt x="209560" y="45123"/>
                  </a:cubicBezTo>
                  <a:cubicBezTo>
                    <a:pt x="206945" y="48959"/>
                    <a:pt x="204155" y="52620"/>
                    <a:pt x="201365" y="56456"/>
                  </a:cubicBezTo>
                  <a:cubicBezTo>
                    <a:pt x="198053" y="60989"/>
                    <a:pt x="205724" y="51051"/>
                    <a:pt x="200668" y="57328"/>
                  </a:cubicBezTo>
                  <a:cubicBezTo>
                    <a:pt x="198750" y="59595"/>
                    <a:pt x="197007" y="62035"/>
                    <a:pt x="195089" y="64302"/>
                  </a:cubicBezTo>
                  <a:cubicBezTo>
                    <a:pt x="187417" y="73543"/>
                    <a:pt x="179397" y="82609"/>
                    <a:pt x="170854" y="91152"/>
                  </a:cubicBezTo>
                  <a:cubicBezTo>
                    <a:pt x="167192" y="94814"/>
                    <a:pt x="163356" y="98475"/>
                    <a:pt x="159346" y="101962"/>
                  </a:cubicBezTo>
                  <a:cubicBezTo>
                    <a:pt x="157777" y="103357"/>
                    <a:pt x="153593" y="105624"/>
                    <a:pt x="152895" y="107367"/>
                  </a:cubicBezTo>
                  <a:cubicBezTo>
                    <a:pt x="153244" y="106670"/>
                    <a:pt x="159346" y="103008"/>
                    <a:pt x="154813" y="105798"/>
                  </a:cubicBezTo>
                  <a:cubicBezTo>
                    <a:pt x="153767" y="106495"/>
                    <a:pt x="152721" y="107193"/>
                    <a:pt x="151675" y="107890"/>
                  </a:cubicBezTo>
                  <a:cubicBezTo>
                    <a:pt x="149757" y="109111"/>
                    <a:pt x="147665" y="110331"/>
                    <a:pt x="145572" y="111552"/>
                  </a:cubicBezTo>
                  <a:cubicBezTo>
                    <a:pt x="145224" y="111726"/>
                    <a:pt x="142783" y="112772"/>
                    <a:pt x="142608" y="112947"/>
                  </a:cubicBezTo>
                  <a:cubicBezTo>
                    <a:pt x="142783" y="112423"/>
                    <a:pt x="149408" y="110854"/>
                    <a:pt x="146967" y="111029"/>
                  </a:cubicBezTo>
                  <a:cubicBezTo>
                    <a:pt x="145921" y="111203"/>
                    <a:pt x="143306" y="111726"/>
                    <a:pt x="142260" y="112249"/>
                  </a:cubicBezTo>
                  <a:cubicBezTo>
                    <a:pt x="143306" y="111726"/>
                    <a:pt x="153244" y="110331"/>
                    <a:pt x="155162" y="112249"/>
                  </a:cubicBezTo>
                  <a:cubicBezTo>
                    <a:pt x="154639" y="111726"/>
                    <a:pt x="152895" y="112075"/>
                    <a:pt x="152198" y="111552"/>
                  </a:cubicBezTo>
                  <a:cubicBezTo>
                    <a:pt x="151675" y="111203"/>
                    <a:pt x="150454" y="110854"/>
                    <a:pt x="149757" y="110680"/>
                  </a:cubicBezTo>
                  <a:cubicBezTo>
                    <a:pt x="147316" y="110331"/>
                    <a:pt x="154116" y="112423"/>
                    <a:pt x="154290" y="112598"/>
                  </a:cubicBezTo>
                  <a:cubicBezTo>
                    <a:pt x="153767" y="111726"/>
                    <a:pt x="149757" y="110331"/>
                    <a:pt x="148885" y="109634"/>
                  </a:cubicBezTo>
                  <a:cubicBezTo>
                    <a:pt x="145049" y="107367"/>
                    <a:pt x="140167" y="104926"/>
                    <a:pt x="137029" y="101614"/>
                  </a:cubicBezTo>
                  <a:cubicBezTo>
                    <a:pt x="140690" y="105624"/>
                    <a:pt x="140342" y="104229"/>
                    <a:pt x="136680" y="101091"/>
                  </a:cubicBezTo>
                  <a:cubicBezTo>
                    <a:pt x="134763" y="99521"/>
                    <a:pt x="133019" y="97952"/>
                    <a:pt x="131101" y="96383"/>
                  </a:cubicBezTo>
                  <a:cubicBezTo>
                    <a:pt x="126742" y="92547"/>
                    <a:pt x="122558" y="88537"/>
                    <a:pt x="118373" y="84527"/>
                  </a:cubicBezTo>
                  <a:cubicBezTo>
                    <a:pt x="110702" y="77030"/>
                    <a:pt x="103205" y="69358"/>
                    <a:pt x="96056" y="61338"/>
                  </a:cubicBezTo>
                  <a:cubicBezTo>
                    <a:pt x="86641" y="50877"/>
                    <a:pt x="77226" y="40241"/>
                    <a:pt x="68508" y="29257"/>
                  </a:cubicBezTo>
                  <a:cubicBezTo>
                    <a:pt x="57698" y="15832"/>
                    <a:pt x="33289" y="17227"/>
                    <a:pt x="22305" y="29257"/>
                  </a:cubicBezTo>
                  <a:cubicBezTo>
                    <a:pt x="9228" y="43554"/>
                    <a:pt x="10798" y="61164"/>
                    <a:pt x="22305" y="75461"/>
                  </a:cubicBezTo>
                  <a:cubicBezTo>
                    <a:pt x="46540" y="105798"/>
                    <a:pt x="73565" y="135264"/>
                    <a:pt x="104774" y="158453"/>
                  </a:cubicBezTo>
                  <a:cubicBezTo>
                    <a:pt x="113666" y="165078"/>
                    <a:pt x="123430" y="170832"/>
                    <a:pt x="134239" y="174144"/>
                  </a:cubicBezTo>
                  <a:cubicBezTo>
                    <a:pt x="149234" y="178678"/>
                    <a:pt x="163531" y="175191"/>
                    <a:pt x="177130" y="168391"/>
                  </a:cubicBezTo>
                  <a:cubicBezTo>
                    <a:pt x="200145" y="157058"/>
                    <a:pt x="219498" y="135787"/>
                    <a:pt x="236062" y="116608"/>
                  </a:cubicBezTo>
                  <a:cubicBezTo>
                    <a:pt x="252276" y="97778"/>
                    <a:pt x="269886" y="77553"/>
                    <a:pt x="279301" y="54364"/>
                  </a:cubicBezTo>
                  <a:cubicBezTo>
                    <a:pt x="285752" y="38498"/>
                    <a:pt x="272327" y="17750"/>
                    <a:pt x="256461" y="14088"/>
                  </a:cubicBezTo>
                  <a:cubicBezTo>
                    <a:pt x="237456" y="9730"/>
                    <a:pt x="223159" y="19842"/>
                    <a:pt x="216185" y="36929"/>
                  </a:cubicBezTo>
                  <a:lnTo>
                    <a:pt x="216185" y="36929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5985871" y="4176338"/>
              <a:ext cx="278965" cy="191788"/>
            </a:xfrm>
            <a:custGeom>
              <a:avLst/>
              <a:gdLst>
                <a:gd name="connsiteX0" fmla="*/ 73745 w 278964"/>
                <a:gd name="connsiteY0" fmla="*/ 147001 h 191788"/>
                <a:gd name="connsiteX1" fmla="*/ 75140 w 278964"/>
                <a:gd name="connsiteY1" fmla="*/ 144734 h 191788"/>
                <a:gd name="connsiteX2" fmla="*/ 72873 w 278964"/>
                <a:gd name="connsiteY2" fmla="*/ 147698 h 191788"/>
                <a:gd name="connsiteX3" fmla="*/ 80370 w 278964"/>
                <a:gd name="connsiteY3" fmla="*/ 138980 h 191788"/>
                <a:gd name="connsiteX4" fmla="*/ 101467 w 278964"/>
                <a:gd name="connsiteY4" fmla="*/ 117535 h 191788"/>
                <a:gd name="connsiteX5" fmla="*/ 128666 w 278964"/>
                <a:gd name="connsiteY5" fmla="*/ 93823 h 191788"/>
                <a:gd name="connsiteX6" fmla="*/ 130235 w 278964"/>
                <a:gd name="connsiteY6" fmla="*/ 92777 h 191788"/>
                <a:gd name="connsiteX7" fmla="*/ 136512 w 278964"/>
                <a:gd name="connsiteY7" fmla="*/ 88418 h 191788"/>
                <a:gd name="connsiteX8" fmla="*/ 150460 w 278964"/>
                <a:gd name="connsiteY8" fmla="*/ 80049 h 191788"/>
                <a:gd name="connsiteX9" fmla="*/ 153773 w 278964"/>
                <a:gd name="connsiteY9" fmla="*/ 78480 h 191788"/>
                <a:gd name="connsiteX10" fmla="*/ 150809 w 278964"/>
                <a:gd name="connsiteY10" fmla="*/ 79700 h 191788"/>
                <a:gd name="connsiteX11" fmla="*/ 156040 w 278964"/>
                <a:gd name="connsiteY11" fmla="*/ 77957 h 191788"/>
                <a:gd name="connsiteX12" fmla="*/ 153599 w 278964"/>
                <a:gd name="connsiteY12" fmla="*/ 78131 h 191788"/>
                <a:gd name="connsiteX13" fmla="*/ 148368 w 278964"/>
                <a:gd name="connsiteY13" fmla="*/ 77259 h 191788"/>
                <a:gd name="connsiteX14" fmla="*/ 147845 w 278964"/>
                <a:gd name="connsiteY14" fmla="*/ 76736 h 191788"/>
                <a:gd name="connsiteX15" fmla="*/ 153773 w 278964"/>
                <a:gd name="connsiteY15" fmla="*/ 80746 h 191788"/>
                <a:gd name="connsiteX16" fmla="*/ 153076 w 278964"/>
                <a:gd name="connsiteY16" fmla="*/ 80398 h 191788"/>
                <a:gd name="connsiteX17" fmla="*/ 159178 w 278964"/>
                <a:gd name="connsiteY17" fmla="*/ 85977 h 191788"/>
                <a:gd name="connsiteX18" fmla="*/ 179926 w 278964"/>
                <a:gd name="connsiteY18" fmla="*/ 109340 h 191788"/>
                <a:gd name="connsiteX19" fmla="*/ 182716 w 278964"/>
                <a:gd name="connsiteY19" fmla="*/ 113002 h 191788"/>
                <a:gd name="connsiteX20" fmla="*/ 186028 w 278964"/>
                <a:gd name="connsiteY20" fmla="*/ 117535 h 191788"/>
                <a:gd name="connsiteX21" fmla="*/ 195269 w 278964"/>
                <a:gd name="connsiteY21" fmla="*/ 130263 h 191788"/>
                <a:gd name="connsiteX22" fmla="*/ 218632 w 278964"/>
                <a:gd name="connsiteY22" fmla="*/ 165482 h 191788"/>
                <a:gd name="connsiteX23" fmla="*/ 263441 w 278964"/>
                <a:gd name="connsiteY23" fmla="*/ 177164 h 191788"/>
                <a:gd name="connsiteX24" fmla="*/ 275123 w 278964"/>
                <a:gd name="connsiteY24" fmla="*/ 132355 h 191788"/>
                <a:gd name="connsiteX25" fmla="*/ 204510 w 278964"/>
                <a:gd name="connsiteY25" fmla="*/ 39076 h 191788"/>
                <a:gd name="connsiteX26" fmla="*/ 134943 w 278964"/>
                <a:gd name="connsiteY26" fmla="*/ 15887 h 191788"/>
                <a:gd name="connsiteX27" fmla="*/ 64504 w 278964"/>
                <a:gd name="connsiteY27" fmla="*/ 62614 h 191788"/>
                <a:gd name="connsiteX28" fmla="*/ 17255 w 278964"/>
                <a:gd name="connsiteY28" fmla="*/ 113873 h 191788"/>
                <a:gd name="connsiteX29" fmla="*/ 28936 w 278964"/>
                <a:gd name="connsiteY29" fmla="*/ 158682 h 191788"/>
                <a:gd name="connsiteX30" fmla="*/ 73745 w 278964"/>
                <a:gd name="connsiteY30" fmla="*/ 147001 h 191788"/>
                <a:gd name="connsiteX31" fmla="*/ 73745 w 278964"/>
                <a:gd name="connsiteY31" fmla="*/ 147001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964" h="191788">
                  <a:moveTo>
                    <a:pt x="73745" y="147001"/>
                  </a:moveTo>
                  <a:cubicBezTo>
                    <a:pt x="74094" y="146303"/>
                    <a:pt x="74791" y="145606"/>
                    <a:pt x="75140" y="144734"/>
                  </a:cubicBezTo>
                  <a:cubicBezTo>
                    <a:pt x="76883" y="141596"/>
                    <a:pt x="68863" y="152231"/>
                    <a:pt x="72873" y="147698"/>
                  </a:cubicBezTo>
                  <a:cubicBezTo>
                    <a:pt x="75489" y="144734"/>
                    <a:pt x="77929" y="141770"/>
                    <a:pt x="80370" y="138980"/>
                  </a:cubicBezTo>
                  <a:cubicBezTo>
                    <a:pt x="87170" y="131483"/>
                    <a:pt x="94144" y="124335"/>
                    <a:pt x="101467" y="117535"/>
                  </a:cubicBezTo>
                  <a:cubicBezTo>
                    <a:pt x="110185" y="109166"/>
                    <a:pt x="119251" y="101320"/>
                    <a:pt x="128666" y="93823"/>
                  </a:cubicBezTo>
                  <a:cubicBezTo>
                    <a:pt x="123610" y="97833"/>
                    <a:pt x="127794" y="94520"/>
                    <a:pt x="130235" y="92777"/>
                  </a:cubicBezTo>
                  <a:cubicBezTo>
                    <a:pt x="132328" y="91208"/>
                    <a:pt x="134420" y="89813"/>
                    <a:pt x="136512" y="88418"/>
                  </a:cubicBezTo>
                  <a:cubicBezTo>
                    <a:pt x="141045" y="85454"/>
                    <a:pt x="145578" y="82490"/>
                    <a:pt x="150460" y="80049"/>
                  </a:cubicBezTo>
                  <a:cubicBezTo>
                    <a:pt x="151506" y="79526"/>
                    <a:pt x="152727" y="79003"/>
                    <a:pt x="153773" y="78480"/>
                  </a:cubicBezTo>
                  <a:cubicBezTo>
                    <a:pt x="157957" y="76213"/>
                    <a:pt x="151681" y="80746"/>
                    <a:pt x="150809" y="79700"/>
                  </a:cubicBezTo>
                  <a:cubicBezTo>
                    <a:pt x="150983" y="79875"/>
                    <a:pt x="155342" y="78305"/>
                    <a:pt x="156040" y="77957"/>
                  </a:cubicBezTo>
                  <a:cubicBezTo>
                    <a:pt x="162142" y="75690"/>
                    <a:pt x="149414" y="77957"/>
                    <a:pt x="153599" y="78131"/>
                  </a:cubicBezTo>
                  <a:cubicBezTo>
                    <a:pt x="142440" y="77782"/>
                    <a:pt x="145927" y="76562"/>
                    <a:pt x="148368" y="77259"/>
                  </a:cubicBezTo>
                  <a:cubicBezTo>
                    <a:pt x="149937" y="77782"/>
                    <a:pt x="153250" y="79177"/>
                    <a:pt x="147845" y="76736"/>
                  </a:cubicBezTo>
                  <a:cubicBezTo>
                    <a:pt x="140173" y="73249"/>
                    <a:pt x="153424" y="80746"/>
                    <a:pt x="153773" y="80746"/>
                  </a:cubicBezTo>
                  <a:cubicBezTo>
                    <a:pt x="152029" y="81095"/>
                    <a:pt x="147148" y="75341"/>
                    <a:pt x="153076" y="80398"/>
                  </a:cubicBezTo>
                  <a:cubicBezTo>
                    <a:pt x="155168" y="82141"/>
                    <a:pt x="157260" y="84059"/>
                    <a:pt x="159178" y="85977"/>
                  </a:cubicBezTo>
                  <a:cubicBezTo>
                    <a:pt x="166675" y="93300"/>
                    <a:pt x="173475" y="101146"/>
                    <a:pt x="179926" y="109340"/>
                  </a:cubicBezTo>
                  <a:cubicBezTo>
                    <a:pt x="180798" y="110561"/>
                    <a:pt x="185680" y="116663"/>
                    <a:pt x="182716" y="113002"/>
                  </a:cubicBezTo>
                  <a:cubicBezTo>
                    <a:pt x="179577" y="108992"/>
                    <a:pt x="185505" y="116663"/>
                    <a:pt x="186028" y="117535"/>
                  </a:cubicBezTo>
                  <a:cubicBezTo>
                    <a:pt x="189167" y="121719"/>
                    <a:pt x="192305" y="126078"/>
                    <a:pt x="195269" y="130263"/>
                  </a:cubicBezTo>
                  <a:cubicBezTo>
                    <a:pt x="203464" y="141770"/>
                    <a:pt x="211310" y="153452"/>
                    <a:pt x="218632" y="165482"/>
                  </a:cubicBezTo>
                  <a:cubicBezTo>
                    <a:pt x="227524" y="180128"/>
                    <a:pt x="248272" y="186927"/>
                    <a:pt x="263441" y="177164"/>
                  </a:cubicBezTo>
                  <a:cubicBezTo>
                    <a:pt x="278087" y="167749"/>
                    <a:pt x="284712" y="148047"/>
                    <a:pt x="275123" y="132355"/>
                  </a:cubicBezTo>
                  <a:cubicBezTo>
                    <a:pt x="254898" y="99577"/>
                    <a:pt x="232232" y="65752"/>
                    <a:pt x="204510" y="39076"/>
                  </a:cubicBezTo>
                  <a:cubicBezTo>
                    <a:pt x="185157" y="20420"/>
                    <a:pt x="162316" y="6995"/>
                    <a:pt x="134943" y="15887"/>
                  </a:cubicBezTo>
                  <a:cubicBezTo>
                    <a:pt x="108092" y="24779"/>
                    <a:pt x="85078" y="44132"/>
                    <a:pt x="64504" y="62614"/>
                  </a:cubicBezTo>
                  <a:cubicBezTo>
                    <a:pt x="48115" y="77259"/>
                    <a:pt x="28064" y="94346"/>
                    <a:pt x="17255" y="113873"/>
                  </a:cubicBezTo>
                  <a:cubicBezTo>
                    <a:pt x="8886" y="128868"/>
                    <a:pt x="13244" y="150313"/>
                    <a:pt x="28936" y="158682"/>
                  </a:cubicBezTo>
                  <a:cubicBezTo>
                    <a:pt x="44454" y="166877"/>
                    <a:pt x="64853" y="163041"/>
                    <a:pt x="73745" y="147001"/>
                  </a:cubicBezTo>
                  <a:lnTo>
                    <a:pt x="73745" y="147001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6391771" y="4185056"/>
              <a:ext cx="278965" cy="174353"/>
            </a:xfrm>
            <a:custGeom>
              <a:avLst/>
              <a:gdLst>
                <a:gd name="connsiteX0" fmla="*/ 216185 w 278964"/>
                <a:gd name="connsiteY0" fmla="*/ 37034 h 174353"/>
                <a:gd name="connsiteX1" fmla="*/ 216011 w 278964"/>
                <a:gd name="connsiteY1" fmla="*/ 35639 h 174353"/>
                <a:gd name="connsiteX2" fmla="*/ 209560 w 278964"/>
                <a:gd name="connsiteY2" fmla="*/ 45229 h 174353"/>
                <a:gd name="connsiteX3" fmla="*/ 201365 w 278964"/>
                <a:gd name="connsiteY3" fmla="*/ 56561 h 174353"/>
                <a:gd name="connsiteX4" fmla="*/ 200668 w 278964"/>
                <a:gd name="connsiteY4" fmla="*/ 57433 h 174353"/>
                <a:gd name="connsiteX5" fmla="*/ 195089 w 278964"/>
                <a:gd name="connsiteY5" fmla="*/ 64407 h 174353"/>
                <a:gd name="connsiteX6" fmla="*/ 170854 w 278964"/>
                <a:gd name="connsiteY6" fmla="*/ 91258 h 174353"/>
                <a:gd name="connsiteX7" fmla="*/ 159346 w 278964"/>
                <a:gd name="connsiteY7" fmla="*/ 102068 h 174353"/>
                <a:gd name="connsiteX8" fmla="*/ 152895 w 278964"/>
                <a:gd name="connsiteY8" fmla="*/ 107473 h 174353"/>
                <a:gd name="connsiteX9" fmla="*/ 154813 w 278964"/>
                <a:gd name="connsiteY9" fmla="*/ 105903 h 174353"/>
                <a:gd name="connsiteX10" fmla="*/ 151675 w 278964"/>
                <a:gd name="connsiteY10" fmla="*/ 107996 h 174353"/>
                <a:gd name="connsiteX11" fmla="*/ 145572 w 278964"/>
                <a:gd name="connsiteY11" fmla="*/ 111657 h 174353"/>
                <a:gd name="connsiteX12" fmla="*/ 142608 w 278964"/>
                <a:gd name="connsiteY12" fmla="*/ 113052 h 174353"/>
                <a:gd name="connsiteX13" fmla="*/ 146967 w 278964"/>
                <a:gd name="connsiteY13" fmla="*/ 111134 h 174353"/>
                <a:gd name="connsiteX14" fmla="*/ 142260 w 278964"/>
                <a:gd name="connsiteY14" fmla="*/ 112354 h 174353"/>
                <a:gd name="connsiteX15" fmla="*/ 155162 w 278964"/>
                <a:gd name="connsiteY15" fmla="*/ 112354 h 174353"/>
                <a:gd name="connsiteX16" fmla="*/ 152198 w 278964"/>
                <a:gd name="connsiteY16" fmla="*/ 111657 h 174353"/>
                <a:gd name="connsiteX17" fmla="*/ 149757 w 278964"/>
                <a:gd name="connsiteY17" fmla="*/ 110785 h 174353"/>
                <a:gd name="connsiteX18" fmla="*/ 154290 w 278964"/>
                <a:gd name="connsiteY18" fmla="*/ 112703 h 174353"/>
                <a:gd name="connsiteX19" fmla="*/ 148885 w 278964"/>
                <a:gd name="connsiteY19" fmla="*/ 109739 h 174353"/>
                <a:gd name="connsiteX20" fmla="*/ 137029 w 278964"/>
                <a:gd name="connsiteY20" fmla="*/ 101719 h 174353"/>
                <a:gd name="connsiteX21" fmla="*/ 136680 w 278964"/>
                <a:gd name="connsiteY21" fmla="*/ 101196 h 174353"/>
                <a:gd name="connsiteX22" fmla="*/ 131101 w 278964"/>
                <a:gd name="connsiteY22" fmla="*/ 96488 h 174353"/>
                <a:gd name="connsiteX23" fmla="*/ 118373 w 278964"/>
                <a:gd name="connsiteY23" fmla="*/ 84632 h 174353"/>
                <a:gd name="connsiteX24" fmla="*/ 96056 w 278964"/>
                <a:gd name="connsiteY24" fmla="*/ 61443 h 174353"/>
                <a:gd name="connsiteX25" fmla="*/ 68508 w 278964"/>
                <a:gd name="connsiteY25" fmla="*/ 29362 h 174353"/>
                <a:gd name="connsiteX26" fmla="*/ 22305 w 278964"/>
                <a:gd name="connsiteY26" fmla="*/ 29362 h 174353"/>
                <a:gd name="connsiteX27" fmla="*/ 22305 w 278964"/>
                <a:gd name="connsiteY27" fmla="*/ 75566 h 174353"/>
                <a:gd name="connsiteX28" fmla="*/ 104774 w 278964"/>
                <a:gd name="connsiteY28" fmla="*/ 158558 h 174353"/>
                <a:gd name="connsiteX29" fmla="*/ 134239 w 278964"/>
                <a:gd name="connsiteY29" fmla="*/ 174250 h 174353"/>
                <a:gd name="connsiteX30" fmla="*/ 177130 w 278964"/>
                <a:gd name="connsiteY30" fmla="*/ 168496 h 174353"/>
                <a:gd name="connsiteX31" fmla="*/ 236061 w 278964"/>
                <a:gd name="connsiteY31" fmla="*/ 116539 h 174353"/>
                <a:gd name="connsiteX32" fmla="*/ 279301 w 278964"/>
                <a:gd name="connsiteY32" fmla="*/ 54295 h 174353"/>
                <a:gd name="connsiteX33" fmla="*/ 256461 w 278964"/>
                <a:gd name="connsiteY33" fmla="*/ 14019 h 174353"/>
                <a:gd name="connsiteX34" fmla="*/ 216185 w 278964"/>
                <a:gd name="connsiteY34" fmla="*/ 37034 h 174353"/>
                <a:gd name="connsiteX35" fmla="*/ 216185 w 278964"/>
                <a:gd name="connsiteY35" fmla="*/ 37034 h 1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964" h="174353">
                  <a:moveTo>
                    <a:pt x="216185" y="37034"/>
                  </a:moveTo>
                  <a:cubicBezTo>
                    <a:pt x="221416" y="23783"/>
                    <a:pt x="218103" y="32152"/>
                    <a:pt x="216011" y="35639"/>
                  </a:cubicBezTo>
                  <a:cubicBezTo>
                    <a:pt x="213919" y="38952"/>
                    <a:pt x="211826" y="42090"/>
                    <a:pt x="209560" y="45229"/>
                  </a:cubicBezTo>
                  <a:cubicBezTo>
                    <a:pt x="206945" y="49064"/>
                    <a:pt x="204155" y="52726"/>
                    <a:pt x="201365" y="56561"/>
                  </a:cubicBezTo>
                  <a:cubicBezTo>
                    <a:pt x="198053" y="61095"/>
                    <a:pt x="205724" y="51157"/>
                    <a:pt x="200668" y="57433"/>
                  </a:cubicBezTo>
                  <a:cubicBezTo>
                    <a:pt x="198750" y="59700"/>
                    <a:pt x="197007" y="62141"/>
                    <a:pt x="195089" y="64407"/>
                  </a:cubicBezTo>
                  <a:cubicBezTo>
                    <a:pt x="187417" y="73648"/>
                    <a:pt x="179397" y="82714"/>
                    <a:pt x="170854" y="91258"/>
                  </a:cubicBezTo>
                  <a:cubicBezTo>
                    <a:pt x="167192" y="94919"/>
                    <a:pt x="163356" y="98581"/>
                    <a:pt x="159346" y="102068"/>
                  </a:cubicBezTo>
                  <a:cubicBezTo>
                    <a:pt x="157777" y="103462"/>
                    <a:pt x="153593" y="105729"/>
                    <a:pt x="152895" y="107473"/>
                  </a:cubicBezTo>
                  <a:cubicBezTo>
                    <a:pt x="153244" y="106775"/>
                    <a:pt x="159346" y="103114"/>
                    <a:pt x="154813" y="105903"/>
                  </a:cubicBezTo>
                  <a:cubicBezTo>
                    <a:pt x="153767" y="106601"/>
                    <a:pt x="152721" y="107298"/>
                    <a:pt x="151675" y="107996"/>
                  </a:cubicBezTo>
                  <a:cubicBezTo>
                    <a:pt x="149757" y="109216"/>
                    <a:pt x="147665" y="110437"/>
                    <a:pt x="145572" y="111657"/>
                  </a:cubicBezTo>
                  <a:cubicBezTo>
                    <a:pt x="145224" y="111831"/>
                    <a:pt x="142783" y="112878"/>
                    <a:pt x="142608" y="113052"/>
                  </a:cubicBezTo>
                  <a:cubicBezTo>
                    <a:pt x="142783" y="112529"/>
                    <a:pt x="149408" y="110960"/>
                    <a:pt x="146967" y="111134"/>
                  </a:cubicBezTo>
                  <a:cubicBezTo>
                    <a:pt x="145921" y="111308"/>
                    <a:pt x="143306" y="111831"/>
                    <a:pt x="142260" y="112354"/>
                  </a:cubicBezTo>
                  <a:cubicBezTo>
                    <a:pt x="143306" y="111831"/>
                    <a:pt x="153244" y="110437"/>
                    <a:pt x="155162" y="112354"/>
                  </a:cubicBezTo>
                  <a:cubicBezTo>
                    <a:pt x="154639" y="111831"/>
                    <a:pt x="152895" y="112180"/>
                    <a:pt x="152198" y="111657"/>
                  </a:cubicBezTo>
                  <a:cubicBezTo>
                    <a:pt x="151675" y="111308"/>
                    <a:pt x="150454" y="110960"/>
                    <a:pt x="149757" y="110785"/>
                  </a:cubicBezTo>
                  <a:cubicBezTo>
                    <a:pt x="147316" y="110437"/>
                    <a:pt x="154116" y="112529"/>
                    <a:pt x="154290" y="112703"/>
                  </a:cubicBezTo>
                  <a:cubicBezTo>
                    <a:pt x="153767" y="111831"/>
                    <a:pt x="149757" y="110437"/>
                    <a:pt x="148885" y="109739"/>
                  </a:cubicBezTo>
                  <a:cubicBezTo>
                    <a:pt x="145049" y="107473"/>
                    <a:pt x="140167" y="105032"/>
                    <a:pt x="137029" y="101719"/>
                  </a:cubicBezTo>
                  <a:cubicBezTo>
                    <a:pt x="140690" y="105729"/>
                    <a:pt x="140342" y="104334"/>
                    <a:pt x="136680" y="101196"/>
                  </a:cubicBezTo>
                  <a:cubicBezTo>
                    <a:pt x="134763" y="99627"/>
                    <a:pt x="133019" y="98058"/>
                    <a:pt x="131101" y="96488"/>
                  </a:cubicBezTo>
                  <a:cubicBezTo>
                    <a:pt x="126742" y="92653"/>
                    <a:pt x="122558" y="88642"/>
                    <a:pt x="118373" y="84632"/>
                  </a:cubicBezTo>
                  <a:cubicBezTo>
                    <a:pt x="110702" y="77135"/>
                    <a:pt x="103379" y="69464"/>
                    <a:pt x="96056" y="61443"/>
                  </a:cubicBezTo>
                  <a:cubicBezTo>
                    <a:pt x="86641" y="50982"/>
                    <a:pt x="77226" y="40347"/>
                    <a:pt x="68508" y="29362"/>
                  </a:cubicBezTo>
                  <a:cubicBezTo>
                    <a:pt x="57698" y="15937"/>
                    <a:pt x="33289" y="17332"/>
                    <a:pt x="22305" y="29362"/>
                  </a:cubicBezTo>
                  <a:cubicBezTo>
                    <a:pt x="9228" y="43659"/>
                    <a:pt x="10798" y="61269"/>
                    <a:pt x="22305" y="75566"/>
                  </a:cubicBezTo>
                  <a:cubicBezTo>
                    <a:pt x="46540" y="105903"/>
                    <a:pt x="73565" y="135369"/>
                    <a:pt x="104774" y="158558"/>
                  </a:cubicBezTo>
                  <a:cubicBezTo>
                    <a:pt x="113666" y="165183"/>
                    <a:pt x="123430" y="170937"/>
                    <a:pt x="134239" y="174250"/>
                  </a:cubicBezTo>
                  <a:cubicBezTo>
                    <a:pt x="149234" y="178783"/>
                    <a:pt x="163531" y="175296"/>
                    <a:pt x="177130" y="168496"/>
                  </a:cubicBezTo>
                  <a:cubicBezTo>
                    <a:pt x="200145" y="156989"/>
                    <a:pt x="219498" y="135892"/>
                    <a:pt x="236061" y="116539"/>
                  </a:cubicBezTo>
                  <a:cubicBezTo>
                    <a:pt x="252276" y="97709"/>
                    <a:pt x="269886" y="77484"/>
                    <a:pt x="279301" y="54295"/>
                  </a:cubicBezTo>
                  <a:cubicBezTo>
                    <a:pt x="285752" y="38429"/>
                    <a:pt x="272327" y="17681"/>
                    <a:pt x="256461" y="14019"/>
                  </a:cubicBezTo>
                  <a:cubicBezTo>
                    <a:pt x="237456" y="9835"/>
                    <a:pt x="223159" y="19947"/>
                    <a:pt x="216185" y="37034"/>
                  </a:cubicBezTo>
                  <a:lnTo>
                    <a:pt x="216185" y="37034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6821545" y="4176338"/>
              <a:ext cx="278965" cy="191788"/>
            </a:xfrm>
            <a:custGeom>
              <a:avLst/>
              <a:gdLst>
                <a:gd name="connsiteX0" fmla="*/ 73745 w 278964"/>
                <a:gd name="connsiteY0" fmla="*/ 147001 h 191788"/>
                <a:gd name="connsiteX1" fmla="*/ 75140 w 278964"/>
                <a:gd name="connsiteY1" fmla="*/ 144734 h 191788"/>
                <a:gd name="connsiteX2" fmla="*/ 72873 w 278964"/>
                <a:gd name="connsiteY2" fmla="*/ 147698 h 191788"/>
                <a:gd name="connsiteX3" fmla="*/ 80370 w 278964"/>
                <a:gd name="connsiteY3" fmla="*/ 138980 h 191788"/>
                <a:gd name="connsiteX4" fmla="*/ 101467 w 278964"/>
                <a:gd name="connsiteY4" fmla="*/ 117535 h 191788"/>
                <a:gd name="connsiteX5" fmla="*/ 128666 w 278964"/>
                <a:gd name="connsiteY5" fmla="*/ 93823 h 191788"/>
                <a:gd name="connsiteX6" fmla="*/ 130235 w 278964"/>
                <a:gd name="connsiteY6" fmla="*/ 92777 h 191788"/>
                <a:gd name="connsiteX7" fmla="*/ 136512 w 278964"/>
                <a:gd name="connsiteY7" fmla="*/ 88418 h 191788"/>
                <a:gd name="connsiteX8" fmla="*/ 150460 w 278964"/>
                <a:gd name="connsiteY8" fmla="*/ 80049 h 191788"/>
                <a:gd name="connsiteX9" fmla="*/ 153773 w 278964"/>
                <a:gd name="connsiteY9" fmla="*/ 78480 h 191788"/>
                <a:gd name="connsiteX10" fmla="*/ 150809 w 278964"/>
                <a:gd name="connsiteY10" fmla="*/ 79700 h 191788"/>
                <a:gd name="connsiteX11" fmla="*/ 156040 w 278964"/>
                <a:gd name="connsiteY11" fmla="*/ 77957 h 191788"/>
                <a:gd name="connsiteX12" fmla="*/ 153599 w 278964"/>
                <a:gd name="connsiteY12" fmla="*/ 78131 h 191788"/>
                <a:gd name="connsiteX13" fmla="*/ 148368 w 278964"/>
                <a:gd name="connsiteY13" fmla="*/ 77259 h 191788"/>
                <a:gd name="connsiteX14" fmla="*/ 147845 w 278964"/>
                <a:gd name="connsiteY14" fmla="*/ 76736 h 191788"/>
                <a:gd name="connsiteX15" fmla="*/ 153773 w 278964"/>
                <a:gd name="connsiteY15" fmla="*/ 80746 h 191788"/>
                <a:gd name="connsiteX16" fmla="*/ 153076 w 278964"/>
                <a:gd name="connsiteY16" fmla="*/ 80398 h 191788"/>
                <a:gd name="connsiteX17" fmla="*/ 159178 w 278964"/>
                <a:gd name="connsiteY17" fmla="*/ 85977 h 191788"/>
                <a:gd name="connsiteX18" fmla="*/ 179926 w 278964"/>
                <a:gd name="connsiteY18" fmla="*/ 109340 h 191788"/>
                <a:gd name="connsiteX19" fmla="*/ 182716 w 278964"/>
                <a:gd name="connsiteY19" fmla="*/ 113002 h 191788"/>
                <a:gd name="connsiteX20" fmla="*/ 186028 w 278964"/>
                <a:gd name="connsiteY20" fmla="*/ 117535 h 191788"/>
                <a:gd name="connsiteX21" fmla="*/ 195269 w 278964"/>
                <a:gd name="connsiteY21" fmla="*/ 130263 h 191788"/>
                <a:gd name="connsiteX22" fmla="*/ 218632 w 278964"/>
                <a:gd name="connsiteY22" fmla="*/ 165482 h 191788"/>
                <a:gd name="connsiteX23" fmla="*/ 263441 w 278964"/>
                <a:gd name="connsiteY23" fmla="*/ 177164 h 191788"/>
                <a:gd name="connsiteX24" fmla="*/ 275123 w 278964"/>
                <a:gd name="connsiteY24" fmla="*/ 132355 h 191788"/>
                <a:gd name="connsiteX25" fmla="*/ 204510 w 278964"/>
                <a:gd name="connsiteY25" fmla="*/ 39076 h 191788"/>
                <a:gd name="connsiteX26" fmla="*/ 134943 w 278964"/>
                <a:gd name="connsiteY26" fmla="*/ 15887 h 191788"/>
                <a:gd name="connsiteX27" fmla="*/ 64504 w 278964"/>
                <a:gd name="connsiteY27" fmla="*/ 62614 h 191788"/>
                <a:gd name="connsiteX28" fmla="*/ 17255 w 278964"/>
                <a:gd name="connsiteY28" fmla="*/ 113873 h 191788"/>
                <a:gd name="connsiteX29" fmla="*/ 28936 w 278964"/>
                <a:gd name="connsiteY29" fmla="*/ 158682 h 191788"/>
                <a:gd name="connsiteX30" fmla="*/ 73745 w 278964"/>
                <a:gd name="connsiteY30" fmla="*/ 147001 h 191788"/>
                <a:gd name="connsiteX31" fmla="*/ 73745 w 278964"/>
                <a:gd name="connsiteY31" fmla="*/ 147001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964" h="191788">
                  <a:moveTo>
                    <a:pt x="73745" y="147001"/>
                  </a:moveTo>
                  <a:cubicBezTo>
                    <a:pt x="74094" y="146303"/>
                    <a:pt x="74791" y="145606"/>
                    <a:pt x="75140" y="144734"/>
                  </a:cubicBezTo>
                  <a:cubicBezTo>
                    <a:pt x="76883" y="141596"/>
                    <a:pt x="68863" y="152231"/>
                    <a:pt x="72873" y="147698"/>
                  </a:cubicBezTo>
                  <a:cubicBezTo>
                    <a:pt x="75488" y="144734"/>
                    <a:pt x="77929" y="141770"/>
                    <a:pt x="80370" y="138980"/>
                  </a:cubicBezTo>
                  <a:cubicBezTo>
                    <a:pt x="87170" y="131483"/>
                    <a:pt x="94144" y="124335"/>
                    <a:pt x="101467" y="117535"/>
                  </a:cubicBezTo>
                  <a:cubicBezTo>
                    <a:pt x="110185" y="109166"/>
                    <a:pt x="119251" y="101320"/>
                    <a:pt x="128666" y="93823"/>
                  </a:cubicBezTo>
                  <a:cubicBezTo>
                    <a:pt x="123610" y="97833"/>
                    <a:pt x="127794" y="94520"/>
                    <a:pt x="130235" y="92777"/>
                  </a:cubicBezTo>
                  <a:cubicBezTo>
                    <a:pt x="132328" y="91208"/>
                    <a:pt x="134420" y="89813"/>
                    <a:pt x="136512" y="88418"/>
                  </a:cubicBezTo>
                  <a:cubicBezTo>
                    <a:pt x="141045" y="85454"/>
                    <a:pt x="145578" y="82490"/>
                    <a:pt x="150460" y="80049"/>
                  </a:cubicBezTo>
                  <a:cubicBezTo>
                    <a:pt x="151506" y="79526"/>
                    <a:pt x="152727" y="79003"/>
                    <a:pt x="153773" y="78480"/>
                  </a:cubicBezTo>
                  <a:cubicBezTo>
                    <a:pt x="157958" y="76213"/>
                    <a:pt x="151681" y="80746"/>
                    <a:pt x="150809" y="79700"/>
                  </a:cubicBezTo>
                  <a:cubicBezTo>
                    <a:pt x="150983" y="79875"/>
                    <a:pt x="155342" y="78305"/>
                    <a:pt x="156040" y="77957"/>
                  </a:cubicBezTo>
                  <a:cubicBezTo>
                    <a:pt x="162142" y="75690"/>
                    <a:pt x="149414" y="77957"/>
                    <a:pt x="153599" y="78131"/>
                  </a:cubicBezTo>
                  <a:cubicBezTo>
                    <a:pt x="142440" y="77782"/>
                    <a:pt x="145927" y="76562"/>
                    <a:pt x="148368" y="77259"/>
                  </a:cubicBezTo>
                  <a:cubicBezTo>
                    <a:pt x="149937" y="77782"/>
                    <a:pt x="153250" y="79177"/>
                    <a:pt x="147845" y="76736"/>
                  </a:cubicBezTo>
                  <a:cubicBezTo>
                    <a:pt x="140173" y="73249"/>
                    <a:pt x="153424" y="80746"/>
                    <a:pt x="153773" y="80746"/>
                  </a:cubicBezTo>
                  <a:cubicBezTo>
                    <a:pt x="152029" y="81095"/>
                    <a:pt x="147147" y="75341"/>
                    <a:pt x="153076" y="80398"/>
                  </a:cubicBezTo>
                  <a:cubicBezTo>
                    <a:pt x="155168" y="82141"/>
                    <a:pt x="157260" y="84059"/>
                    <a:pt x="159178" y="85977"/>
                  </a:cubicBezTo>
                  <a:cubicBezTo>
                    <a:pt x="166675" y="93300"/>
                    <a:pt x="173475" y="101146"/>
                    <a:pt x="179926" y="109340"/>
                  </a:cubicBezTo>
                  <a:cubicBezTo>
                    <a:pt x="180798" y="110561"/>
                    <a:pt x="185680" y="116663"/>
                    <a:pt x="182716" y="113002"/>
                  </a:cubicBezTo>
                  <a:cubicBezTo>
                    <a:pt x="179577" y="108992"/>
                    <a:pt x="185505" y="116663"/>
                    <a:pt x="186028" y="117535"/>
                  </a:cubicBezTo>
                  <a:cubicBezTo>
                    <a:pt x="189167" y="121719"/>
                    <a:pt x="192305" y="126078"/>
                    <a:pt x="195269" y="130263"/>
                  </a:cubicBezTo>
                  <a:cubicBezTo>
                    <a:pt x="203464" y="141770"/>
                    <a:pt x="211310" y="153452"/>
                    <a:pt x="218632" y="165482"/>
                  </a:cubicBezTo>
                  <a:cubicBezTo>
                    <a:pt x="227524" y="180128"/>
                    <a:pt x="248272" y="186927"/>
                    <a:pt x="263441" y="177164"/>
                  </a:cubicBezTo>
                  <a:cubicBezTo>
                    <a:pt x="278087" y="167749"/>
                    <a:pt x="284712" y="148047"/>
                    <a:pt x="275123" y="132355"/>
                  </a:cubicBezTo>
                  <a:cubicBezTo>
                    <a:pt x="254898" y="99577"/>
                    <a:pt x="232232" y="65752"/>
                    <a:pt x="204510" y="39076"/>
                  </a:cubicBezTo>
                  <a:cubicBezTo>
                    <a:pt x="185157" y="20420"/>
                    <a:pt x="162316" y="6995"/>
                    <a:pt x="134943" y="15887"/>
                  </a:cubicBezTo>
                  <a:cubicBezTo>
                    <a:pt x="108093" y="24779"/>
                    <a:pt x="85078" y="44132"/>
                    <a:pt x="64504" y="62614"/>
                  </a:cubicBezTo>
                  <a:cubicBezTo>
                    <a:pt x="48115" y="77259"/>
                    <a:pt x="28064" y="94346"/>
                    <a:pt x="17255" y="113873"/>
                  </a:cubicBezTo>
                  <a:cubicBezTo>
                    <a:pt x="8886" y="128868"/>
                    <a:pt x="13244" y="150313"/>
                    <a:pt x="28936" y="158682"/>
                  </a:cubicBezTo>
                  <a:cubicBezTo>
                    <a:pt x="44454" y="166877"/>
                    <a:pt x="64853" y="163041"/>
                    <a:pt x="73745" y="147001"/>
                  </a:cubicBezTo>
                  <a:lnTo>
                    <a:pt x="73745" y="147001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7255855" y="4185056"/>
              <a:ext cx="278965" cy="174353"/>
            </a:xfrm>
            <a:custGeom>
              <a:avLst/>
              <a:gdLst>
                <a:gd name="connsiteX0" fmla="*/ 216185 w 278964"/>
                <a:gd name="connsiteY0" fmla="*/ 37034 h 174353"/>
                <a:gd name="connsiteX1" fmla="*/ 216011 w 278964"/>
                <a:gd name="connsiteY1" fmla="*/ 35639 h 174353"/>
                <a:gd name="connsiteX2" fmla="*/ 209560 w 278964"/>
                <a:gd name="connsiteY2" fmla="*/ 45229 h 174353"/>
                <a:gd name="connsiteX3" fmla="*/ 201365 w 278964"/>
                <a:gd name="connsiteY3" fmla="*/ 56561 h 174353"/>
                <a:gd name="connsiteX4" fmla="*/ 200668 w 278964"/>
                <a:gd name="connsiteY4" fmla="*/ 57433 h 174353"/>
                <a:gd name="connsiteX5" fmla="*/ 195089 w 278964"/>
                <a:gd name="connsiteY5" fmla="*/ 64407 h 174353"/>
                <a:gd name="connsiteX6" fmla="*/ 170854 w 278964"/>
                <a:gd name="connsiteY6" fmla="*/ 91258 h 174353"/>
                <a:gd name="connsiteX7" fmla="*/ 159346 w 278964"/>
                <a:gd name="connsiteY7" fmla="*/ 102068 h 174353"/>
                <a:gd name="connsiteX8" fmla="*/ 152895 w 278964"/>
                <a:gd name="connsiteY8" fmla="*/ 107473 h 174353"/>
                <a:gd name="connsiteX9" fmla="*/ 154813 w 278964"/>
                <a:gd name="connsiteY9" fmla="*/ 105903 h 174353"/>
                <a:gd name="connsiteX10" fmla="*/ 151675 w 278964"/>
                <a:gd name="connsiteY10" fmla="*/ 107996 h 174353"/>
                <a:gd name="connsiteX11" fmla="*/ 145572 w 278964"/>
                <a:gd name="connsiteY11" fmla="*/ 111657 h 174353"/>
                <a:gd name="connsiteX12" fmla="*/ 142608 w 278964"/>
                <a:gd name="connsiteY12" fmla="*/ 113052 h 174353"/>
                <a:gd name="connsiteX13" fmla="*/ 146967 w 278964"/>
                <a:gd name="connsiteY13" fmla="*/ 111134 h 174353"/>
                <a:gd name="connsiteX14" fmla="*/ 142260 w 278964"/>
                <a:gd name="connsiteY14" fmla="*/ 112354 h 174353"/>
                <a:gd name="connsiteX15" fmla="*/ 155162 w 278964"/>
                <a:gd name="connsiteY15" fmla="*/ 112354 h 174353"/>
                <a:gd name="connsiteX16" fmla="*/ 152198 w 278964"/>
                <a:gd name="connsiteY16" fmla="*/ 111657 h 174353"/>
                <a:gd name="connsiteX17" fmla="*/ 149757 w 278964"/>
                <a:gd name="connsiteY17" fmla="*/ 110785 h 174353"/>
                <a:gd name="connsiteX18" fmla="*/ 154290 w 278964"/>
                <a:gd name="connsiteY18" fmla="*/ 112703 h 174353"/>
                <a:gd name="connsiteX19" fmla="*/ 148885 w 278964"/>
                <a:gd name="connsiteY19" fmla="*/ 109739 h 174353"/>
                <a:gd name="connsiteX20" fmla="*/ 137029 w 278964"/>
                <a:gd name="connsiteY20" fmla="*/ 101719 h 174353"/>
                <a:gd name="connsiteX21" fmla="*/ 136680 w 278964"/>
                <a:gd name="connsiteY21" fmla="*/ 101196 h 174353"/>
                <a:gd name="connsiteX22" fmla="*/ 131101 w 278964"/>
                <a:gd name="connsiteY22" fmla="*/ 96488 h 174353"/>
                <a:gd name="connsiteX23" fmla="*/ 118373 w 278964"/>
                <a:gd name="connsiteY23" fmla="*/ 84632 h 174353"/>
                <a:gd name="connsiteX24" fmla="*/ 96056 w 278964"/>
                <a:gd name="connsiteY24" fmla="*/ 61443 h 174353"/>
                <a:gd name="connsiteX25" fmla="*/ 68508 w 278964"/>
                <a:gd name="connsiteY25" fmla="*/ 29362 h 174353"/>
                <a:gd name="connsiteX26" fmla="*/ 22305 w 278964"/>
                <a:gd name="connsiteY26" fmla="*/ 29362 h 174353"/>
                <a:gd name="connsiteX27" fmla="*/ 22305 w 278964"/>
                <a:gd name="connsiteY27" fmla="*/ 75566 h 174353"/>
                <a:gd name="connsiteX28" fmla="*/ 104774 w 278964"/>
                <a:gd name="connsiteY28" fmla="*/ 158558 h 174353"/>
                <a:gd name="connsiteX29" fmla="*/ 134239 w 278964"/>
                <a:gd name="connsiteY29" fmla="*/ 174250 h 174353"/>
                <a:gd name="connsiteX30" fmla="*/ 177130 w 278964"/>
                <a:gd name="connsiteY30" fmla="*/ 168496 h 174353"/>
                <a:gd name="connsiteX31" fmla="*/ 236061 w 278964"/>
                <a:gd name="connsiteY31" fmla="*/ 116539 h 174353"/>
                <a:gd name="connsiteX32" fmla="*/ 279301 w 278964"/>
                <a:gd name="connsiteY32" fmla="*/ 54295 h 174353"/>
                <a:gd name="connsiteX33" fmla="*/ 256461 w 278964"/>
                <a:gd name="connsiteY33" fmla="*/ 14019 h 174353"/>
                <a:gd name="connsiteX34" fmla="*/ 216185 w 278964"/>
                <a:gd name="connsiteY34" fmla="*/ 37034 h 174353"/>
                <a:gd name="connsiteX35" fmla="*/ 216185 w 278964"/>
                <a:gd name="connsiteY35" fmla="*/ 37034 h 17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964" h="174353">
                  <a:moveTo>
                    <a:pt x="216185" y="37034"/>
                  </a:moveTo>
                  <a:cubicBezTo>
                    <a:pt x="221416" y="23783"/>
                    <a:pt x="218103" y="32152"/>
                    <a:pt x="216011" y="35639"/>
                  </a:cubicBezTo>
                  <a:cubicBezTo>
                    <a:pt x="213919" y="38952"/>
                    <a:pt x="211826" y="42090"/>
                    <a:pt x="209560" y="45229"/>
                  </a:cubicBezTo>
                  <a:cubicBezTo>
                    <a:pt x="206945" y="49064"/>
                    <a:pt x="204155" y="52726"/>
                    <a:pt x="201365" y="56561"/>
                  </a:cubicBezTo>
                  <a:cubicBezTo>
                    <a:pt x="198053" y="61095"/>
                    <a:pt x="205724" y="51157"/>
                    <a:pt x="200668" y="57433"/>
                  </a:cubicBezTo>
                  <a:cubicBezTo>
                    <a:pt x="198750" y="59700"/>
                    <a:pt x="197007" y="62141"/>
                    <a:pt x="195089" y="64407"/>
                  </a:cubicBezTo>
                  <a:cubicBezTo>
                    <a:pt x="187417" y="73648"/>
                    <a:pt x="179397" y="82714"/>
                    <a:pt x="170854" y="91258"/>
                  </a:cubicBezTo>
                  <a:cubicBezTo>
                    <a:pt x="167192" y="94919"/>
                    <a:pt x="163356" y="98581"/>
                    <a:pt x="159346" y="102068"/>
                  </a:cubicBezTo>
                  <a:cubicBezTo>
                    <a:pt x="157777" y="103462"/>
                    <a:pt x="153593" y="105729"/>
                    <a:pt x="152895" y="107473"/>
                  </a:cubicBezTo>
                  <a:cubicBezTo>
                    <a:pt x="153244" y="106775"/>
                    <a:pt x="159346" y="103114"/>
                    <a:pt x="154813" y="105903"/>
                  </a:cubicBezTo>
                  <a:cubicBezTo>
                    <a:pt x="153767" y="106601"/>
                    <a:pt x="152721" y="107298"/>
                    <a:pt x="151675" y="107996"/>
                  </a:cubicBezTo>
                  <a:cubicBezTo>
                    <a:pt x="149757" y="109216"/>
                    <a:pt x="147665" y="110437"/>
                    <a:pt x="145572" y="111657"/>
                  </a:cubicBezTo>
                  <a:cubicBezTo>
                    <a:pt x="145224" y="111831"/>
                    <a:pt x="142783" y="112878"/>
                    <a:pt x="142608" y="113052"/>
                  </a:cubicBezTo>
                  <a:cubicBezTo>
                    <a:pt x="142783" y="112529"/>
                    <a:pt x="149408" y="110960"/>
                    <a:pt x="146967" y="111134"/>
                  </a:cubicBezTo>
                  <a:cubicBezTo>
                    <a:pt x="145921" y="111308"/>
                    <a:pt x="143306" y="111831"/>
                    <a:pt x="142260" y="112354"/>
                  </a:cubicBezTo>
                  <a:cubicBezTo>
                    <a:pt x="143306" y="111831"/>
                    <a:pt x="153244" y="110437"/>
                    <a:pt x="155162" y="112354"/>
                  </a:cubicBezTo>
                  <a:cubicBezTo>
                    <a:pt x="154639" y="111831"/>
                    <a:pt x="152895" y="112180"/>
                    <a:pt x="152198" y="111657"/>
                  </a:cubicBezTo>
                  <a:cubicBezTo>
                    <a:pt x="151675" y="111308"/>
                    <a:pt x="150454" y="110960"/>
                    <a:pt x="149757" y="110785"/>
                  </a:cubicBezTo>
                  <a:cubicBezTo>
                    <a:pt x="147316" y="110437"/>
                    <a:pt x="154116" y="112529"/>
                    <a:pt x="154290" y="112703"/>
                  </a:cubicBezTo>
                  <a:cubicBezTo>
                    <a:pt x="153767" y="111831"/>
                    <a:pt x="149757" y="110437"/>
                    <a:pt x="148885" y="109739"/>
                  </a:cubicBezTo>
                  <a:cubicBezTo>
                    <a:pt x="145049" y="107473"/>
                    <a:pt x="140167" y="105032"/>
                    <a:pt x="137029" y="101719"/>
                  </a:cubicBezTo>
                  <a:cubicBezTo>
                    <a:pt x="140690" y="105729"/>
                    <a:pt x="140342" y="104334"/>
                    <a:pt x="136680" y="101196"/>
                  </a:cubicBezTo>
                  <a:cubicBezTo>
                    <a:pt x="134763" y="99627"/>
                    <a:pt x="133019" y="98058"/>
                    <a:pt x="131101" y="96488"/>
                  </a:cubicBezTo>
                  <a:cubicBezTo>
                    <a:pt x="126742" y="92653"/>
                    <a:pt x="122558" y="88642"/>
                    <a:pt x="118373" y="84632"/>
                  </a:cubicBezTo>
                  <a:cubicBezTo>
                    <a:pt x="110702" y="77135"/>
                    <a:pt x="103379" y="69464"/>
                    <a:pt x="96056" y="61443"/>
                  </a:cubicBezTo>
                  <a:cubicBezTo>
                    <a:pt x="86641" y="50982"/>
                    <a:pt x="77226" y="40347"/>
                    <a:pt x="68508" y="29362"/>
                  </a:cubicBezTo>
                  <a:cubicBezTo>
                    <a:pt x="57698" y="15937"/>
                    <a:pt x="33289" y="17332"/>
                    <a:pt x="22305" y="29362"/>
                  </a:cubicBezTo>
                  <a:cubicBezTo>
                    <a:pt x="9228" y="43659"/>
                    <a:pt x="10798" y="61269"/>
                    <a:pt x="22305" y="75566"/>
                  </a:cubicBezTo>
                  <a:cubicBezTo>
                    <a:pt x="46540" y="105903"/>
                    <a:pt x="73565" y="135369"/>
                    <a:pt x="104774" y="158558"/>
                  </a:cubicBezTo>
                  <a:cubicBezTo>
                    <a:pt x="113666" y="165183"/>
                    <a:pt x="123430" y="170937"/>
                    <a:pt x="134239" y="174250"/>
                  </a:cubicBezTo>
                  <a:cubicBezTo>
                    <a:pt x="149234" y="178783"/>
                    <a:pt x="163531" y="175296"/>
                    <a:pt x="177130" y="168496"/>
                  </a:cubicBezTo>
                  <a:cubicBezTo>
                    <a:pt x="200145" y="156989"/>
                    <a:pt x="219498" y="135892"/>
                    <a:pt x="236061" y="116539"/>
                  </a:cubicBezTo>
                  <a:cubicBezTo>
                    <a:pt x="252276" y="97709"/>
                    <a:pt x="269886" y="77484"/>
                    <a:pt x="279301" y="54295"/>
                  </a:cubicBezTo>
                  <a:cubicBezTo>
                    <a:pt x="285752" y="38429"/>
                    <a:pt x="272327" y="17681"/>
                    <a:pt x="256461" y="14019"/>
                  </a:cubicBezTo>
                  <a:cubicBezTo>
                    <a:pt x="237456" y="9835"/>
                    <a:pt x="223159" y="19947"/>
                    <a:pt x="216185" y="37034"/>
                  </a:cubicBezTo>
                  <a:lnTo>
                    <a:pt x="216185" y="37034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7685629" y="4176338"/>
              <a:ext cx="278965" cy="191788"/>
            </a:xfrm>
            <a:custGeom>
              <a:avLst/>
              <a:gdLst>
                <a:gd name="connsiteX0" fmla="*/ 73745 w 278964"/>
                <a:gd name="connsiteY0" fmla="*/ 147001 h 191788"/>
                <a:gd name="connsiteX1" fmla="*/ 75140 w 278964"/>
                <a:gd name="connsiteY1" fmla="*/ 144734 h 191788"/>
                <a:gd name="connsiteX2" fmla="*/ 72873 w 278964"/>
                <a:gd name="connsiteY2" fmla="*/ 147698 h 191788"/>
                <a:gd name="connsiteX3" fmla="*/ 80370 w 278964"/>
                <a:gd name="connsiteY3" fmla="*/ 138980 h 191788"/>
                <a:gd name="connsiteX4" fmla="*/ 101467 w 278964"/>
                <a:gd name="connsiteY4" fmla="*/ 117535 h 191788"/>
                <a:gd name="connsiteX5" fmla="*/ 128666 w 278964"/>
                <a:gd name="connsiteY5" fmla="*/ 93823 h 191788"/>
                <a:gd name="connsiteX6" fmla="*/ 130235 w 278964"/>
                <a:gd name="connsiteY6" fmla="*/ 92777 h 191788"/>
                <a:gd name="connsiteX7" fmla="*/ 136512 w 278964"/>
                <a:gd name="connsiteY7" fmla="*/ 88418 h 191788"/>
                <a:gd name="connsiteX8" fmla="*/ 150460 w 278964"/>
                <a:gd name="connsiteY8" fmla="*/ 80049 h 191788"/>
                <a:gd name="connsiteX9" fmla="*/ 153773 w 278964"/>
                <a:gd name="connsiteY9" fmla="*/ 78480 h 191788"/>
                <a:gd name="connsiteX10" fmla="*/ 150809 w 278964"/>
                <a:gd name="connsiteY10" fmla="*/ 79700 h 191788"/>
                <a:gd name="connsiteX11" fmla="*/ 156040 w 278964"/>
                <a:gd name="connsiteY11" fmla="*/ 77957 h 191788"/>
                <a:gd name="connsiteX12" fmla="*/ 153599 w 278964"/>
                <a:gd name="connsiteY12" fmla="*/ 78131 h 191788"/>
                <a:gd name="connsiteX13" fmla="*/ 148368 w 278964"/>
                <a:gd name="connsiteY13" fmla="*/ 77259 h 191788"/>
                <a:gd name="connsiteX14" fmla="*/ 147845 w 278964"/>
                <a:gd name="connsiteY14" fmla="*/ 76736 h 191788"/>
                <a:gd name="connsiteX15" fmla="*/ 153773 w 278964"/>
                <a:gd name="connsiteY15" fmla="*/ 80746 h 191788"/>
                <a:gd name="connsiteX16" fmla="*/ 153076 w 278964"/>
                <a:gd name="connsiteY16" fmla="*/ 80398 h 191788"/>
                <a:gd name="connsiteX17" fmla="*/ 159178 w 278964"/>
                <a:gd name="connsiteY17" fmla="*/ 85977 h 191788"/>
                <a:gd name="connsiteX18" fmla="*/ 179926 w 278964"/>
                <a:gd name="connsiteY18" fmla="*/ 109340 h 191788"/>
                <a:gd name="connsiteX19" fmla="*/ 182716 w 278964"/>
                <a:gd name="connsiteY19" fmla="*/ 113002 h 191788"/>
                <a:gd name="connsiteX20" fmla="*/ 186028 w 278964"/>
                <a:gd name="connsiteY20" fmla="*/ 117535 h 191788"/>
                <a:gd name="connsiteX21" fmla="*/ 195269 w 278964"/>
                <a:gd name="connsiteY21" fmla="*/ 130263 h 191788"/>
                <a:gd name="connsiteX22" fmla="*/ 218632 w 278964"/>
                <a:gd name="connsiteY22" fmla="*/ 165482 h 191788"/>
                <a:gd name="connsiteX23" fmla="*/ 263441 w 278964"/>
                <a:gd name="connsiteY23" fmla="*/ 177164 h 191788"/>
                <a:gd name="connsiteX24" fmla="*/ 275123 w 278964"/>
                <a:gd name="connsiteY24" fmla="*/ 132355 h 191788"/>
                <a:gd name="connsiteX25" fmla="*/ 204510 w 278964"/>
                <a:gd name="connsiteY25" fmla="*/ 39076 h 191788"/>
                <a:gd name="connsiteX26" fmla="*/ 134943 w 278964"/>
                <a:gd name="connsiteY26" fmla="*/ 15887 h 191788"/>
                <a:gd name="connsiteX27" fmla="*/ 64504 w 278964"/>
                <a:gd name="connsiteY27" fmla="*/ 62614 h 191788"/>
                <a:gd name="connsiteX28" fmla="*/ 17255 w 278964"/>
                <a:gd name="connsiteY28" fmla="*/ 113873 h 191788"/>
                <a:gd name="connsiteX29" fmla="*/ 28936 w 278964"/>
                <a:gd name="connsiteY29" fmla="*/ 158682 h 191788"/>
                <a:gd name="connsiteX30" fmla="*/ 73745 w 278964"/>
                <a:gd name="connsiteY30" fmla="*/ 147001 h 191788"/>
                <a:gd name="connsiteX31" fmla="*/ 73745 w 278964"/>
                <a:gd name="connsiteY31" fmla="*/ 147001 h 19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8964" h="191788">
                  <a:moveTo>
                    <a:pt x="73745" y="147001"/>
                  </a:moveTo>
                  <a:cubicBezTo>
                    <a:pt x="74094" y="146303"/>
                    <a:pt x="74791" y="145606"/>
                    <a:pt x="75140" y="144734"/>
                  </a:cubicBezTo>
                  <a:cubicBezTo>
                    <a:pt x="76883" y="141596"/>
                    <a:pt x="68863" y="152231"/>
                    <a:pt x="72873" y="147698"/>
                  </a:cubicBezTo>
                  <a:cubicBezTo>
                    <a:pt x="75488" y="144734"/>
                    <a:pt x="77929" y="141770"/>
                    <a:pt x="80370" y="138980"/>
                  </a:cubicBezTo>
                  <a:cubicBezTo>
                    <a:pt x="87170" y="131483"/>
                    <a:pt x="94144" y="124335"/>
                    <a:pt x="101467" y="117535"/>
                  </a:cubicBezTo>
                  <a:cubicBezTo>
                    <a:pt x="110185" y="109166"/>
                    <a:pt x="119251" y="101320"/>
                    <a:pt x="128666" y="93823"/>
                  </a:cubicBezTo>
                  <a:cubicBezTo>
                    <a:pt x="123610" y="97833"/>
                    <a:pt x="127794" y="94520"/>
                    <a:pt x="130235" y="92777"/>
                  </a:cubicBezTo>
                  <a:cubicBezTo>
                    <a:pt x="132328" y="91208"/>
                    <a:pt x="134420" y="89813"/>
                    <a:pt x="136512" y="88418"/>
                  </a:cubicBezTo>
                  <a:cubicBezTo>
                    <a:pt x="141045" y="85454"/>
                    <a:pt x="145578" y="82490"/>
                    <a:pt x="150460" y="80049"/>
                  </a:cubicBezTo>
                  <a:cubicBezTo>
                    <a:pt x="151506" y="79526"/>
                    <a:pt x="152727" y="79003"/>
                    <a:pt x="153773" y="78480"/>
                  </a:cubicBezTo>
                  <a:cubicBezTo>
                    <a:pt x="157958" y="76213"/>
                    <a:pt x="151681" y="80746"/>
                    <a:pt x="150809" y="79700"/>
                  </a:cubicBezTo>
                  <a:cubicBezTo>
                    <a:pt x="150983" y="79875"/>
                    <a:pt x="155342" y="78305"/>
                    <a:pt x="156040" y="77957"/>
                  </a:cubicBezTo>
                  <a:cubicBezTo>
                    <a:pt x="162142" y="75690"/>
                    <a:pt x="149414" y="77957"/>
                    <a:pt x="153599" y="78131"/>
                  </a:cubicBezTo>
                  <a:cubicBezTo>
                    <a:pt x="142440" y="77782"/>
                    <a:pt x="145927" y="76562"/>
                    <a:pt x="148368" y="77259"/>
                  </a:cubicBezTo>
                  <a:cubicBezTo>
                    <a:pt x="149937" y="77782"/>
                    <a:pt x="153250" y="79177"/>
                    <a:pt x="147845" y="76736"/>
                  </a:cubicBezTo>
                  <a:cubicBezTo>
                    <a:pt x="140173" y="73249"/>
                    <a:pt x="153424" y="80746"/>
                    <a:pt x="153773" y="80746"/>
                  </a:cubicBezTo>
                  <a:cubicBezTo>
                    <a:pt x="152029" y="81095"/>
                    <a:pt x="147147" y="75341"/>
                    <a:pt x="153076" y="80398"/>
                  </a:cubicBezTo>
                  <a:cubicBezTo>
                    <a:pt x="155168" y="82141"/>
                    <a:pt x="157260" y="84059"/>
                    <a:pt x="159178" y="85977"/>
                  </a:cubicBezTo>
                  <a:cubicBezTo>
                    <a:pt x="166675" y="93300"/>
                    <a:pt x="173475" y="101146"/>
                    <a:pt x="179926" y="109340"/>
                  </a:cubicBezTo>
                  <a:cubicBezTo>
                    <a:pt x="180798" y="110561"/>
                    <a:pt x="185680" y="116663"/>
                    <a:pt x="182716" y="113002"/>
                  </a:cubicBezTo>
                  <a:cubicBezTo>
                    <a:pt x="179577" y="108992"/>
                    <a:pt x="185505" y="116663"/>
                    <a:pt x="186028" y="117535"/>
                  </a:cubicBezTo>
                  <a:cubicBezTo>
                    <a:pt x="189167" y="121719"/>
                    <a:pt x="192305" y="126078"/>
                    <a:pt x="195269" y="130263"/>
                  </a:cubicBezTo>
                  <a:cubicBezTo>
                    <a:pt x="203464" y="141770"/>
                    <a:pt x="211310" y="153452"/>
                    <a:pt x="218632" y="165482"/>
                  </a:cubicBezTo>
                  <a:cubicBezTo>
                    <a:pt x="227524" y="180128"/>
                    <a:pt x="248272" y="186927"/>
                    <a:pt x="263441" y="177164"/>
                  </a:cubicBezTo>
                  <a:cubicBezTo>
                    <a:pt x="278087" y="167749"/>
                    <a:pt x="284712" y="148047"/>
                    <a:pt x="275123" y="132355"/>
                  </a:cubicBezTo>
                  <a:cubicBezTo>
                    <a:pt x="254898" y="99577"/>
                    <a:pt x="232232" y="65752"/>
                    <a:pt x="204510" y="39076"/>
                  </a:cubicBezTo>
                  <a:cubicBezTo>
                    <a:pt x="185157" y="20420"/>
                    <a:pt x="162316" y="6995"/>
                    <a:pt x="134943" y="15887"/>
                  </a:cubicBezTo>
                  <a:cubicBezTo>
                    <a:pt x="108093" y="24779"/>
                    <a:pt x="85078" y="44132"/>
                    <a:pt x="64504" y="62614"/>
                  </a:cubicBezTo>
                  <a:cubicBezTo>
                    <a:pt x="48115" y="77259"/>
                    <a:pt x="28064" y="94346"/>
                    <a:pt x="17255" y="113873"/>
                  </a:cubicBezTo>
                  <a:cubicBezTo>
                    <a:pt x="8886" y="128868"/>
                    <a:pt x="13244" y="150313"/>
                    <a:pt x="28936" y="158682"/>
                  </a:cubicBezTo>
                  <a:cubicBezTo>
                    <a:pt x="44454" y="166877"/>
                    <a:pt x="64853" y="163041"/>
                    <a:pt x="73745" y="147001"/>
                  </a:cubicBezTo>
                  <a:lnTo>
                    <a:pt x="73745" y="147001"/>
                  </a:lnTo>
                  <a:close/>
                </a:path>
              </a:pathLst>
            </a:custGeom>
            <a:solidFill>
              <a:srgbClr val="A3B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449131" y="2070606"/>
            <a:ext cx="1619935" cy="2471259"/>
            <a:chOff x="8478159" y="1705079"/>
            <a:chExt cx="1619935" cy="2471259"/>
          </a:xfrm>
        </p:grpSpPr>
        <p:pic>
          <p:nvPicPr>
            <p:cNvPr id="40" name="图形 3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8793457" y="2487509"/>
              <a:ext cx="383241" cy="624541"/>
            </a:xfrm>
            <a:prstGeom prst="rect">
              <a:avLst/>
            </a:prstGeom>
          </p:spPr>
        </p:pic>
        <p:pic>
          <p:nvPicPr>
            <p:cNvPr id="41" name="图形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78159" y="1935665"/>
              <a:ext cx="315877" cy="296135"/>
            </a:xfrm>
            <a:prstGeom prst="rect">
              <a:avLst/>
            </a:prstGeom>
          </p:spPr>
        </p:pic>
        <p:pic>
          <p:nvPicPr>
            <p:cNvPr id="42" name="图形 4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6189" y="1705079"/>
              <a:ext cx="981905" cy="707885"/>
            </a:xfrm>
            <a:prstGeom prst="rect">
              <a:avLst/>
            </a:prstGeom>
          </p:spPr>
        </p:pic>
        <p:pic>
          <p:nvPicPr>
            <p:cNvPr id="43" name="图形 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00335" y="3685837"/>
              <a:ext cx="524329" cy="490501"/>
            </a:xfrm>
            <a:prstGeom prst="rect">
              <a:avLst/>
            </a:prstGeom>
          </p:spPr>
        </p:pic>
        <p:pic>
          <p:nvPicPr>
            <p:cNvPr id="44" name="图形 4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25322" y="3098479"/>
              <a:ext cx="315876" cy="29613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flipH="1">
            <a:off x="2160879" y="2067206"/>
            <a:ext cx="1590907" cy="2471259"/>
            <a:chOff x="8478159" y="1705079"/>
            <a:chExt cx="1590907" cy="2471259"/>
          </a:xfrm>
        </p:grpSpPr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8793457" y="2487509"/>
              <a:ext cx="383241" cy="624541"/>
            </a:xfrm>
            <a:prstGeom prst="rect">
              <a:avLst/>
            </a:prstGeom>
          </p:spPr>
        </p:pic>
        <p:pic>
          <p:nvPicPr>
            <p:cNvPr id="36" name="图形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78159" y="1935665"/>
              <a:ext cx="315877" cy="296135"/>
            </a:xfrm>
            <a:prstGeom prst="rect">
              <a:avLst/>
            </a:prstGeom>
          </p:spPr>
        </p:pic>
        <p:pic>
          <p:nvPicPr>
            <p:cNvPr id="37" name="图形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87161" y="1705079"/>
              <a:ext cx="981905" cy="707885"/>
            </a:xfrm>
            <a:prstGeom prst="rect">
              <a:avLst/>
            </a:prstGeom>
          </p:spPr>
        </p:pic>
        <p:pic>
          <p:nvPicPr>
            <p:cNvPr id="38" name="图形 3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00335" y="3685837"/>
              <a:ext cx="524329" cy="490501"/>
            </a:xfrm>
            <a:prstGeom prst="rect">
              <a:avLst/>
            </a:prstGeom>
          </p:spPr>
        </p:pic>
        <p:pic>
          <p:nvPicPr>
            <p:cNvPr id="39" name="图形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25322" y="3098479"/>
              <a:ext cx="315876" cy="296134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>
            <a:off x="5113806" y="1462858"/>
            <a:ext cx="2867012" cy="1131069"/>
            <a:chOff x="5113806" y="1462858"/>
            <a:chExt cx="2867012" cy="1131069"/>
          </a:xfrm>
        </p:grpSpPr>
        <p:grpSp>
          <p:nvGrpSpPr>
            <p:cNvPr id="68" name="组合 67"/>
            <p:cNvGrpSpPr/>
            <p:nvPr/>
          </p:nvGrpSpPr>
          <p:grpSpPr>
            <a:xfrm>
              <a:off x="6162149" y="1462858"/>
              <a:ext cx="1818669" cy="1131069"/>
              <a:chOff x="6040154" y="1354639"/>
              <a:chExt cx="1818669" cy="1131069"/>
            </a:xfrm>
          </p:grpSpPr>
          <p:grpSp>
            <p:nvGrpSpPr>
              <p:cNvPr id="71" name="组合 70"/>
              <p:cNvGrpSpPr/>
              <p:nvPr/>
            </p:nvGrpSpPr>
            <p:grpSpPr>
              <a:xfrm flipH="1">
                <a:off x="6506315" y="1354639"/>
                <a:ext cx="1093280" cy="1131069"/>
                <a:chOff x="2585117" y="-2044146"/>
                <a:chExt cx="1234643" cy="1277318"/>
              </a:xfrm>
            </p:grpSpPr>
            <p:sp>
              <p:nvSpPr>
                <p:cNvPr id="74" name="任意多边形: 形状 73"/>
                <p:cNvSpPr/>
                <p:nvPr/>
              </p:nvSpPr>
              <p:spPr>
                <a:xfrm>
                  <a:off x="3035422" y="-1408766"/>
                  <a:ext cx="666071" cy="641938"/>
                </a:xfrm>
                <a:custGeom>
                  <a:avLst/>
                  <a:gdLst>
                    <a:gd name="connsiteX0" fmla="*/ 43756 w 666071"/>
                    <a:gd name="connsiteY0" fmla="*/ 638503 h 641938"/>
                    <a:gd name="connsiteX1" fmla="*/ 26139 w 666071"/>
                    <a:gd name="connsiteY1" fmla="*/ 636959 h 641938"/>
                    <a:gd name="connsiteX2" fmla="*/ 5674 w 666071"/>
                    <a:gd name="connsiteY2" fmla="*/ 593133 h 641938"/>
                    <a:gd name="connsiteX3" fmla="*/ 212060 w 666071"/>
                    <a:gd name="connsiteY3" fmla="*/ 26152 h 641938"/>
                    <a:gd name="connsiteX4" fmla="*/ 238268 w 666071"/>
                    <a:gd name="connsiteY4" fmla="*/ 4142 h 641938"/>
                    <a:gd name="connsiteX5" fmla="*/ 238268 w 666071"/>
                    <a:gd name="connsiteY5" fmla="*/ 4142 h 641938"/>
                    <a:gd name="connsiteX6" fmla="*/ 270413 w 666071"/>
                    <a:gd name="connsiteY6" fmla="*/ 15823 h 641938"/>
                    <a:gd name="connsiteX7" fmla="*/ 658231 w 666071"/>
                    <a:gd name="connsiteY7" fmla="*/ 478018 h 641938"/>
                    <a:gd name="connsiteX8" fmla="*/ 654032 w 666071"/>
                    <a:gd name="connsiteY8" fmla="*/ 526188 h 641938"/>
                    <a:gd name="connsiteX9" fmla="*/ 605862 w 666071"/>
                    <a:gd name="connsiteY9" fmla="*/ 521941 h 641938"/>
                    <a:gd name="connsiteX10" fmla="*/ 256126 w 666071"/>
                    <a:gd name="connsiteY10" fmla="*/ 105115 h 641938"/>
                    <a:gd name="connsiteX11" fmla="*/ 70013 w 666071"/>
                    <a:gd name="connsiteY11" fmla="*/ 616446 h 641938"/>
                    <a:gd name="connsiteX12" fmla="*/ 43756 w 666071"/>
                    <a:gd name="connsiteY12" fmla="*/ 638503 h 641938"/>
                    <a:gd name="connsiteX13" fmla="*/ 43756 w 666071"/>
                    <a:gd name="connsiteY13" fmla="*/ 638503 h 64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071" h="641938">
                      <a:moveTo>
                        <a:pt x="43756" y="638503"/>
                      </a:moveTo>
                      <a:cubicBezTo>
                        <a:pt x="38060" y="639517"/>
                        <a:pt x="31979" y="639082"/>
                        <a:pt x="26139" y="636959"/>
                      </a:cubicBezTo>
                      <a:cubicBezTo>
                        <a:pt x="8377" y="630491"/>
                        <a:pt x="-745" y="610895"/>
                        <a:pt x="5674" y="593133"/>
                      </a:cubicBezTo>
                      <a:lnTo>
                        <a:pt x="212060" y="26152"/>
                      </a:lnTo>
                      <a:cubicBezTo>
                        <a:pt x="216259" y="14664"/>
                        <a:pt x="226250" y="6266"/>
                        <a:pt x="238268" y="4142"/>
                      </a:cubicBezTo>
                      <a:lnTo>
                        <a:pt x="238268" y="4142"/>
                      </a:lnTo>
                      <a:cubicBezTo>
                        <a:pt x="250286" y="2019"/>
                        <a:pt x="262546" y="6459"/>
                        <a:pt x="270413" y="15823"/>
                      </a:cubicBezTo>
                      <a:lnTo>
                        <a:pt x="658231" y="478018"/>
                      </a:lnTo>
                      <a:cubicBezTo>
                        <a:pt x="670394" y="492498"/>
                        <a:pt x="668511" y="514073"/>
                        <a:pt x="654032" y="526188"/>
                      </a:cubicBezTo>
                      <a:cubicBezTo>
                        <a:pt x="639552" y="538303"/>
                        <a:pt x="617977" y="536420"/>
                        <a:pt x="605862" y="521941"/>
                      </a:cubicBezTo>
                      <a:lnTo>
                        <a:pt x="256126" y="105115"/>
                      </a:lnTo>
                      <a:lnTo>
                        <a:pt x="70013" y="616446"/>
                      </a:lnTo>
                      <a:cubicBezTo>
                        <a:pt x="65669" y="628367"/>
                        <a:pt x="55388" y="636428"/>
                        <a:pt x="43756" y="638503"/>
                      </a:cubicBezTo>
                      <a:lnTo>
                        <a:pt x="43756" y="638503"/>
                      </a:ln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/>
                <p:cNvSpPr/>
                <p:nvPr/>
              </p:nvSpPr>
              <p:spPr>
                <a:xfrm>
                  <a:off x="2848054" y="-1774851"/>
                  <a:ext cx="873615" cy="873615"/>
                </a:xfrm>
                <a:custGeom>
                  <a:avLst/>
                  <a:gdLst>
                    <a:gd name="connsiteX0" fmla="*/ 362167 w 873615"/>
                    <a:gd name="connsiteY0" fmla="*/ 10259 h 873615"/>
                    <a:gd name="connsiteX1" fmla="*/ 10259 w 873615"/>
                    <a:gd name="connsiteY1" fmla="*/ 512902 h 873615"/>
                    <a:gd name="connsiteX2" fmla="*/ 512853 w 873615"/>
                    <a:gd name="connsiteY2" fmla="*/ 864809 h 873615"/>
                    <a:gd name="connsiteX3" fmla="*/ 864761 w 873615"/>
                    <a:gd name="connsiteY3" fmla="*/ 362215 h 873615"/>
                    <a:gd name="connsiteX4" fmla="*/ 362167 w 873615"/>
                    <a:gd name="connsiteY4" fmla="*/ 10259 h 873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3615" h="873615">
                      <a:moveTo>
                        <a:pt x="362167" y="10259"/>
                      </a:moveTo>
                      <a:cubicBezTo>
                        <a:pt x="126580" y="51816"/>
                        <a:pt x="-31298" y="277267"/>
                        <a:pt x="10259" y="512902"/>
                      </a:cubicBezTo>
                      <a:cubicBezTo>
                        <a:pt x="51816" y="748488"/>
                        <a:pt x="277267" y="906366"/>
                        <a:pt x="512853" y="864809"/>
                      </a:cubicBezTo>
                      <a:cubicBezTo>
                        <a:pt x="748440" y="823252"/>
                        <a:pt x="906318" y="597802"/>
                        <a:pt x="864761" y="362215"/>
                      </a:cubicBezTo>
                      <a:cubicBezTo>
                        <a:pt x="823204" y="126580"/>
                        <a:pt x="597753" y="-31298"/>
                        <a:pt x="362167" y="10259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/>
                <p:cNvSpPr/>
                <p:nvPr/>
              </p:nvSpPr>
              <p:spPr>
                <a:xfrm>
                  <a:off x="2975130" y="-1647857"/>
                  <a:ext cx="617805" cy="617805"/>
                </a:xfrm>
                <a:custGeom>
                  <a:avLst/>
                  <a:gdLst>
                    <a:gd name="connsiteX0" fmla="*/ 612628 w 617805"/>
                    <a:gd name="connsiteY0" fmla="*/ 257279 h 617805"/>
                    <a:gd name="connsiteX1" fmla="*/ 363768 w 617805"/>
                    <a:gd name="connsiteY1" fmla="*/ 612710 h 617805"/>
                    <a:gd name="connsiteX2" fmla="*/ 8337 w 617805"/>
                    <a:gd name="connsiteY2" fmla="*/ 363802 h 617805"/>
                    <a:gd name="connsiteX3" fmla="*/ 257197 w 617805"/>
                    <a:gd name="connsiteY3" fmla="*/ 8323 h 617805"/>
                    <a:gd name="connsiteX4" fmla="*/ 612628 w 617805"/>
                    <a:gd name="connsiteY4" fmla="*/ 257279 h 617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7805" h="617805">
                      <a:moveTo>
                        <a:pt x="612628" y="257279"/>
                      </a:moveTo>
                      <a:cubicBezTo>
                        <a:pt x="642070" y="424135"/>
                        <a:pt x="530624" y="583268"/>
                        <a:pt x="363768" y="612710"/>
                      </a:cubicBezTo>
                      <a:cubicBezTo>
                        <a:pt x="196864" y="642153"/>
                        <a:pt x="37731" y="530706"/>
                        <a:pt x="8337" y="363802"/>
                      </a:cubicBezTo>
                      <a:cubicBezTo>
                        <a:pt x="-21105" y="196898"/>
                        <a:pt x="90341" y="37765"/>
                        <a:pt x="257197" y="8323"/>
                      </a:cubicBezTo>
                      <a:cubicBezTo>
                        <a:pt x="424052" y="-21071"/>
                        <a:pt x="583185" y="90375"/>
                        <a:pt x="612628" y="257279"/>
                      </a:cubicBezTo>
                      <a:close/>
                    </a:path>
                  </a:pathLst>
                </a:custGeom>
                <a:solidFill>
                  <a:srgbClr val="F4F3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/>
                <p:cNvSpPr/>
                <p:nvPr/>
              </p:nvSpPr>
              <p:spPr>
                <a:xfrm>
                  <a:off x="3238780" y="-1521490"/>
                  <a:ext cx="125492" cy="197891"/>
                </a:xfrm>
                <a:custGeom>
                  <a:avLst/>
                  <a:gdLst>
                    <a:gd name="connsiteX0" fmla="*/ 49149 w 125491"/>
                    <a:gd name="connsiteY0" fmla="*/ 197664 h 197890"/>
                    <a:gd name="connsiteX1" fmla="*/ 44612 w 125491"/>
                    <a:gd name="connsiteY1" fmla="*/ 197712 h 197890"/>
                    <a:gd name="connsiteX2" fmla="*/ 33270 w 125491"/>
                    <a:gd name="connsiteY2" fmla="*/ 186563 h 197890"/>
                    <a:gd name="connsiteX3" fmla="*/ 3827 w 125491"/>
                    <a:gd name="connsiteY3" fmla="*/ 19659 h 197890"/>
                    <a:gd name="connsiteX4" fmla="*/ 14929 w 125491"/>
                    <a:gd name="connsiteY4" fmla="*/ 3827 h 197890"/>
                    <a:gd name="connsiteX5" fmla="*/ 30760 w 125491"/>
                    <a:gd name="connsiteY5" fmla="*/ 14929 h 197890"/>
                    <a:gd name="connsiteX6" fmla="*/ 53300 w 125491"/>
                    <a:gd name="connsiteY6" fmla="*/ 142834 h 197890"/>
                    <a:gd name="connsiteX7" fmla="*/ 99829 w 125491"/>
                    <a:gd name="connsiteY7" fmla="*/ 55617 h 197890"/>
                    <a:gd name="connsiteX8" fmla="*/ 118363 w 125491"/>
                    <a:gd name="connsiteY8" fmla="*/ 49970 h 197890"/>
                    <a:gd name="connsiteX9" fmla="*/ 124010 w 125491"/>
                    <a:gd name="connsiteY9" fmla="*/ 68504 h 197890"/>
                    <a:gd name="connsiteX10" fmla="*/ 58802 w 125491"/>
                    <a:gd name="connsiteY10" fmla="*/ 190713 h 197890"/>
                    <a:gd name="connsiteX11" fmla="*/ 49149 w 125491"/>
                    <a:gd name="connsiteY11" fmla="*/ 197664 h 197890"/>
                    <a:gd name="connsiteX12" fmla="*/ 49149 w 125491"/>
                    <a:gd name="connsiteY12" fmla="*/ 197664 h 197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491" h="197890">
                      <a:moveTo>
                        <a:pt x="49149" y="197664"/>
                      </a:moveTo>
                      <a:cubicBezTo>
                        <a:pt x="47701" y="197905"/>
                        <a:pt x="46157" y="197953"/>
                        <a:pt x="44612" y="197712"/>
                      </a:cubicBezTo>
                      <a:cubicBezTo>
                        <a:pt x="38869" y="196795"/>
                        <a:pt x="34283" y="192306"/>
                        <a:pt x="33270" y="186563"/>
                      </a:cubicBezTo>
                      <a:lnTo>
                        <a:pt x="3827" y="19659"/>
                      </a:lnTo>
                      <a:cubicBezTo>
                        <a:pt x="2524" y="12226"/>
                        <a:pt x="7496" y="5131"/>
                        <a:pt x="14929" y="3827"/>
                      </a:cubicBezTo>
                      <a:cubicBezTo>
                        <a:pt x="22362" y="2524"/>
                        <a:pt x="29457" y="7496"/>
                        <a:pt x="30760" y="14929"/>
                      </a:cubicBezTo>
                      <a:lnTo>
                        <a:pt x="53300" y="142834"/>
                      </a:lnTo>
                      <a:lnTo>
                        <a:pt x="99829" y="55617"/>
                      </a:lnTo>
                      <a:cubicBezTo>
                        <a:pt x="103400" y="48956"/>
                        <a:pt x="111702" y="46446"/>
                        <a:pt x="118363" y="49970"/>
                      </a:cubicBezTo>
                      <a:cubicBezTo>
                        <a:pt x="125023" y="53541"/>
                        <a:pt x="127533" y="61843"/>
                        <a:pt x="124010" y="68504"/>
                      </a:cubicBezTo>
                      <a:lnTo>
                        <a:pt x="58802" y="190713"/>
                      </a:lnTo>
                      <a:cubicBezTo>
                        <a:pt x="56872" y="194382"/>
                        <a:pt x="53252" y="196940"/>
                        <a:pt x="49149" y="197664"/>
                      </a:cubicBezTo>
                      <a:lnTo>
                        <a:pt x="49149" y="197664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/>
                <p:cNvSpPr/>
                <p:nvPr/>
              </p:nvSpPr>
              <p:spPr>
                <a:xfrm>
                  <a:off x="3214148" y="-1597585"/>
                  <a:ext cx="57919" cy="57919"/>
                </a:xfrm>
                <a:custGeom>
                  <a:avLst/>
                  <a:gdLst>
                    <a:gd name="connsiteX0" fmla="*/ 57950 w 57919"/>
                    <a:gd name="connsiteY0" fmla="*/ 26251 h 57919"/>
                    <a:gd name="connsiteX1" fmla="*/ 35747 w 57919"/>
                    <a:gd name="connsiteY1" fmla="*/ 57962 h 57919"/>
                    <a:gd name="connsiteX2" fmla="*/ 4036 w 57919"/>
                    <a:gd name="connsiteY2" fmla="*/ 35759 h 57919"/>
                    <a:gd name="connsiteX3" fmla="*/ 26239 w 57919"/>
                    <a:gd name="connsiteY3" fmla="*/ 4049 h 57919"/>
                    <a:gd name="connsiteX4" fmla="*/ 57950 w 57919"/>
                    <a:gd name="connsiteY4" fmla="*/ 26251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57950" y="26251"/>
                      </a:moveTo>
                      <a:cubicBezTo>
                        <a:pt x="60556" y="41117"/>
                        <a:pt x="50661" y="55355"/>
                        <a:pt x="35747" y="57962"/>
                      </a:cubicBezTo>
                      <a:cubicBezTo>
                        <a:pt x="20881" y="60568"/>
                        <a:pt x="6643" y="50626"/>
                        <a:pt x="4036" y="35759"/>
                      </a:cubicBezTo>
                      <a:cubicBezTo>
                        <a:pt x="1430" y="20894"/>
                        <a:pt x="11325" y="6655"/>
                        <a:pt x="26239" y="4049"/>
                      </a:cubicBezTo>
                      <a:cubicBezTo>
                        <a:pt x="41105" y="1394"/>
                        <a:pt x="55295" y="11337"/>
                        <a:pt x="57950" y="26251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/>
                <p:cNvSpPr/>
                <p:nvPr/>
              </p:nvSpPr>
              <p:spPr>
                <a:xfrm>
                  <a:off x="3294994" y="-1139044"/>
                  <a:ext cx="57919" cy="57919"/>
                </a:xfrm>
                <a:custGeom>
                  <a:avLst/>
                  <a:gdLst>
                    <a:gd name="connsiteX0" fmla="*/ 57950 w 57919"/>
                    <a:gd name="connsiteY0" fmla="*/ 26237 h 57919"/>
                    <a:gd name="connsiteX1" fmla="*/ 35747 w 57919"/>
                    <a:gd name="connsiteY1" fmla="*/ 57948 h 57919"/>
                    <a:gd name="connsiteX2" fmla="*/ 4036 w 57919"/>
                    <a:gd name="connsiteY2" fmla="*/ 35746 h 57919"/>
                    <a:gd name="connsiteX3" fmla="*/ 26239 w 57919"/>
                    <a:gd name="connsiteY3" fmla="*/ 4035 h 57919"/>
                    <a:gd name="connsiteX4" fmla="*/ 57950 w 57919"/>
                    <a:gd name="connsiteY4" fmla="*/ 26237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57950" y="26237"/>
                      </a:moveTo>
                      <a:cubicBezTo>
                        <a:pt x="60556" y="41103"/>
                        <a:pt x="50661" y="55342"/>
                        <a:pt x="35747" y="57948"/>
                      </a:cubicBezTo>
                      <a:cubicBezTo>
                        <a:pt x="20833" y="60554"/>
                        <a:pt x="6643" y="50612"/>
                        <a:pt x="4036" y="35746"/>
                      </a:cubicBezTo>
                      <a:cubicBezTo>
                        <a:pt x="1430" y="20880"/>
                        <a:pt x="11325" y="6641"/>
                        <a:pt x="26239" y="4035"/>
                      </a:cubicBezTo>
                      <a:cubicBezTo>
                        <a:pt x="41153" y="1428"/>
                        <a:pt x="55343" y="11371"/>
                        <a:pt x="57950" y="26237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/>
                <p:cNvSpPr/>
                <p:nvPr/>
              </p:nvSpPr>
              <p:spPr>
                <a:xfrm>
                  <a:off x="3088795" y="-1480313"/>
                  <a:ext cx="33786" cy="33786"/>
                </a:xfrm>
                <a:custGeom>
                  <a:avLst/>
                  <a:gdLst>
                    <a:gd name="connsiteX0" fmla="*/ 25134 w 33786"/>
                    <a:gd name="connsiteY0" fmla="*/ 6090 h 33786"/>
                    <a:gd name="connsiteX1" fmla="*/ 28513 w 33786"/>
                    <a:gd name="connsiteY1" fmla="*/ 25156 h 33786"/>
                    <a:gd name="connsiteX2" fmla="*/ 9448 w 33786"/>
                    <a:gd name="connsiteY2" fmla="*/ 28534 h 33786"/>
                    <a:gd name="connsiteX3" fmla="*/ 6069 w 33786"/>
                    <a:gd name="connsiteY3" fmla="*/ 9469 h 33786"/>
                    <a:gd name="connsiteX4" fmla="*/ 25134 w 33786"/>
                    <a:gd name="connsiteY4" fmla="*/ 6090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25134" y="6090"/>
                      </a:moveTo>
                      <a:cubicBezTo>
                        <a:pt x="31312" y="10435"/>
                        <a:pt x="32809" y="18929"/>
                        <a:pt x="28513" y="25156"/>
                      </a:cubicBezTo>
                      <a:cubicBezTo>
                        <a:pt x="24169" y="31333"/>
                        <a:pt x="15626" y="32830"/>
                        <a:pt x="9448" y="28534"/>
                      </a:cubicBezTo>
                      <a:cubicBezTo>
                        <a:pt x="3270" y="24190"/>
                        <a:pt x="1774" y="15647"/>
                        <a:pt x="6069" y="9469"/>
                      </a:cubicBezTo>
                      <a:cubicBezTo>
                        <a:pt x="10413" y="3291"/>
                        <a:pt x="18908" y="1746"/>
                        <a:pt x="25134" y="6090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/>
                <p:cNvSpPr/>
                <p:nvPr/>
              </p:nvSpPr>
              <p:spPr>
                <a:xfrm>
                  <a:off x="3447798" y="-1228923"/>
                  <a:ext cx="33786" cy="33786"/>
                </a:xfrm>
                <a:custGeom>
                  <a:avLst/>
                  <a:gdLst>
                    <a:gd name="connsiteX0" fmla="*/ 25134 w 33786"/>
                    <a:gd name="connsiteY0" fmla="*/ 6069 h 33786"/>
                    <a:gd name="connsiteX1" fmla="*/ 28513 w 33786"/>
                    <a:gd name="connsiteY1" fmla="*/ 25134 h 33786"/>
                    <a:gd name="connsiteX2" fmla="*/ 9448 w 33786"/>
                    <a:gd name="connsiteY2" fmla="*/ 28513 h 33786"/>
                    <a:gd name="connsiteX3" fmla="*/ 6069 w 33786"/>
                    <a:gd name="connsiteY3" fmla="*/ 9448 h 33786"/>
                    <a:gd name="connsiteX4" fmla="*/ 25134 w 33786"/>
                    <a:gd name="connsiteY4" fmla="*/ 6069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25134" y="6069"/>
                      </a:moveTo>
                      <a:cubicBezTo>
                        <a:pt x="31312" y="10413"/>
                        <a:pt x="32809" y="18956"/>
                        <a:pt x="28513" y="25134"/>
                      </a:cubicBezTo>
                      <a:cubicBezTo>
                        <a:pt x="24169" y="31312"/>
                        <a:pt x="15626" y="32809"/>
                        <a:pt x="9448" y="28513"/>
                      </a:cubicBezTo>
                      <a:cubicBezTo>
                        <a:pt x="3270" y="24169"/>
                        <a:pt x="1774" y="15626"/>
                        <a:pt x="6069" y="9448"/>
                      </a:cubicBezTo>
                      <a:cubicBezTo>
                        <a:pt x="10413" y="3270"/>
                        <a:pt x="18956" y="1774"/>
                        <a:pt x="25134" y="6069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/>
                <p:cNvSpPr/>
                <p:nvPr/>
              </p:nvSpPr>
              <p:spPr>
                <a:xfrm>
                  <a:off x="3025284" y="-1327861"/>
                  <a:ext cx="57919" cy="57919"/>
                </a:xfrm>
                <a:custGeom>
                  <a:avLst/>
                  <a:gdLst>
                    <a:gd name="connsiteX0" fmla="*/ 26237 w 57919"/>
                    <a:gd name="connsiteY0" fmla="*/ 4035 h 57919"/>
                    <a:gd name="connsiteX1" fmla="*/ 57948 w 57919"/>
                    <a:gd name="connsiteY1" fmla="*/ 26237 h 57919"/>
                    <a:gd name="connsiteX2" fmla="*/ 35746 w 57919"/>
                    <a:gd name="connsiteY2" fmla="*/ 57948 h 57919"/>
                    <a:gd name="connsiteX3" fmla="*/ 4035 w 57919"/>
                    <a:gd name="connsiteY3" fmla="*/ 35746 h 57919"/>
                    <a:gd name="connsiteX4" fmla="*/ 26237 w 57919"/>
                    <a:gd name="connsiteY4" fmla="*/ 4035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26237" y="4035"/>
                      </a:moveTo>
                      <a:cubicBezTo>
                        <a:pt x="41103" y="1429"/>
                        <a:pt x="55293" y="11371"/>
                        <a:pt x="57948" y="26237"/>
                      </a:cubicBezTo>
                      <a:cubicBezTo>
                        <a:pt x="60603" y="41103"/>
                        <a:pt x="50660" y="55294"/>
                        <a:pt x="35746" y="57948"/>
                      </a:cubicBezTo>
                      <a:cubicBezTo>
                        <a:pt x="20832" y="60555"/>
                        <a:pt x="6641" y="50612"/>
                        <a:pt x="4035" y="35746"/>
                      </a:cubicBezTo>
                      <a:cubicBezTo>
                        <a:pt x="1429" y="20832"/>
                        <a:pt x="11371" y="6641"/>
                        <a:pt x="26237" y="4035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/>
                <p:cNvSpPr/>
                <p:nvPr/>
              </p:nvSpPr>
              <p:spPr>
                <a:xfrm>
                  <a:off x="3483860" y="-1408755"/>
                  <a:ext cx="57919" cy="57919"/>
                </a:xfrm>
                <a:custGeom>
                  <a:avLst/>
                  <a:gdLst>
                    <a:gd name="connsiteX0" fmla="*/ 26237 w 57919"/>
                    <a:gd name="connsiteY0" fmla="*/ 4035 h 57919"/>
                    <a:gd name="connsiteX1" fmla="*/ 57948 w 57919"/>
                    <a:gd name="connsiteY1" fmla="*/ 26237 h 57919"/>
                    <a:gd name="connsiteX2" fmla="*/ 35746 w 57919"/>
                    <a:gd name="connsiteY2" fmla="*/ 57948 h 57919"/>
                    <a:gd name="connsiteX3" fmla="*/ 4035 w 57919"/>
                    <a:gd name="connsiteY3" fmla="*/ 35746 h 57919"/>
                    <a:gd name="connsiteX4" fmla="*/ 26237 w 57919"/>
                    <a:gd name="connsiteY4" fmla="*/ 4035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26237" y="4035"/>
                      </a:moveTo>
                      <a:cubicBezTo>
                        <a:pt x="41103" y="1428"/>
                        <a:pt x="55293" y="11371"/>
                        <a:pt x="57948" y="26237"/>
                      </a:cubicBezTo>
                      <a:cubicBezTo>
                        <a:pt x="60554" y="41103"/>
                        <a:pt x="50660" y="55293"/>
                        <a:pt x="35746" y="57948"/>
                      </a:cubicBezTo>
                      <a:cubicBezTo>
                        <a:pt x="20880" y="60554"/>
                        <a:pt x="6641" y="50612"/>
                        <a:pt x="4035" y="35746"/>
                      </a:cubicBezTo>
                      <a:cubicBezTo>
                        <a:pt x="1429" y="20880"/>
                        <a:pt x="11371" y="6690"/>
                        <a:pt x="26237" y="4035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/>
                <p:cNvSpPr/>
                <p:nvPr/>
              </p:nvSpPr>
              <p:spPr>
                <a:xfrm>
                  <a:off x="3142578" y="-1175106"/>
                  <a:ext cx="33786" cy="33786"/>
                </a:xfrm>
                <a:custGeom>
                  <a:avLst/>
                  <a:gdLst>
                    <a:gd name="connsiteX0" fmla="*/ 6104 w 33786"/>
                    <a:gd name="connsiteY0" fmla="*/ 9448 h 33786"/>
                    <a:gd name="connsiteX1" fmla="*/ 25169 w 33786"/>
                    <a:gd name="connsiteY1" fmla="*/ 6069 h 33786"/>
                    <a:gd name="connsiteX2" fmla="*/ 28547 w 33786"/>
                    <a:gd name="connsiteY2" fmla="*/ 25134 h 33786"/>
                    <a:gd name="connsiteX3" fmla="*/ 9482 w 33786"/>
                    <a:gd name="connsiteY3" fmla="*/ 28513 h 33786"/>
                    <a:gd name="connsiteX4" fmla="*/ 6104 w 33786"/>
                    <a:gd name="connsiteY4" fmla="*/ 9448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6104" y="9448"/>
                      </a:moveTo>
                      <a:cubicBezTo>
                        <a:pt x="10448" y="3270"/>
                        <a:pt x="18991" y="1774"/>
                        <a:pt x="25169" y="6069"/>
                      </a:cubicBezTo>
                      <a:cubicBezTo>
                        <a:pt x="31347" y="10413"/>
                        <a:pt x="32843" y="18956"/>
                        <a:pt x="28547" y="25134"/>
                      </a:cubicBezTo>
                      <a:cubicBezTo>
                        <a:pt x="24203" y="31312"/>
                        <a:pt x="15660" y="32857"/>
                        <a:pt x="9482" y="28513"/>
                      </a:cubicBezTo>
                      <a:cubicBezTo>
                        <a:pt x="3256" y="24169"/>
                        <a:pt x="1760" y="15626"/>
                        <a:pt x="6104" y="9448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/>
                <p:cNvSpPr/>
                <p:nvPr/>
              </p:nvSpPr>
              <p:spPr>
                <a:xfrm>
                  <a:off x="3393947" y="-1534109"/>
                  <a:ext cx="33786" cy="33786"/>
                </a:xfrm>
                <a:custGeom>
                  <a:avLst/>
                  <a:gdLst>
                    <a:gd name="connsiteX0" fmla="*/ 6104 w 33786"/>
                    <a:gd name="connsiteY0" fmla="*/ 9448 h 33786"/>
                    <a:gd name="connsiteX1" fmla="*/ 25169 w 33786"/>
                    <a:gd name="connsiteY1" fmla="*/ 6069 h 33786"/>
                    <a:gd name="connsiteX2" fmla="*/ 28547 w 33786"/>
                    <a:gd name="connsiteY2" fmla="*/ 25134 h 33786"/>
                    <a:gd name="connsiteX3" fmla="*/ 9482 w 33786"/>
                    <a:gd name="connsiteY3" fmla="*/ 28513 h 33786"/>
                    <a:gd name="connsiteX4" fmla="*/ 6104 w 33786"/>
                    <a:gd name="connsiteY4" fmla="*/ 9448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6104" y="9448"/>
                      </a:moveTo>
                      <a:cubicBezTo>
                        <a:pt x="10448" y="3270"/>
                        <a:pt x="18991" y="1774"/>
                        <a:pt x="25169" y="6069"/>
                      </a:cubicBezTo>
                      <a:cubicBezTo>
                        <a:pt x="31347" y="10413"/>
                        <a:pt x="32843" y="18956"/>
                        <a:pt x="28547" y="25134"/>
                      </a:cubicBezTo>
                      <a:cubicBezTo>
                        <a:pt x="24203" y="31312"/>
                        <a:pt x="15660" y="32809"/>
                        <a:pt x="9482" y="28513"/>
                      </a:cubicBezTo>
                      <a:cubicBezTo>
                        <a:pt x="3256" y="24169"/>
                        <a:pt x="1760" y="15626"/>
                        <a:pt x="6104" y="9448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/>
                <p:cNvSpPr/>
                <p:nvPr/>
              </p:nvSpPr>
              <p:spPr>
                <a:xfrm>
                  <a:off x="3095865" y="-1347777"/>
                  <a:ext cx="197891" cy="130318"/>
                </a:xfrm>
                <a:custGeom>
                  <a:avLst/>
                  <a:gdLst>
                    <a:gd name="connsiteX0" fmla="*/ 11645 w 197890"/>
                    <a:gd name="connsiteY0" fmla="*/ 128737 h 130318"/>
                    <a:gd name="connsiteX1" fmla="*/ 4647 w 197890"/>
                    <a:gd name="connsiteY1" fmla="*/ 125599 h 130318"/>
                    <a:gd name="connsiteX2" fmla="*/ 6819 w 197890"/>
                    <a:gd name="connsiteY2" fmla="*/ 116188 h 130318"/>
                    <a:gd name="connsiteX3" fmla="*/ 186031 w 197890"/>
                    <a:gd name="connsiteY3" fmla="*/ 4645 h 130318"/>
                    <a:gd name="connsiteX4" fmla="*/ 195442 w 197890"/>
                    <a:gd name="connsiteY4" fmla="*/ 6865 h 130318"/>
                    <a:gd name="connsiteX5" fmla="*/ 193271 w 197890"/>
                    <a:gd name="connsiteY5" fmla="*/ 16277 h 130318"/>
                    <a:gd name="connsiteX6" fmla="*/ 14059 w 197890"/>
                    <a:gd name="connsiteY6" fmla="*/ 127820 h 130318"/>
                    <a:gd name="connsiteX7" fmla="*/ 11645 w 197890"/>
                    <a:gd name="connsiteY7" fmla="*/ 128737 h 130318"/>
                    <a:gd name="connsiteX8" fmla="*/ 11645 w 197890"/>
                    <a:gd name="connsiteY8" fmla="*/ 128737 h 13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890" h="130318">
                      <a:moveTo>
                        <a:pt x="11645" y="128737"/>
                      </a:moveTo>
                      <a:cubicBezTo>
                        <a:pt x="8991" y="129219"/>
                        <a:pt x="6191" y="128061"/>
                        <a:pt x="4647" y="125599"/>
                      </a:cubicBezTo>
                      <a:cubicBezTo>
                        <a:pt x="2668" y="122414"/>
                        <a:pt x="3633" y="118166"/>
                        <a:pt x="6819" y="116188"/>
                      </a:cubicBezTo>
                      <a:lnTo>
                        <a:pt x="186031" y="4645"/>
                      </a:lnTo>
                      <a:cubicBezTo>
                        <a:pt x="189216" y="2666"/>
                        <a:pt x="193464" y="3631"/>
                        <a:pt x="195442" y="6865"/>
                      </a:cubicBezTo>
                      <a:cubicBezTo>
                        <a:pt x="197421" y="10051"/>
                        <a:pt x="196456" y="14298"/>
                        <a:pt x="193271" y="16277"/>
                      </a:cubicBezTo>
                      <a:lnTo>
                        <a:pt x="14059" y="127820"/>
                      </a:lnTo>
                      <a:cubicBezTo>
                        <a:pt x="13335" y="128303"/>
                        <a:pt x="12514" y="128592"/>
                        <a:pt x="11645" y="128737"/>
                      </a:cubicBezTo>
                      <a:lnTo>
                        <a:pt x="11645" y="128737"/>
                      </a:ln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/>
                <p:cNvSpPr/>
                <p:nvPr/>
              </p:nvSpPr>
              <p:spPr>
                <a:xfrm>
                  <a:off x="3236745" y="-1386145"/>
                  <a:ext cx="96532" cy="96532"/>
                </a:xfrm>
                <a:custGeom>
                  <a:avLst/>
                  <a:gdLst>
                    <a:gd name="connsiteX0" fmla="*/ 93320 w 96532"/>
                    <a:gd name="connsiteY0" fmla="*/ 40985 h 96532"/>
                    <a:gd name="connsiteX1" fmla="*/ 56686 w 96532"/>
                    <a:gd name="connsiteY1" fmla="*/ 93306 h 96532"/>
                    <a:gd name="connsiteX2" fmla="*/ 4317 w 96532"/>
                    <a:gd name="connsiteY2" fmla="*/ 56672 h 96532"/>
                    <a:gd name="connsiteX3" fmla="*/ 40951 w 96532"/>
                    <a:gd name="connsiteY3" fmla="*/ 4303 h 96532"/>
                    <a:gd name="connsiteX4" fmla="*/ 93320 w 96532"/>
                    <a:gd name="connsiteY4" fmla="*/ 40985 h 9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532" h="96532">
                      <a:moveTo>
                        <a:pt x="93320" y="40985"/>
                      </a:moveTo>
                      <a:cubicBezTo>
                        <a:pt x="97664" y="65553"/>
                        <a:pt x="81253" y="89010"/>
                        <a:pt x="56686" y="93306"/>
                      </a:cubicBezTo>
                      <a:cubicBezTo>
                        <a:pt x="32118" y="97649"/>
                        <a:pt x="8661" y="81239"/>
                        <a:pt x="4317" y="56672"/>
                      </a:cubicBezTo>
                      <a:cubicBezTo>
                        <a:pt x="-27" y="32104"/>
                        <a:pt x="16384" y="8647"/>
                        <a:pt x="40951" y="4303"/>
                      </a:cubicBezTo>
                      <a:cubicBezTo>
                        <a:pt x="65567" y="7"/>
                        <a:pt x="88976" y="16418"/>
                        <a:pt x="93320" y="40985"/>
                      </a:cubicBez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/>
                <p:cNvSpPr/>
                <p:nvPr/>
              </p:nvSpPr>
              <p:spPr>
                <a:xfrm>
                  <a:off x="3223073" y="-1399783"/>
                  <a:ext cx="120665" cy="120665"/>
                </a:xfrm>
                <a:custGeom>
                  <a:avLst/>
                  <a:gdLst>
                    <a:gd name="connsiteX0" fmla="*/ 72723 w 120665"/>
                    <a:gd name="connsiteY0" fmla="*/ 120458 h 120665"/>
                    <a:gd name="connsiteX1" fmla="*/ 4523 w 120665"/>
                    <a:gd name="connsiteY1" fmla="*/ 72723 h 120665"/>
                    <a:gd name="connsiteX2" fmla="*/ 52258 w 120665"/>
                    <a:gd name="connsiteY2" fmla="*/ 4523 h 120665"/>
                    <a:gd name="connsiteX3" fmla="*/ 120458 w 120665"/>
                    <a:gd name="connsiteY3" fmla="*/ 52306 h 120665"/>
                    <a:gd name="connsiteX4" fmla="*/ 72723 w 120665"/>
                    <a:gd name="connsiteY4" fmla="*/ 120458 h 120665"/>
                    <a:gd name="connsiteX5" fmla="*/ 72723 w 120665"/>
                    <a:gd name="connsiteY5" fmla="*/ 120458 h 120665"/>
                    <a:gd name="connsiteX6" fmla="*/ 57036 w 120665"/>
                    <a:gd name="connsiteY6" fmla="*/ 31455 h 120665"/>
                    <a:gd name="connsiteX7" fmla="*/ 31504 w 120665"/>
                    <a:gd name="connsiteY7" fmla="*/ 67945 h 120665"/>
                    <a:gd name="connsiteX8" fmla="*/ 67993 w 120665"/>
                    <a:gd name="connsiteY8" fmla="*/ 93477 h 120665"/>
                    <a:gd name="connsiteX9" fmla="*/ 93574 w 120665"/>
                    <a:gd name="connsiteY9" fmla="*/ 56988 h 120665"/>
                    <a:gd name="connsiteX10" fmla="*/ 57036 w 120665"/>
                    <a:gd name="connsiteY10" fmla="*/ 31455 h 120665"/>
                    <a:gd name="connsiteX11" fmla="*/ 57036 w 120665"/>
                    <a:gd name="connsiteY11" fmla="*/ 31455 h 120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665" h="120665">
                      <a:moveTo>
                        <a:pt x="72723" y="120458"/>
                      </a:moveTo>
                      <a:cubicBezTo>
                        <a:pt x="40771" y="126105"/>
                        <a:pt x="10170" y="104675"/>
                        <a:pt x="4523" y="72723"/>
                      </a:cubicBezTo>
                      <a:cubicBezTo>
                        <a:pt x="-1124" y="40771"/>
                        <a:pt x="20306" y="10170"/>
                        <a:pt x="52258" y="4523"/>
                      </a:cubicBezTo>
                      <a:cubicBezTo>
                        <a:pt x="84210" y="-1124"/>
                        <a:pt x="114811" y="20306"/>
                        <a:pt x="120458" y="52306"/>
                      </a:cubicBezTo>
                      <a:cubicBezTo>
                        <a:pt x="126105" y="84210"/>
                        <a:pt x="104675" y="114811"/>
                        <a:pt x="72723" y="120458"/>
                      </a:cubicBezTo>
                      <a:lnTo>
                        <a:pt x="72723" y="120458"/>
                      </a:lnTo>
                      <a:close/>
                      <a:moveTo>
                        <a:pt x="57036" y="31455"/>
                      </a:moveTo>
                      <a:cubicBezTo>
                        <a:pt x="39950" y="34496"/>
                        <a:pt x="28463" y="50858"/>
                        <a:pt x="31504" y="67945"/>
                      </a:cubicBezTo>
                      <a:cubicBezTo>
                        <a:pt x="34544" y="85031"/>
                        <a:pt x="50907" y="96518"/>
                        <a:pt x="67993" y="93477"/>
                      </a:cubicBezTo>
                      <a:cubicBezTo>
                        <a:pt x="85127" y="90436"/>
                        <a:pt x="96566" y="74074"/>
                        <a:pt x="93574" y="56988"/>
                      </a:cubicBezTo>
                      <a:cubicBezTo>
                        <a:pt x="90533" y="39902"/>
                        <a:pt x="74123" y="28415"/>
                        <a:pt x="57036" y="31455"/>
                      </a:cubicBezTo>
                      <a:lnTo>
                        <a:pt x="57036" y="31455"/>
                      </a:ln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/>
                <p:cNvSpPr/>
                <p:nvPr/>
              </p:nvSpPr>
              <p:spPr>
                <a:xfrm>
                  <a:off x="2754870" y="-2044146"/>
                  <a:ext cx="902575" cy="540580"/>
                </a:xfrm>
                <a:custGeom>
                  <a:avLst/>
                  <a:gdLst>
                    <a:gd name="connsiteX0" fmla="*/ 728875 w 902574"/>
                    <a:gd name="connsiteY0" fmla="*/ 78285 h 540579"/>
                    <a:gd name="connsiteX1" fmla="*/ 623992 w 902574"/>
                    <a:gd name="connsiteY1" fmla="*/ 74714 h 540579"/>
                    <a:gd name="connsiteX2" fmla="*/ 362149 w 902574"/>
                    <a:gd name="connsiteY2" fmla="*/ 19739 h 540579"/>
                    <a:gd name="connsiteX3" fmla="*/ 207794 w 902574"/>
                    <a:gd name="connsiteY3" fmla="*/ 98364 h 540579"/>
                    <a:gd name="connsiteX4" fmla="*/ 162762 w 902574"/>
                    <a:gd name="connsiteY4" fmla="*/ 198323 h 540579"/>
                    <a:gd name="connsiteX5" fmla="*/ 73856 w 902574"/>
                    <a:gd name="connsiteY5" fmla="*/ 253829 h 540579"/>
                    <a:gd name="connsiteX6" fmla="*/ 40263 w 902574"/>
                    <a:gd name="connsiteY6" fmla="*/ 537392 h 540579"/>
                    <a:gd name="connsiteX7" fmla="*/ 357419 w 902574"/>
                    <a:gd name="connsiteY7" fmla="*/ 220236 h 540579"/>
                    <a:gd name="connsiteX8" fmla="*/ 190515 w 902574"/>
                    <a:gd name="connsiteY8" fmla="*/ 190166 h 540579"/>
                    <a:gd name="connsiteX9" fmla="*/ 227004 w 902574"/>
                    <a:gd name="connsiteY9" fmla="*/ 117815 h 540579"/>
                    <a:gd name="connsiteX10" fmla="*/ 369293 w 902574"/>
                    <a:gd name="connsiteY10" fmla="*/ 46092 h 540579"/>
                    <a:gd name="connsiteX11" fmla="*/ 596143 w 902574"/>
                    <a:gd name="connsiteY11" fmla="*/ 81423 h 540579"/>
                    <a:gd name="connsiteX12" fmla="*/ 466549 w 902574"/>
                    <a:gd name="connsiteY12" fmla="*/ 190938 h 540579"/>
                    <a:gd name="connsiteX13" fmla="*/ 899785 w 902574"/>
                    <a:gd name="connsiteY13" fmla="*/ 307018 h 540579"/>
                    <a:gd name="connsiteX14" fmla="*/ 728875 w 902574"/>
                    <a:gd name="connsiteY14" fmla="*/ 78285 h 540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02574" h="540579">
                      <a:moveTo>
                        <a:pt x="728875" y="78285"/>
                      </a:moveTo>
                      <a:cubicBezTo>
                        <a:pt x="693302" y="68777"/>
                        <a:pt x="657393" y="68536"/>
                        <a:pt x="623992" y="74714"/>
                      </a:cubicBezTo>
                      <a:cubicBezTo>
                        <a:pt x="583883" y="6369"/>
                        <a:pt x="489427" y="-14337"/>
                        <a:pt x="362149" y="19739"/>
                      </a:cubicBezTo>
                      <a:cubicBezTo>
                        <a:pt x="295252" y="37645"/>
                        <a:pt x="241919" y="64819"/>
                        <a:pt x="207794" y="98364"/>
                      </a:cubicBezTo>
                      <a:cubicBezTo>
                        <a:pt x="178111" y="127517"/>
                        <a:pt x="162907" y="161593"/>
                        <a:pt x="162762" y="198323"/>
                      </a:cubicBezTo>
                      <a:cubicBezTo>
                        <a:pt x="130762" y="209665"/>
                        <a:pt x="99872" y="227814"/>
                        <a:pt x="73856" y="253829"/>
                      </a:cubicBezTo>
                      <a:cubicBezTo>
                        <a:pt x="-13747" y="341384"/>
                        <a:pt x="-12733" y="484396"/>
                        <a:pt x="40263" y="537392"/>
                      </a:cubicBezTo>
                      <a:lnTo>
                        <a:pt x="357419" y="220236"/>
                      </a:lnTo>
                      <a:cubicBezTo>
                        <a:pt x="324695" y="187511"/>
                        <a:pt x="257605" y="174624"/>
                        <a:pt x="190515" y="190166"/>
                      </a:cubicBezTo>
                      <a:cubicBezTo>
                        <a:pt x="192687" y="163813"/>
                        <a:pt x="204850" y="139632"/>
                        <a:pt x="227004" y="117815"/>
                      </a:cubicBezTo>
                      <a:cubicBezTo>
                        <a:pt x="257750" y="87601"/>
                        <a:pt x="306933" y="62792"/>
                        <a:pt x="369293" y="46092"/>
                      </a:cubicBezTo>
                      <a:cubicBezTo>
                        <a:pt x="424412" y="31274"/>
                        <a:pt x="546236" y="8927"/>
                        <a:pt x="596143" y="81423"/>
                      </a:cubicBezTo>
                      <a:cubicBezTo>
                        <a:pt x="530212" y="101501"/>
                        <a:pt x="478519" y="146196"/>
                        <a:pt x="466549" y="190938"/>
                      </a:cubicBezTo>
                      <a:lnTo>
                        <a:pt x="899785" y="307018"/>
                      </a:lnTo>
                      <a:cubicBezTo>
                        <a:pt x="919139" y="234667"/>
                        <a:pt x="848526" y="110334"/>
                        <a:pt x="728875" y="78285"/>
                      </a:cubicBez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: 形状 89"/>
                <p:cNvSpPr/>
                <p:nvPr/>
              </p:nvSpPr>
              <p:spPr>
                <a:xfrm>
                  <a:off x="2642098" y="-1913500"/>
                  <a:ext cx="120665" cy="154451"/>
                </a:xfrm>
                <a:custGeom>
                  <a:avLst/>
                  <a:gdLst>
                    <a:gd name="connsiteX0" fmla="*/ 112202 w 120665"/>
                    <a:gd name="connsiteY0" fmla="*/ 3966 h 154451"/>
                    <a:gd name="connsiteX1" fmla="*/ 3700 w 120665"/>
                    <a:gd name="connsiteY1" fmla="*/ 144903 h 154451"/>
                    <a:gd name="connsiteX2" fmla="*/ 17649 w 120665"/>
                    <a:gd name="connsiteY2" fmla="*/ 148764 h 154451"/>
                    <a:gd name="connsiteX3" fmla="*/ 116063 w 120665"/>
                    <a:gd name="connsiteY3" fmla="*/ 17963 h 154451"/>
                    <a:gd name="connsiteX4" fmla="*/ 112202 w 120665"/>
                    <a:gd name="connsiteY4" fmla="*/ 3966 h 154451"/>
                    <a:gd name="connsiteX5" fmla="*/ 112202 w 120665"/>
                    <a:gd name="connsiteY5" fmla="*/ 3966 h 15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665" h="154451">
                      <a:moveTo>
                        <a:pt x="112202" y="3966"/>
                      </a:moveTo>
                      <a:cubicBezTo>
                        <a:pt x="52786" y="21824"/>
                        <a:pt x="11953" y="85632"/>
                        <a:pt x="3700" y="144903"/>
                      </a:cubicBezTo>
                      <a:cubicBezTo>
                        <a:pt x="2445" y="154025"/>
                        <a:pt x="16394" y="157983"/>
                        <a:pt x="17649" y="148764"/>
                      </a:cubicBezTo>
                      <a:cubicBezTo>
                        <a:pt x="25226" y="94609"/>
                        <a:pt x="61329" y="34373"/>
                        <a:pt x="116063" y="17963"/>
                      </a:cubicBezTo>
                      <a:cubicBezTo>
                        <a:pt x="124992" y="15212"/>
                        <a:pt x="121179" y="1263"/>
                        <a:pt x="112202" y="3966"/>
                      </a:cubicBezTo>
                      <a:lnTo>
                        <a:pt x="112202" y="3966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: 形状 90"/>
                <p:cNvSpPr/>
                <p:nvPr/>
              </p:nvSpPr>
              <p:spPr>
                <a:xfrm>
                  <a:off x="2585117" y="-1869749"/>
                  <a:ext cx="67572" cy="149625"/>
                </a:xfrm>
                <a:custGeom>
                  <a:avLst/>
                  <a:gdLst>
                    <a:gd name="connsiteX0" fmla="*/ 59280 w 67572"/>
                    <a:gd name="connsiteY0" fmla="*/ 4088 h 149624"/>
                    <a:gd name="connsiteX1" fmla="*/ 3630 w 67572"/>
                    <a:gd name="connsiteY1" fmla="*/ 142467 h 149624"/>
                    <a:gd name="connsiteX2" fmla="*/ 18109 w 67572"/>
                    <a:gd name="connsiteY2" fmla="*/ 142467 h 149624"/>
                    <a:gd name="connsiteX3" fmla="*/ 63142 w 67572"/>
                    <a:gd name="connsiteY3" fmla="*/ 18037 h 149624"/>
                    <a:gd name="connsiteX4" fmla="*/ 59280 w 67572"/>
                    <a:gd name="connsiteY4" fmla="*/ 4088 h 149624"/>
                    <a:gd name="connsiteX5" fmla="*/ 59280 w 67572"/>
                    <a:gd name="connsiteY5" fmla="*/ 4088 h 149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572" h="149624">
                      <a:moveTo>
                        <a:pt x="59280" y="4088"/>
                      </a:moveTo>
                      <a:cubicBezTo>
                        <a:pt x="7829" y="22526"/>
                        <a:pt x="5802" y="97049"/>
                        <a:pt x="3630" y="142467"/>
                      </a:cubicBezTo>
                      <a:cubicBezTo>
                        <a:pt x="3195" y="151782"/>
                        <a:pt x="17675" y="151782"/>
                        <a:pt x="18109" y="142467"/>
                      </a:cubicBezTo>
                      <a:cubicBezTo>
                        <a:pt x="19847" y="105302"/>
                        <a:pt x="20185" y="33434"/>
                        <a:pt x="63142" y="18037"/>
                      </a:cubicBezTo>
                      <a:cubicBezTo>
                        <a:pt x="71878" y="14900"/>
                        <a:pt x="68113" y="903"/>
                        <a:pt x="59280" y="4088"/>
                      </a:cubicBezTo>
                      <a:lnTo>
                        <a:pt x="59280" y="4088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: 形状 91"/>
                <p:cNvSpPr/>
                <p:nvPr/>
              </p:nvSpPr>
              <p:spPr>
                <a:xfrm>
                  <a:off x="3718878" y="-1839981"/>
                  <a:ext cx="43439" cy="130318"/>
                </a:xfrm>
                <a:custGeom>
                  <a:avLst/>
                  <a:gdLst>
                    <a:gd name="connsiteX0" fmla="*/ 4652 w 43439"/>
                    <a:gd name="connsiteY0" fmla="*/ 14430 h 130318"/>
                    <a:gd name="connsiteX1" fmla="*/ 19180 w 43439"/>
                    <a:gd name="connsiteY1" fmla="*/ 117285 h 130318"/>
                    <a:gd name="connsiteX2" fmla="*/ 31681 w 43439"/>
                    <a:gd name="connsiteY2" fmla="*/ 124573 h 130318"/>
                    <a:gd name="connsiteX3" fmla="*/ 17153 w 43439"/>
                    <a:gd name="connsiteY3" fmla="*/ 7093 h 130318"/>
                    <a:gd name="connsiteX4" fmla="*/ 4652 w 43439"/>
                    <a:gd name="connsiteY4" fmla="*/ 14430 h 130318"/>
                    <a:gd name="connsiteX5" fmla="*/ 4652 w 43439"/>
                    <a:gd name="connsiteY5" fmla="*/ 14430 h 13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439" h="130318">
                      <a:moveTo>
                        <a:pt x="4652" y="14430"/>
                      </a:moveTo>
                      <a:cubicBezTo>
                        <a:pt x="23669" y="47251"/>
                        <a:pt x="38486" y="80940"/>
                        <a:pt x="19180" y="117285"/>
                      </a:cubicBezTo>
                      <a:cubicBezTo>
                        <a:pt x="14788" y="125538"/>
                        <a:pt x="27289" y="132826"/>
                        <a:pt x="31681" y="124573"/>
                      </a:cubicBezTo>
                      <a:cubicBezTo>
                        <a:pt x="53594" y="83306"/>
                        <a:pt x="39114" y="44934"/>
                        <a:pt x="17153" y="7093"/>
                      </a:cubicBezTo>
                      <a:cubicBezTo>
                        <a:pt x="12471" y="-919"/>
                        <a:pt x="-30" y="6369"/>
                        <a:pt x="4652" y="14430"/>
                      </a:cubicBezTo>
                      <a:lnTo>
                        <a:pt x="4652" y="14430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/>
                <p:cNvSpPr/>
                <p:nvPr/>
              </p:nvSpPr>
              <p:spPr>
                <a:xfrm>
                  <a:off x="3785974" y="-1846496"/>
                  <a:ext cx="33786" cy="130318"/>
                </a:xfrm>
                <a:custGeom>
                  <a:avLst/>
                  <a:gdLst>
                    <a:gd name="connsiteX0" fmla="*/ 4211 w 33786"/>
                    <a:gd name="connsiteY0" fmla="*/ 12257 h 130318"/>
                    <a:gd name="connsiteX1" fmla="*/ 13961 w 33786"/>
                    <a:gd name="connsiteY1" fmla="*/ 119407 h 130318"/>
                    <a:gd name="connsiteX2" fmla="*/ 27910 w 33786"/>
                    <a:gd name="connsiteY2" fmla="*/ 123269 h 130318"/>
                    <a:gd name="connsiteX3" fmla="*/ 18160 w 33786"/>
                    <a:gd name="connsiteY3" fmla="*/ 8444 h 130318"/>
                    <a:gd name="connsiteX4" fmla="*/ 4211 w 33786"/>
                    <a:gd name="connsiteY4" fmla="*/ 12257 h 130318"/>
                    <a:gd name="connsiteX5" fmla="*/ 4211 w 33786"/>
                    <a:gd name="connsiteY5" fmla="*/ 12257 h 13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786" h="130318">
                      <a:moveTo>
                        <a:pt x="4211" y="12257"/>
                      </a:moveTo>
                      <a:cubicBezTo>
                        <a:pt x="18739" y="46960"/>
                        <a:pt x="21828" y="82628"/>
                        <a:pt x="13961" y="119407"/>
                      </a:cubicBezTo>
                      <a:cubicBezTo>
                        <a:pt x="12030" y="128529"/>
                        <a:pt x="25979" y="132391"/>
                        <a:pt x="27910" y="123269"/>
                      </a:cubicBezTo>
                      <a:cubicBezTo>
                        <a:pt x="36308" y="84077"/>
                        <a:pt x="33653" y="45512"/>
                        <a:pt x="18160" y="8444"/>
                      </a:cubicBezTo>
                      <a:cubicBezTo>
                        <a:pt x="14637" y="-99"/>
                        <a:pt x="591" y="3665"/>
                        <a:pt x="4211" y="12257"/>
                      </a:cubicBezTo>
                      <a:lnTo>
                        <a:pt x="4211" y="12257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72" name="图形 7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689498">
                <a:off x="7506137" y="1685501"/>
                <a:ext cx="352686" cy="751493"/>
              </a:xfrm>
              <a:prstGeom prst="rect">
                <a:avLst/>
              </a:prstGeom>
            </p:spPr>
          </p:pic>
          <p:pic>
            <p:nvPicPr>
              <p:cNvPr id="73" name="图形 7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40154" y="1649414"/>
                <a:ext cx="375721" cy="683129"/>
              </a:xfrm>
              <a:prstGeom prst="rect">
                <a:avLst/>
              </a:prstGeom>
            </p:spPr>
          </p:pic>
        </p:grpSp>
        <p:pic>
          <p:nvPicPr>
            <p:cNvPr id="69" name="图形 6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39826" y="2262314"/>
              <a:ext cx="257842" cy="266436"/>
            </a:xfrm>
            <a:prstGeom prst="rect">
              <a:avLst/>
            </a:prstGeom>
          </p:spPr>
        </p:pic>
        <p:pic>
          <p:nvPicPr>
            <p:cNvPr id="70" name="图形 6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113806" y="2184740"/>
              <a:ext cx="237551" cy="33653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6941868" y="130604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034B"/>
                </a:solidFill>
                <a:cs typeface="+mn-ea"/>
                <a:sym typeface="+mn-lt"/>
              </a:rPr>
              <a:t>家长会的意义</a:t>
            </a:r>
            <a:endParaRPr lang="zh-CN" altLang="en-US" sz="28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67268" y="1789390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41868" y="249696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034B"/>
                </a:solidFill>
                <a:cs typeface="+mn-ea"/>
                <a:sym typeface="+mn-lt"/>
              </a:rPr>
              <a:t>班级情况介绍</a:t>
            </a:r>
            <a:endParaRPr lang="zh-CN" altLang="en-US" sz="28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67268" y="2980304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41868" y="368787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034B"/>
                </a:solidFill>
                <a:cs typeface="+mn-ea"/>
                <a:sym typeface="+mn-lt"/>
              </a:rPr>
              <a:t>给家长的介绍</a:t>
            </a:r>
            <a:endParaRPr lang="zh-CN" altLang="en-US" sz="28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67268" y="4171218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41868" y="4878787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1034B"/>
                </a:solidFill>
                <a:cs typeface="+mn-ea"/>
                <a:sym typeface="+mn-lt"/>
              </a:rPr>
              <a:t>开学工作安排</a:t>
            </a:r>
            <a:endParaRPr lang="zh-CN" altLang="en-US" sz="28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67268" y="5362131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043040" y="1373958"/>
            <a:ext cx="686074" cy="686074"/>
            <a:chOff x="5759347" y="1425980"/>
            <a:chExt cx="686074" cy="686074"/>
          </a:xfrm>
        </p:grpSpPr>
        <p:sp>
          <p:nvSpPr>
            <p:cNvPr id="50" name="椭圆 49"/>
            <p:cNvSpPr/>
            <p:nvPr/>
          </p:nvSpPr>
          <p:spPr>
            <a:xfrm>
              <a:off x="5759347" y="1425980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01847" y="1515280"/>
              <a:ext cx="5629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D356"/>
                  </a:solidFill>
                  <a:latin typeface="+mj-ea"/>
                </a:rPr>
                <a:t>01</a:t>
              </a:r>
              <a:endParaRPr lang="zh-CN" altLang="en-US" sz="3200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043040" y="2564872"/>
            <a:ext cx="686074" cy="686074"/>
            <a:chOff x="5759347" y="2664776"/>
            <a:chExt cx="686074" cy="686074"/>
          </a:xfrm>
        </p:grpSpPr>
        <p:sp>
          <p:nvSpPr>
            <p:cNvPr id="55" name="椭圆 54"/>
            <p:cNvSpPr/>
            <p:nvPr/>
          </p:nvSpPr>
          <p:spPr>
            <a:xfrm>
              <a:off x="5759347" y="2664776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763990" y="2754076"/>
              <a:ext cx="6767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D356"/>
                  </a:solidFill>
                  <a:latin typeface="+mj-ea"/>
                </a:rPr>
                <a:t>02</a:t>
              </a:r>
              <a:endParaRPr lang="zh-CN" altLang="en-US" sz="3200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41271" y="3755786"/>
            <a:ext cx="689612" cy="686074"/>
            <a:chOff x="5757578" y="3813563"/>
            <a:chExt cx="689612" cy="686074"/>
          </a:xfrm>
        </p:grpSpPr>
        <p:sp>
          <p:nvSpPr>
            <p:cNvPr id="58" name="椭圆 57"/>
            <p:cNvSpPr/>
            <p:nvPr/>
          </p:nvSpPr>
          <p:spPr>
            <a:xfrm>
              <a:off x="5759347" y="3813563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5757578" y="3902863"/>
              <a:ext cx="68961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D356"/>
                  </a:solidFill>
                  <a:latin typeface="+mj-ea"/>
                </a:rPr>
                <a:t>03</a:t>
              </a:r>
              <a:endParaRPr lang="zh-CN" altLang="en-US" sz="3200" dirty="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031653" y="4946699"/>
            <a:ext cx="708848" cy="686074"/>
            <a:chOff x="5747960" y="4947026"/>
            <a:chExt cx="708848" cy="686074"/>
          </a:xfrm>
        </p:grpSpPr>
        <p:sp>
          <p:nvSpPr>
            <p:cNvPr id="61" name="椭圆 60"/>
            <p:cNvSpPr/>
            <p:nvPr/>
          </p:nvSpPr>
          <p:spPr>
            <a:xfrm>
              <a:off x="5759347" y="4947026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747960" y="5036326"/>
              <a:ext cx="70884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D356"/>
                  </a:solidFill>
                  <a:latin typeface="+mj-ea"/>
                </a:rPr>
                <a:t>04</a:t>
              </a:r>
              <a:endParaRPr lang="zh-CN" altLang="en-US" sz="3200" dirty="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788238" y="2145826"/>
            <a:ext cx="2961720" cy="2653166"/>
            <a:chOff x="-3988556" y="2293533"/>
            <a:chExt cx="2961720" cy="2653166"/>
          </a:xfrm>
        </p:grpSpPr>
        <p:grpSp>
          <p:nvGrpSpPr>
            <p:cNvPr id="37" name="组合 36"/>
            <p:cNvGrpSpPr/>
            <p:nvPr/>
          </p:nvGrpSpPr>
          <p:grpSpPr>
            <a:xfrm>
              <a:off x="-3988556" y="2293533"/>
              <a:ext cx="2961720" cy="2653166"/>
              <a:chOff x="1622604" y="2002210"/>
              <a:chExt cx="2961720" cy="265316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275249" y="3664465"/>
                <a:ext cx="19403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rgbClr val="01034B"/>
                    </a:solidFill>
                    <a:cs typeface="+mn-ea"/>
                    <a:sym typeface="+mn-lt"/>
                  </a:rPr>
                  <a:t>CONTENT</a:t>
                </a:r>
                <a:endParaRPr lang="zh-CN" altLang="en-US" sz="2400" dirty="0">
                  <a:solidFill>
                    <a:srgbClr val="01034B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877494" y="2885654"/>
                <a:ext cx="2706830" cy="624541"/>
                <a:chOff x="1877494" y="2885654"/>
                <a:chExt cx="2706830" cy="624541"/>
              </a:xfrm>
            </p:grpSpPr>
            <p:pic>
              <p:nvPicPr>
                <p:cNvPr id="27" name="图形 26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77494" y="2885654"/>
                  <a:ext cx="383241" cy="624541"/>
                </a:xfrm>
                <a:prstGeom prst="rect">
                  <a:avLst/>
                </a:prstGeom>
              </p:spPr>
            </p:pic>
            <p:pic>
              <p:nvPicPr>
                <p:cNvPr id="28" name="图形 27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4201083" y="2885654"/>
                  <a:ext cx="383241" cy="624541"/>
                </a:xfrm>
                <a:prstGeom prst="rect">
                  <a:avLst/>
                </a:prstGeom>
              </p:spPr>
            </p:pic>
          </p:grpSp>
          <p:grpSp>
            <p:nvGrpSpPr>
              <p:cNvPr id="33" name="组合 32"/>
              <p:cNvGrpSpPr/>
              <p:nvPr/>
            </p:nvGrpSpPr>
            <p:grpSpPr>
              <a:xfrm>
                <a:off x="3499685" y="2002210"/>
                <a:ext cx="893018" cy="572363"/>
                <a:chOff x="3395197" y="2086610"/>
                <a:chExt cx="893018" cy="572363"/>
              </a:xfrm>
            </p:grpSpPr>
            <p:pic>
              <p:nvPicPr>
                <p:cNvPr id="31" name="图形 3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3763886" y="2168472"/>
                  <a:ext cx="524329" cy="490501"/>
                </a:xfrm>
                <a:prstGeom prst="rect">
                  <a:avLst/>
                </a:prstGeom>
              </p:spPr>
            </p:pic>
            <p:pic>
              <p:nvPicPr>
                <p:cNvPr id="32" name="图形 31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3395197" y="2086610"/>
                  <a:ext cx="315876" cy="296134"/>
                </a:xfrm>
                <a:prstGeom prst="rect">
                  <a:avLst/>
                </a:prstGeom>
              </p:spPr>
            </p:pic>
          </p:grpSp>
          <p:grpSp>
            <p:nvGrpSpPr>
              <p:cNvPr id="34" name="组合 33"/>
              <p:cNvGrpSpPr/>
              <p:nvPr/>
            </p:nvGrpSpPr>
            <p:grpSpPr>
              <a:xfrm rot="277699" flipH="1" flipV="1">
                <a:off x="1622604" y="4083013"/>
                <a:ext cx="893018" cy="572363"/>
                <a:chOff x="3395197" y="2086610"/>
                <a:chExt cx="893018" cy="572363"/>
              </a:xfrm>
            </p:grpSpPr>
            <p:pic>
              <p:nvPicPr>
                <p:cNvPr id="35" name="图形 34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3763886" y="2168472"/>
                  <a:ext cx="524329" cy="490501"/>
                </a:xfrm>
                <a:prstGeom prst="rect">
                  <a:avLst/>
                </a:prstGeom>
              </p:spPr>
            </p:pic>
            <p:pic>
              <p:nvPicPr>
                <p:cNvPr id="36" name="图形 35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3395197" y="2086610"/>
                  <a:ext cx="315876" cy="296134"/>
                </a:xfrm>
                <a:prstGeom prst="rect">
                  <a:avLst/>
                </a:prstGeom>
              </p:spPr>
            </p:pic>
          </p:grpSp>
        </p:grpSp>
        <p:sp>
          <p:nvSpPr>
            <p:cNvPr id="70" name="文本框 69"/>
            <p:cNvSpPr txBox="1"/>
            <p:nvPr/>
          </p:nvSpPr>
          <p:spPr>
            <a:xfrm>
              <a:off x="-3227512" y="3018147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01034B"/>
                  </a:solidFill>
                  <a:cs typeface="+mn-ea"/>
                  <a:sym typeface="+mn-lt"/>
                </a:rPr>
                <a:t>目录</a:t>
              </a:r>
              <a:endParaRPr lang="zh-CN" altLang="en-US" sz="60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10895" y="3707955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034B"/>
                </a:solidFill>
                <a:cs typeface="+mn-ea"/>
                <a:sym typeface="+mn-lt"/>
              </a:rPr>
              <a:t>家长会的意义</a:t>
            </a:r>
            <a:endParaRPr lang="zh-CN" altLang="en-US" sz="44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0063" y="4477396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68169" y="2238954"/>
            <a:ext cx="1255660" cy="1255660"/>
            <a:chOff x="5759347" y="1425980"/>
            <a:chExt cx="686074" cy="686074"/>
          </a:xfrm>
        </p:grpSpPr>
        <p:sp>
          <p:nvSpPr>
            <p:cNvPr id="6" name="椭圆 5"/>
            <p:cNvSpPr/>
            <p:nvPr/>
          </p:nvSpPr>
          <p:spPr>
            <a:xfrm>
              <a:off x="5759347" y="1425980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829865" y="1537155"/>
              <a:ext cx="488904" cy="554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b="1" dirty="0">
                  <a:solidFill>
                    <a:srgbClr val="FFD356"/>
                  </a:solidFill>
                  <a:latin typeface="+mj-ea"/>
                </a:rPr>
                <a:t>01</a:t>
              </a:r>
              <a:endParaRPr lang="zh-CN" altLang="en-US" sz="32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52892" y="1619973"/>
            <a:ext cx="863757" cy="1092182"/>
            <a:chOff x="6938415" y="1762432"/>
            <a:chExt cx="863757" cy="1092182"/>
          </a:xfrm>
        </p:grpSpPr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7058468" y="1762432"/>
              <a:ext cx="743704" cy="536159"/>
            </a:xfrm>
            <a:prstGeom prst="rect">
              <a:avLst/>
            </a:prstGeom>
          </p:spPr>
        </p:pic>
        <p:sp>
          <p:nvSpPr>
            <p:cNvPr id="28" name="图形 26"/>
            <p:cNvSpPr/>
            <p:nvPr/>
          </p:nvSpPr>
          <p:spPr>
            <a:xfrm>
              <a:off x="6938415" y="2326560"/>
              <a:ext cx="365576" cy="528054"/>
            </a:xfrm>
            <a:custGeom>
              <a:avLst/>
              <a:gdLst>
                <a:gd name="connsiteX0" fmla="*/ 70941 w 365576"/>
                <a:gd name="connsiteY0" fmla="*/ 523485 h 528054"/>
                <a:gd name="connsiteX1" fmla="*/ 172941 w 365576"/>
                <a:gd name="connsiteY1" fmla="*/ 513691 h 528054"/>
                <a:gd name="connsiteX2" fmla="*/ 223129 w 365576"/>
                <a:gd name="connsiteY2" fmla="*/ 501460 h 528054"/>
                <a:gd name="connsiteX3" fmla="*/ 271240 w 365576"/>
                <a:gd name="connsiteY3" fmla="*/ 481421 h 528054"/>
                <a:gd name="connsiteX4" fmla="*/ 347244 w 365576"/>
                <a:gd name="connsiteY4" fmla="*/ 421394 h 528054"/>
                <a:gd name="connsiteX5" fmla="*/ 365207 w 365576"/>
                <a:gd name="connsiteY5" fmla="*/ 344804 h 528054"/>
                <a:gd name="connsiteX6" fmla="*/ 256482 w 365576"/>
                <a:gd name="connsiteY6" fmla="*/ 224434 h 528054"/>
                <a:gd name="connsiteX7" fmla="*/ 84887 w 365576"/>
                <a:gd name="connsiteY7" fmla="*/ 223216 h 528054"/>
                <a:gd name="connsiteX8" fmla="*/ 22378 w 365576"/>
                <a:gd name="connsiteY8" fmla="*/ 278910 h 528054"/>
                <a:gd name="connsiteX9" fmla="*/ 24815 w 365576"/>
                <a:gd name="connsiteY9" fmla="*/ 308066 h 528054"/>
                <a:gd name="connsiteX10" fmla="*/ 48871 w 365576"/>
                <a:gd name="connsiteY10" fmla="*/ 324720 h 528054"/>
                <a:gd name="connsiteX11" fmla="*/ 121038 w 365576"/>
                <a:gd name="connsiteY11" fmla="*/ 327157 h 528054"/>
                <a:gd name="connsiteX12" fmla="*/ 195508 w 365576"/>
                <a:gd name="connsiteY12" fmla="*/ 296692 h 528054"/>
                <a:gd name="connsiteX13" fmla="*/ 245018 w 365576"/>
                <a:gd name="connsiteY13" fmla="*/ 237974 h 528054"/>
                <a:gd name="connsiteX14" fmla="*/ 246056 w 365576"/>
                <a:gd name="connsiteY14" fmla="*/ 173164 h 528054"/>
                <a:gd name="connsiteX15" fmla="*/ 204354 w 365576"/>
                <a:gd name="connsiteY15" fmla="*/ 151590 h 528054"/>
                <a:gd name="connsiteX16" fmla="*/ 144417 w 365576"/>
                <a:gd name="connsiteY16" fmla="*/ 157367 h 528054"/>
                <a:gd name="connsiteX17" fmla="*/ 90077 w 365576"/>
                <a:gd name="connsiteY17" fmla="*/ 170275 h 528054"/>
                <a:gd name="connsiteX18" fmla="*/ 18226 w 365576"/>
                <a:gd name="connsiteY18" fmla="*/ 156194 h 528054"/>
                <a:gd name="connsiteX19" fmla="*/ 57040 w 365576"/>
                <a:gd name="connsiteY19" fmla="*/ 87772 h 528054"/>
                <a:gd name="connsiteX20" fmla="*/ 159356 w 365576"/>
                <a:gd name="connsiteY20" fmla="*/ 38352 h 528054"/>
                <a:gd name="connsiteX21" fmla="*/ 209047 w 365576"/>
                <a:gd name="connsiteY21" fmla="*/ 11859 h 528054"/>
                <a:gd name="connsiteX22" fmla="*/ 204489 w 365576"/>
                <a:gd name="connsiteY22" fmla="*/ 4051 h 528054"/>
                <a:gd name="connsiteX23" fmla="*/ 106957 w 365576"/>
                <a:gd name="connsiteY23" fmla="*/ 52839 h 528054"/>
                <a:gd name="connsiteX24" fmla="*/ 58800 w 365576"/>
                <a:gd name="connsiteY24" fmla="*/ 76444 h 528054"/>
                <a:gd name="connsiteX25" fmla="*/ 21881 w 365576"/>
                <a:gd name="connsiteY25" fmla="*/ 101312 h 528054"/>
                <a:gd name="connsiteX26" fmla="*/ 3603 w 365576"/>
                <a:gd name="connsiteY26" fmla="*/ 133988 h 528054"/>
                <a:gd name="connsiteX27" fmla="*/ 19309 w 365576"/>
                <a:gd name="connsiteY27" fmla="*/ 170681 h 528054"/>
                <a:gd name="connsiteX28" fmla="*/ 89039 w 365576"/>
                <a:gd name="connsiteY28" fmla="*/ 179572 h 528054"/>
                <a:gd name="connsiteX29" fmla="*/ 196771 w 365576"/>
                <a:gd name="connsiteY29" fmla="*/ 160075 h 528054"/>
                <a:gd name="connsiteX30" fmla="*/ 237346 w 365576"/>
                <a:gd name="connsiteY30" fmla="*/ 176142 h 528054"/>
                <a:gd name="connsiteX31" fmla="*/ 235676 w 365576"/>
                <a:gd name="connsiteY31" fmla="*/ 236846 h 528054"/>
                <a:gd name="connsiteX32" fmla="*/ 113636 w 365576"/>
                <a:gd name="connsiteY32" fmla="*/ 319168 h 528054"/>
                <a:gd name="connsiteX33" fmla="*/ 45847 w 365576"/>
                <a:gd name="connsiteY33" fmla="*/ 313662 h 528054"/>
                <a:gd name="connsiteX34" fmla="*/ 29193 w 365576"/>
                <a:gd name="connsiteY34" fmla="*/ 294571 h 528054"/>
                <a:gd name="connsiteX35" fmla="*/ 42958 w 365576"/>
                <a:gd name="connsiteY35" fmla="*/ 260766 h 528054"/>
                <a:gd name="connsiteX36" fmla="*/ 117969 w 365576"/>
                <a:gd name="connsiteY36" fmla="*/ 222449 h 528054"/>
                <a:gd name="connsiteX37" fmla="*/ 200653 w 365576"/>
                <a:gd name="connsiteY37" fmla="*/ 219470 h 528054"/>
                <a:gd name="connsiteX38" fmla="*/ 340700 w 365576"/>
                <a:gd name="connsiteY38" fmla="*/ 302063 h 528054"/>
                <a:gd name="connsiteX39" fmla="*/ 355639 w 365576"/>
                <a:gd name="connsiteY39" fmla="*/ 378067 h 528054"/>
                <a:gd name="connsiteX40" fmla="*/ 309603 w 365576"/>
                <a:gd name="connsiteY40" fmla="*/ 446578 h 528054"/>
                <a:gd name="connsiteX41" fmla="*/ 219744 w 365576"/>
                <a:gd name="connsiteY41" fmla="*/ 493020 h 528054"/>
                <a:gd name="connsiteX42" fmla="*/ 172219 w 365576"/>
                <a:gd name="connsiteY42" fmla="*/ 504619 h 528054"/>
                <a:gd name="connsiteX43" fmla="*/ 122031 w 365576"/>
                <a:gd name="connsiteY43" fmla="*/ 513917 h 528054"/>
                <a:gd name="connsiteX44" fmla="*/ 73288 w 365576"/>
                <a:gd name="connsiteY44" fmla="*/ 514774 h 528054"/>
                <a:gd name="connsiteX45" fmla="*/ 70941 w 365576"/>
                <a:gd name="connsiteY45" fmla="*/ 523485 h 528054"/>
                <a:gd name="connsiteX46" fmla="*/ 70941 w 365576"/>
                <a:gd name="connsiteY46" fmla="*/ 523485 h 52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5576" h="528054">
                  <a:moveTo>
                    <a:pt x="70941" y="523485"/>
                  </a:moveTo>
                  <a:cubicBezTo>
                    <a:pt x="105016" y="528856"/>
                    <a:pt x="139678" y="520416"/>
                    <a:pt x="172941" y="513691"/>
                  </a:cubicBezTo>
                  <a:cubicBezTo>
                    <a:pt x="189911" y="510261"/>
                    <a:pt x="206610" y="506876"/>
                    <a:pt x="223129" y="501460"/>
                  </a:cubicBezTo>
                  <a:cubicBezTo>
                    <a:pt x="239647" y="496044"/>
                    <a:pt x="255805" y="489319"/>
                    <a:pt x="271240" y="481421"/>
                  </a:cubicBezTo>
                  <a:cubicBezTo>
                    <a:pt x="299494" y="466933"/>
                    <a:pt x="328920" y="447932"/>
                    <a:pt x="347244" y="421394"/>
                  </a:cubicBezTo>
                  <a:cubicBezTo>
                    <a:pt x="362680" y="399053"/>
                    <a:pt x="368863" y="371613"/>
                    <a:pt x="365207" y="344804"/>
                  </a:cubicBezTo>
                  <a:cubicBezTo>
                    <a:pt x="357173" y="286312"/>
                    <a:pt x="309287" y="244248"/>
                    <a:pt x="256482" y="224434"/>
                  </a:cubicBezTo>
                  <a:cubicBezTo>
                    <a:pt x="201555" y="203854"/>
                    <a:pt x="139904" y="202229"/>
                    <a:pt x="84887" y="223216"/>
                  </a:cubicBezTo>
                  <a:cubicBezTo>
                    <a:pt x="58213" y="233416"/>
                    <a:pt x="32081" y="250657"/>
                    <a:pt x="22378" y="278910"/>
                  </a:cubicBezTo>
                  <a:cubicBezTo>
                    <a:pt x="19083" y="288523"/>
                    <a:pt x="19038" y="299355"/>
                    <a:pt x="24815" y="308066"/>
                  </a:cubicBezTo>
                  <a:cubicBezTo>
                    <a:pt x="30366" y="316460"/>
                    <a:pt x="39573" y="321470"/>
                    <a:pt x="48871" y="324720"/>
                  </a:cubicBezTo>
                  <a:cubicBezTo>
                    <a:pt x="71663" y="332663"/>
                    <a:pt x="97614" y="331535"/>
                    <a:pt x="121038" y="327157"/>
                  </a:cubicBezTo>
                  <a:cubicBezTo>
                    <a:pt x="147441" y="322237"/>
                    <a:pt x="173347" y="311947"/>
                    <a:pt x="195508" y="296692"/>
                  </a:cubicBezTo>
                  <a:cubicBezTo>
                    <a:pt x="216946" y="281979"/>
                    <a:pt x="235179" y="262301"/>
                    <a:pt x="245018" y="237974"/>
                  </a:cubicBezTo>
                  <a:cubicBezTo>
                    <a:pt x="252781" y="218748"/>
                    <a:pt x="257294" y="192029"/>
                    <a:pt x="246056" y="173164"/>
                  </a:cubicBezTo>
                  <a:cubicBezTo>
                    <a:pt x="237301" y="158495"/>
                    <a:pt x="220511" y="153034"/>
                    <a:pt x="204354" y="151590"/>
                  </a:cubicBezTo>
                  <a:cubicBezTo>
                    <a:pt x="184360" y="149830"/>
                    <a:pt x="163960" y="153305"/>
                    <a:pt x="144417" y="157367"/>
                  </a:cubicBezTo>
                  <a:cubicBezTo>
                    <a:pt x="126183" y="161158"/>
                    <a:pt x="108266" y="166258"/>
                    <a:pt x="90077" y="170275"/>
                  </a:cubicBezTo>
                  <a:cubicBezTo>
                    <a:pt x="66427" y="175510"/>
                    <a:pt x="33751" y="179572"/>
                    <a:pt x="18226" y="156194"/>
                  </a:cubicBezTo>
                  <a:cubicBezTo>
                    <a:pt x="-1723" y="126135"/>
                    <a:pt x="33932" y="100545"/>
                    <a:pt x="57040" y="87772"/>
                  </a:cubicBezTo>
                  <a:cubicBezTo>
                    <a:pt x="90213" y="69358"/>
                    <a:pt x="125236" y="54825"/>
                    <a:pt x="159356" y="38352"/>
                  </a:cubicBezTo>
                  <a:cubicBezTo>
                    <a:pt x="176281" y="30183"/>
                    <a:pt x="192935" y="21517"/>
                    <a:pt x="209047" y="11859"/>
                  </a:cubicBezTo>
                  <a:cubicBezTo>
                    <a:pt x="214012" y="8880"/>
                    <a:pt x="209499" y="1072"/>
                    <a:pt x="204489" y="4051"/>
                  </a:cubicBezTo>
                  <a:cubicBezTo>
                    <a:pt x="173257" y="22826"/>
                    <a:pt x="139949" y="37539"/>
                    <a:pt x="106957" y="52839"/>
                  </a:cubicBezTo>
                  <a:cubicBezTo>
                    <a:pt x="90709" y="60331"/>
                    <a:pt x="74551" y="68004"/>
                    <a:pt x="58800" y="76444"/>
                  </a:cubicBezTo>
                  <a:cubicBezTo>
                    <a:pt x="45666" y="83439"/>
                    <a:pt x="32713" y="90932"/>
                    <a:pt x="21881" y="101312"/>
                  </a:cubicBezTo>
                  <a:cubicBezTo>
                    <a:pt x="12764" y="110023"/>
                    <a:pt x="5002" y="121125"/>
                    <a:pt x="3603" y="133988"/>
                  </a:cubicBezTo>
                  <a:cubicBezTo>
                    <a:pt x="2068" y="147799"/>
                    <a:pt x="8793" y="161835"/>
                    <a:pt x="19309" y="170681"/>
                  </a:cubicBezTo>
                  <a:cubicBezTo>
                    <a:pt x="38490" y="186884"/>
                    <a:pt x="66066" y="184357"/>
                    <a:pt x="89039" y="179572"/>
                  </a:cubicBezTo>
                  <a:cubicBezTo>
                    <a:pt x="124649" y="172171"/>
                    <a:pt x="159943" y="159353"/>
                    <a:pt x="196771" y="160075"/>
                  </a:cubicBezTo>
                  <a:cubicBezTo>
                    <a:pt x="211259" y="160346"/>
                    <a:pt x="228590" y="163144"/>
                    <a:pt x="237346" y="176142"/>
                  </a:cubicBezTo>
                  <a:cubicBezTo>
                    <a:pt x="248809" y="193203"/>
                    <a:pt x="243168" y="219470"/>
                    <a:pt x="235676" y="236846"/>
                  </a:cubicBezTo>
                  <a:cubicBezTo>
                    <a:pt x="215321" y="284100"/>
                    <a:pt x="162245" y="311405"/>
                    <a:pt x="113636" y="319168"/>
                  </a:cubicBezTo>
                  <a:cubicBezTo>
                    <a:pt x="91928" y="322644"/>
                    <a:pt x="66202" y="323321"/>
                    <a:pt x="45847" y="313662"/>
                  </a:cubicBezTo>
                  <a:cubicBezTo>
                    <a:pt x="37904" y="309871"/>
                    <a:pt x="30411" y="303823"/>
                    <a:pt x="29193" y="294571"/>
                  </a:cubicBezTo>
                  <a:cubicBezTo>
                    <a:pt x="27613" y="282520"/>
                    <a:pt x="35557" y="269522"/>
                    <a:pt x="42958" y="260766"/>
                  </a:cubicBezTo>
                  <a:cubicBezTo>
                    <a:pt x="61508" y="238787"/>
                    <a:pt x="90935" y="229038"/>
                    <a:pt x="117969" y="222449"/>
                  </a:cubicBezTo>
                  <a:cubicBezTo>
                    <a:pt x="144914" y="215904"/>
                    <a:pt x="173257" y="215543"/>
                    <a:pt x="200653" y="219470"/>
                  </a:cubicBezTo>
                  <a:cubicBezTo>
                    <a:pt x="255534" y="227323"/>
                    <a:pt x="311770" y="252507"/>
                    <a:pt x="340700" y="302063"/>
                  </a:cubicBezTo>
                  <a:cubicBezTo>
                    <a:pt x="353969" y="324810"/>
                    <a:pt x="360513" y="351935"/>
                    <a:pt x="355639" y="378067"/>
                  </a:cubicBezTo>
                  <a:cubicBezTo>
                    <a:pt x="350268" y="406861"/>
                    <a:pt x="332396" y="429067"/>
                    <a:pt x="309603" y="446578"/>
                  </a:cubicBezTo>
                  <a:cubicBezTo>
                    <a:pt x="282749" y="467159"/>
                    <a:pt x="251878" y="482594"/>
                    <a:pt x="219744" y="493020"/>
                  </a:cubicBezTo>
                  <a:cubicBezTo>
                    <a:pt x="204128" y="498075"/>
                    <a:pt x="188286" y="501460"/>
                    <a:pt x="172219" y="504619"/>
                  </a:cubicBezTo>
                  <a:cubicBezTo>
                    <a:pt x="155520" y="507914"/>
                    <a:pt x="138911" y="511615"/>
                    <a:pt x="122031" y="513917"/>
                  </a:cubicBezTo>
                  <a:cubicBezTo>
                    <a:pt x="105964" y="516128"/>
                    <a:pt x="89355" y="517302"/>
                    <a:pt x="73288" y="514774"/>
                  </a:cubicBezTo>
                  <a:cubicBezTo>
                    <a:pt x="67691" y="513871"/>
                    <a:pt x="65209" y="522582"/>
                    <a:pt x="70941" y="523485"/>
                  </a:cubicBezTo>
                  <a:lnTo>
                    <a:pt x="70941" y="523485"/>
                  </a:lnTo>
                  <a:close/>
                </a:path>
              </a:pathLst>
            </a:custGeom>
            <a:solidFill>
              <a:srgbClr val="01034B"/>
            </a:solidFill>
            <a:ln w="9525" cap="flat">
              <a:solidFill>
                <a:srgbClr val="0103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2" name="图形 2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104135">
            <a:off x="2867835" y="3951758"/>
            <a:ext cx="524329" cy="49050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95865" flipH="1">
            <a:off x="8696220" y="3951759"/>
            <a:ext cx="524329" cy="4905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25096" y="1557808"/>
            <a:ext cx="4738405" cy="3893719"/>
            <a:chOff x="1538247" y="1334993"/>
            <a:chExt cx="4738405" cy="3893719"/>
          </a:xfrm>
        </p:grpSpPr>
        <p:grpSp>
          <p:nvGrpSpPr>
            <p:cNvPr id="3" name="组合 2"/>
            <p:cNvGrpSpPr/>
            <p:nvPr/>
          </p:nvGrpSpPr>
          <p:grpSpPr>
            <a:xfrm>
              <a:off x="1538247" y="1334993"/>
              <a:ext cx="4738405" cy="1464326"/>
              <a:chOff x="2713904" y="914079"/>
              <a:chExt cx="4738405" cy="1464326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070562" y="1351674"/>
                <a:ext cx="357020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1034B"/>
                    </a:solidFill>
                    <a:cs typeface="+mn-ea"/>
                    <a:sym typeface="+mn-lt"/>
                  </a:rPr>
                  <a:t>家长会的意义</a:t>
                </a:r>
                <a:endParaRPr lang="zh-CN" altLang="en-US" sz="4400" dirty="0">
                  <a:solidFill>
                    <a:srgbClr val="01034B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6" name="图形 5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2713904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945792" y="2106722"/>
                <a:ext cx="275035" cy="257290"/>
              </a:xfrm>
              <a:prstGeom prst="rect">
                <a:avLst/>
              </a:prstGeom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6397853" y="914079"/>
                <a:ext cx="1054456" cy="1464326"/>
                <a:chOff x="7277098" y="914079"/>
                <a:chExt cx="1054456" cy="1464326"/>
              </a:xfrm>
            </p:grpSpPr>
            <p:pic>
              <p:nvPicPr>
                <p:cNvPr id="25" name="图形 24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525863" y="1524199"/>
                  <a:ext cx="260422" cy="424391"/>
                </a:xfrm>
                <a:prstGeom prst="rect">
                  <a:avLst/>
                </a:prstGeom>
              </p:spPr>
            </p:pic>
            <p:pic>
              <p:nvPicPr>
                <p:cNvPr id="26" name="图形 25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88905" y="914079"/>
                  <a:ext cx="742649" cy="535398"/>
                </a:xfrm>
                <a:prstGeom prst="rect">
                  <a:avLst/>
                </a:prstGeom>
              </p:spPr>
            </p:pic>
            <p:pic>
              <p:nvPicPr>
                <p:cNvPr id="27" name="图形 2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77098" y="2121115"/>
                  <a:ext cx="275035" cy="257290"/>
                </a:xfrm>
                <a:prstGeom prst="rect">
                  <a:avLst/>
                </a:prstGeom>
              </p:spPr>
            </p:pic>
          </p:grpSp>
          <p:grpSp>
            <p:nvGrpSpPr>
              <p:cNvPr id="9" name="组合 8"/>
              <p:cNvGrpSpPr/>
              <p:nvPr/>
            </p:nvGrpSpPr>
            <p:grpSpPr>
              <a:xfrm>
                <a:off x="3542267" y="2190272"/>
                <a:ext cx="2553733" cy="97387"/>
                <a:chOff x="3423766" y="2190272"/>
                <a:chExt cx="2553733" cy="97387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 flipV="1">
                  <a:off x="3423766" y="2190272"/>
                  <a:ext cx="1716508" cy="90191"/>
                  <a:chOff x="4314484" y="4176338"/>
                  <a:chExt cx="3650110" cy="191788"/>
                </a:xfrm>
              </p:grpSpPr>
              <p:sp>
                <p:nvSpPr>
                  <p:cNvPr id="16" name="任意多边形: 形状 15"/>
                  <p:cNvSpPr/>
                  <p:nvPr/>
                </p:nvSpPr>
                <p:spPr>
                  <a:xfrm>
                    <a:off x="4314484" y="4176338"/>
                    <a:ext cx="278965" cy="191788"/>
                  </a:xfrm>
                  <a:custGeom>
                    <a:avLst/>
                    <a:gdLst>
                      <a:gd name="connsiteX0" fmla="*/ 73784 w 278964"/>
                      <a:gd name="connsiteY0" fmla="*/ 147002 h 191788"/>
                      <a:gd name="connsiteX1" fmla="*/ 72912 w 278964"/>
                      <a:gd name="connsiteY1" fmla="*/ 147700 h 191788"/>
                      <a:gd name="connsiteX2" fmla="*/ 80410 w 278964"/>
                      <a:gd name="connsiteY2" fmla="*/ 138982 h 191788"/>
                      <a:gd name="connsiteX3" fmla="*/ 101506 w 278964"/>
                      <a:gd name="connsiteY3" fmla="*/ 117537 h 191788"/>
                      <a:gd name="connsiteX4" fmla="*/ 128705 w 278964"/>
                      <a:gd name="connsiteY4" fmla="*/ 93825 h 191788"/>
                      <a:gd name="connsiteX5" fmla="*/ 130275 w 278964"/>
                      <a:gd name="connsiteY5" fmla="*/ 92779 h 191788"/>
                      <a:gd name="connsiteX6" fmla="*/ 136726 w 278964"/>
                      <a:gd name="connsiteY6" fmla="*/ 88245 h 191788"/>
                      <a:gd name="connsiteX7" fmla="*/ 150674 w 278964"/>
                      <a:gd name="connsiteY7" fmla="*/ 79876 h 191788"/>
                      <a:gd name="connsiteX8" fmla="*/ 153987 w 278964"/>
                      <a:gd name="connsiteY8" fmla="*/ 78307 h 191788"/>
                      <a:gd name="connsiteX9" fmla="*/ 150848 w 278964"/>
                      <a:gd name="connsiteY9" fmla="*/ 79528 h 191788"/>
                      <a:gd name="connsiteX10" fmla="*/ 156079 w 278964"/>
                      <a:gd name="connsiteY10" fmla="*/ 77784 h 191788"/>
                      <a:gd name="connsiteX11" fmla="*/ 153638 w 278964"/>
                      <a:gd name="connsiteY11" fmla="*/ 77959 h 191788"/>
                      <a:gd name="connsiteX12" fmla="*/ 148407 w 278964"/>
                      <a:gd name="connsiteY12" fmla="*/ 77087 h 191788"/>
                      <a:gd name="connsiteX13" fmla="*/ 147884 w 278964"/>
                      <a:gd name="connsiteY13" fmla="*/ 76564 h 191788"/>
                      <a:gd name="connsiteX14" fmla="*/ 153812 w 278964"/>
                      <a:gd name="connsiteY14" fmla="*/ 80748 h 191788"/>
                      <a:gd name="connsiteX15" fmla="*/ 153115 w 278964"/>
                      <a:gd name="connsiteY15" fmla="*/ 80399 h 191788"/>
                      <a:gd name="connsiteX16" fmla="*/ 159217 w 278964"/>
                      <a:gd name="connsiteY16" fmla="*/ 85979 h 191788"/>
                      <a:gd name="connsiteX17" fmla="*/ 179965 w 278964"/>
                      <a:gd name="connsiteY17" fmla="*/ 109342 h 191788"/>
                      <a:gd name="connsiteX18" fmla="*/ 182755 w 278964"/>
                      <a:gd name="connsiteY18" fmla="*/ 113004 h 191788"/>
                      <a:gd name="connsiteX19" fmla="*/ 186242 w 278964"/>
                      <a:gd name="connsiteY19" fmla="*/ 117362 h 191788"/>
                      <a:gd name="connsiteX20" fmla="*/ 195483 w 278964"/>
                      <a:gd name="connsiteY20" fmla="*/ 130090 h 191788"/>
                      <a:gd name="connsiteX21" fmla="*/ 218846 w 278964"/>
                      <a:gd name="connsiteY21" fmla="*/ 165309 h 191788"/>
                      <a:gd name="connsiteX22" fmla="*/ 263655 w 278964"/>
                      <a:gd name="connsiteY22" fmla="*/ 176991 h 191788"/>
                      <a:gd name="connsiteX23" fmla="*/ 275336 w 278964"/>
                      <a:gd name="connsiteY23" fmla="*/ 132182 h 191788"/>
                      <a:gd name="connsiteX24" fmla="*/ 204723 w 278964"/>
                      <a:gd name="connsiteY24" fmla="*/ 38903 h 191788"/>
                      <a:gd name="connsiteX25" fmla="*/ 135156 w 278964"/>
                      <a:gd name="connsiteY25" fmla="*/ 15889 h 191788"/>
                      <a:gd name="connsiteX26" fmla="*/ 64543 w 278964"/>
                      <a:gd name="connsiteY26" fmla="*/ 62790 h 191788"/>
                      <a:gd name="connsiteX27" fmla="*/ 17294 w 278964"/>
                      <a:gd name="connsiteY27" fmla="*/ 114050 h 191788"/>
                      <a:gd name="connsiteX28" fmla="*/ 28975 w 278964"/>
                      <a:gd name="connsiteY28" fmla="*/ 158858 h 191788"/>
                      <a:gd name="connsiteX29" fmla="*/ 73784 w 278964"/>
                      <a:gd name="connsiteY29" fmla="*/ 147002 h 191788"/>
                      <a:gd name="connsiteX30" fmla="*/ 73784 w 278964"/>
                      <a:gd name="connsiteY30" fmla="*/ 147002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278964" h="191788">
                        <a:moveTo>
                          <a:pt x="73784" y="147002"/>
                        </a:moveTo>
                        <a:cubicBezTo>
                          <a:pt x="76399" y="142295"/>
                          <a:pt x="77446" y="142992"/>
                          <a:pt x="72912" y="147700"/>
                        </a:cubicBezTo>
                        <a:cubicBezTo>
                          <a:pt x="75528" y="144910"/>
                          <a:pt x="77969" y="141772"/>
                          <a:pt x="80410" y="138982"/>
                        </a:cubicBezTo>
                        <a:cubicBezTo>
                          <a:pt x="87209" y="131659"/>
                          <a:pt x="94183" y="124511"/>
                          <a:pt x="101506" y="117537"/>
                        </a:cubicBezTo>
                        <a:cubicBezTo>
                          <a:pt x="110224" y="109168"/>
                          <a:pt x="119290" y="101322"/>
                          <a:pt x="128705" y="93825"/>
                        </a:cubicBezTo>
                        <a:cubicBezTo>
                          <a:pt x="123824" y="97835"/>
                          <a:pt x="127834" y="94522"/>
                          <a:pt x="130275" y="92779"/>
                        </a:cubicBezTo>
                        <a:cubicBezTo>
                          <a:pt x="132367" y="91209"/>
                          <a:pt x="134459" y="89815"/>
                          <a:pt x="136726" y="88245"/>
                        </a:cubicBezTo>
                        <a:cubicBezTo>
                          <a:pt x="141259" y="85281"/>
                          <a:pt x="145792" y="82317"/>
                          <a:pt x="150674" y="79876"/>
                        </a:cubicBezTo>
                        <a:cubicBezTo>
                          <a:pt x="151720" y="79353"/>
                          <a:pt x="152940" y="78830"/>
                          <a:pt x="153987" y="78307"/>
                        </a:cubicBezTo>
                        <a:cubicBezTo>
                          <a:pt x="158171" y="76041"/>
                          <a:pt x="151894" y="80574"/>
                          <a:pt x="150848" y="79528"/>
                        </a:cubicBezTo>
                        <a:cubicBezTo>
                          <a:pt x="151023" y="79702"/>
                          <a:pt x="155556" y="78133"/>
                          <a:pt x="156079" y="77784"/>
                        </a:cubicBezTo>
                        <a:cubicBezTo>
                          <a:pt x="162181" y="75518"/>
                          <a:pt x="149453" y="77784"/>
                          <a:pt x="153638" y="77959"/>
                        </a:cubicBezTo>
                        <a:cubicBezTo>
                          <a:pt x="142479" y="77610"/>
                          <a:pt x="145966" y="76389"/>
                          <a:pt x="148407" y="77087"/>
                        </a:cubicBezTo>
                        <a:cubicBezTo>
                          <a:pt x="149976" y="77610"/>
                          <a:pt x="153289" y="79005"/>
                          <a:pt x="147884" y="76564"/>
                        </a:cubicBezTo>
                        <a:cubicBezTo>
                          <a:pt x="140387" y="73251"/>
                          <a:pt x="153464" y="80748"/>
                          <a:pt x="153812" y="80748"/>
                        </a:cubicBezTo>
                        <a:cubicBezTo>
                          <a:pt x="152069" y="81097"/>
                          <a:pt x="147187" y="75343"/>
                          <a:pt x="153115" y="80399"/>
                        </a:cubicBezTo>
                        <a:cubicBezTo>
                          <a:pt x="155207" y="82143"/>
                          <a:pt x="157299" y="84061"/>
                          <a:pt x="159217" y="85979"/>
                        </a:cubicBezTo>
                        <a:cubicBezTo>
                          <a:pt x="166540" y="93302"/>
                          <a:pt x="173514" y="101148"/>
                          <a:pt x="179965" y="109342"/>
                        </a:cubicBezTo>
                        <a:cubicBezTo>
                          <a:pt x="180837" y="110563"/>
                          <a:pt x="185719" y="116665"/>
                          <a:pt x="182755" y="113004"/>
                        </a:cubicBezTo>
                        <a:cubicBezTo>
                          <a:pt x="179616" y="108993"/>
                          <a:pt x="185544" y="116491"/>
                          <a:pt x="186242" y="117362"/>
                        </a:cubicBezTo>
                        <a:cubicBezTo>
                          <a:pt x="189380" y="121547"/>
                          <a:pt x="192519" y="125906"/>
                          <a:pt x="195483" y="130090"/>
                        </a:cubicBezTo>
                        <a:cubicBezTo>
                          <a:pt x="203677" y="141597"/>
                          <a:pt x="211523" y="153279"/>
                          <a:pt x="218846" y="165309"/>
                        </a:cubicBezTo>
                        <a:cubicBezTo>
                          <a:pt x="227738" y="179955"/>
                          <a:pt x="248486" y="186755"/>
                          <a:pt x="263655" y="176991"/>
                        </a:cubicBezTo>
                        <a:cubicBezTo>
                          <a:pt x="278300" y="167576"/>
                          <a:pt x="284926" y="147874"/>
                          <a:pt x="275336" y="132182"/>
                        </a:cubicBezTo>
                        <a:cubicBezTo>
                          <a:pt x="255111" y="99404"/>
                          <a:pt x="232445" y="65579"/>
                          <a:pt x="204723" y="38903"/>
                        </a:cubicBezTo>
                        <a:cubicBezTo>
                          <a:pt x="185370" y="20422"/>
                          <a:pt x="162530" y="6997"/>
                          <a:pt x="135156" y="15889"/>
                        </a:cubicBezTo>
                        <a:cubicBezTo>
                          <a:pt x="108306" y="24781"/>
                          <a:pt x="85291" y="44308"/>
                          <a:pt x="64543" y="62790"/>
                        </a:cubicBezTo>
                        <a:cubicBezTo>
                          <a:pt x="48154" y="77435"/>
                          <a:pt x="28104" y="94522"/>
                          <a:pt x="17294" y="114050"/>
                        </a:cubicBezTo>
                        <a:cubicBezTo>
                          <a:pt x="8925" y="129044"/>
                          <a:pt x="13109" y="150489"/>
                          <a:pt x="28975" y="158858"/>
                        </a:cubicBezTo>
                        <a:cubicBezTo>
                          <a:pt x="44493" y="166879"/>
                          <a:pt x="64892" y="163043"/>
                          <a:pt x="73784" y="147002"/>
                        </a:cubicBezTo>
                        <a:lnTo>
                          <a:pt x="73784" y="147002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任意多边形: 形状 16"/>
                  <p:cNvSpPr/>
                  <p:nvPr/>
                </p:nvSpPr>
                <p:spPr>
                  <a:xfrm>
                    <a:off x="4720423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377 h 174353"/>
                      <a:gd name="connsiteX12" fmla="*/ 142608 w 278964"/>
                      <a:gd name="connsiteY12" fmla="*/ 112772 h 174353"/>
                      <a:gd name="connsiteX13" fmla="*/ 146967 w 278964"/>
                      <a:gd name="connsiteY13" fmla="*/ 110854 h 174353"/>
                      <a:gd name="connsiteX14" fmla="*/ 142260 w 278964"/>
                      <a:gd name="connsiteY14" fmla="*/ 112075 h 174353"/>
                      <a:gd name="connsiteX15" fmla="*/ 155162 w 278964"/>
                      <a:gd name="connsiteY15" fmla="*/ 112075 h 174353"/>
                      <a:gd name="connsiteX16" fmla="*/ 152198 w 278964"/>
                      <a:gd name="connsiteY16" fmla="*/ 111377 h 174353"/>
                      <a:gd name="connsiteX17" fmla="*/ 149757 w 278964"/>
                      <a:gd name="connsiteY17" fmla="*/ 110506 h 174353"/>
                      <a:gd name="connsiteX18" fmla="*/ 154290 w 278964"/>
                      <a:gd name="connsiteY18" fmla="*/ 112423 h 174353"/>
                      <a:gd name="connsiteX19" fmla="*/ 148885 w 278964"/>
                      <a:gd name="connsiteY19" fmla="*/ 109459 h 174353"/>
                      <a:gd name="connsiteX20" fmla="*/ 137029 w 278964"/>
                      <a:gd name="connsiteY20" fmla="*/ 101439 h 174353"/>
                      <a:gd name="connsiteX21" fmla="*/ 136680 w 278964"/>
                      <a:gd name="connsiteY21" fmla="*/ 100916 h 174353"/>
                      <a:gd name="connsiteX22" fmla="*/ 131101 w 278964"/>
                      <a:gd name="connsiteY22" fmla="*/ 96209 h 174353"/>
                      <a:gd name="connsiteX23" fmla="*/ 118373 w 278964"/>
                      <a:gd name="connsiteY23" fmla="*/ 84353 h 174353"/>
                      <a:gd name="connsiteX24" fmla="*/ 96056 w 278964"/>
                      <a:gd name="connsiteY24" fmla="*/ 61164 h 174353"/>
                      <a:gd name="connsiteX25" fmla="*/ 68508 w 278964"/>
                      <a:gd name="connsiteY25" fmla="*/ 29083 h 174353"/>
                      <a:gd name="connsiteX26" fmla="*/ 22305 w 278964"/>
                      <a:gd name="connsiteY26" fmla="*/ 29083 h 174353"/>
                      <a:gd name="connsiteX27" fmla="*/ 22305 w 278964"/>
                      <a:gd name="connsiteY27" fmla="*/ 75286 h 174353"/>
                      <a:gd name="connsiteX28" fmla="*/ 104774 w 278964"/>
                      <a:gd name="connsiteY28" fmla="*/ 158278 h 174353"/>
                      <a:gd name="connsiteX29" fmla="*/ 134239 w 278964"/>
                      <a:gd name="connsiteY29" fmla="*/ 173970 h 174353"/>
                      <a:gd name="connsiteX30" fmla="*/ 177130 w 278964"/>
                      <a:gd name="connsiteY30" fmla="*/ 168216 h 174353"/>
                      <a:gd name="connsiteX31" fmla="*/ 236062 w 278964"/>
                      <a:gd name="connsiteY31" fmla="*/ 116259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582" y="108936"/>
                          <a:pt x="147665" y="110157"/>
                          <a:pt x="145572" y="111377"/>
                        </a:cubicBezTo>
                        <a:cubicBezTo>
                          <a:pt x="145224" y="111552"/>
                          <a:pt x="142783" y="112598"/>
                          <a:pt x="142608" y="112772"/>
                        </a:cubicBezTo>
                        <a:cubicBezTo>
                          <a:pt x="142783" y="112249"/>
                          <a:pt x="149408" y="110680"/>
                          <a:pt x="146967" y="110854"/>
                        </a:cubicBezTo>
                        <a:cubicBezTo>
                          <a:pt x="145921" y="111029"/>
                          <a:pt x="143306" y="111552"/>
                          <a:pt x="142260" y="112075"/>
                        </a:cubicBezTo>
                        <a:cubicBezTo>
                          <a:pt x="143306" y="111552"/>
                          <a:pt x="153244" y="110157"/>
                          <a:pt x="155162" y="112075"/>
                        </a:cubicBezTo>
                        <a:cubicBezTo>
                          <a:pt x="154639" y="111552"/>
                          <a:pt x="152895" y="111726"/>
                          <a:pt x="152198" y="111377"/>
                        </a:cubicBezTo>
                        <a:cubicBezTo>
                          <a:pt x="151675" y="111029"/>
                          <a:pt x="150454" y="110680"/>
                          <a:pt x="149757" y="110506"/>
                        </a:cubicBezTo>
                        <a:cubicBezTo>
                          <a:pt x="147316" y="110157"/>
                          <a:pt x="154116" y="112249"/>
                          <a:pt x="154290" y="112423"/>
                        </a:cubicBezTo>
                        <a:cubicBezTo>
                          <a:pt x="153767" y="111552"/>
                          <a:pt x="149757" y="110157"/>
                          <a:pt x="148885" y="109459"/>
                        </a:cubicBezTo>
                        <a:cubicBezTo>
                          <a:pt x="145049" y="107193"/>
                          <a:pt x="140167" y="104752"/>
                          <a:pt x="137029" y="101439"/>
                        </a:cubicBezTo>
                        <a:cubicBezTo>
                          <a:pt x="140690" y="105449"/>
                          <a:pt x="140342" y="104055"/>
                          <a:pt x="136680" y="100916"/>
                        </a:cubicBezTo>
                        <a:cubicBezTo>
                          <a:pt x="134762" y="99347"/>
                          <a:pt x="133019" y="97778"/>
                          <a:pt x="131101" y="96209"/>
                        </a:cubicBezTo>
                        <a:cubicBezTo>
                          <a:pt x="126742" y="92373"/>
                          <a:pt x="122558" y="88363"/>
                          <a:pt x="118373" y="84353"/>
                        </a:cubicBezTo>
                        <a:cubicBezTo>
                          <a:pt x="110702" y="76855"/>
                          <a:pt x="103205" y="69184"/>
                          <a:pt x="96056" y="61164"/>
                        </a:cubicBezTo>
                        <a:cubicBezTo>
                          <a:pt x="86641" y="50703"/>
                          <a:pt x="77226" y="40067"/>
                          <a:pt x="68508" y="29083"/>
                        </a:cubicBezTo>
                        <a:cubicBezTo>
                          <a:pt x="57698" y="15658"/>
                          <a:pt x="33289" y="17052"/>
                          <a:pt x="22305" y="29083"/>
                        </a:cubicBezTo>
                        <a:cubicBezTo>
                          <a:pt x="9228" y="43380"/>
                          <a:pt x="10797" y="60989"/>
                          <a:pt x="22305" y="75286"/>
                        </a:cubicBezTo>
                        <a:cubicBezTo>
                          <a:pt x="46540" y="105624"/>
                          <a:pt x="73565" y="135089"/>
                          <a:pt x="104774" y="158278"/>
                        </a:cubicBezTo>
                        <a:cubicBezTo>
                          <a:pt x="113666" y="164904"/>
                          <a:pt x="123430" y="170657"/>
                          <a:pt x="134239" y="173970"/>
                        </a:cubicBezTo>
                        <a:cubicBezTo>
                          <a:pt x="149234" y="178503"/>
                          <a:pt x="163531" y="175016"/>
                          <a:pt x="177130" y="168216"/>
                        </a:cubicBezTo>
                        <a:cubicBezTo>
                          <a:pt x="200145" y="156709"/>
                          <a:pt x="219498" y="135612"/>
                          <a:pt x="236062" y="116259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任意多边形: 形状 17"/>
                  <p:cNvSpPr/>
                  <p:nvPr/>
                </p:nvSpPr>
                <p:spPr>
                  <a:xfrm>
                    <a:off x="5150197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2873 w 278964"/>
                      <a:gd name="connsiteY1" fmla="*/ 147698 h 191788"/>
                      <a:gd name="connsiteX2" fmla="*/ 80370 w 278964"/>
                      <a:gd name="connsiteY2" fmla="*/ 138980 h 191788"/>
                      <a:gd name="connsiteX3" fmla="*/ 101467 w 278964"/>
                      <a:gd name="connsiteY3" fmla="*/ 117535 h 191788"/>
                      <a:gd name="connsiteX4" fmla="*/ 128666 w 278964"/>
                      <a:gd name="connsiteY4" fmla="*/ 93823 h 191788"/>
                      <a:gd name="connsiteX5" fmla="*/ 130235 w 278964"/>
                      <a:gd name="connsiteY5" fmla="*/ 92777 h 191788"/>
                      <a:gd name="connsiteX6" fmla="*/ 136512 w 278964"/>
                      <a:gd name="connsiteY6" fmla="*/ 88418 h 191788"/>
                      <a:gd name="connsiteX7" fmla="*/ 150460 w 278964"/>
                      <a:gd name="connsiteY7" fmla="*/ 80049 h 191788"/>
                      <a:gd name="connsiteX8" fmla="*/ 153773 w 278964"/>
                      <a:gd name="connsiteY8" fmla="*/ 78480 h 191788"/>
                      <a:gd name="connsiteX9" fmla="*/ 150809 w 278964"/>
                      <a:gd name="connsiteY9" fmla="*/ 79700 h 191788"/>
                      <a:gd name="connsiteX10" fmla="*/ 156040 w 278964"/>
                      <a:gd name="connsiteY10" fmla="*/ 77957 h 191788"/>
                      <a:gd name="connsiteX11" fmla="*/ 153599 w 278964"/>
                      <a:gd name="connsiteY11" fmla="*/ 78131 h 191788"/>
                      <a:gd name="connsiteX12" fmla="*/ 148368 w 278964"/>
                      <a:gd name="connsiteY12" fmla="*/ 77259 h 191788"/>
                      <a:gd name="connsiteX13" fmla="*/ 147845 w 278964"/>
                      <a:gd name="connsiteY13" fmla="*/ 76736 h 191788"/>
                      <a:gd name="connsiteX14" fmla="*/ 153773 w 278964"/>
                      <a:gd name="connsiteY14" fmla="*/ 80746 h 191788"/>
                      <a:gd name="connsiteX15" fmla="*/ 153076 w 278964"/>
                      <a:gd name="connsiteY15" fmla="*/ 80398 h 191788"/>
                      <a:gd name="connsiteX16" fmla="*/ 159178 w 278964"/>
                      <a:gd name="connsiteY16" fmla="*/ 85977 h 191788"/>
                      <a:gd name="connsiteX17" fmla="*/ 179926 w 278964"/>
                      <a:gd name="connsiteY17" fmla="*/ 109340 h 191788"/>
                      <a:gd name="connsiteX18" fmla="*/ 182716 w 278964"/>
                      <a:gd name="connsiteY18" fmla="*/ 113002 h 191788"/>
                      <a:gd name="connsiteX19" fmla="*/ 186028 w 278964"/>
                      <a:gd name="connsiteY19" fmla="*/ 117535 h 191788"/>
                      <a:gd name="connsiteX20" fmla="*/ 195269 w 278964"/>
                      <a:gd name="connsiteY20" fmla="*/ 130263 h 191788"/>
                      <a:gd name="connsiteX21" fmla="*/ 218632 w 278964"/>
                      <a:gd name="connsiteY21" fmla="*/ 165482 h 191788"/>
                      <a:gd name="connsiteX22" fmla="*/ 263441 w 278964"/>
                      <a:gd name="connsiteY22" fmla="*/ 177164 h 191788"/>
                      <a:gd name="connsiteX23" fmla="*/ 275123 w 278964"/>
                      <a:gd name="connsiteY23" fmla="*/ 132355 h 191788"/>
                      <a:gd name="connsiteX24" fmla="*/ 204510 w 278964"/>
                      <a:gd name="connsiteY24" fmla="*/ 39076 h 191788"/>
                      <a:gd name="connsiteX25" fmla="*/ 134943 w 278964"/>
                      <a:gd name="connsiteY25" fmla="*/ 15887 h 191788"/>
                      <a:gd name="connsiteX26" fmla="*/ 64504 w 278964"/>
                      <a:gd name="connsiteY26" fmla="*/ 62614 h 191788"/>
                      <a:gd name="connsiteX27" fmla="*/ 17255 w 278964"/>
                      <a:gd name="connsiteY27" fmla="*/ 113873 h 191788"/>
                      <a:gd name="connsiteX28" fmla="*/ 28936 w 278964"/>
                      <a:gd name="connsiteY28" fmla="*/ 158682 h 191788"/>
                      <a:gd name="connsiteX29" fmla="*/ 73745 w 278964"/>
                      <a:gd name="connsiteY29" fmla="*/ 147001 h 191788"/>
                      <a:gd name="connsiteX30" fmla="*/ 73745 w 278964"/>
                      <a:gd name="connsiteY30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6360" y="142293"/>
                          <a:pt x="77406" y="142990"/>
                          <a:pt x="72873" y="147698"/>
                        </a:cubicBezTo>
                        <a:cubicBezTo>
                          <a:pt x="75488" y="144908"/>
                          <a:pt x="77929" y="141770"/>
                          <a:pt x="80370" y="138980"/>
                        </a:cubicBezTo>
                        <a:cubicBezTo>
                          <a:pt x="87170" y="131657"/>
                          <a:pt x="94319" y="124509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517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4" y="73249"/>
                          <a:pt x="153424" y="80746"/>
                          <a:pt x="153773" y="80746"/>
                        </a:cubicBezTo>
                        <a:cubicBezTo>
                          <a:pt x="152030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5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任意多边形: 形状 18"/>
                  <p:cNvSpPr/>
                  <p:nvPr/>
                </p:nvSpPr>
                <p:spPr>
                  <a:xfrm>
                    <a:off x="5556097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552 h 174353"/>
                      <a:gd name="connsiteX12" fmla="*/ 142608 w 278964"/>
                      <a:gd name="connsiteY12" fmla="*/ 112947 h 174353"/>
                      <a:gd name="connsiteX13" fmla="*/ 146967 w 278964"/>
                      <a:gd name="connsiteY13" fmla="*/ 111029 h 174353"/>
                      <a:gd name="connsiteX14" fmla="*/ 142260 w 278964"/>
                      <a:gd name="connsiteY14" fmla="*/ 112249 h 174353"/>
                      <a:gd name="connsiteX15" fmla="*/ 155162 w 278964"/>
                      <a:gd name="connsiteY15" fmla="*/ 112249 h 174353"/>
                      <a:gd name="connsiteX16" fmla="*/ 152198 w 278964"/>
                      <a:gd name="connsiteY16" fmla="*/ 111552 h 174353"/>
                      <a:gd name="connsiteX17" fmla="*/ 149757 w 278964"/>
                      <a:gd name="connsiteY17" fmla="*/ 110680 h 174353"/>
                      <a:gd name="connsiteX18" fmla="*/ 154290 w 278964"/>
                      <a:gd name="connsiteY18" fmla="*/ 112598 h 174353"/>
                      <a:gd name="connsiteX19" fmla="*/ 148885 w 278964"/>
                      <a:gd name="connsiteY19" fmla="*/ 109634 h 174353"/>
                      <a:gd name="connsiteX20" fmla="*/ 137029 w 278964"/>
                      <a:gd name="connsiteY20" fmla="*/ 101614 h 174353"/>
                      <a:gd name="connsiteX21" fmla="*/ 136680 w 278964"/>
                      <a:gd name="connsiteY21" fmla="*/ 101091 h 174353"/>
                      <a:gd name="connsiteX22" fmla="*/ 131101 w 278964"/>
                      <a:gd name="connsiteY22" fmla="*/ 96383 h 174353"/>
                      <a:gd name="connsiteX23" fmla="*/ 118373 w 278964"/>
                      <a:gd name="connsiteY23" fmla="*/ 84527 h 174353"/>
                      <a:gd name="connsiteX24" fmla="*/ 96056 w 278964"/>
                      <a:gd name="connsiteY24" fmla="*/ 61338 h 174353"/>
                      <a:gd name="connsiteX25" fmla="*/ 68508 w 278964"/>
                      <a:gd name="connsiteY25" fmla="*/ 29257 h 174353"/>
                      <a:gd name="connsiteX26" fmla="*/ 22305 w 278964"/>
                      <a:gd name="connsiteY26" fmla="*/ 29257 h 174353"/>
                      <a:gd name="connsiteX27" fmla="*/ 22305 w 278964"/>
                      <a:gd name="connsiteY27" fmla="*/ 75461 h 174353"/>
                      <a:gd name="connsiteX28" fmla="*/ 104774 w 278964"/>
                      <a:gd name="connsiteY28" fmla="*/ 158453 h 174353"/>
                      <a:gd name="connsiteX29" fmla="*/ 134239 w 278964"/>
                      <a:gd name="connsiteY29" fmla="*/ 174144 h 174353"/>
                      <a:gd name="connsiteX30" fmla="*/ 177130 w 278964"/>
                      <a:gd name="connsiteY30" fmla="*/ 168391 h 174353"/>
                      <a:gd name="connsiteX31" fmla="*/ 236062 w 278964"/>
                      <a:gd name="connsiteY31" fmla="*/ 116608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757" y="109111"/>
                          <a:pt x="147665" y="110331"/>
                          <a:pt x="145572" y="111552"/>
                        </a:cubicBezTo>
                        <a:cubicBezTo>
                          <a:pt x="145224" y="111726"/>
                          <a:pt x="142783" y="112772"/>
                          <a:pt x="142608" y="112947"/>
                        </a:cubicBezTo>
                        <a:cubicBezTo>
                          <a:pt x="142783" y="112423"/>
                          <a:pt x="149408" y="110854"/>
                          <a:pt x="146967" y="111029"/>
                        </a:cubicBezTo>
                        <a:cubicBezTo>
                          <a:pt x="145921" y="111203"/>
                          <a:pt x="143306" y="111726"/>
                          <a:pt x="142260" y="112249"/>
                        </a:cubicBezTo>
                        <a:cubicBezTo>
                          <a:pt x="143306" y="111726"/>
                          <a:pt x="153244" y="110331"/>
                          <a:pt x="155162" y="112249"/>
                        </a:cubicBezTo>
                        <a:cubicBezTo>
                          <a:pt x="154639" y="111726"/>
                          <a:pt x="152895" y="112075"/>
                          <a:pt x="152198" y="111552"/>
                        </a:cubicBezTo>
                        <a:cubicBezTo>
                          <a:pt x="151675" y="111203"/>
                          <a:pt x="150454" y="110854"/>
                          <a:pt x="149757" y="110680"/>
                        </a:cubicBezTo>
                        <a:cubicBezTo>
                          <a:pt x="147316" y="110331"/>
                          <a:pt x="154116" y="112423"/>
                          <a:pt x="154290" y="112598"/>
                        </a:cubicBezTo>
                        <a:cubicBezTo>
                          <a:pt x="153767" y="111726"/>
                          <a:pt x="149757" y="110331"/>
                          <a:pt x="148885" y="109634"/>
                        </a:cubicBezTo>
                        <a:cubicBezTo>
                          <a:pt x="145049" y="107367"/>
                          <a:pt x="140167" y="104926"/>
                          <a:pt x="137029" y="101614"/>
                        </a:cubicBezTo>
                        <a:cubicBezTo>
                          <a:pt x="140690" y="105624"/>
                          <a:pt x="140342" y="104229"/>
                          <a:pt x="136680" y="101091"/>
                        </a:cubicBezTo>
                        <a:cubicBezTo>
                          <a:pt x="134763" y="99521"/>
                          <a:pt x="133019" y="97952"/>
                          <a:pt x="131101" y="96383"/>
                        </a:cubicBezTo>
                        <a:cubicBezTo>
                          <a:pt x="126742" y="92547"/>
                          <a:pt x="122558" y="88537"/>
                          <a:pt x="118373" y="84527"/>
                        </a:cubicBezTo>
                        <a:cubicBezTo>
                          <a:pt x="110702" y="77030"/>
                          <a:pt x="103205" y="69358"/>
                          <a:pt x="96056" y="61338"/>
                        </a:cubicBezTo>
                        <a:cubicBezTo>
                          <a:pt x="86641" y="50877"/>
                          <a:pt x="77226" y="40241"/>
                          <a:pt x="68508" y="29257"/>
                        </a:cubicBezTo>
                        <a:cubicBezTo>
                          <a:pt x="57698" y="15832"/>
                          <a:pt x="33289" y="17227"/>
                          <a:pt x="22305" y="29257"/>
                        </a:cubicBezTo>
                        <a:cubicBezTo>
                          <a:pt x="9228" y="43554"/>
                          <a:pt x="10798" y="61164"/>
                          <a:pt x="22305" y="75461"/>
                        </a:cubicBezTo>
                        <a:cubicBezTo>
                          <a:pt x="46540" y="105798"/>
                          <a:pt x="73565" y="135264"/>
                          <a:pt x="104774" y="158453"/>
                        </a:cubicBezTo>
                        <a:cubicBezTo>
                          <a:pt x="113666" y="165078"/>
                          <a:pt x="123430" y="170832"/>
                          <a:pt x="134239" y="174144"/>
                        </a:cubicBezTo>
                        <a:cubicBezTo>
                          <a:pt x="149234" y="178678"/>
                          <a:pt x="163531" y="175191"/>
                          <a:pt x="177130" y="168391"/>
                        </a:cubicBezTo>
                        <a:cubicBezTo>
                          <a:pt x="200145" y="157058"/>
                          <a:pt x="219498" y="135787"/>
                          <a:pt x="236062" y="116608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任意多边形: 形状 19"/>
                  <p:cNvSpPr/>
                  <p:nvPr/>
                </p:nvSpPr>
                <p:spPr>
                  <a:xfrm>
                    <a:off x="5985871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9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7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2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任意多边形: 形状 20"/>
                  <p:cNvSpPr/>
                  <p:nvPr/>
                </p:nvSpPr>
                <p:spPr>
                  <a:xfrm>
                    <a:off x="6391771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7034 h 174353"/>
                      <a:gd name="connsiteX1" fmla="*/ 216011 w 278964"/>
                      <a:gd name="connsiteY1" fmla="*/ 35639 h 174353"/>
                      <a:gd name="connsiteX2" fmla="*/ 209560 w 278964"/>
                      <a:gd name="connsiteY2" fmla="*/ 45229 h 174353"/>
                      <a:gd name="connsiteX3" fmla="*/ 201365 w 278964"/>
                      <a:gd name="connsiteY3" fmla="*/ 56561 h 174353"/>
                      <a:gd name="connsiteX4" fmla="*/ 200668 w 278964"/>
                      <a:gd name="connsiteY4" fmla="*/ 57433 h 174353"/>
                      <a:gd name="connsiteX5" fmla="*/ 195089 w 278964"/>
                      <a:gd name="connsiteY5" fmla="*/ 64407 h 174353"/>
                      <a:gd name="connsiteX6" fmla="*/ 170854 w 278964"/>
                      <a:gd name="connsiteY6" fmla="*/ 91258 h 174353"/>
                      <a:gd name="connsiteX7" fmla="*/ 159346 w 278964"/>
                      <a:gd name="connsiteY7" fmla="*/ 102068 h 174353"/>
                      <a:gd name="connsiteX8" fmla="*/ 152895 w 278964"/>
                      <a:gd name="connsiteY8" fmla="*/ 107473 h 174353"/>
                      <a:gd name="connsiteX9" fmla="*/ 154813 w 278964"/>
                      <a:gd name="connsiteY9" fmla="*/ 105903 h 174353"/>
                      <a:gd name="connsiteX10" fmla="*/ 151675 w 278964"/>
                      <a:gd name="connsiteY10" fmla="*/ 107996 h 174353"/>
                      <a:gd name="connsiteX11" fmla="*/ 145572 w 278964"/>
                      <a:gd name="connsiteY11" fmla="*/ 111657 h 174353"/>
                      <a:gd name="connsiteX12" fmla="*/ 142608 w 278964"/>
                      <a:gd name="connsiteY12" fmla="*/ 113052 h 174353"/>
                      <a:gd name="connsiteX13" fmla="*/ 146967 w 278964"/>
                      <a:gd name="connsiteY13" fmla="*/ 111134 h 174353"/>
                      <a:gd name="connsiteX14" fmla="*/ 142260 w 278964"/>
                      <a:gd name="connsiteY14" fmla="*/ 112354 h 174353"/>
                      <a:gd name="connsiteX15" fmla="*/ 155162 w 278964"/>
                      <a:gd name="connsiteY15" fmla="*/ 112354 h 174353"/>
                      <a:gd name="connsiteX16" fmla="*/ 152198 w 278964"/>
                      <a:gd name="connsiteY16" fmla="*/ 111657 h 174353"/>
                      <a:gd name="connsiteX17" fmla="*/ 149757 w 278964"/>
                      <a:gd name="connsiteY17" fmla="*/ 110785 h 174353"/>
                      <a:gd name="connsiteX18" fmla="*/ 154290 w 278964"/>
                      <a:gd name="connsiteY18" fmla="*/ 112703 h 174353"/>
                      <a:gd name="connsiteX19" fmla="*/ 148885 w 278964"/>
                      <a:gd name="connsiteY19" fmla="*/ 109739 h 174353"/>
                      <a:gd name="connsiteX20" fmla="*/ 137029 w 278964"/>
                      <a:gd name="connsiteY20" fmla="*/ 101719 h 174353"/>
                      <a:gd name="connsiteX21" fmla="*/ 136680 w 278964"/>
                      <a:gd name="connsiteY21" fmla="*/ 101196 h 174353"/>
                      <a:gd name="connsiteX22" fmla="*/ 131101 w 278964"/>
                      <a:gd name="connsiteY22" fmla="*/ 96488 h 174353"/>
                      <a:gd name="connsiteX23" fmla="*/ 118373 w 278964"/>
                      <a:gd name="connsiteY23" fmla="*/ 84632 h 174353"/>
                      <a:gd name="connsiteX24" fmla="*/ 96056 w 278964"/>
                      <a:gd name="connsiteY24" fmla="*/ 61443 h 174353"/>
                      <a:gd name="connsiteX25" fmla="*/ 68508 w 278964"/>
                      <a:gd name="connsiteY25" fmla="*/ 29362 h 174353"/>
                      <a:gd name="connsiteX26" fmla="*/ 22305 w 278964"/>
                      <a:gd name="connsiteY26" fmla="*/ 29362 h 174353"/>
                      <a:gd name="connsiteX27" fmla="*/ 22305 w 278964"/>
                      <a:gd name="connsiteY27" fmla="*/ 75566 h 174353"/>
                      <a:gd name="connsiteX28" fmla="*/ 104774 w 278964"/>
                      <a:gd name="connsiteY28" fmla="*/ 158558 h 174353"/>
                      <a:gd name="connsiteX29" fmla="*/ 134239 w 278964"/>
                      <a:gd name="connsiteY29" fmla="*/ 174250 h 174353"/>
                      <a:gd name="connsiteX30" fmla="*/ 177130 w 278964"/>
                      <a:gd name="connsiteY30" fmla="*/ 168496 h 174353"/>
                      <a:gd name="connsiteX31" fmla="*/ 236061 w 278964"/>
                      <a:gd name="connsiteY31" fmla="*/ 116539 h 174353"/>
                      <a:gd name="connsiteX32" fmla="*/ 279301 w 278964"/>
                      <a:gd name="connsiteY32" fmla="*/ 54295 h 174353"/>
                      <a:gd name="connsiteX33" fmla="*/ 256461 w 278964"/>
                      <a:gd name="connsiteY33" fmla="*/ 14019 h 174353"/>
                      <a:gd name="connsiteX34" fmla="*/ 216185 w 278964"/>
                      <a:gd name="connsiteY34" fmla="*/ 37034 h 174353"/>
                      <a:gd name="connsiteX35" fmla="*/ 216185 w 278964"/>
                      <a:gd name="connsiteY35" fmla="*/ 37034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7034"/>
                        </a:moveTo>
                        <a:cubicBezTo>
                          <a:pt x="221416" y="23783"/>
                          <a:pt x="218103" y="32152"/>
                          <a:pt x="216011" y="35639"/>
                        </a:cubicBezTo>
                        <a:cubicBezTo>
                          <a:pt x="213919" y="38952"/>
                          <a:pt x="211826" y="42090"/>
                          <a:pt x="209560" y="45229"/>
                        </a:cubicBezTo>
                        <a:cubicBezTo>
                          <a:pt x="206945" y="49064"/>
                          <a:pt x="204155" y="52726"/>
                          <a:pt x="201365" y="56561"/>
                        </a:cubicBezTo>
                        <a:cubicBezTo>
                          <a:pt x="198053" y="61095"/>
                          <a:pt x="205724" y="51157"/>
                          <a:pt x="200668" y="57433"/>
                        </a:cubicBezTo>
                        <a:cubicBezTo>
                          <a:pt x="198750" y="59700"/>
                          <a:pt x="197007" y="62141"/>
                          <a:pt x="195089" y="64407"/>
                        </a:cubicBezTo>
                        <a:cubicBezTo>
                          <a:pt x="187417" y="73648"/>
                          <a:pt x="179397" y="82714"/>
                          <a:pt x="170854" y="91258"/>
                        </a:cubicBezTo>
                        <a:cubicBezTo>
                          <a:pt x="167192" y="94919"/>
                          <a:pt x="163356" y="98581"/>
                          <a:pt x="159346" y="102068"/>
                        </a:cubicBezTo>
                        <a:cubicBezTo>
                          <a:pt x="157777" y="103462"/>
                          <a:pt x="153593" y="105729"/>
                          <a:pt x="152895" y="107473"/>
                        </a:cubicBezTo>
                        <a:cubicBezTo>
                          <a:pt x="153244" y="106775"/>
                          <a:pt x="159346" y="103114"/>
                          <a:pt x="154813" y="105903"/>
                        </a:cubicBezTo>
                        <a:cubicBezTo>
                          <a:pt x="153767" y="106601"/>
                          <a:pt x="152721" y="107298"/>
                          <a:pt x="151675" y="107996"/>
                        </a:cubicBezTo>
                        <a:cubicBezTo>
                          <a:pt x="149757" y="109216"/>
                          <a:pt x="147665" y="110437"/>
                          <a:pt x="145572" y="111657"/>
                        </a:cubicBezTo>
                        <a:cubicBezTo>
                          <a:pt x="145224" y="111831"/>
                          <a:pt x="142783" y="112878"/>
                          <a:pt x="142608" y="113052"/>
                        </a:cubicBezTo>
                        <a:cubicBezTo>
                          <a:pt x="142783" y="112529"/>
                          <a:pt x="149408" y="110960"/>
                          <a:pt x="146967" y="111134"/>
                        </a:cubicBezTo>
                        <a:cubicBezTo>
                          <a:pt x="145921" y="111308"/>
                          <a:pt x="143306" y="111831"/>
                          <a:pt x="142260" y="112354"/>
                        </a:cubicBezTo>
                        <a:cubicBezTo>
                          <a:pt x="143306" y="111831"/>
                          <a:pt x="153244" y="110437"/>
                          <a:pt x="155162" y="112354"/>
                        </a:cubicBezTo>
                        <a:cubicBezTo>
                          <a:pt x="154639" y="111831"/>
                          <a:pt x="152895" y="112180"/>
                          <a:pt x="152198" y="111657"/>
                        </a:cubicBezTo>
                        <a:cubicBezTo>
                          <a:pt x="151675" y="111308"/>
                          <a:pt x="150454" y="110960"/>
                          <a:pt x="149757" y="110785"/>
                        </a:cubicBezTo>
                        <a:cubicBezTo>
                          <a:pt x="147316" y="110437"/>
                          <a:pt x="154116" y="112529"/>
                          <a:pt x="154290" y="112703"/>
                        </a:cubicBezTo>
                        <a:cubicBezTo>
                          <a:pt x="153767" y="111831"/>
                          <a:pt x="149757" y="110437"/>
                          <a:pt x="148885" y="109739"/>
                        </a:cubicBezTo>
                        <a:cubicBezTo>
                          <a:pt x="145049" y="107473"/>
                          <a:pt x="140167" y="105032"/>
                          <a:pt x="137029" y="101719"/>
                        </a:cubicBezTo>
                        <a:cubicBezTo>
                          <a:pt x="140690" y="105729"/>
                          <a:pt x="140342" y="104334"/>
                          <a:pt x="136680" y="101196"/>
                        </a:cubicBezTo>
                        <a:cubicBezTo>
                          <a:pt x="134763" y="99627"/>
                          <a:pt x="133019" y="98058"/>
                          <a:pt x="131101" y="96488"/>
                        </a:cubicBezTo>
                        <a:cubicBezTo>
                          <a:pt x="126742" y="92653"/>
                          <a:pt x="122558" y="88642"/>
                          <a:pt x="118373" y="84632"/>
                        </a:cubicBezTo>
                        <a:cubicBezTo>
                          <a:pt x="110702" y="77135"/>
                          <a:pt x="103379" y="69464"/>
                          <a:pt x="96056" y="61443"/>
                        </a:cubicBezTo>
                        <a:cubicBezTo>
                          <a:pt x="86641" y="50982"/>
                          <a:pt x="77226" y="40347"/>
                          <a:pt x="68508" y="29362"/>
                        </a:cubicBezTo>
                        <a:cubicBezTo>
                          <a:pt x="57698" y="15937"/>
                          <a:pt x="33289" y="17332"/>
                          <a:pt x="22305" y="29362"/>
                        </a:cubicBezTo>
                        <a:cubicBezTo>
                          <a:pt x="9228" y="43659"/>
                          <a:pt x="10798" y="61269"/>
                          <a:pt x="22305" y="75566"/>
                        </a:cubicBezTo>
                        <a:cubicBezTo>
                          <a:pt x="46540" y="105903"/>
                          <a:pt x="73565" y="135369"/>
                          <a:pt x="104774" y="158558"/>
                        </a:cubicBezTo>
                        <a:cubicBezTo>
                          <a:pt x="113666" y="165183"/>
                          <a:pt x="123430" y="170937"/>
                          <a:pt x="134239" y="174250"/>
                        </a:cubicBezTo>
                        <a:cubicBezTo>
                          <a:pt x="149234" y="178783"/>
                          <a:pt x="163531" y="175296"/>
                          <a:pt x="177130" y="168496"/>
                        </a:cubicBezTo>
                        <a:cubicBezTo>
                          <a:pt x="200145" y="156989"/>
                          <a:pt x="219498" y="135892"/>
                          <a:pt x="236061" y="116539"/>
                        </a:cubicBezTo>
                        <a:cubicBezTo>
                          <a:pt x="252276" y="97709"/>
                          <a:pt x="269886" y="77484"/>
                          <a:pt x="279301" y="54295"/>
                        </a:cubicBezTo>
                        <a:cubicBezTo>
                          <a:pt x="285752" y="38429"/>
                          <a:pt x="272327" y="17681"/>
                          <a:pt x="256461" y="14019"/>
                        </a:cubicBezTo>
                        <a:cubicBezTo>
                          <a:pt x="237456" y="9835"/>
                          <a:pt x="223159" y="19947"/>
                          <a:pt x="216185" y="37034"/>
                        </a:cubicBezTo>
                        <a:lnTo>
                          <a:pt x="216185" y="37034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" name="任意多边形: 形状 21"/>
                  <p:cNvSpPr/>
                  <p:nvPr/>
                </p:nvSpPr>
                <p:spPr>
                  <a:xfrm>
                    <a:off x="6821545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8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7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任意多边形: 形状 22"/>
                  <p:cNvSpPr/>
                  <p:nvPr/>
                </p:nvSpPr>
                <p:spPr>
                  <a:xfrm>
                    <a:off x="7255855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7034 h 174353"/>
                      <a:gd name="connsiteX1" fmla="*/ 216011 w 278964"/>
                      <a:gd name="connsiteY1" fmla="*/ 35639 h 174353"/>
                      <a:gd name="connsiteX2" fmla="*/ 209560 w 278964"/>
                      <a:gd name="connsiteY2" fmla="*/ 45229 h 174353"/>
                      <a:gd name="connsiteX3" fmla="*/ 201365 w 278964"/>
                      <a:gd name="connsiteY3" fmla="*/ 56561 h 174353"/>
                      <a:gd name="connsiteX4" fmla="*/ 200668 w 278964"/>
                      <a:gd name="connsiteY4" fmla="*/ 57433 h 174353"/>
                      <a:gd name="connsiteX5" fmla="*/ 195089 w 278964"/>
                      <a:gd name="connsiteY5" fmla="*/ 64407 h 174353"/>
                      <a:gd name="connsiteX6" fmla="*/ 170854 w 278964"/>
                      <a:gd name="connsiteY6" fmla="*/ 91258 h 174353"/>
                      <a:gd name="connsiteX7" fmla="*/ 159346 w 278964"/>
                      <a:gd name="connsiteY7" fmla="*/ 102068 h 174353"/>
                      <a:gd name="connsiteX8" fmla="*/ 152895 w 278964"/>
                      <a:gd name="connsiteY8" fmla="*/ 107473 h 174353"/>
                      <a:gd name="connsiteX9" fmla="*/ 154813 w 278964"/>
                      <a:gd name="connsiteY9" fmla="*/ 105903 h 174353"/>
                      <a:gd name="connsiteX10" fmla="*/ 151675 w 278964"/>
                      <a:gd name="connsiteY10" fmla="*/ 107996 h 174353"/>
                      <a:gd name="connsiteX11" fmla="*/ 145572 w 278964"/>
                      <a:gd name="connsiteY11" fmla="*/ 111657 h 174353"/>
                      <a:gd name="connsiteX12" fmla="*/ 142608 w 278964"/>
                      <a:gd name="connsiteY12" fmla="*/ 113052 h 174353"/>
                      <a:gd name="connsiteX13" fmla="*/ 146967 w 278964"/>
                      <a:gd name="connsiteY13" fmla="*/ 111134 h 174353"/>
                      <a:gd name="connsiteX14" fmla="*/ 142260 w 278964"/>
                      <a:gd name="connsiteY14" fmla="*/ 112354 h 174353"/>
                      <a:gd name="connsiteX15" fmla="*/ 155162 w 278964"/>
                      <a:gd name="connsiteY15" fmla="*/ 112354 h 174353"/>
                      <a:gd name="connsiteX16" fmla="*/ 152198 w 278964"/>
                      <a:gd name="connsiteY16" fmla="*/ 111657 h 174353"/>
                      <a:gd name="connsiteX17" fmla="*/ 149757 w 278964"/>
                      <a:gd name="connsiteY17" fmla="*/ 110785 h 174353"/>
                      <a:gd name="connsiteX18" fmla="*/ 154290 w 278964"/>
                      <a:gd name="connsiteY18" fmla="*/ 112703 h 174353"/>
                      <a:gd name="connsiteX19" fmla="*/ 148885 w 278964"/>
                      <a:gd name="connsiteY19" fmla="*/ 109739 h 174353"/>
                      <a:gd name="connsiteX20" fmla="*/ 137029 w 278964"/>
                      <a:gd name="connsiteY20" fmla="*/ 101719 h 174353"/>
                      <a:gd name="connsiteX21" fmla="*/ 136680 w 278964"/>
                      <a:gd name="connsiteY21" fmla="*/ 101196 h 174353"/>
                      <a:gd name="connsiteX22" fmla="*/ 131101 w 278964"/>
                      <a:gd name="connsiteY22" fmla="*/ 96488 h 174353"/>
                      <a:gd name="connsiteX23" fmla="*/ 118373 w 278964"/>
                      <a:gd name="connsiteY23" fmla="*/ 84632 h 174353"/>
                      <a:gd name="connsiteX24" fmla="*/ 96056 w 278964"/>
                      <a:gd name="connsiteY24" fmla="*/ 61443 h 174353"/>
                      <a:gd name="connsiteX25" fmla="*/ 68508 w 278964"/>
                      <a:gd name="connsiteY25" fmla="*/ 29362 h 174353"/>
                      <a:gd name="connsiteX26" fmla="*/ 22305 w 278964"/>
                      <a:gd name="connsiteY26" fmla="*/ 29362 h 174353"/>
                      <a:gd name="connsiteX27" fmla="*/ 22305 w 278964"/>
                      <a:gd name="connsiteY27" fmla="*/ 75566 h 174353"/>
                      <a:gd name="connsiteX28" fmla="*/ 104774 w 278964"/>
                      <a:gd name="connsiteY28" fmla="*/ 158558 h 174353"/>
                      <a:gd name="connsiteX29" fmla="*/ 134239 w 278964"/>
                      <a:gd name="connsiteY29" fmla="*/ 174250 h 174353"/>
                      <a:gd name="connsiteX30" fmla="*/ 177130 w 278964"/>
                      <a:gd name="connsiteY30" fmla="*/ 168496 h 174353"/>
                      <a:gd name="connsiteX31" fmla="*/ 236061 w 278964"/>
                      <a:gd name="connsiteY31" fmla="*/ 116539 h 174353"/>
                      <a:gd name="connsiteX32" fmla="*/ 279301 w 278964"/>
                      <a:gd name="connsiteY32" fmla="*/ 54295 h 174353"/>
                      <a:gd name="connsiteX33" fmla="*/ 256461 w 278964"/>
                      <a:gd name="connsiteY33" fmla="*/ 14019 h 174353"/>
                      <a:gd name="connsiteX34" fmla="*/ 216185 w 278964"/>
                      <a:gd name="connsiteY34" fmla="*/ 37034 h 174353"/>
                      <a:gd name="connsiteX35" fmla="*/ 216185 w 278964"/>
                      <a:gd name="connsiteY35" fmla="*/ 37034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7034"/>
                        </a:moveTo>
                        <a:cubicBezTo>
                          <a:pt x="221416" y="23783"/>
                          <a:pt x="218103" y="32152"/>
                          <a:pt x="216011" y="35639"/>
                        </a:cubicBezTo>
                        <a:cubicBezTo>
                          <a:pt x="213919" y="38952"/>
                          <a:pt x="211826" y="42090"/>
                          <a:pt x="209560" y="45229"/>
                        </a:cubicBezTo>
                        <a:cubicBezTo>
                          <a:pt x="206945" y="49064"/>
                          <a:pt x="204155" y="52726"/>
                          <a:pt x="201365" y="56561"/>
                        </a:cubicBezTo>
                        <a:cubicBezTo>
                          <a:pt x="198053" y="61095"/>
                          <a:pt x="205724" y="51157"/>
                          <a:pt x="200668" y="57433"/>
                        </a:cubicBezTo>
                        <a:cubicBezTo>
                          <a:pt x="198750" y="59700"/>
                          <a:pt x="197007" y="62141"/>
                          <a:pt x="195089" y="64407"/>
                        </a:cubicBezTo>
                        <a:cubicBezTo>
                          <a:pt x="187417" y="73648"/>
                          <a:pt x="179397" y="82714"/>
                          <a:pt x="170854" y="91258"/>
                        </a:cubicBezTo>
                        <a:cubicBezTo>
                          <a:pt x="167192" y="94919"/>
                          <a:pt x="163356" y="98581"/>
                          <a:pt x="159346" y="102068"/>
                        </a:cubicBezTo>
                        <a:cubicBezTo>
                          <a:pt x="157777" y="103462"/>
                          <a:pt x="153593" y="105729"/>
                          <a:pt x="152895" y="107473"/>
                        </a:cubicBezTo>
                        <a:cubicBezTo>
                          <a:pt x="153244" y="106775"/>
                          <a:pt x="159346" y="103114"/>
                          <a:pt x="154813" y="105903"/>
                        </a:cubicBezTo>
                        <a:cubicBezTo>
                          <a:pt x="153767" y="106601"/>
                          <a:pt x="152721" y="107298"/>
                          <a:pt x="151675" y="107996"/>
                        </a:cubicBezTo>
                        <a:cubicBezTo>
                          <a:pt x="149757" y="109216"/>
                          <a:pt x="147665" y="110437"/>
                          <a:pt x="145572" y="111657"/>
                        </a:cubicBezTo>
                        <a:cubicBezTo>
                          <a:pt x="145224" y="111831"/>
                          <a:pt x="142783" y="112878"/>
                          <a:pt x="142608" y="113052"/>
                        </a:cubicBezTo>
                        <a:cubicBezTo>
                          <a:pt x="142783" y="112529"/>
                          <a:pt x="149408" y="110960"/>
                          <a:pt x="146967" y="111134"/>
                        </a:cubicBezTo>
                        <a:cubicBezTo>
                          <a:pt x="145921" y="111308"/>
                          <a:pt x="143306" y="111831"/>
                          <a:pt x="142260" y="112354"/>
                        </a:cubicBezTo>
                        <a:cubicBezTo>
                          <a:pt x="143306" y="111831"/>
                          <a:pt x="153244" y="110437"/>
                          <a:pt x="155162" y="112354"/>
                        </a:cubicBezTo>
                        <a:cubicBezTo>
                          <a:pt x="154639" y="111831"/>
                          <a:pt x="152895" y="112180"/>
                          <a:pt x="152198" y="111657"/>
                        </a:cubicBezTo>
                        <a:cubicBezTo>
                          <a:pt x="151675" y="111308"/>
                          <a:pt x="150454" y="110960"/>
                          <a:pt x="149757" y="110785"/>
                        </a:cubicBezTo>
                        <a:cubicBezTo>
                          <a:pt x="147316" y="110437"/>
                          <a:pt x="154116" y="112529"/>
                          <a:pt x="154290" y="112703"/>
                        </a:cubicBezTo>
                        <a:cubicBezTo>
                          <a:pt x="153767" y="111831"/>
                          <a:pt x="149757" y="110437"/>
                          <a:pt x="148885" y="109739"/>
                        </a:cubicBezTo>
                        <a:cubicBezTo>
                          <a:pt x="145049" y="107473"/>
                          <a:pt x="140167" y="105032"/>
                          <a:pt x="137029" y="101719"/>
                        </a:cubicBezTo>
                        <a:cubicBezTo>
                          <a:pt x="140690" y="105729"/>
                          <a:pt x="140342" y="104334"/>
                          <a:pt x="136680" y="101196"/>
                        </a:cubicBezTo>
                        <a:cubicBezTo>
                          <a:pt x="134763" y="99627"/>
                          <a:pt x="133019" y="98058"/>
                          <a:pt x="131101" y="96488"/>
                        </a:cubicBezTo>
                        <a:cubicBezTo>
                          <a:pt x="126742" y="92653"/>
                          <a:pt x="122558" y="88642"/>
                          <a:pt x="118373" y="84632"/>
                        </a:cubicBezTo>
                        <a:cubicBezTo>
                          <a:pt x="110702" y="77135"/>
                          <a:pt x="103379" y="69464"/>
                          <a:pt x="96056" y="61443"/>
                        </a:cubicBezTo>
                        <a:cubicBezTo>
                          <a:pt x="86641" y="50982"/>
                          <a:pt x="77226" y="40347"/>
                          <a:pt x="68508" y="29362"/>
                        </a:cubicBezTo>
                        <a:cubicBezTo>
                          <a:pt x="57698" y="15937"/>
                          <a:pt x="33289" y="17332"/>
                          <a:pt x="22305" y="29362"/>
                        </a:cubicBezTo>
                        <a:cubicBezTo>
                          <a:pt x="9228" y="43659"/>
                          <a:pt x="10798" y="61269"/>
                          <a:pt x="22305" y="75566"/>
                        </a:cubicBezTo>
                        <a:cubicBezTo>
                          <a:pt x="46540" y="105903"/>
                          <a:pt x="73565" y="135369"/>
                          <a:pt x="104774" y="158558"/>
                        </a:cubicBezTo>
                        <a:cubicBezTo>
                          <a:pt x="113666" y="165183"/>
                          <a:pt x="123430" y="170937"/>
                          <a:pt x="134239" y="174250"/>
                        </a:cubicBezTo>
                        <a:cubicBezTo>
                          <a:pt x="149234" y="178783"/>
                          <a:pt x="163531" y="175296"/>
                          <a:pt x="177130" y="168496"/>
                        </a:cubicBezTo>
                        <a:cubicBezTo>
                          <a:pt x="200145" y="156989"/>
                          <a:pt x="219498" y="135892"/>
                          <a:pt x="236061" y="116539"/>
                        </a:cubicBezTo>
                        <a:cubicBezTo>
                          <a:pt x="252276" y="97709"/>
                          <a:pt x="269886" y="77484"/>
                          <a:pt x="279301" y="54295"/>
                        </a:cubicBezTo>
                        <a:cubicBezTo>
                          <a:pt x="285752" y="38429"/>
                          <a:pt x="272327" y="17681"/>
                          <a:pt x="256461" y="14019"/>
                        </a:cubicBezTo>
                        <a:cubicBezTo>
                          <a:pt x="237456" y="9835"/>
                          <a:pt x="223159" y="19947"/>
                          <a:pt x="216185" y="37034"/>
                        </a:cubicBezTo>
                        <a:lnTo>
                          <a:pt x="216185" y="37034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任意多边形: 形状 23"/>
                  <p:cNvSpPr/>
                  <p:nvPr/>
                </p:nvSpPr>
                <p:spPr>
                  <a:xfrm>
                    <a:off x="7685629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8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7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 flipV="1">
                  <a:off x="5251220" y="2197468"/>
                  <a:ext cx="726279" cy="90191"/>
                  <a:chOff x="4720423" y="4176338"/>
                  <a:chExt cx="1544413" cy="191788"/>
                </a:xfrm>
              </p:grpSpPr>
              <p:sp>
                <p:nvSpPr>
                  <p:cNvPr id="12" name="任意多边形: 形状 11"/>
                  <p:cNvSpPr/>
                  <p:nvPr/>
                </p:nvSpPr>
                <p:spPr>
                  <a:xfrm>
                    <a:off x="4720423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377 h 174353"/>
                      <a:gd name="connsiteX12" fmla="*/ 142608 w 278964"/>
                      <a:gd name="connsiteY12" fmla="*/ 112772 h 174353"/>
                      <a:gd name="connsiteX13" fmla="*/ 146967 w 278964"/>
                      <a:gd name="connsiteY13" fmla="*/ 110854 h 174353"/>
                      <a:gd name="connsiteX14" fmla="*/ 142260 w 278964"/>
                      <a:gd name="connsiteY14" fmla="*/ 112075 h 174353"/>
                      <a:gd name="connsiteX15" fmla="*/ 155162 w 278964"/>
                      <a:gd name="connsiteY15" fmla="*/ 112075 h 174353"/>
                      <a:gd name="connsiteX16" fmla="*/ 152198 w 278964"/>
                      <a:gd name="connsiteY16" fmla="*/ 111377 h 174353"/>
                      <a:gd name="connsiteX17" fmla="*/ 149757 w 278964"/>
                      <a:gd name="connsiteY17" fmla="*/ 110506 h 174353"/>
                      <a:gd name="connsiteX18" fmla="*/ 154290 w 278964"/>
                      <a:gd name="connsiteY18" fmla="*/ 112423 h 174353"/>
                      <a:gd name="connsiteX19" fmla="*/ 148885 w 278964"/>
                      <a:gd name="connsiteY19" fmla="*/ 109459 h 174353"/>
                      <a:gd name="connsiteX20" fmla="*/ 137029 w 278964"/>
                      <a:gd name="connsiteY20" fmla="*/ 101439 h 174353"/>
                      <a:gd name="connsiteX21" fmla="*/ 136680 w 278964"/>
                      <a:gd name="connsiteY21" fmla="*/ 100916 h 174353"/>
                      <a:gd name="connsiteX22" fmla="*/ 131101 w 278964"/>
                      <a:gd name="connsiteY22" fmla="*/ 96209 h 174353"/>
                      <a:gd name="connsiteX23" fmla="*/ 118373 w 278964"/>
                      <a:gd name="connsiteY23" fmla="*/ 84353 h 174353"/>
                      <a:gd name="connsiteX24" fmla="*/ 96056 w 278964"/>
                      <a:gd name="connsiteY24" fmla="*/ 61164 h 174353"/>
                      <a:gd name="connsiteX25" fmla="*/ 68508 w 278964"/>
                      <a:gd name="connsiteY25" fmla="*/ 29083 h 174353"/>
                      <a:gd name="connsiteX26" fmla="*/ 22305 w 278964"/>
                      <a:gd name="connsiteY26" fmla="*/ 29083 h 174353"/>
                      <a:gd name="connsiteX27" fmla="*/ 22305 w 278964"/>
                      <a:gd name="connsiteY27" fmla="*/ 75286 h 174353"/>
                      <a:gd name="connsiteX28" fmla="*/ 104774 w 278964"/>
                      <a:gd name="connsiteY28" fmla="*/ 158278 h 174353"/>
                      <a:gd name="connsiteX29" fmla="*/ 134239 w 278964"/>
                      <a:gd name="connsiteY29" fmla="*/ 173970 h 174353"/>
                      <a:gd name="connsiteX30" fmla="*/ 177130 w 278964"/>
                      <a:gd name="connsiteY30" fmla="*/ 168216 h 174353"/>
                      <a:gd name="connsiteX31" fmla="*/ 236062 w 278964"/>
                      <a:gd name="connsiteY31" fmla="*/ 116259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582" y="108936"/>
                          <a:pt x="147665" y="110157"/>
                          <a:pt x="145572" y="111377"/>
                        </a:cubicBezTo>
                        <a:cubicBezTo>
                          <a:pt x="145224" y="111552"/>
                          <a:pt x="142783" y="112598"/>
                          <a:pt x="142608" y="112772"/>
                        </a:cubicBezTo>
                        <a:cubicBezTo>
                          <a:pt x="142783" y="112249"/>
                          <a:pt x="149408" y="110680"/>
                          <a:pt x="146967" y="110854"/>
                        </a:cubicBezTo>
                        <a:cubicBezTo>
                          <a:pt x="145921" y="111029"/>
                          <a:pt x="143306" y="111552"/>
                          <a:pt x="142260" y="112075"/>
                        </a:cubicBezTo>
                        <a:cubicBezTo>
                          <a:pt x="143306" y="111552"/>
                          <a:pt x="153244" y="110157"/>
                          <a:pt x="155162" y="112075"/>
                        </a:cubicBezTo>
                        <a:cubicBezTo>
                          <a:pt x="154639" y="111552"/>
                          <a:pt x="152895" y="111726"/>
                          <a:pt x="152198" y="111377"/>
                        </a:cubicBezTo>
                        <a:cubicBezTo>
                          <a:pt x="151675" y="111029"/>
                          <a:pt x="150454" y="110680"/>
                          <a:pt x="149757" y="110506"/>
                        </a:cubicBezTo>
                        <a:cubicBezTo>
                          <a:pt x="147316" y="110157"/>
                          <a:pt x="154116" y="112249"/>
                          <a:pt x="154290" y="112423"/>
                        </a:cubicBezTo>
                        <a:cubicBezTo>
                          <a:pt x="153767" y="111552"/>
                          <a:pt x="149757" y="110157"/>
                          <a:pt x="148885" y="109459"/>
                        </a:cubicBezTo>
                        <a:cubicBezTo>
                          <a:pt x="145049" y="107193"/>
                          <a:pt x="140167" y="104752"/>
                          <a:pt x="137029" y="101439"/>
                        </a:cubicBezTo>
                        <a:cubicBezTo>
                          <a:pt x="140690" y="105449"/>
                          <a:pt x="140342" y="104055"/>
                          <a:pt x="136680" y="100916"/>
                        </a:cubicBezTo>
                        <a:cubicBezTo>
                          <a:pt x="134762" y="99347"/>
                          <a:pt x="133019" y="97778"/>
                          <a:pt x="131101" y="96209"/>
                        </a:cubicBezTo>
                        <a:cubicBezTo>
                          <a:pt x="126742" y="92373"/>
                          <a:pt x="122558" y="88363"/>
                          <a:pt x="118373" y="84353"/>
                        </a:cubicBezTo>
                        <a:cubicBezTo>
                          <a:pt x="110702" y="76855"/>
                          <a:pt x="103205" y="69184"/>
                          <a:pt x="96056" y="61164"/>
                        </a:cubicBezTo>
                        <a:cubicBezTo>
                          <a:pt x="86641" y="50703"/>
                          <a:pt x="77226" y="40067"/>
                          <a:pt x="68508" y="29083"/>
                        </a:cubicBezTo>
                        <a:cubicBezTo>
                          <a:pt x="57698" y="15658"/>
                          <a:pt x="33289" y="17052"/>
                          <a:pt x="22305" y="29083"/>
                        </a:cubicBezTo>
                        <a:cubicBezTo>
                          <a:pt x="9228" y="43380"/>
                          <a:pt x="10797" y="60989"/>
                          <a:pt x="22305" y="75286"/>
                        </a:cubicBezTo>
                        <a:cubicBezTo>
                          <a:pt x="46540" y="105624"/>
                          <a:pt x="73565" y="135089"/>
                          <a:pt x="104774" y="158278"/>
                        </a:cubicBezTo>
                        <a:cubicBezTo>
                          <a:pt x="113666" y="164904"/>
                          <a:pt x="123430" y="170657"/>
                          <a:pt x="134239" y="173970"/>
                        </a:cubicBezTo>
                        <a:cubicBezTo>
                          <a:pt x="149234" y="178503"/>
                          <a:pt x="163531" y="175016"/>
                          <a:pt x="177130" y="168216"/>
                        </a:cubicBezTo>
                        <a:cubicBezTo>
                          <a:pt x="200145" y="156709"/>
                          <a:pt x="219498" y="135612"/>
                          <a:pt x="236062" y="116259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任意多边形: 形状 12"/>
                  <p:cNvSpPr/>
                  <p:nvPr/>
                </p:nvSpPr>
                <p:spPr>
                  <a:xfrm>
                    <a:off x="5150197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2873 w 278964"/>
                      <a:gd name="connsiteY1" fmla="*/ 147698 h 191788"/>
                      <a:gd name="connsiteX2" fmla="*/ 80370 w 278964"/>
                      <a:gd name="connsiteY2" fmla="*/ 138980 h 191788"/>
                      <a:gd name="connsiteX3" fmla="*/ 101467 w 278964"/>
                      <a:gd name="connsiteY3" fmla="*/ 117535 h 191788"/>
                      <a:gd name="connsiteX4" fmla="*/ 128666 w 278964"/>
                      <a:gd name="connsiteY4" fmla="*/ 93823 h 191788"/>
                      <a:gd name="connsiteX5" fmla="*/ 130235 w 278964"/>
                      <a:gd name="connsiteY5" fmla="*/ 92777 h 191788"/>
                      <a:gd name="connsiteX6" fmla="*/ 136512 w 278964"/>
                      <a:gd name="connsiteY6" fmla="*/ 88418 h 191788"/>
                      <a:gd name="connsiteX7" fmla="*/ 150460 w 278964"/>
                      <a:gd name="connsiteY7" fmla="*/ 80049 h 191788"/>
                      <a:gd name="connsiteX8" fmla="*/ 153773 w 278964"/>
                      <a:gd name="connsiteY8" fmla="*/ 78480 h 191788"/>
                      <a:gd name="connsiteX9" fmla="*/ 150809 w 278964"/>
                      <a:gd name="connsiteY9" fmla="*/ 79700 h 191788"/>
                      <a:gd name="connsiteX10" fmla="*/ 156040 w 278964"/>
                      <a:gd name="connsiteY10" fmla="*/ 77957 h 191788"/>
                      <a:gd name="connsiteX11" fmla="*/ 153599 w 278964"/>
                      <a:gd name="connsiteY11" fmla="*/ 78131 h 191788"/>
                      <a:gd name="connsiteX12" fmla="*/ 148368 w 278964"/>
                      <a:gd name="connsiteY12" fmla="*/ 77259 h 191788"/>
                      <a:gd name="connsiteX13" fmla="*/ 147845 w 278964"/>
                      <a:gd name="connsiteY13" fmla="*/ 76736 h 191788"/>
                      <a:gd name="connsiteX14" fmla="*/ 153773 w 278964"/>
                      <a:gd name="connsiteY14" fmla="*/ 80746 h 191788"/>
                      <a:gd name="connsiteX15" fmla="*/ 153076 w 278964"/>
                      <a:gd name="connsiteY15" fmla="*/ 80398 h 191788"/>
                      <a:gd name="connsiteX16" fmla="*/ 159178 w 278964"/>
                      <a:gd name="connsiteY16" fmla="*/ 85977 h 191788"/>
                      <a:gd name="connsiteX17" fmla="*/ 179926 w 278964"/>
                      <a:gd name="connsiteY17" fmla="*/ 109340 h 191788"/>
                      <a:gd name="connsiteX18" fmla="*/ 182716 w 278964"/>
                      <a:gd name="connsiteY18" fmla="*/ 113002 h 191788"/>
                      <a:gd name="connsiteX19" fmla="*/ 186028 w 278964"/>
                      <a:gd name="connsiteY19" fmla="*/ 117535 h 191788"/>
                      <a:gd name="connsiteX20" fmla="*/ 195269 w 278964"/>
                      <a:gd name="connsiteY20" fmla="*/ 130263 h 191788"/>
                      <a:gd name="connsiteX21" fmla="*/ 218632 w 278964"/>
                      <a:gd name="connsiteY21" fmla="*/ 165482 h 191788"/>
                      <a:gd name="connsiteX22" fmla="*/ 263441 w 278964"/>
                      <a:gd name="connsiteY22" fmla="*/ 177164 h 191788"/>
                      <a:gd name="connsiteX23" fmla="*/ 275123 w 278964"/>
                      <a:gd name="connsiteY23" fmla="*/ 132355 h 191788"/>
                      <a:gd name="connsiteX24" fmla="*/ 204510 w 278964"/>
                      <a:gd name="connsiteY24" fmla="*/ 39076 h 191788"/>
                      <a:gd name="connsiteX25" fmla="*/ 134943 w 278964"/>
                      <a:gd name="connsiteY25" fmla="*/ 15887 h 191788"/>
                      <a:gd name="connsiteX26" fmla="*/ 64504 w 278964"/>
                      <a:gd name="connsiteY26" fmla="*/ 62614 h 191788"/>
                      <a:gd name="connsiteX27" fmla="*/ 17255 w 278964"/>
                      <a:gd name="connsiteY27" fmla="*/ 113873 h 191788"/>
                      <a:gd name="connsiteX28" fmla="*/ 28936 w 278964"/>
                      <a:gd name="connsiteY28" fmla="*/ 158682 h 191788"/>
                      <a:gd name="connsiteX29" fmla="*/ 73745 w 278964"/>
                      <a:gd name="connsiteY29" fmla="*/ 147001 h 191788"/>
                      <a:gd name="connsiteX30" fmla="*/ 73745 w 278964"/>
                      <a:gd name="connsiteY30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6360" y="142293"/>
                          <a:pt x="77406" y="142990"/>
                          <a:pt x="72873" y="147698"/>
                        </a:cubicBezTo>
                        <a:cubicBezTo>
                          <a:pt x="75488" y="144908"/>
                          <a:pt x="77929" y="141770"/>
                          <a:pt x="80370" y="138980"/>
                        </a:cubicBezTo>
                        <a:cubicBezTo>
                          <a:pt x="87170" y="131657"/>
                          <a:pt x="94319" y="124509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517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4" y="73249"/>
                          <a:pt x="153424" y="80746"/>
                          <a:pt x="153773" y="80746"/>
                        </a:cubicBezTo>
                        <a:cubicBezTo>
                          <a:pt x="152030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5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任意多边形: 形状 13"/>
                  <p:cNvSpPr/>
                  <p:nvPr/>
                </p:nvSpPr>
                <p:spPr>
                  <a:xfrm>
                    <a:off x="5556097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552 h 174353"/>
                      <a:gd name="connsiteX12" fmla="*/ 142608 w 278964"/>
                      <a:gd name="connsiteY12" fmla="*/ 112947 h 174353"/>
                      <a:gd name="connsiteX13" fmla="*/ 146967 w 278964"/>
                      <a:gd name="connsiteY13" fmla="*/ 111029 h 174353"/>
                      <a:gd name="connsiteX14" fmla="*/ 142260 w 278964"/>
                      <a:gd name="connsiteY14" fmla="*/ 112249 h 174353"/>
                      <a:gd name="connsiteX15" fmla="*/ 155162 w 278964"/>
                      <a:gd name="connsiteY15" fmla="*/ 112249 h 174353"/>
                      <a:gd name="connsiteX16" fmla="*/ 152198 w 278964"/>
                      <a:gd name="connsiteY16" fmla="*/ 111552 h 174353"/>
                      <a:gd name="connsiteX17" fmla="*/ 149757 w 278964"/>
                      <a:gd name="connsiteY17" fmla="*/ 110680 h 174353"/>
                      <a:gd name="connsiteX18" fmla="*/ 154290 w 278964"/>
                      <a:gd name="connsiteY18" fmla="*/ 112598 h 174353"/>
                      <a:gd name="connsiteX19" fmla="*/ 148885 w 278964"/>
                      <a:gd name="connsiteY19" fmla="*/ 109634 h 174353"/>
                      <a:gd name="connsiteX20" fmla="*/ 137029 w 278964"/>
                      <a:gd name="connsiteY20" fmla="*/ 101614 h 174353"/>
                      <a:gd name="connsiteX21" fmla="*/ 136680 w 278964"/>
                      <a:gd name="connsiteY21" fmla="*/ 101091 h 174353"/>
                      <a:gd name="connsiteX22" fmla="*/ 131101 w 278964"/>
                      <a:gd name="connsiteY22" fmla="*/ 96383 h 174353"/>
                      <a:gd name="connsiteX23" fmla="*/ 118373 w 278964"/>
                      <a:gd name="connsiteY23" fmla="*/ 84527 h 174353"/>
                      <a:gd name="connsiteX24" fmla="*/ 96056 w 278964"/>
                      <a:gd name="connsiteY24" fmla="*/ 61338 h 174353"/>
                      <a:gd name="connsiteX25" fmla="*/ 68508 w 278964"/>
                      <a:gd name="connsiteY25" fmla="*/ 29257 h 174353"/>
                      <a:gd name="connsiteX26" fmla="*/ 22305 w 278964"/>
                      <a:gd name="connsiteY26" fmla="*/ 29257 h 174353"/>
                      <a:gd name="connsiteX27" fmla="*/ 22305 w 278964"/>
                      <a:gd name="connsiteY27" fmla="*/ 75461 h 174353"/>
                      <a:gd name="connsiteX28" fmla="*/ 104774 w 278964"/>
                      <a:gd name="connsiteY28" fmla="*/ 158453 h 174353"/>
                      <a:gd name="connsiteX29" fmla="*/ 134239 w 278964"/>
                      <a:gd name="connsiteY29" fmla="*/ 174144 h 174353"/>
                      <a:gd name="connsiteX30" fmla="*/ 177130 w 278964"/>
                      <a:gd name="connsiteY30" fmla="*/ 168391 h 174353"/>
                      <a:gd name="connsiteX31" fmla="*/ 236062 w 278964"/>
                      <a:gd name="connsiteY31" fmla="*/ 116608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757" y="109111"/>
                          <a:pt x="147665" y="110331"/>
                          <a:pt x="145572" y="111552"/>
                        </a:cubicBezTo>
                        <a:cubicBezTo>
                          <a:pt x="145224" y="111726"/>
                          <a:pt x="142783" y="112772"/>
                          <a:pt x="142608" y="112947"/>
                        </a:cubicBezTo>
                        <a:cubicBezTo>
                          <a:pt x="142783" y="112423"/>
                          <a:pt x="149408" y="110854"/>
                          <a:pt x="146967" y="111029"/>
                        </a:cubicBezTo>
                        <a:cubicBezTo>
                          <a:pt x="145921" y="111203"/>
                          <a:pt x="143306" y="111726"/>
                          <a:pt x="142260" y="112249"/>
                        </a:cubicBezTo>
                        <a:cubicBezTo>
                          <a:pt x="143306" y="111726"/>
                          <a:pt x="153244" y="110331"/>
                          <a:pt x="155162" y="112249"/>
                        </a:cubicBezTo>
                        <a:cubicBezTo>
                          <a:pt x="154639" y="111726"/>
                          <a:pt x="152895" y="112075"/>
                          <a:pt x="152198" y="111552"/>
                        </a:cubicBezTo>
                        <a:cubicBezTo>
                          <a:pt x="151675" y="111203"/>
                          <a:pt x="150454" y="110854"/>
                          <a:pt x="149757" y="110680"/>
                        </a:cubicBezTo>
                        <a:cubicBezTo>
                          <a:pt x="147316" y="110331"/>
                          <a:pt x="154116" y="112423"/>
                          <a:pt x="154290" y="112598"/>
                        </a:cubicBezTo>
                        <a:cubicBezTo>
                          <a:pt x="153767" y="111726"/>
                          <a:pt x="149757" y="110331"/>
                          <a:pt x="148885" y="109634"/>
                        </a:cubicBezTo>
                        <a:cubicBezTo>
                          <a:pt x="145049" y="107367"/>
                          <a:pt x="140167" y="104926"/>
                          <a:pt x="137029" y="101614"/>
                        </a:cubicBezTo>
                        <a:cubicBezTo>
                          <a:pt x="140690" y="105624"/>
                          <a:pt x="140342" y="104229"/>
                          <a:pt x="136680" y="101091"/>
                        </a:cubicBezTo>
                        <a:cubicBezTo>
                          <a:pt x="134763" y="99521"/>
                          <a:pt x="133019" y="97952"/>
                          <a:pt x="131101" y="96383"/>
                        </a:cubicBezTo>
                        <a:cubicBezTo>
                          <a:pt x="126742" y="92547"/>
                          <a:pt x="122558" y="88537"/>
                          <a:pt x="118373" y="84527"/>
                        </a:cubicBezTo>
                        <a:cubicBezTo>
                          <a:pt x="110702" y="77030"/>
                          <a:pt x="103205" y="69358"/>
                          <a:pt x="96056" y="61338"/>
                        </a:cubicBezTo>
                        <a:cubicBezTo>
                          <a:pt x="86641" y="50877"/>
                          <a:pt x="77226" y="40241"/>
                          <a:pt x="68508" y="29257"/>
                        </a:cubicBezTo>
                        <a:cubicBezTo>
                          <a:pt x="57698" y="15832"/>
                          <a:pt x="33289" y="17227"/>
                          <a:pt x="22305" y="29257"/>
                        </a:cubicBezTo>
                        <a:cubicBezTo>
                          <a:pt x="9228" y="43554"/>
                          <a:pt x="10798" y="61164"/>
                          <a:pt x="22305" y="75461"/>
                        </a:cubicBezTo>
                        <a:cubicBezTo>
                          <a:pt x="46540" y="105798"/>
                          <a:pt x="73565" y="135264"/>
                          <a:pt x="104774" y="158453"/>
                        </a:cubicBezTo>
                        <a:cubicBezTo>
                          <a:pt x="113666" y="165078"/>
                          <a:pt x="123430" y="170832"/>
                          <a:pt x="134239" y="174144"/>
                        </a:cubicBezTo>
                        <a:cubicBezTo>
                          <a:pt x="149234" y="178678"/>
                          <a:pt x="163531" y="175191"/>
                          <a:pt x="177130" y="168391"/>
                        </a:cubicBezTo>
                        <a:cubicBezTo>
                          <a:pt x="200145" y="157058"/>
                          <a:pt x="219498" y="135787"/>
                          <a:pt x="236062" y="116608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任意多边形: 形状 14"/>
                  <p:cNvSpPr/>
                  <p:nvPr/>
                </p:nvSpPr>
                <p:spPr>
                  <a:xfrm>
                    <a:off x="5985871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9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7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2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4" name="文本框 3"/>
            <p:cNvSpPr txBox="1"/>
            <p:nvPr/>
          </p:nvSpPr>
          <p:spPr>
            <a:xfrm>
              <a:off x="1715443" y="3084535"/>
              <a:ext cx="3868282" cy="2144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正文内容，本段适应大段文字章节。如果文字较多的内容描述比较适合放在这里。</a:t>
              </a:r>
              <a:br>
                <a:rPr lang="en-US" altLang="zh-CN" sz="1600" dirty="0">
                  <a:cs typeface="+mn-ea"/>
                  <a:sym typeface="+mn-lt"/>
                </a:rPr>
              </a:br>
              <a:endParaRPr lang="en-US" altLang="zh-CN" sz="1600" dirty="0"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请您在此修改您的内容，或者将内容粘贴到记事本后，复制到此段落中。</a:t>
              </a:r>
              <a:endParaRPr lang="en-US" altLang="zh-CN" sz="1600" dirty="0"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endParaRPr lang="en-US" altLang="zh-CN" sz="1600" dirty="0"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如果文字过多，您可右键修改“段落”调节合适的行间距。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29483" y="2167928"/>
            <a:ext cx="3962400" cy="3419475"/>
            <a:chOff x="1328499" y="2017538"/>
            <a:chExt cx="3962400" cy="3419475"/>
          </a:xfrm>
        </p:grpSpPr>
        <p:pic>
          <p:nvPicPr>
            <p:cNvPr id="30" name="图形 29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28499" y="2017538"/>
              <a:ext cx="3962400" cy="341947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 rot="20868027">
              <a:off x="1961126" y="3879758"/>
              <a:ext cx="7954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rgbClr val="01034B"/>
                  </a:solidFill>
                  <a:cs typeface="+mn-ea"/>
                  <a:sym typeface="+mn-lt"/>
                </a:rPr>
                <a:t>Study</a:t>
              </a:r>
              <a:endParaRPr lang="zh-CN" altLang="en-US" sz="16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20989191">
              <a:off x="1775954" y="2783374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01034B"/>
                  </a:solidFill>
                  <a:cs typeface="+mn-ea"/>
                  <a:sym typeface="+mn-lt"/>
                </a:rPr>
                <a:t>学</a:t>
              </a:r>
              <a:endParaRPr lang="zh-CN" altLang="en-US" sz="60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 rot="20868027">
              <a:off x="3377929" y="3592157"/>
              <a:ext cx="7954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rgbClr val="01034B"/>
                  </a:solidFill>
                  <a:cs typeface="+mn-ea"/>
                  <a:sym typeface="+mn-lt"/>
                </a:rPr>
                <a:t>Learn</a:t>
              </a:r>
              <a:endParaRPr lang="zh-CN" altLang="en-US" sz="16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34" name="图形 33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0230" y="3699821"/>
              <a:ext cx="895350" cy="209550"/>
            </a:xfrm>
            <a:prstGeom prst="rect">
              <a:avLst/>
            </a:prstGeom>
          </p:spPr>
        </p:pic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248320" y="3445274"/>
              <a:ext cx="895350" cy="209550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 rot="20989191">
              <a:off x="2786418" y="2538280"/>
              <a:ext cx="126188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01034B"/>
                  </a:solidFill>
                  <a:cs typeface="+mn-ea"/>
                  <a:sym typeface="+mn-lt"/>
                </a:rPr>
                <a:t> 习</a:t>
              </a:r>
              <a:endParaRPr lang="zh-CN" altLang="en-US" sz="60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12933" y="885240"/>
            <a:ext cx="4738405" cy="1464326"/>
            <a:chOff x="2713904" y="914079"/>
            <a:chExt cx="4738405" cy="1464326"/>
          </a:xfrm>
        </p:grpSpPr>
        <p:sp>
          <p:nvSpPr>
            <p:cNvPr id="5" name="文本框 4"/>
            <p:cNvSpPr txBox="1"/>
            <p:nvPr/>
          </p:nvSpPr>
          <p:spPr>
            <a:xfrm>
              <a:off x="3070562" y="135167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1034B"/>
                  </a:solidFill>
                  <a:cs typeface="+mn-ea"/>
                  <a:sym typeface="+mn-lt"/>
                </a:rPr>
                <a:t>家长会的意义</a:t>
              </a:r>
              <a:endParaRPr lang="zh-CN" altLang="en-US" sz="4400" dirty="0">
                <a:solidFill>
                  <a:srgbClr val="01034B"/>
                </a:solidFill>
                <a:cs typeface="+mn-ea"/>
                <a:sym typeface="+mn-lt"/>
              </a:endParaRPr>
            </a:p>
          </p:txBody>
        </p:sp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713904" y="1524199"/>
              <a:ext cx="260422" cy="424391"/>
            </a:xfrm>
            <a:prstGeom prst="rect">
              <a:avLst/>
            </a:prstGeom>
          </p:spPr>
        </p:pic>
        <p:pic>
          <p:nvPicPr>
            <p:cNvPr id="7" name="图形 6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45792" y="2106722"/>
              <a:ext cx="275035" cy="25729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6397853" y="914079"/>
              <a:ext cx="1054456" cy="1464326"/>
              <a:chOff x="7277098" y="914079"/>
              <a:chExt cx="1054456" cy="1464326"/>
            </a:xfrm>
          </p:grpSpPr>
          <p:pic>
            <p:nvPicPr>
              <p:cNvPr id="25" name="图形 24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 flipH="1">
                <a:off x="7525863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26" name="图形 25"/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588905" y="914079"/>
                <a:ext cx="742649" cy="535398"/>
              </a:xfrm>
              <a:prstGeom prst="rect">
                <a:avLst/>
              </a:prstGeom>
            </p:spPr>
          </p:pic>
          <p:pic>
            <p:nvPicPr>
              <p:cNvPr id="27" name="图形 26"/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277098" y="2121115"/>
                <a:ext cx="275035" cy="257290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3542267" y="2190272"/>
              <a:ext cx="2553733" cy="97387"/>
              <a:chOff x="3423766" y="2190272"/>
              <a:chExt cx="2553733" cy="97387"/>
            </a:xfrm>
          </p:grpSpPr>
          <p:grpSp>
            <p:nvGrpSpPr>
              <p:cNvPr id="10" name="组合 9"/>
              <p:cNvGrpSpPr/>
              <p:nvPr/>
            </p:nvGrpSpPr>
            <p:grpSpPr>
              <a:xfrm flipV="1">
                <a:off x="3423766" y="2190272"/>
                <a:ext cx="1716508" cy="90191"/>
                <a:chOff x="4314484" y="4176338"/>
                <a:chExt cx="3650110" cy="191788"/>
              </a:xfrm>
            </p:grpSpPr>
            <p:sp>
              <p:nvSpPr>
                <p:cNvPr id="16" name="任意多边形: 形状 15"/>
                <p:cNvSpPr/>
                <p:nvPr/>
              </p:nvSpPr>
              <p:spPr>
                <a:xfrm>
                  <a:off x="4314484" y="4176338"/>
                  <a:ext cx="278965" cy="191788"/>
                </a:xfrm>
                <a:custGeom>
                  <a:avLst/>
                  <a:gdLst>
                    <a:gd name="connsiteX0" fmla="*/ 73784 w 278964"/>
                    <a:gd name="connsiteY0" fmla="*/ 147002 h 191788"/>
                    <a:gd name="connsiteX1" fmla="*/ 72912 w 278964"/>
                    <a:gd name="connsiteY1" fmla="*/ 147700 h 191788"/>
                    <a:gd name="connsiteX2" fmla="*/ 80410 w 278964"/>
                    <a:gd name="connsiteY2" fmla="*/ 138982 h 191788"/>
                    <a:gd name="connsiteX3" fmla="*/ 101506 w 278964"/>
                    <a:gd name="connsiteY3" fmla="*/ 117537 h 191788"/>
                    <a:gd name="connsiteX4" fmla="*/ 128705 w 278964"/>
                    <a:gd name="connsiteY4" fmla="*/ 93825 h 191788"/>
                    <a:gd name="connsiteX5" fmla="*/ 130275 w 278964"/>
                    <a:gd name="connsiteY5" fmla="*/ 92779 h 191788"/>
                    <a:gd name="connsiteX6" fmla="*/ 136726 w 278964"/>
                    <a:gd name="connsiteY6" fmla="*/ 88245 h 191788"/>
                    <a:gd name="connsiteX7" fmla="*/ 150674 w 278964"/>
                    <a:gd name="connsiteY7" fmla="*/ 79876 h 191788"/>
                    <a:gd name="connsiteX8" fmla="*/ 153987 w 278964"/>
                    <a:gd name="connsiteY8" fmla="*/ 78307 h 191788"/>
                    <a:gd name="connsiteX9" fmla="*/ 150848 w 278964"/>
                    <a:gd name="connsiteY9" fmla="*/ 79528 h 191788"/>
                    <a:gd name="connsiteX10" fmla="*/ 156079 w 278964"/>
                    <a:gd name="connsiteY10" fmla="*/ 77784 h 191788"/>
                    <a:gd name="connsiteX11" fmla="*/ 153638 w 278964"/>
                    <a:gd name="connsiteY11" fmla="*/ 77959 h 191788"/>
                    <a:gd name="connsiteX12" fmla="*/ 148407 w 278964"/>
                    <a:gd name="connsiteY12" fmla="*/ 77087 h 191788"/>
                    <a:gd name="connsiteX13" fmla="*/ 147884 w 278964"/>
                    <a:gd name="connsiteY13" fmla="*/ 76564 h 191788"/>
                    <a:gd name="connsiteX14" fmla="*/ 153812 w 278964"/>
                    <a:gd name="connsiteY14" fmla="*/ 80748 h 191788"/>
                    <a:gd name="connsiteX15" fmla="*/ 153115 w 278964"/>
                    <a:gd name="connsiteY15" fmla="*/ 80399 h 191788"/>
                    <a:gd name="connsiteX16" fmla="*/ 159217 w 278964"/>
                    <a:gd name="connsiteY16" fmla="*/ 85979 h 191788"/>
                    <a:gd name="connsiteX17" fmla="*/ 179965 w 278964"/>
                    <a:gd name="connsiteY17" fmla="*/ 109342 h 191788"/>
                    <a:gd name="connsiteX18" fmla="*/ 182755 w 278964"/>
                    <a:gd name="connsiteY18" fmla="*/ 113004 h 191788"/>
                    <a:gd name="connsiteX19" fmla="*/ 186242 w 278964"/>
                    <a:gd name="connsiteY19" fmla="*/ 117362 h 191788"/>
                    <a:gd name="connsiteX20" fmla="*/ 195483 w 278964"/>
                    <a:gd name="connsiteY20" fmla="*/ 130090 h 191788"/>
                    <a:gd name="connsiteX21" fmla="*/ 218846 w 278964"/>
                    <a:gd name="connsiteY21" fmla="*/ 165309 h 191788"/>
                    <a:gd name="connsiteX22" fmla="*/ 263655 w 278964"/>
                    <a:gd name="connsiteY22" fmla="*/ 176991 h 191788"/>
                    <a:gd name="connsiteX23" fmla="*/ 275336 w 278964"/>
                    <a:gd name="connsiteY23" fmla="*/ 132182 h 191788"/>
                    <a:gd name="connsiteX24" fmla="*/ 204723 w 278964"/>
                    <a:gd name="connsiteY24" fmla="*/ 38903 h 191788"/>
                    <a:gd name="connsiteX25" fmla="*/ 135156 w 278964"/>
                    <a:gd name="connsiteY25" fmla="*/ 15889 h 191788"/>
                    <a:gd name="connsiteX26" fmla="*/ 64543 w 278964"/>
                    <a:gd name="connsiteY26" fmla="*/ 62790 h 191788"/>
                    <a:gd name="connsiteX27" fmla="*/ 17294 w 278964"/>
                    <a:gd name="connsiteY27" fmla="*/ 114050 h 191788"/>
                    <a:gd name="connsiteX28" fmla="*/ 28975 w 278964"/>
                    <a:gd name="connsiteY28" fmla="*/ 158858 h 191788"/>
                    <a:gd name="connsiteX29" fmla="*/ 73784 w 278964"/>
                    <a:gd name="connsiteY29" fmla="*/ 147002 h 191788"/>
                    <a:gd name="connsiteX30" fmla="*/ 73784 w 278964"/>
                    <a:gd name="connsiteY30" fmla="*/ 147002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84" y="147002"/>
                      </a:moveTo>
                      <a:cubicBezTo>
                        <a:pt x="76399" y="142295"/>
                        <a:pt x="77446" y="142992"/>
                        <a:pt x="72912" y="147700"/>
                      </a:cubicBezTo>
                      <a:cubicBezTo>
                        <a:pt x="75528" y="144910"/>
                        <a:pt x="77969" y="141772"/>
                        <a:pt x="80410" y="138982"/>
                      </a:cubicBezTo>
                      <a:cubicBezTo>
                        <a:pt x="87209" y="131659"/>
                        <a:pt x="94183" y="124511"/>
                        <a:pt x="101506" y="117537"/>
                      </a:cubicBezTo>
                      <a:cubicBezTo>
                        <a:pt x="110224" y="109168"/>
                        <a:pt x="119290" y="101322"/>
                        <a:pt x="128705" y="93825"/>
                      </a:cubicBezTo>
                      <a:cubicBezTo>
                        <a:pt x="123824" y="97835"/>
                        <a:pt x="127834" y="94522"/>
                        <a:pt x="130275" y="92779"/>
                      </a:cubicBezTo>
                      <a:cubicBezTo>
                        <a:pt x="132367" y="91209"/>
                        <a:pt x="134459" y="89815"/>
                        <a:pt x="136726" y="88245"/>
                      </a:cubicBezTo>
                      <a:cubicBezTo>
                        <a:pt x="141259" y="85281"/>
                        <a:pt x="145792" y="82317"/>
                        <a:pt x="150674" y="79876"/>
                      </a:cubicBezTo>
                      <a:cubicBezTo>
                        <a:pt x="151720" y="79353"/>
                        <a:pt x="152940" y="78830"/>
                        <a:pt x="153987" y="78307"/>
                      </a:cubicBezTo>
                      <a:cubicBezTo>
                        <a:pt x="158171" y="76041"/>
                        <a:pt x="151894" y="80574"/>
                        <a:pt x="150848" y="79528"/>
                      </a:cubicBezTo>
                      <a:cubicBezTo>
                        <a:pt x="151023" y="79702"/>
                        <a:pt x="155556" y="78133"/>
                        <a:pt x="156079" y="77784"/>
                      </a:cubicBezTo>
                      <a:cubicBezTo>
                        <a:pt x="162181" y="75518"/>
                        <a:pt x="149453" y="77784"/>
                        <a:pt x="153638" y="77959"/>
                      </a:cubicBezTo>
                      <a:cubicBezTo>
                        <a:pt x="142479" y="77610"/>
                        <a:pt x="145966" y="76389"/>
                        <a:pt x="148407" y="77087"/>
                      </a:cubicBezTo>
                      <a:cubicBezTo>
                        <a:pt x="149976" y="77610"/>
                        <a:pt x="153289" y="79005"/>
                        <a:pt x="147884" y="76564"/>
                      </a:cubicBezTo>
                      <a:cubicBezTo>
                        <a:pt x="140387" y="73251"/>
                        <a:pt x="153464" y="80748"/>
                        <a:pt x="153812" y="80748"/>
                      </a:cubicBezTo>
                      <a:cubicBezTo>
                        <a:pt x="152069" y="81097"/>
                        <a:pt x="147187" y="75343"/>
                        <a:pt x="153115" y="80399"/>
                      </a:cubicBezTo>
                      <a:cubicBezTo>
                        <a:pt x="155207" y="82143"/>
                        <a:pt x="157299" y="84061"/>
                        <a:pt x="159217" y="85979"/>
                      </a:cubicBezTo>
                      <a:cubicBezTo>
                        <a:pt x="166540" y="93302"/>
                        <a:pt x="173514" y="101148"/>
                        <a:pt x="179965" y="109342"/>
                      </a:cubicBezTo>
                      <a:cubicBezTo>
                        <a:pt x="180837" y="110563"/>
                        <a:pt x="185719" y="116665"/>
                        <a:pt x="182755" y="113004"/>
                      </a:cubicBezTo>
                      <a:cubicBezTo>
                        <a:pt x="179616" y="108993"/>
                        <a:pt x="185544" y="116491"/>
                        <a:pt x="186242" y="117362"/>
                      </a:cubicBezTo>
                      <a:cubicBezTo>
                        <a:pt x="189380" y="121547"/>
                        <a:pt x="192519" y="125906"/>
                        <a:pt x="195483" y="130090"/>
                      </a:cubicBezTo>
                      <a:cubicBezTo>
                        <a:pt x="203677" y="141597"/>
                        <a:pt x="211523" y="153279"/>
                        <a:pt x="218846" y="165309"/>
                      </a:cubicBezTo>
                      <a:cubicBezTo>
                        <a:pt x="227738" y="179955"/>
                        <a:pt x="248486" y="186755"/>
                        <a:pt x="263655" y="176991"/>
                      </a:cubicBezTo>
                      <a:cubicBezTo>
                        <a:pt x="278300" y="167576"/>
                        <a:pt x="284926" y="147874"/>
                        <a:pt x="275336" y="132182"/>
                      </a:cubicBezTo>
                      <a:cubicBezTo>
                        <a:pt x="255111" y="99404"/>
                        <a:pt x="232445" y="65579"/>
                        <a:pt x="204723" y="38903"/>
                      </a:cubicBezTo>
                      <a:cubicBezTo>
                        <a:pt x="185370" y="20422"/>
                        <a:pt x="162530" y="6997"/>
                        <a:pt x="135156" y="15889"/>
                      </a:cubicBezTo>
                      <a:cubicBezTo>
                        <a:pt x="108306" y="24781"/>
                        <a:pt x="85291" y="44308"/>
                        <a:pt x="64543" y="62790"/>
                      </a:cubicBezTo>
                      <a:cubicBezTo>
                        <a:pt x="48154" y="77435"/>
                        <a:pt x="28104" y="94522"/>
                        <a:pt x="17294" y="114050"/>
                      </a:cubicBezTo>
                      <a:cubicBezTo>
                        <a:pt x="8925" y="129044"/>
                        <a:pt x="13109" y="150489"/>
                        <a:pt x="28975" y="158858"/>
                      </a:cubicBezTo>
                      <a:cubicBezTo>
                        <a:pt x="44493" y="166879"/>
                        <a:pt x="64892" y="163043"/>
                        <a:pt x="73784" y="147002"/>
                      </a:cubicBezTo>
                      <a:lnTo>
                        <a:pt x="73784" y="147002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6391771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6821545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255855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7034 h 174353"/>
                    <a:gd name="connsiteX1" fmla="*/ 216011 w 278964"/>
                    <a:gd name="connsiteY1" fmla="*/ 35639 h 174353"/>
                    <a:gd name="connsiteX2" fmla="*/ 209560 w 278964"/>
                    <a:gd name="connsiteY2" fmla="*/ 45229 h 174353"/>
                    <a:gd name="connsiteX3" fmla="*/ 201365 w 278964"/>
                    <a:gd name="connsiteY3" fmla="*/ 56561 h 174353"/>
                    <a:gd name="connsiteX4" fmla="*/ 200668 w 278964"/>
                    <a:gd name="connsiteY4" fmla="*/ 57433 h 174353"/>
                    <a:gd name="connsiteX5" fmla="*/ 195089 w 278964"/>
                    <a:gd name="connsiteY5" fmla="*/ 64407 h 174353"/>
                    <a:gd name="connsiteX6" fmla="*/ 170854 w 278964"/>
                    <a:gd name="connsiteY6" fmla="*/ 91258 h 174353"/>
                    <a:gd name="connsiteX7" fmla="*/ 159346 w 278964"/>
                    <a:gd name="connsiteY7" fmla="*/ 102068 h 174353"/>
                    <a:gd name="connsiteX8" fmla="*/ 152895 w 278964"/>
                    <a:gd name="connsiteY8" fmla="*/ 107473 h 174353"/>
                    <a:gd name="connsiteX9" fmla="*/ 154813 w 278964"/>
                    <a:gd name="connsiteY9" fmla="*/ 105903 h 174353"/>
                    <a:gd name="connsiteX10" fmla="*/ 151675 w 278964"/>
                    <a:gd name="connsiteY10" fmla="*/ 107996 h 174353"/>
                    <a:gd name="connsiteX11" fmla="*/ 145572 w 278964"/>
                    <a:gd name="connsiteY11" fmla="*/ 111657 h 174353"/>
                    <a:gd name="connsiteX12" fmla="*/ 142608 w 278964"/>
                    <a:gd name="connsiteY12" fmla="*/ 113052 h 174353"/>
                    <a:gd name="connsiteX13" fmla="*/ 146967 w 278964"/>
                    <a:gd name="connsiteY13" fmla="*/ 111134 h 174353"/>
                    <a:gd name="connsiteX14" fmla="*/ 142260 w 278964"/>
                    <a:gd name="connsiteY14" fmla="*/ 112354 h 174353"/>
                    <a:gd name="connsiteX15" fmla="*/ 155162 w 278964"/>
                    <a:gd name="connsiteY15" fmla="*/ 112354 h 174353"/>
                    <a:gd name="connsiteX16" fmla="*/ 152198 w 278964"/>
                    <a:gd name="connsiteY16" fmla="*/ 111657 h 174353"/>
                    <a:gd name="connsiteX17" fmla="*/ 149757 w 278964"/>
                    <a:gd name="connsiteY17" fmla="*/ 110785 h 174353"/>
                    <a:gd name="connsiteX18" fmla="*/ 154290 w 278964"/>
                    <a:gd name="connsiteY18" fmla="*/ 112703 h 174353"/>
                    <a:gd name="connsiteX19" fmla="*/ 148885 w 278964"/>
                    <a:gd name="connsiteY19" fmla="*/ 109739 h 174353"/>
                    <a:gd name="connsiteX20" fmla="*/ 137029 w 278964"/>
                    <a:gd name="connsiteY20" fmla="*/ 101719 h 174353"/>
                    <a:gd name="connsiteX21" fmla="*/ 136680 w 278964"/>
                    <a:gd name="connsiteY21" fmla="*/ 101196 h 174353"/>
                    <a:gd name="connsiteX22" fmla="*/ 131101 w 278964"/>
                    <a:gd name="connsiteY22" fmla="*/ 96488 h 174353"/>
                    <a:gd name="connsiteX23" fmla="*/ 118373 w 278964"/>
                    <a:gd name="connsiteY23" fmla="*/ 84632 h 174353"/>
                    <a:gd name="connsiteX24" fmla="*/ 96056 w 278964"/>
                    <a:gd name="connsiteY24" fmla="*/ 61443 h 174353"/>
                    <a:gd name="connsiteX25" fmla="*/ 68508 w 278964"/>
                    <a:gd name="connsiteY25" fmla="*/ 29362 h 174353"/>
                    <a:gd name="connsiteX26" fmla="*/ 22305 w 278964"/>
                    <a:gd name="connsiteY26" fmla="*/ 29362 h 174353"/>
                    <a:gd name="connsiteX27" fmla="*/ 22305 w 278964"/>
                    <a:gd name="connsiteY27" fmla="*/ 75566 h 174353"/>
                    <a:gd name="connsiteX28" fmla="*/ 104774 w 278964"/>
                    <a:gd name="connsiteY28" fmla="*/ 158558 h 174353"/>
                    <a:gd name="connsiteX29" fmla="*/ 134239 w 278964"/>
                    <a:gd name="connsiteY29" fmla="*/ 174250 h 174353"/>
                    <a:gd name="connsiteX30" fmla="*/ 177130 w 278964"/>
                    <a:gd name="connsiteY30" fmla="*/ 168496 h 174353"/>
                    <a:gd name="connsiteX31" fmla="*/ 236061 w 278964"/>
                    <a:gd name="connsiteY31" fmla="*/ 116539 h 174353"/>
                    <a:gd name="connsiteX32" fmla="*/ 279301 w 278964"/>
                    <a:gd name="connsiteY32" fmla="*/ 54295 h 174353"/>
                    <a:gd name="connsiteX33" fmla="*/ 256461 w 278964"/>
                    <a:gd name="connsiteY33" fmla="*/ 14019 h 174353"/>
                    <a:gd name="connsiteX34" fmla="*/ 216185 w 278964"/>
                    <a:gd name="connsiteY34" fmla="*/ 37034 h 174353"/>
                    <a:gd name="connsiteX35" fmla="*/ 216185 w 278964"/>
                    <a:gd name="connsiteY35" fmla="*/ 37034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7034"/>
                      </a:moveTo>
                      <a:cubicBezTo>
                        <a:pt x="221416" y="23783"/>
                        <a:pt x="218103" y="32152"/>
                        <a:pt x="216011" y="35639"/>
                      </a:cubicBezTo>
                      <a:cubicBezTo>
                        <a:pt x="213919" y="38952"/>
                        <a:pt x="211826" y="42090"/>
                        <a:pt x="209560" y="45229"/>
                      </a:cubicBezTo>
                      <a:cubicBezTo>
                        <a:pt x="206945" y="49064"/>
                        <a:pt x="204155" y="52726"/>
                        <a:pt x="201365" y="56561"/>
                      </a:cubicBezTo>
                      <a:cubicBezTo>
                        <a:pt x="198053" y="61095"/>
                        <a:pt x="205724" y="51157"/>
                        <a:pt x="200668" y="57433"/>
                      </a:cubicBezTo>
                      <a:cubicBezTo>
                        <a:pt x="198750" y="59700"/>
                        <a:pt x="197007" y="62141"/>
                        <a:pt x="195089" y="64407"/>
                      </a:cubicBezTo>
                      <a:cubicBezTo>
                        <a:pt x="187417" y="73648"/>
                        <a:pt x="179397" y="82714"/>
                        <a:pt x="170854" y="91258"/>
                      </a:cubicBezTo>
                      <a:cubicBezTo>
                        <a:pt x="167192" y="94919"/>
                        <a:pt x="163356" y="98581"/>
                        <a:pt x="159346" y="102068"/>
                      </a:cubicBezTo>
                      <a:cubicBezTo>
                        <a:pt x="157777" y="103462"/>
                        <a:pt x="153593" y="105729"/>
                        <a:pt x="152895" y="107473"/>
                      </a:cubicBezTo>
                      <a:cubicBezTo>
                        <a:pt x="153244" y="106775"/>
                        <a:pt x="159346" y="103114"/>
                        <a:pt x="154813" y="105903"/>
                      </a:cubicBezTo>
                      <a:cubicBezTo>
                        <a:pt x="153767" y="106601"/>
                        <a:pt x="152721" y="107298"/>
                        <a:pt x="151675" y="107996"/>
                      </a:cubicBezTo>
                      <a:cubicBezTo>
                        <a:pt x="149757" y="109216"/>
                        <a:pt x="147665" y="110437"/>
                        <a:pt x="145572" y="111657"/>
                      </a:cubicBezTo>
                      <a:cubicBezTo>
                        <a:pt x="145224" y="111831"/>
                        <a:pt x="142783" y="112878"/>
                        <a:pt x="142608" y="113052"/>
                      </a:cubicBezTo>
                      <a:cubicBezTo>
                        <a:pt x="142783" y="112529"/>
                        <a:pt x="149408" y="110960"/>
                        <a:pt x="146967" y="111134"/>
                      </a:cubicBezTo>
                      <a:cubicBezTo>
                        <a:pt x="145921" y="111308"/>
                        <a:pt x="143306" y="111831"/>
                        <a:pt x="142260" y="112354"/>
                      </a:cubicBezTo>
                      <a:cubicBezTo>
                        <a:pt x="143306" y="111831"/>
                        <a:pt x="153244" y="110437"/>
                        <a:pt x="155162" y="112354"/>
                      </a:cubicBezTo>
                      <a:cubicBezTo>
                        <a:pt x="154639" y="111831"/>
                        <a:pt x="152895" y="112180"/>
                        <a:pt x="152198" y="111657"/>
                      </a:cubicBezTo>
                      <a:cubicBezTo>
                        <a:pt x="151675" y="111308"/>
                        <a:pt x="150454" y="110960"/>
                        <a:pt x="149757" y="110785"/>
                      </a:cubicBezTo>
                      <a:cubicBezTo>
                        <a:pt x="147316" y="110437"/>
                        <a:pt x="154116" y="112529"/>
                        <a:pt x="154290" y="112703"/>
                      </a:cubicBezTo>
                      <a:cubicBezTo>
                        <a:pt x="153767" y="111831"/>
                        <a:pt x="149757" y="110437"/>
                        <a:pt x="148885" y="109739"/>
                      </a:cubicBezTo>
                      <a:cubicBezTo>
                        <a:pt x="145049" y="107473"/>
                        <a:pt x="140167" y="105032"/>
                        <a:pt x="137029" y="101719"/>
                      </a:cubicBezTo>
                      <a:cubicBezTo>
                        <a:pt x="140690" y="105729"/>
                        <a:pt x="140342" y="104334"/>
                        <a:pt x="136680" y="101196"/>
                      </a:cubicBezTo>
                      <a:cubicBezTo>
                        <a:pt x="134763" y="99627"/>
                        <a:pt x="133019" y="98058"/>
                        <a:pt x="131101" y="96488"/>
                      </a:cubicBezTo>
                      <a:cubicBezTo>
                        <a:pt x="126742" y="92653"/>
                        <a:pt x="122558" y="88642"/>
                        <a:pt x="118373" y="84632"/>
                      </a:cubicBezTo>
                      <a:cubicBezTo>
                        <a:pt x="110702" y="77135"/>
                        <a:pt x="103379" y="69464"/>
                        <a:pt x="96056" y="61443"/>
                      </a:cubicBezTo>
                      <a:cubicBezTo>
                        <a:pt x="86641" y="50982"/>
                        <a:pt x="77226" y="40347"/>
                        <a:pt x="68508" y="29362"/>
                      </a:cubicBezTo>
                      <a:cubicBezTo>
                        <a:pt x="57698" y="15937"/>
                        <a:pt x="33289" y="17332"/>
                        <a:pt x="22305" y="29362"/>
                      </a:cubicBezTo>
                      <a:cubicBezTo>
                        <a:pt x="9228" y="43659"/>
                        <a:pt x="10798" y="61269"/>
                        <a:pt x="22305" y="75566"/>
                      </a:cubicBezTo>
                      <a:cubicBezTo>
                        <a:pt x="46540" y="105903"/>
                        <a:pt x="73565" y="135369"/>
                        <a:pt x="104774" y="158558"/>
                      </a:cubicBezTo>
                      <a:cubicBezTo>
                        <a:pt x="113666" y="165183"/>
                        <a:pt x="123430" y="170937"/>
                        <a:pt x="134239" y="174250"/>
                      </a:cubicBezTo>
                      <a:cubicBezTo>
                        <a:pt x="149234" y="178783"/>
                        <a:pt x="163531" y="175296"/>
                        <a:pt x="177130" y="168496"/>
                      </a:cubicBezTo>
                      <a:cubicBezTo>
                        <a:pt x="200145" y="156989"/>
                        <a:pt x="219498" y="135892"/>
                        <a:pt x="236061" y="116539"/>
                      </a:cubicBezTo>
                      <a:cubicBezTo>
                        <a:pt x="252276" y="97709"/>
                        <a:pt x="269886" y="77484"/>
                        <a:pt x="279301" y="54295"/>
                      </a:cubicBezTo>
                      <a:cubicBezTo>
                        <a:pt x="285752" y="38429"/>
                        <a:pt x="272327" y="17681"/>
                        <a:pt x="256461" y="14019"/>
                      </a:cubicBezTo>
                      <a:cubicBezTo>
                        <a:pt x="237456" y="9835"/>
                        <a:pt x="223159" y="19947"/>
                        <a:pt x="216185" y="37034"/>
                      </a:cubicBezTo>
                      <a:lnTo>
                        <a:pt x="216185" y="37034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685629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8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7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 flipV="1">
                <a:off x="5251220" y="2197468"/>
                <a:ext cx="726279" cy="90191"/>
                <a:chOff x="4720423" y="4176338"/>
                <a:chExt cx="1544413" cy="191788"/>
              </a:xfrm>
            </p:grpSpPr>
            <p:sp>
              <p:nvSpPr>
                <p:cNvPr id="12" name="任意多边形: 形状 11"/>
                <p:cNvSpPr/>
                <p:nvPr/>
              </p:nvSpPr>
              <p:spPr>
                <a:xfrm>
                  <a:off x="4720423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377 h 174353"/>
                    <a:gd name="connsiteX12" fmla="*/ 142608 w 278964"/>
                    <a:gd name="connsiteY12" fmla="*/ 112772 h 174353"/>
                    <a:gd name="connsiteX13" fmla="*/ 146967 w 278964"/>
                    <a:gd name="connsiteY13" fmla="*/ 110854 h 174353"/>
                    <a:gd name="connsiteX14" fmla="*/ 142260 w 278964"/>
                    <a:gd name="connsiteY14" fmla="*/ 112075 h 174353"/>
                    <a:gd name="connsiteX15" fmla="*/ 155162 w 278964"/>
                    <a:gd name="connsiteY15" fmla="*/ 112075 h 174353"/>
                    <a:gd name="connsiteX16" fmla="*/ 152198 w 278964"/>
                    <a:gd name="connsiteY16" fmla="*/ 111377 h 174353"/>
                    <a:gd name="connsiteX17" fmla="*/ 149757 w 278964"/>
                    <a:gd name="connsiteY17" fmla="*/ 110506 h 174353"/>
                    <a:gd name="connsiteX18" fmla="*/ 154290 w 278964"/>
                    <a:gd name="connsiteY18" fmla="*/ 112423 h 174353"/>
                    <a:gd name="connsiteX19" fmla="*/ 148885 w 278964"/>
                    <a:gd name="connsiteY19" fmla="*/ 109459 h 174353"/>
                    <a:gd name="connsiteX20" fmla="*/ 137029 w 278964"/>
                    <a:gd name="connsiteY20" fmla="*/ 101439 h 174353"/>
                    <a:gd name="connsiteX21" fmla="*/ 136680 w 278964"/>
                    <a:gd name="connsiteY21" fmla="*/ 100916 h 174353"/>
                    <a:gd name="connsiteX22" fmla="*/ 131101 w 278964"/>
                    <a:gd name="connsiteY22" fmla="*/ 96209 h 174353"/>
                    <a:gd name="connsiteX23" fmla="*/ 118373 w 278964"/>
                    <a:gd name="connsiteY23" fmla="*/ 84353 h 174353"/>
                    <a:gd name="connsiteX24" fmla="*/ 96056 w 278964"/>
                    <a:gd name="connsiteY24" fmla="*/ 61164 h 174353"/>
                    <a:gd name="connsiteX25" fmla="*/ 68508 w 278964"/>
                    <a:gd name="connsiteY25" fmla="*/ 29083 h 174353"/>
                    <a:gd name="connsiteX26" fmla="*/ 22305 w 278964"/>
                    <a:gd name="connsiteY26" fmla="*/ 29083 h 174353"/>
                    <a:gd name="connsiteX27" fmla="*/ 22305 w 278964"/>
                    <a:gd name="connsiteY27" fmla="*/ 75286 h 174353"/>
                    <a:gd name="connsiteX28" fmla="*/ 104774 w 278964"/>
                    <a:gd name="connsiteY28" fmla="*/ 158278 h 174353"/>
                    <a:gd name="connsiteX29" fmla="*/ 134239 w 278964"/>
                    <a:gd name="connsiteY29" fmla="*/ 173970 h 174353"/>
                    <a:gd name="connsiteX30" fmla="*/ 177130 w 278964"/>
                    <a:gd name="connsiteY30" fmla="*/ 168216 h 174353"/>
                    <a:gd name="connsiteX31" fmla="*/ 236062 w 278964"/>
                    <a:gd name="connsiteY31" fmla="*/ 116259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582" y="108936"/>
                        <a:pt x="147665" y="110157"/>
                        <a:pt x="145572" y="111377"/>
                      </a:cubicBezTo>
                      <a:cubicBezTo>
                        <a:pt x="145224" y="111552"/>
                        <a:pt x="142783" y="112598"/>
                        <a:pt x="142608" y="112772"/>
                      </a:cubicBezTo>
                      <a:cubicBezTo>
                        <a:pt x="142783" y="112249"/>
                        <a:pt x="149408" y="110680"/>
                        <a:pt x="146967" y="110854"/>
                      </a:cubicBezTo>
                      <a:cubicBezTo>
                        <a:pt x="145921" y="111029"/>
                        <a:pt x="143306" y="111552"/>
                        <a:pt x="142260" y="112075"/>
                      </a:cubicBezTo>
                      <a:cubicBezTo>
                        <a:pt x="143306" y="111552"/>
                        <a:pt x="153244" y="110157"/>
                        <a:pt x="155162" y="112075"/>
                      </a:cubicBezTo>
                      <a:cubicBezTo>
                        <a:pt x="154639" y="111552"/>
                        <a:pt x="152895" y="111726"/>
                        <a:pt x="152198" y="111377"/>
                      </a:cubicBezTo>
                      <a:cubicBezTo>
                        <a:pt x="151675" y="111029"/>
                        <a:pt x="150454" y="110680"/>
                        <a:pt x="149757" y="110506"/>
                      </a:cubicBezTo>
                      <a:cubicBezTo>
                        <a:pt x="147316" y="110157"/>
                        <a:pt x="154116" y="112249"/>
                        <a:pt x="154290" y="112423"/>
                      </a:cubicBezTo>
                      <a:cubicBezTo>
                        <a:pt x="153767" y="111552"/>
                        <a:pt x="149757" y="110157"/>
                        <a:pt x="148885" y="109459"/>
                      </a:cubicBezTo>
                      <a:cubicBezTo>
                        <a:pt x="145049" y="107193"/>
                        <a:pt x="140167" y="104752"/>
                        <a:pt x="137029" y="101439"/>
                      </a:cubicBezTo>
                      <a:cubicBezTo>
                        <a:pt x="140690" y="105449"/>
                        <a:pt x="140342" y="104055"/>
                        <a:pt x="136680" y="100916"/>
                      </a:cubicBezTo>
                      <a:cubicBezTo>
                        <a:pt x="134762" y="99347"/>
                        <a:pt x="133019" y="97778"/>
                        <a:pt x="131101" y="96209"/>
                      </a:cubicBezTo>
                      <a:cubicBezTo>
                        <a:pt x="126742" y="92373"/>
                        <a:pt x="122558" y="88363"/>
                        <a:pt x="118373" y="84353"/>
                      </a:cubicBezTo>
                      <a:cubicBezTo>
                        <a:pt x="110702" y="76855"/>
                        <a:pt x="103205" y="69184"/>
                        <a:pt x="96056" y="61164"/>
                      </a:cubicBezTo>
                      <a:cubicBezTo>
                        <a:pt x="86641" y="50703"/>
                        <a:pt x="77226" y="40067"/>
                        <a:pt x="68508" y="29083"/>
                      </a:cubicBezTo>
                      <a:cubicBezTo>
                        <a:pt x="57698" y="15658"/>
                        <a:pt x="33289" y="17052"/>
                        <a:pt x="22305" y="29083"/>
                      </a:cubicBezTo>
                      <a:cubicBezTo>
                        <a:pt x="9228" y="43380"/>
                        <a:pt x="10797" y="60989"/>
                        <a:pt x="22305" y="75286"/>
                      </a:cubicBezTo>
                      <a:cubicBezTo>
                        <a:pt x="46540" y="105624"/>
                        <a:pt x="73565" y="135089"/>
                        <a:pt x="104774" y="158278"/>
                      </a:cubicBezTo>
                      <a:cubicBezTo>
                        <a:pt x="113666" y="164904"/>
                        <a:pt x="123430" y="170657"/>
                        <a:pt x="134239" y="173970"/>
                      </a:cubicBezTo>
                      <a:cubicBezTo>
                        <a:pt x="149234" y="178503"/>
                        <a:pt x="163531" y="175016"/>
                        <a:pt x="177130" y="168216"/>
                      </a:cubicBezTo>
                      <a:cubicBezTo>
                        <a:pt x="200145" y="156709"/>
                        <a:pt x="219498" y="135612"/>
                        <a:pt x="236062" y="116259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>
                <a:xfrm>
                  <a:off x="5150197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2873 w 278964"/>
                    <a:gd name="connsiteY1" fmla="*/ 147698 h 191788"/>
                    <a:gd name="connsiteX2" fmla="*/ 80370 w 278964"/>
                    <a:gd name="connsiteY2" fmla="*/ 138980 h 191788"/>
                    <a:gd name="connsiteX3" fmla="*/ 101467 w 278964"/>
                    <a:gd name="connsiteY3" fmla="*/ 117535 h 191788"/>
                    <a:gd name="connsiteX4" fmla="*/ 128666 w 278964"/>
                    <a:gd name="connsiteY4" fmla="*/ 93823 h 191788"/>
                    <a:gd name="connsiteX5" fmla="*/ 130235 w 278964"/>
                    <a:gd name="connsiteY5" fmla="*/ 92777 h 191788"/>
                    <a:gd name="connsiteX6" fmla="*/ 136512 w 278964"/>
                    <a:gd name="connsiteY6" fmla="*/ 88418 h 191788"/>
                    <a:gd name="connsiteX7" fmla="*/ 150460 w 278964"/>
                    <a:gd name="connsiteY7" fmla="*/ 80049 h 191788"/>
                    <a:gd name="connsiteX8" fmla="*/ 153773 w 278964"/>
                    <a:gd name="connsiteY8" fmla="*/ 78480 h 191788"/>
                    <a:gd name="connsiteX9" fmla="*/ 150809 w 278964"/>
                    <a:gd name="connsiteY9" fmla="*/ 79700 h 191788"/>
                    <a:gd name="connsiteX10" fmla="*/ 156040 w 278964"/>
                    <a:gd name="connsiteY10" fmla="*/ 77957 h 191788"/>
                    <a:gd name="connsiteX11" fmla="*/ 153599 w 278964"/>
                    <a:gd name="connsiteY11" fmla="*/ 78131 h 191788"/>
                    <a:gd name="connsiteX12" fmla="*/ 148368 w 278964"/>
                    <a:gd name="connsiteY12" fmla="*/ 77259 h 191788"/>
                    <a:gd name="connsiteX13" fmla="*/ 147845 w 278964"/>
                    <a:gd name="connsiteY13" fmla="*/ 76736 h 191788"/>
                    <a:gd name="connsiteX14" fmla="*/ 153773 w 278964"/>
                    <a:gd name="connsiteY14" fmla="*/ 80746 h 191788"/>
                    <a:gd name="connsiteX15" fmla="*/ 153076 w 278964"/>
                    <a:gd name="connsiteY15" fmla="*/ 80398 h 191788"/>
                    <a:gd name="connsiteX16" fmla="*/ 159178 w 278964"/>
                    <a:gd name="connsiteY16" fmla="*/ 85977 h 191788"/>
                    <a:gd name="connsiteX17" fmla="*/ 179926 w 278964"/>
                    <a:gd name="connsiteY17" fmla="*/ 109340 h 191788"/>
                    <a:gd name="connsiteX18" fmla="*/ 182716 w 278964"/>
                    <a:gd name="connsiteY18" fmla="*/ 113002 h 191788"/>
                    <a:gd name="connsiteX19" fmla="*/ 186028 w 278964"/>
                    <a:gd name="connsiteY19" fmla="*/ 117535 h 191788"/>
                    <a:gd name="connsiteX20" fmla="*/ 195269 w 278964"/>
                    <a:gd name="connsiteY20" fmla="*/ 130263 h 191788"/>
                    <a:gd name="connsiteX21" fmla="*/ 218632 w 278964"/>
                    <a:gd name="connsiteY21" fmla="*/ 165482 h 191788"/>
                    <a:gd name="connsiteX22" fmla="*/ 263441 w 278964"/>
                    <a:gd name="connsiteY22" fmla="*/ 177164 h 191788"/>
                    <a:gd name="connsiteX23" fmla="*/ 275123 w 278964"/>
                    <a:gd name="connsiteY23" fmla="*/ 132355 h 191788"/>
                    <a:gd name="connsiteX24" fmla="*/ 204510 w 278964"/>
                    <a:gd name="connsiteY24" fmla="*/ 39076 h 191788"/>
                    <a:gd name="connsiteX25" fmla="*/ 134943 w 278964"/>
                    <a:gd name="connsiteY25" fmla="*/ 15887 h 191788"/>
                    <a:gd name="connsiteX26" fmla="*/ 64504 w 278964"/>
                    <a:gd name="connsiteY26" fmla="*/ 62614 h 191788"/>
                    <a:gd name="connsiteX27" fmla="*/ 17255 w 278964"/>
                    <a:gd name="connsiteY27" fmla="*/ 113873 h 191788"/>
                    <a:gd name="connsiteX28" fmla="*/ 28936 w 278964"/>
                    <a:gd name="connsiteY28" fmla="*/ 158682 h 191788"/>
                    <a:gd name="connsiteX29" fmla="*/ 73745 w 278964"/>
                    <a:gd name="connsiteY29" fmla="*/ 147001 h 191788"/>
                    <a:gd name="connsiteX30" fmla="*/ 73745 w 278964"/>
                    <a:gd name="connsiteY30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6360" y="142293"/>
                        <a:pt x="77406" y="142990"/>
                        <a:pt x="72873" y="147698"/>
                      </a:cubicBezTo>
                      <a:cubicBezTo>
                        <a:pt x="75488" y="144908"/>
                        <a:pt x="77929" y="141770"/>
                        <a:pt x="80370" y="138980"/>
                      </a:cubicBezTo>
                      <a:cubicBezTo>
                        <a:pt x="87170" y="131657"/>
                        <a:pt x="94319" y="124509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8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517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4" y="73249"/>
                        <a:pt x="153424" y="80746"/>
                        <a:pt x="153773" y="80746"/>
                      </a:cubicBezTo>
                      <a:cubicBezTo>
                        <a:pt x="152030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3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5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任意多边形: 形状 13"/>
                <p:cNvSpPr/>
                <p:nvPr/>
              </p:nvSpPr>
              <p:spPr>
                <a:xfrm>
                  <a:off x="5556097" y="4185056"/>
                  <a:ext cx="278965" cy="174353"/>
                </a:xfrm>
                <a:custGeom>
                  <a:avLst/>
                  <a:gdLst>
                    <a:gd name="connsiteX0" fmla="*/ 216185 w 278964"/>
                    <a:gd name="connsiteY0" fmla="*/ 36929 h 174353"/>
                    <a:gd name="connsiteX1" fmla="*/ 216011 w 278964"/>
                    <a:gd name="connsiteY1" fmla="*/ 35534 h 174353"/>
                    <a:gd name="connsiteX2" fmla="*/ 209560 w 278964"/>
                    <a:gd name="connsiteY2" fmla="*/ 45123 h 174353"/>
                    <a:gd name="connsiteX3" fmla="*/ 201365 w 278964"/>
                    <a:gd name="connsiteY3" fmla="*/ 56456 h 174353"/>
                    <a:gd name="connsiteX4" fmla="*/ 200668 w 278964"/>
                    <a:gd name="connsiteY4" fmla="*/ 57328 h 174353"/>
                    <a:gd name="connsiteX5" fmla="*/ 195089 w 278964"/>
                    <a:gd name="connsiteY5" fmla="*/ 64302 h 174353"/>
                    <a:gd name="connsiteX6" fmla="*/ 170854 w 278964"/>
                    <a:gd name="connsiteY6" fmla="*/ 91152 h 174353"/>
                    <a:gd name="connsiteX7" fmla="*/ 159346 w 278964"/>
                    <a:gd name="connsiteY7" fmla="*/ 101962 h 174353"/>
                    <a:gd name="connsiteX8" fmla="*/ 152895 w 278964"/>
                    <a:gd name="connsiteY8" fmla="*/ 107367 h 174353"/>
                    <a:gd name="connsiteX9" fmla="*/ 154813 w 278964"/>
                    <a:gd name="connsiteY9" fmla="*/ 105798 h 174353"/>
                    <a:gd name="connsiteX10" fmla="*/ 151675 w 278964"/>
                    <a:gd name="connsiteY10" fmla="*/ 107890 h 174353"/>
                    <a:gd name="connsiteX11" fmla="*/ 145572 w 278964"/>
                    <a:gd name="connsiteY11" fmla="*/ 111552 h 174353"/>
                    <a:gd name="connsiteX12" fmla="*/ 142608 w 278964"/>
                    <a:gd name="connsiteY12" fmla="*/ 112947 h 174353"/>
                    <a:gd name="connsiteX13" fmla="*/ 146967 w 278964"/>
                    <a:gd name="connsiteY13" fmla="*/ 111029 h 174353"/>
                    <a:gd name="connsiteX14" fmla="*/ 142260 w 278964"/>
                    <a:gd name="connsiteY14" fmla="*/ 112249 h 174353"/>
                    <a:gd name="connsiteX15" fmla="*/ 155162 w 278964"/>
                    <a:gd name="connsiteY15" fmla="*/ 112249 h 174353"/>
                    <a:gd name="connsiteX16" fmla="*/ 152198 w 278964"/>
                    <a:gd name="connsiteY16" fmla="*/ 111552 h 174353"/>
                    <a:gd name="connsiteX17" fmla="*/ 149757 w 278964"/>
                    <a:gd name="connsiteY17" fmla="*/ 110680 h 174353"/>
                    <a:gd name="connsiteX18" fmla="*/ 154290 w 278964"/>
                    <a:gd name="connsiteY18" fmla="*/ 112598 h 174353"/>
                    <a:gd name="connsiteX19" fmla="*/ 148885 w 278964"/>
                    <a:gd name="connsiteY19" fmla="*/ 109634 h 174353"/>
                    <a:gd name="connsiteX20" fmla="*/ 137029 w 278964"/>
                    <a:gd name="connsiteY20" fmla="*/ 101614 h 174353"/>
                    <a:gd name="connsiteX21" fmla="*/ 136680 w 278964"/>
                    <a:gd name="connsiteY21" fmla="*/ 101091 h 174353"/>
                    <a:gd name="connsiteX22" fmla="*/ 131101 w 278964"/>
                    <a:gd name="connsiteY22" fmla="*/ 96383 h 174353"/>
                    <a:gd name="connsiteX23" fmla="*/ 118373 w 278964"/>
                    <a:gd name="connsiteY23" fmla="*/ 84527 h 174353"/>
                    <a:gd name="connsiteX24" fmla="*/ 96056 w 278964"/>
                    <a:gd name="connsiteY24" fmla="*/ 61338 h 174353"/>
                    <a:gd name="connsiteX25" fmla="*/ 68508 w 278964"/>
                    <a:gd name="connsiteY25" fmla="*/ 29257 h 174353"/>
                    <a:gd name="connsiteX26" fmla="*/ 22305 w 278964"/>
                    <a:gd name="connsiteY26" fmla="*/ 29257 h 174353"/>
                    <a:gd name="connsiteX27" fmla="*/ 22305 w 278964"/>
                    <a:gd name="connsiteY27" fmla="*/ 75461 h 174353"/>
                    <a:gd name="connsiteX28" fmla="*/ 104774 w 278964"/>
                    <a:gd name="connsiteY28" fmla="*/ 158453 h 174353"/>
                    <a:gd name="connsiteX29" fmla="*/ 134239 w 278964"/>
                    <a:gd name="connsiteY29" fmla="*/ 174144 h 174353"/>
                    <a:gd name="connsiteX30" fmla="*/ 177130 w 278964"/>
                    <a:gd name="connsiteY30" fmla="*/ 168391 h 174353"/>
                    <a:gd name="connsiteX31" fmla="*/ 236062 w 278964"/>
                    <a:gd name="connsiteY31" fmla="*/ 116608 h 174353"/>
                    <a:gd name="connsiteX32" fmla="*/ 279301 w 278964"/>
                    <a:gd name="connsiteY32" fmla="*/ 54364 h 174353"/>
                    <a:gd name="connsiteX33" fmla="*/ 256461 w 278964"/>
                    <a:gd name="connsiteY33" fmla="*/ 14088 h 174353"/>
                    <a:gd name="connsiteX34" fmla="*/ 216185 w 278964"/>
                    <a:gd name="connsiteY34" fmla="*/ 36929 h 174353"/>
                    <a:gd name="connsiteX35" fmla="*/ 216185 w 278964"/>
                    <a:gd name="connsiteY35" fmla="*/ 36929 h 17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8964" h="174353">
                      <a:moveTo>
                        <a:pt x="216185" y="36929"/>
                      </a:moveTo>
                      <a:cubicBezTo>
                        <a:pt x="221590" y="23678"/>
                        <a:pt x="218103" y="32047"/>
                        <a:pt x="216011" y="35534"/>
                      </a:cubicBezTo>
                      <a:cubicBezTo>
                        <a:pt x="213919" y="38847"/>
                        <a:pt x="211827" y="41985"/>
                        <a:pt x="209560" y="45123"/>
                      </a:cubicBezTo>
                      <a:cubicBezTo>
                        <a:pt x="206945" y="48959"/>
                        <a:pt x="204155" y="52620"/>
                        <a:pt x="201365" y="56456"/>
                      </a:cubicBezTo>
                      <a:cubicBezTo>
                        <a:pt x="198053" y="60989"/>
                        <a:pt x="205724" y="51051"/>
                        <a:pt x="200668" y="57328"/>
                      </a:cubicBezTo>
                      <a:cubicBezTo>
                        <a:pt x="198750" y="59595"/>
                        <a:pt x="197007" y="62035"/>
                        <a:pt x="195089" y="64302"/>
                      </a:cubicBezTo>
                      <a:cubicBezTo>
                        <a:pt x="187417" y="73543"/>
                        <a:pt x="179397" y="82609"/>
                        <a:pt x="170854" y="91152"/>
                      </a:cubicBezTo>
                      <a:cubicBezTo>
                        <a:pt x="167192" y="94814"/>
                        <a:pt x="163356" y="98475"/>
                        <a:pt x="159346" y="101962"/>
                      </a:cubicBezTo>
                      <a:cubicBezTo>
                        <a:pt x="157777" y="103357"/>
                        <a:pt x="153593" y="105624"/>
                        <a:pt x="152895" y="107367"/>
                      </a:cubicBezTo>
                      <a:cubicBezTo>
                        <a:pt x="153244" y="106670"/>
                        <a:pt x="159346" y="103008"/>
                        <a:pt x="154813" y="105798"/>
                      </a:cubicBezTo>
                      <a:cubicBezTo>
                        <a:pt x="153767" y="106495"/>
                        <a:pt x="152721" y="107193"/>
                        <a:pt x="151675" y="107890"/>
                      </a:cubicBezTo>
                      <a:cubicBezTo>
                        <a:pt x="149757" y="109111"/>
                        <a:pt x="147665" y="110331"/>
                        <a:pt x="145572" y="111552"/>
                      </a:cubicBezTo>
                      <a:cubicBezTo>
                        <a:pt x="145224" y="111726"/>
                        <a:pt x="142783" y="112772"/>
                        <a:pt x="142608" y="112947"/>
                      </a:cubicBezTo>
                      <a:cubicBezTo>
                        <a:pt x="142783" y="112423"/>
                        <a:pt x="149408" y="110854"/>
                        <a:pt x="146967" y="111029"/>
                      </a:cubicBezTo>
                      <a:cubicBezTo>
                        <a:pt x="145921" y="111203"/>
                        <a:pt x="143306" y="111726"/>
                        <a:pt x="142260" y="112249"/>
                      </a:cubicBezTo>
                      <a:cubicBezTo>
                        <a:pt x="143306" y="111726"/>
                        <a:pt x="153244" y="110331"/>
                        <a:pt x="155162" y="112249"/>
                      </a:cubicBezTo>
                      <a:cubicBezTo>
                        <a:pt x="154639" y="111726"/>
                        <a:pt x="152895" y="112075"/>
                        <a:pt x="152198" y="111552"/>
                      </a:cubicBezTo>
                      <a:cubicBezTo>
                        <a:pt x="151675" y="111203"/>
                        <a:pt x="150454" y="110854"/>
                        <a:pt x="149757" y="110680"/>
                      </a:cubicBezTo>
                      <a:cubicBezTo>
                        <a:pt x="147316" y="110331"/>
                        <a:pt x="154116" y="112423"/>
                        <a:pt x="154290" y="112598"/>
                      </a:cubicBezTo>
                      <a:cubicBezTo>
                        <a:pt x="153767" y="111726"/>
                        <a:pt x="149757" y="110331"/>
                        <a:pt x="148885" y="109634"/>
                      </a:cubicBezTo>
                      <a:cubicBezTo>
                        <a:pt x="145049" y="107367"/>
                        <a:pt x="140167" y="104926"/>
                        <a:pt x="137029" y="101614"/>
                      </a:cubicBezTo>
                      <a:cubicBezTo>
                        <a:pt x="140690" y="105624"/>
                        <a:pt x="140342" y="104229"/>
                        <a:pt x="136680" y="101091"/>
                      </a:cubicBezTo>
                      <a:cubicBezTo>
                        <a:pt x="134763" y="99521"/>
                        <a:pt x="133019" y="97952"/>
                        <a:pt x="131101" y="96383"/>
                      </a:cubicBezTo>
                      <a:cubicBezTo>
                        <a:pt x="126742" y="92547"/>
                        <a:pt x="122558" y="88537"/>
                        <a:pt x="118373" y="84527"/>
                      </a:cubicBezTo>
                      <a:cubicBezTo>
                        <a:pt x="110702" y="77030"/>
                        <a:pt x="103205" y="69358"/>
                        <a:pt x="96056" y="61338"/>
                      </a:cubicBezTo>
                      <a:cubicBezTo>
                        <a:pt x="86641" y="50877"/>
                        <a:pt x="77226" y="40241"/>
                        <a:pt x="68508" y="29257"/>
                      </a:cubicBezTo>
                      <a:cubicBezTo>
                        <a:pt x="57698" y="15832"/>
                        <a:pt x="33289" y="17227"/>
                        <a:pt x="22305" y="29257"/>
                      </a:cubicBezTo>
                      <a:cubicBezTo>
                        <a:pt x="9228" y="43554"/>
                        <a:pt x="10798" y="61164"/>
                        <a:pt x="22305" y="75461"/>
                      </a:cubicBezTo>
                      <a:cubicBezTo>
                        <a:pt x="46540" y="105798"/>
                        <a:pt x="73565" y="135264"/>
                        <a:pt x="104774" y="158453"/>
                      </a:cubicBezTo>
                      <a:cubicBezTo>
                        <a:pt x="113666" y="165078"/>
                        <a:pt x="123430" y="170832"/>
                        <a:pt x="134239" y="174144"/>
                      </a:cubicBezTo>
                      <a:cubicBezTo>
                        <a:pt x="149234" y="178678"/>
                        <a:pt x="163531" y="175191"/>
                        <a:pt x="177130" y="168391"/>
                      </a:cubicBezTo>
                      <a:cubicBezTo>
                        <a:pt x="200145" y="157058"/>
                        <a:pt x="219498" y="135787"/>
                        <a:pt x="236062" y="116608"/>
                      </a:cubicBezTo>
                      <a:cubicBezTo>
                        <a:pt x="252276" y="97778"/>
                        <a:pt x="269886" y="77553"/>
                        <a:pt x="279301" y="54364"/>
                      </a:cubicBezTo>
                      <a:cubicBezTo>
                        <a:pt x="285752" y="38498"/>
                        <a:pt x="272327" y="17750"/>
                        <a:pt x="256461" y="14088"/>
                      </a:cubicBezTo>
                      <a:cubicBezTo>
                        <a:pt x="237456" y="9730"/>
                        <a:pt x="223159" y="19842"/>
                        <a:pt x="216185" y="36929"/>
                      </a:cubicBezTo>
                      <a:lnTo>
                        <a:pt x="216185" y="36929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5985871" y="4176338"/>
                  <a:ext cx="278965" cy="191788"/>
                </a:xfrm>
                <a:custGeom>
                  <a:avLst/>
                  <a:gdLst>
                    <a:gd name="connsiteX0" fmla="*/ 73745 w 278964"/>
                    <a:gd name="connsiteY0" fmla="*/ 147001 h 191788"/>
                    <a:gd name="connsiteX1" fmla="*/ 75140 w 278964"/>
                    <a:gd name="connsiteY1" fmla="*/ 144734 h 191788"/>
                    <a:gd name="connsiteX2" fmla="*/ 72873 w 278964"/>
                    <a:gd name="connsiteY2" fmla="*/ 147698 h 191788"/>
                    <a:gd name="connsiteX3" fmla="*/ 80370 w 278964"/>
                    <a:gd name="connsiteY3" fmla="*/ 138980 h 191788"/>
                    <a:gd name="connsiteX4" fmla="*/ 101467 w 278964"/>
                    <a:gd name="connsiteY4" fmla="*/ 117535 h 191788"/>
                    <a:gd name="connsiteX5" fmla="*/ 128666 w 278964"/>
                    <a:gd name="connsiteY5" fmla="*/ 93823 h 191788"/>
                    <a:gd name="connsiteX6" fmla="*/ 130235 w 278964"/>
                    <a:gd name="connsiteY6" fmla="*/ 92777 h 191788"/>
                    <a:gd name="connsiteX7" fmla="*/ 136512 w 278964"/>
                    <a:gd name="connsiteY7" fmla="*/ 88418 h 191788"/>
                    <a:gd name="connsiteX8" fmla="*/ 150460 w 278964"/>
                    <a:gd name="connsiteY8" fmla="*/ 80049 h 191788"/>
                    <a:gd name="connsiteX9" fmla="*/ 153773 w 278964"/>
                    <a:gd name="connsiteY9" fmla="*/ 78480 h 191788"/>
                    <a:gd name="connsiteX10" fmla="*/ 150809 w 278964"/>
                    <a:gd name="connsiteY10" fmla="*/ 79700 h 191788"/>
                    <a:gd name="connsiteX11" fmla="*/ 156040 w 278964"/>
                    <a:gd name="connsiteY11" fmla="*/ 77957 h 191788"/>
                    <a:gd name="connsiteX12" fmla="*/ 153599 w 278964"/>
                    <a:gd name="connsiteY12" fmla="*/ 78131 h 191788"/>
                    <a:gd name="connsiteX13" fmla="*/ 148368 w 278964"/>
                    <a:gd name="connsiteY13" fmla="*/ 77259 h 191788"/>
                    <a:gd name="connsiteX14" fmla="*/ 147845 w 278964"/>
                    <a:gd name="connsiteY14" fmla="*/ 76736 h 191788"/>
                    <a:gd name="connsiteX15" fmla="*/ 153773 w 278964"/>
                    <a:gd name="connsiteY15" fmla="*/ 80746 h 191788"/>
                    <a:gd name="connsiteX16" fmla="*/ 153076 w 278964"/>
                    <a:gd name="connsiteY16" fmla="*/ 80398 h 191788"/>
                    <a:gd name="connsiteX17" fmla="*/ 159178 w 278964"/>
                    <a:gd name="connsiteY17" fmla="*/ 85977 h 191788"/>
                    <a:gd name="connsiteX18" fmla="*/ 179926 w 278964"/>
                    <a:gd name="connsiteY18" fmla="*/ 109340 h 191788"/>
                    <a:gd name="connsiteX19" fmla="*/ 182716 w 278964"/>
                    <a:gd name="connsiteY19" fmla="*/ 113002 h 191788"/>
                    <a:gd name="connsiteX20" fmla="*/ 186028 w 278964"/>
                    <a:gd name="connsiteY20" fmla="*/ 117535 h 191788"/>
                    <a:gd name="connsiteX21" fmla="*/ 195269 w 278964"/>
                    <a:gd name="connsiteY21" fmla="*/ 130263 h 191788"/>
                    <a:gd name="connsiteX22" fmla="*/ 218632 w 278964"/>
                    <a:gd name="connsiteY22" fmla="*/ 165482 h 191788"/>
                    <a:gd name="connsiteX23" fmla="*/ 263441 w 278964"/>
                    <a:gd name="connsiteY23" fmla="*/ 177164 h 191788"/>
                    <a:gd name="connsiteX24" fmla="*/ 275123 w 278964"/>
                    <a:gd name="connsiteY24" fmla="*/ 132355 h 191788"/>
                    <a:gd name="connsiteX25" fmla="*/ 204510 w 278964"/>
                    <a:gd name="connsiteY25" fmla="*/ 39076 h 191788"/>
                    <a:gd name="connsiteX26" fmla="*/ 134943 w 278964"/>
                    <a:gd name="connsiteY26" fmla="*/ 15887 h 191788"/>
                    <a:gd name="connsiteX27" fmla="*/ 64504 w 278964"/>
                    <a:gd name="connsiteY27" fmla="*/ 62614 h 191788"/>
                    <a:gd name="connsiteX28" fmla="*/ 17255 w 278964"/>
                    <a:gd name="connsiteY28" fmla="*/ 113873 h 191788"/>
                    <a:gd name="connsiteX29" fmla="*/ 28936 w 278964"/>
                    <a:gd name="connsiteY29" fmla="*/ 158682 h 191788"/>
                    <a:gd name="connsiteX30" fmla="*/ 73745 w 278964"/>
                    <a:gd name="connsiteY30" fmla="*/ 147001 h 191788"/>
                    <a:gd name="connsiteX31" fmla="*/ 73745 w 278964"/>
                    <a:gd name="connsiteY31" fmla="*/ 147001 h 19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78964" h="191788">
                      <a:moveTo>
                        <a:pt x="73745" y="147001"/>
                      </a:moveTo>
                      <a:cubicBezTo>
                        <a:pt x="74094" y="146303"/>
                        <a:pt x="74791" y="145606"/>
                        <a:pt x="75140" y="144734"/>
                      </a:cubicBezTo>
                      <a:cubicBezTo>
                        <a:pt x="76883" y="141596"/>
                        <a:pt x="68863" y="152231"/>
                        <a:pt x="72873" y="147698"/>
                      </a:cubicBezTo>
                      <a:cubicBezTo>
                        <a:pt x="75489" y="144734"/>
                        <a:pt x="77929" y="141770"/>
                        <a:pt x="80370" y="138980"/>
                      </a:cubicBezTo>
                      <a:cubicBezTo>
                        <a:pt x="87170" y="131483"/>
                        <a:pt x="94144" y="124335"/>
                        <a:pt x="101467" y="117535"/>
                      </a:cubicBezTo>
                      <a:cubicBezTo>
                        <a:pt x="110185" y="109166"/>
                        <a:pt x="119251" y="101320"/>
                        <a:pt x="128666" y="93823"/>
                      </a:cubicBezTo>
                      <a:cubicBezTo>
                        <a:pt x="123610" y="97833"/>
                        <a:pt x="127794" y="94520"/>
                        <a:pt x="130235" y="92777"/>
                      </a:cubicBezTo>
                      <a:cubicBezTo>
                        <a:pt x="132328" y="91208"/>
                        <a:pt x="134420" y="89813"/>
                        <a:pt x="136512" y="88418"/>
                      </a:cubicBezTo>
                      <a:cubicBezTo>
                        <a:pt x="141045" y="85454"/>
                        <a:pt x="145578" y="82490"/>
                        <a:pt x="150460" y="80049"/>
                      </a:cubicBezTo>
                      <a:cubicBezTo>
                        <a:pt x="151506" y="79526"/>
                        <a:pt x="152727" y="79003"/>
                        <a:pt x="153773" y="78480"/>
                      </a:cubicBezTo>
                      <a:cubicBezTo>
                        <a:pt x="157957" y="76213"/>
                        <a:pt x="151681" y="80746"/>
                        <a:pt x="150809" y="79700"/>
                      </a:cubicBezTo>
                      <a:cubicBezTo>
                        <a:pt x="150983" y="79875"/>
                        <a:pt x="155342" y="78305"/>
                        <a:pt x="156040" y="77957"/>
                      </a:cubicBezTo>
                      <a:cubicBezTo>
                        <a:pt x="162142" y="75690"/>
                        <a:pt x="149414" y="77957"/>
                        <a:pt x="153599" y="78131"/>
                      </a:cubicBezTo>
                      <a:cubicBezTo>
                        <a:pt x="142440" y="77782"/>
                        <a:pt x="145927" y="76562"/>
                        <a:pt x="148368" y="77259"/>
                      </a:cubicBezTo>
                      <a:cubicBezTo>
                        <a:pt x="149937" y="77782"/>
                        <a:pt x="153250" y="79177"/>
                        <a:pt x="147845" y="76736"/>
                      </a:cubicBezTo>
                      <a:cubicBezTo>
                        <a:pt x="140173" y="73249"/>
                        <a:pt x="153424" y="80746"/>
                        <a:pt x="153773" y="80746"/>
                      </a:cubicBezTo>
                      <a:cubicBezTo>
                        <a:pt x="152029" y="81095"/>
                        <a:pt x="147148" y="75341"/>
                        <a:pt x="153076" y="80398"/>
                      </a:cubicBezTo>
                      <a:cubicBezTo>
                        <a:pt x="155168" y="82141"/>
                        <a:pt x="157260" y="84059"/>
                        <a:pt x="159178" y="85977"/>
                      </a:cubicBezTo>
                      <a:cubicBezTo>
                        <a:pt x="166675" y="93300"/>
                        <a:pt x="173475" y="101146"/>
                        <a:pt x="179926" y="109340"/>
                      </a:cubicBezTo>
                      <a:cubicBezTo>
                        <a:pt x="180798" y="110561"/>
                        <a:pt x="185680" y="116663"/>
                        <a:pt x="182716" y="113002"/>
                      </a:cubicBezTo>
                      <a:cubicBezTo>
                        <a:pt x="179577" y="108992"/>
                        <a:pt x="185505" y="116663"/>
                        <a:pt x="186028" y="117535"/>
                      </a:cubicBezTo>
                      <a:cubicBezTo>
                        <a:pt x="189167" y="121719"/>
                        <a:pt x="192305" y="126078"/>
                        <a:pt x="195269" y="130263"/>
                      </a:cubicBezTo>
                      <a:cubicBezTo>
                        <a:pt x="203464" y="141770"/>
                        <a:pt x="211310" y="153452"/>
                        <a:pt x="218632" y="165482"/>
                      </a:cubicBezTo>
                      <a:cubicBezTo>
                        <a:pt x="227524" y="180128"/>
                        <a:pt x="248272" y="186927"/>
                        <a:pt x="263441" y="177164"/>
                      </a:cubicBezTo>
                      <a:cubicBezTo>
                        <a:pt x="278087" y="167749"/>
                        <a:pt x="284712" y="148047"/>
                        <a:pt x="275123" y="132355"/>
                      </a:cubicBezTo>
                      <a:cubicBezTo>
                        <a:pt x="254898" y="99577"/>
                        <a:pt x="232232" y="65752"/>
                        <a:pt x="204510" y="39076"/>
                      </a:cubicBezTo>
                      <a:cubicBezTo>
                        <a:pt x="185157" y="20420"/>
                        <a:pt x="162316" y="6995"/>
                        <a:pt x="134943" y="15887"/>
                      </a:cubicBezTo>
                      <a:cubicBezTo>
                        <a:pt x="108092" y="24779"/>
                        <a:pt x="85078" y="44132"/>
                        <a:pt x="64504" y="62614"/>
                      </a:cubicBezTo>
                      <a:cubicBezTo>
                        <a:pt x="48115" y="77259"/>
                        <a:pt x="28064" y="94346"/>
                        <a:pt x="17255" y="113873"/>
                      </a:cubicBezTo>
                      <a:cubicBezTo>
                        <a:pt x="8886" y="128868"/>
                        <a:pt x="13244" y="150313"/>
                        <a:pt x="28936" y="158682"/>
                      </a:cubicBezTo>
                      <a:cubicBezTo>
                        <a:pt x="44454" y="166877"/>
                        <a:pt x="64853" y="163041"/>
                        <a:pt x="73745" y="147001"/>
                      </a:cubicBezTo>
                      <a:lnTo>
                        <a:pt x="73745" y="147001"/>
                      </a:lnTo>
                      <a:close/>
                    </a:path>
                  </a:pathLst>
                </a:custGeom>
                <a:solidFill>
                  <a:srgbClr val="A3B7F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1688084" y="2963221"/>
            <a:ext cx="3868282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cs typeface="+mn-ea"/>
                <a:sym typeface="+mn-lt"/>
              </a:rPr>
            </a:b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99411" y="2963220"/>
            <a:ext cx="3868282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cs typeface="+mn-ea"/>
                <a:sym typeface="+mn-lt"/>
              </a:rPr>
            </a:b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cs typeface="+mn-ea"/>
              <a:sym typeface="+mn-lt"/>
            </a:endParaRPr>
          </a:p>
        </p:txBody>
      </p:sp>
      <p:pic>
        <p:nvPicPr>
          <p:cNvPr id="29" name="图形 28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79344" y="5107397"/>
            <a:ext cx="768014" cy="943868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33552" y="5208223"/>
            <a:ext cx="810787" cy="893455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590478">
            <a:off x="8425888" y="5584099"/>
            <a:ext cx="415327" cy="31325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268318">
            <a:off x="5942230" y="3730411"/>
            <a:ext cx="333219" cy="310573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590478" flipH="1" flipV="1">
            <a:off x="8980092" y="5120032"/>
            <a:ext cx="415327" cy="31325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838158" y="5463013"/>
            <a:ext cx="174775" cy="1710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523733" y="1482140"/>
            <a:ext cx="4738405" cy="3893719"/>
            <a:chOff x="1538247" y="1334993"/>
            <a:chExt cx="4738405" cy="3893719"/>
          </a:xfrm>
        </p:grpSpPr>
        <p:grpSp>
          <p:nvGrpSpPr>
            <p:cNvPr id="35" name="组合 34"/>
            <p:cNvGrpSpPr/>
            <p:nvPr/>
          </p:nvGrpSpPr>
          <p:grpSpPr>
            <a:xfrm>
              <a:off x="1538247" y="1334993"/>
              <a:ext cx="4738405" cy="1464326"/>
              <a:chOff x="2713904" y="914079"/>
              <a:chExt cx="4738405" cy="1464326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3070562" y="1351674"/>
                <a:ext cx="357020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1034B"/>
                    </a:solidFill>
                    <a:cs typeface="+mn-ea"/>
                    <a:sym typeface="+mn-lt"/>
                  </a:rPr>
                  <a:t>家长会的意义</a:t>
                </a:r>
                <a:endParaRPr lang="zh-CN" altLang="en-US" sz="4400" dirty="0">
                  <a:solidFill>
                    <a:srgbClr val="01034B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4" name="图形 3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2713904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7" name="图形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945792" y="2106722"/>
                <a:ext cx="275035" cy="257290"/>
              </a:xfrm>
              <a:prstGeom prst="rect">
                <a:avLst/>
              </a:prstGeom>
            </p:spPr>
          </p:pic>
          <p:grpSp>
            <p:nvGrpSpPr>
              <p:cNvPr id="23" name="组合 22"/>
              <p:cNvGrpSpPr/>
              <p:nvPr/>
            </p:nvGrpSpPr>
            <p:grpSpPr>
              <a:xfrm>
                <a:off x="6397853" y="914079"/>
                <a:ext cx="1054456" cy="1464326"/>
                <a:chOff x="7277098" y="914079"/>
                <a:chExt cx="1054456" cy="1464326"/>
              </a:xfrm>
            </p:grpSpPr>
            <p:pic>
              <p:nvPicPr>
                <p:cNvPr id="5" name="图形 4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525863" y="1524199"/>
                  <a:ext cx="260422" cy="424391"/>
                </a:xfrm>
                <a:prstGeom prst="rect">
                  <a:avLst/>
                </a:prstGeom>
              </p:spPr>
            </p:pic>
            <p:pic>
              <p:nvPicPr>
                <p:cNvPr id="6" name="图形 5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88905" y="914079"/>
                  <a:ext cx="742649" cy="535398"/>
                </a:xfrm>
                <a:prstGeom prst="rect">
                  <a:avLst/>
                </a:prstGeom>
              </p:spPr>
            </p:pic>
            <p:pic>
              <p:nvPicPr>
                <p:cNvPr id="9" name="图形 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77098" y="2121115"/>
                  <a:ext cx="275035" cy="257290"/>
                </a:xfrm>
                <a:prstGeom prst="rect">
                  <a:avLst/>
                </a:prstGeom>
              </p:spPr>
            </p:pic>
          </p:grpSp>
          <p:grpSp>
            <p:nvGrpSpPr>
              <p:cNvPr id="34" name="组合 33"/>
              <p:cNvGrpSpPr/>
              <p:nvPr/>
            </p:nvGrpSpPr>
            <p:grpSpPr>
              <a:xfrm>
                <a:off x="3542267" y="2190272"/>
                <a:ext cx="2553733" cy="97387"/>
                <a:chOff x="3423766" y="2190272"/>
                <a:chExt cx="2553733" cy="97387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 flipV="1">
                  <a:off x="3423766" y="2190272"/>
                  <a:ext cx="1716508" cy="90191"/>
                  <a:chOff x="4314484" y="4176338"/>
                  <a:chExt cx="3650110" cy="191788"/>
                </a:xfrm>
              </p:grpSpPr>
              <p:sp>
                <p:nvSpPr>
                  <p:cNvPr id="10" name="任意多边形: 形状 9"/>
                  <p:cNvSpPr/>
                  <p:nvPr/>
                </p:nvSpPr>
                <p:spPr>
                  <a:xfrm>
                    <a:off x="4314484" y="4176338"/>
                    <a:ext cx="278965" cy="191788"/>
                  </a:xfrm>
                  <a:custGeom>
                    <a:avLst/>
                    <a:gdLst>
                      <a:gd name="connsiteX0" fmla="*/ 73784 w 278964"/>
                      <a:gd name="connsiteY0" fmla="*/ 147002 h 191788"/>
                      <a:gd name="connsiteX1" fmla="*/ 72912 w 278964"/>
                      <a:gd name="connsiteY1" fmla="*/ 147700 h 191788"/>
                      <a:gd name="connsiteX2" fmla="*/ 80410 w 278964"/>
                      <a:gd name="connsiteY2" fmla="*/ 138982 h 191788"/>
                      <a:gd name="connsiteX3" fmla="*/ 101506 w 278964"/>
                      <a:gd name="connsiteY3" fmla="*/ 117537 h 191788"/>
                      <a:gd name="connsiteX4" fmla="*/ 128705 w 278964"/>
                      <a:gd name="connsiteY4" fmla="*/ 93825 h 191788"/>
                      <a:gd name="connsiteX5" fmla="*/ 130275 w 278964"/>
                      <a:gd name="connsiteY5" fmla="*/ 92779 h 191788"/>
                      <a:gd name="connsiteX6" fmla="*/ 136726 w 278964"/>
                      <a:gd name="connsiteY6" fmla="*/ 88245 h 191788"/>
                      <a:gd name="connsiteX7" fmla="*/ 150674 w 278964"/>
                      <a:gd name="connsiteY7" fmla="*/ 79876 h 191788"/>
                      <a:gd name="connsiteX8" fmla="*/ 153987 w 278964"/>
                      <a:gd name="connsiteY8" fmla="*/ 78307 h 191788"/>
                      <a:gd name="connsiteX9" fmla="*/ 150848 w 278964"/>
                      <a:gd name="connsiteY9" fmla="*/ 79528 h 191788"/>
                      <a:gd name="connsiteX10" fmla="*/ 156079 w 278964"/>
                      <a:gd name="connsiteY10" fmla="*/ 77784 h 191788"/>
                      <a:gd name="connsiteX11" fmla="*/ 153638 w 278964"/>
                      <a:gd name="connsiteY11" fmla="*/ 77959 h 191788"/>
                      <a:gd name="connsiteX12" fmla="*/ 148407 w 278964"/>
                      <a:gd name="connsiteY12" fmla="*/ 77087 h 191788"/>
                      <a:gd name="connsiteX13" fmla="*/ 147884 w 278964"/>
                      <a:gd name="connsiteY13" fmla="*/ 76564 h 191788"/>
                      <a:gd name="connsiteX14" fmla="*/ 153812 w 278964"/>
                      <a:gd name="connsiteY14" fmla="*/ 80748 h 191788"/>
                      <a:gd name="connsiteX15" fmla="*/ 153115 w 278964"/>
                      <a:gd name="connsiteY15" fmla="*/ 80399 h 191788"/>
                      <a:gd name="connsiteX16" fmla="*/ 159217 w 278964"/>
                      <a:gd name="connsiteY16" fmla="*/ 85979 h 191788"/>
                      <a:gd name="connsiteX17" fmla="*/ 179965 w 278964"/>
                      <a:gd name="connsiteY17" fmla="*/ 109342 h 191788"/>
                      <a:gd name="connsiteX18" fmla="*/ 182755 w 278964"/>
                      <a:gd name="connsiteY18" fmla="*/ 113004 h 191788"/>
                      <a:gd name="connsiteX19" fmla="*/ 186242 w 278964"/>
                      <a:gd name="connsiteY19" fmla="*/ 117362 h 191788"/>
                      <a:gd name="connsiteX20" fmla="*/ 195483 w 278964"/>
                      <a:gd name="connsiteY20" fmla="*/ 130090 h 191788"/>
                      <a:gd name="connsiteX21" fmla="*/ 218846 w 278964"/>
                      <a:gd name="connsiteY21" fmla="*/ 165309 h 191788"/>
                      <a:gd name="connsiteX22" fmla="*/ 263655 w 278964"/>
                      <a:gd name="connsiteY22" fmla="*/ 176991 h 191788"/>
                      <a:gd name="connsiteX23" fmla="*/ 275336 w 278964"/>
                      <a:gd name="connsiteY23" fmla="*/ 132182 h 191788"/>
                      <a:gd name="connsiteX24" fmla="*/ 204723 w 278964"/>
                      <a:gd name="connsiteY24" fmla="*/ 38903 h 191788"/>
                      <a:gd name="connsiteX25" fmla="*/ 135156 w 278964"/>
                      <a:gd name="connsiteY25" fmla="*/ 15889 h 191788"/>
                      <a:gd name="connsiteX26" fmla="*/ 64543 w 278964"/>
                      <a:gd name="connsiteY26" fmla="*/ 62790 h 191788"/>
                      <a:gd name="connsiteX27" fmla="*/ 17294 w 278964"/>
                      <a:gd name="connsiteY27" fmla="*/ 114050 h 191788"/>
                      <a:gd name="connsiteX28" fmla="*/ 28975 w 278964"/>
                      <a:gd name="connsiteY28" fmla="*/ 158858 h 191788"/>
                      <a:gd name="connsiteX29" fmla="*/ 73784 w 278964"/>
                      <a:gd name="connsiteY29" fmla="*/ 147002 h 191788"/>
                      <a:gd name="connsiteX30" fmla="*/ 73784 w 278964"/>
                      <a:gd name="connsiteY30" fmla="*/ 147002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278964" h="191788">
                        <a:moveTo>
                          <a:pt x="73784" y="147002"/>
                        </a:moveTo>
                        <a:cubicBezTo>
                          <a:pt x="76399" y="142295"/>
                          <a:pt x="77446" y="142992"/>
                          <a:pt x="72912" y="147700"/>
                        </a:cubicBezTo>
                        <a:cubicBezTo>
                          <a:pt x="75528" y="144910"/>
                          <a:pt x="77969" y="141772"/>
                          <a:pt x="80410" y="138982"/>
                        </a:cubicBezTo>
                        <a:cubicBezTo>
                          <a:pt x="87209" y="131659"/>
                          <a:pt x="94183" y="124511"/>
                          <a:pt x="101506" y="117537"/>
                        </a:cubicBezTo>
                        <a:cubicBezTo>
                          <a:pt x="110224" y="109168"/>
                          <a:pt x="119290" y="101322"/>
                          <a:pt x="128705" y="93825"/>
                        </a:cubicBezTo>
                        <a:cubicBezTo>
                          <a:pt x="123824" y="97835"/>
                          <a:pt x="127834" y="94522"/>
                          <a:pt x="130275" y="92779"/>
                        </a:cubicBezTo>
                        <a:cubicBezTo>
                          <a:pt x="132367" y="91209"/>
                          <a:pt x="134459" y="89815"/>
                          <a:pt x="136726" y="88245"/>
                        </a:cubicBezTo>
                        <a:cubicBezTo>
                          <a:pt x="141259" y="85281"/>
                          <a:pt x="145792" y="82317"/>
                          <a:pt x="150674" y="79876"/>
                        </a:cubicBezTo>
                        <a:cubicBezTo>
                          <a:pt x="151720" y="79353"/>
                          <a:pt x="152940" y="78830"/>
                          <a:pt x="153987" y="78307"/>
                        </a:cubicBezTo>
                        <a:cubicBezTo>
                          <a:pt x="158171" y="76041"/>
                          <a:pt x="151894" y="80574"/>
                          <a:pt x="150848" y="79528"/>
                        </a:cubicBezTo>
                        <a:cubicBezTo>
                          <a:pt x="151023" y="79702"/>
                          <a:pt x="155556" y="78133"/>
                          <a:pt x="156079" y="77784"/>
                        </a:cubicBezTo>
                        <a:cubicBezTo>
                          <a:pt x="162181" y="75518"/>
                          <a:pt x="149453" y="77784"/>
                          <a:pt x="153638" y="77959"/>
                        </a:cubicBezTo>
                        <a:cubicBezTo>
                          <a:pt x="142479" y="77610"/>
                          <a:pt x="145966" y="76389"/>
                          <a:pt x="148407" y="77087"/>
                        </a:cubicBezTo>
                        <a:cubicBezTo>
                          <a:pt x="149976" y="77610"/>
                          <a:pt x="153289" y="79005"/>
                          <a:pt x="147884" y="76564"/>
                        </a:cubicBezTo>
                        <a:cubicBezTo>
                          <a:pt x="140387" y="73251"/>
                          <a:pt x="153464" y="80748"/>
                          <a:pt x="153812" y="80748"/>
                        </a:cubicBezTo>
                        <a:cubicBezTo>
                          <a:pt x="152069" y="81097"/>
                          <a:pt x="147187" y="75343"/>
                          <a:pt x="153115" y="80399"/>
                        </a:cubicBezTo>
                        <a:cubicBezTo>
                          <a:pt x="155207" y="82143"/>
                          <a:pt x="157299" y="84061"/>
                          <a:pt x="159217" y="85979"/>
                        </a:cubicBezTo>
                        <a:cubicBezTo>
                          <a:pt x="166540" y="93302"/>
                          <a:pt x="173514" y="101148"/>
                          <a:pt x="179965" y="109342"/>
                        </a:cubicBezTo>
                        <a:cubicBezTo>
                          <a:pt x="180837" y="110563"/>
                          <a:pt x="185719" y="116665"/>
                          <a:pt x="182755" y="113004"/>
                        </a:cubicBezTo>
                        <a:cubicBezTo>
                          <a:pt x="179616" y="108993"/>
                          <a:pt x="185544" y="116491"/>
                          <a:pt x="186242" y="117362"/>
                        </a:cubicBezTo>
                        <a:cubicBezTo>
                          <a:pt x="189380" y="121547"/>
                          <a:pt x="192519" y="125906"/>
                          <a:pt x="195483" y="130090"/>
                        </a:cubicBezTo>
                        <a:cubicBezTo>
                          <a:pt x="203677" y="141597"/>
                          <a:pt x="211523" y="153279"/>
                          <a:pt x="218846" y="165309"/>
                        </a:cubicBezTo>
                        <a:cubicBezTo>
                          <a:pt x="227738" y="179955"/>
                          <a:pt x="248486" y="186755"/>
                          <a:pt x="263655" y="176991"/>
                        </a:cubicBezTo>
                        <a:cubicBezTo>
                          <a:pt x="278300" y="167576"/>
                          <a:pt x="284926" y="147874"/>
                          <a:pt x="275336" y="132182"/>
                        </a:cubicBezTo>
                        <a:cubicBezTo>
                          <a:pt x="255111" y="99404"/>
                          <a:pt x="232445" y="65579"/>
                          <a:pt x="204723" y="38903"/>
                        </a:cubicBezTo>
                        <a:cubicBezTo>
                          <a:pt x="185370" y="20422"/>
                          <a:pt x="162530" y="6997"/>
                          <a:pt x="135156" y="15889"/>
                        </a:cubicBezTo>
                        <a:cubicBezTo>
                          <a:pt x="108306" y="24781"/>
                          <a:pt x="85291" y="44308"/>
                          <a:pt x="64543" y="62790"/>
                        </a:cubicBezTo>
                        <a:cubicBezTo>
                          <a:pt x="48154" y="77435"/>
                          <a:pt x="28104" y="94522"/>
                          <a:pt x="17294" y="114050"/>
                        </a:cubicBezTo>
                        <a:cubicBezTo>
                          <a:pt x="8925" y="129044"/>
                          <a:pt x="13109" y="150489"/>
                          <a:pt x="28975" y="158858"/>
                        </a:cubicBezTo>
                        <a:cubicBezTo>
                          <a:pt x="44493" y="166879"/>
                          <a:pt x="64892" y="163043"/>
                          <a:pt x="73784" y="147002"/>
                        </a:cubicBezTo>
                        <a:lnTo>
                          <a:pt x="73784" y="147002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" name="任意多边形: 形状 10"/>
                  <p:cNvSpPr/>
                  <p:nvPr/>
                </p:nvSpPr>
                <p:spPr>
                  <a:xfrm>
                    <a:off x="4720423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377 h 174353"/>
                      <a:gd name="connsiteX12" fmla="*/ 142608 w 278964"/>
                      <a:gd name="connsiteY12" fmla="*/ 112772 h 174353"/>
                      <a:gd name="connsiteX13" fmla="*/ 146967 w 278964"/>
                      <a:gd name="connsiteY13" fmla="*/ 110854 h 174353"/>
                      <a:gd name="connsiteX14" fmla="*/ 142260 w 278964"/>
                      <a:gd name="connsiteY14" fmla="*/ 112075 h 174353"/>
                      <a:gd name="connsiteX15" fmla="*/ 155162 w 278964"/>
                      <a:gd name="connsiteY15" fmla="*/ 112075 h 174353"/>
                      <a:gd name="connsiteX16" fmla="*/ 152198 w 278964"/>
                      <a:gd name="connsiteY16" fmla="*/ 111377 h 174353"/>
                      <a:gd name="connsiteX17" fmla="*/ 149757 w 278964"/>
                      <a:gd name="connsiteY17" fmla="*/ 110506 h 174353"/>
                      <a:gd name="connsiteX18" fmla="*/ 154290 w 278964"/>
                      <a:gd name="connsiteY18" fmla="*/ 112423 h 174353"/>
                      <a:gd name="connsiteX19" fmla="*/ 148885 w 278964"/>
                      <a:gd name="connsiteY19" fmla="*/ 109459 h 174353"/>
                      <a:gd name="connsiteX20" fmla="*/ 137029 w 278964"/>
                      <a:gd name="connsiteY20" fmla="*/ 101439 h 174353"/>
                      <a:gd name="connsiteX21" fmla="*/ 136680 w 278964"/>
                      <a:gd name="connsiteY21" fmla="*/ 100916 h 174353"/>
                      <a:gd name="connsiteX22" fmla="*/ 131101 w 278964"/>
                      <a:gd name="connsiteY22" fmla="*/ 96209 h 174353"/>
                      <a:gd name="connsiteX23" fmla="*/ 118373 w 278964"/>
                      <a:gd name="connsiteY23" fmla="*/ 84353 h 174353"/>
                      <a:gd name="connsiteX24" fmla="*/ 96056 w 278964"/>
                      <a:gd name="connsiteY24" fmla="*/ 61164 h 174353"/>
                      <a:gd name="connsiteX25" fmla="*/ 68508 w 278964"/>
                      <a:gd name="connsiteY25" fmla="*/ 29083 h 174353"/>
                      <a:gd name="connsiteX26" fmla="*/ 22305 w 278964"/>
                      <a:gd name="connsiteY26" fmla="*/ 29083 h 174353"/>
                      <a:gd name="connsiteX27" fmla="*/ 22305 w 278964"/>
                      <a:gd name="connsiteY27" fmla="*/ 75286 h 174353"/>
                      <a:gd name="connsiteX28" fmla="*/ 104774 w 278964"/>
                      <a:gd name="connsiteY28" fmla="*/ 158278 h 174353"/>
                      <a:gd name="connsiteX29" fmla="*/ 134239 w 278964"/>
                      <a:gd name="connsiteY29" fmla="*/ 173970 h 174353"/>
                      <a:gd name="connsiteX30" fmla="*/ 177130 w 278964"/>
                      <a:gd name="connsiteY30" fmla="*/ 168216 h 174353"/>
                      <a:gd name="connsiteX31" fmla="*/ 236062 w 278964"/>
                      <a:gd name="connsiteY31" fmla="*/ 116259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582" y="108936"/>
                          <a:pt x="147665" y="110157"/>
                          <a:pt x="145572" y="111377"/>
                        </a:cubicBezTo>
                        <a:cubicBezTo>
                          <a:pt x="145224" y="111552"/>
                          <a:pt x="142783" y="112598"/>
                          <a:pt x="142608" y="112772"/>
                        </a:cubicBezTo>
                        <a:cubicBezTo>
                          <a:pt x="142783" y="112249"/>
                          <a:pt x="149408" y="110680"/>
                          <a:pt x="146967" y="110854"/>
                        </a:cubicBezTo>
                        <a:cubicBezTo>
                          <a:pt x="145921" y="111029"/>
                          <a:pt x="143306" y="111552"/>
                          <a:pt x="142260" y="112075"/>
                        </a:cubicBezTo>
                        <a:cubicBezTo>
                          <a:pt x="143306" y="111552"/>
                          <a:pt x="153244" y="110157"/>
                          <a:pt x="155162" y="112075"/>
                        </a:cubicBezTo>
                        <a:cubicBezTo>
                          <a:pt x="154639" y="111552"/>
                          <a:pt x="152895" y="111726"/>
                          <a:pt x="152198" y="111377"/>
                        </a:cubicBezTo>
                        <a:cubicBezTo>
                          <a:pt x="151675" y="111029"/>
                          <a:pt x="150454" y="110680"/>
                          <a:pt x="149757" y="110506"/>
                        </a:cubicBezTo>
                        <a:cubicBezTo>
                          <a:pt x="147316" y="110157"/>
                          <a:pt x="154116" y="112249"/>
                          <a:pt x="154290" y="112423"/>
                        </a:cubicBezTo>
                        <a:cubicBezTo>
                          <a:pt x="153767" y="111552"/>
                          <a:pt x="149757" y="110157"/>
                          <a:pt x="148885" y="109459"/>
                        </a:cubicBezTo>
                        <a:cubicBezTo>
                          <a:pt x="145049" y="107193"/>
                          <a:pt x="140167" y="104752"/>
                          <a:pt x="137029" y="101439"/>
                        </a:cubicBezTo>
                        <a:cubicBezTo>
                          <a:pt x="140690" y="105449"/>
                          <a:pt x="140342" y="104055"/>
                          <a:pt x="136680" y="100916"/>
                        </a:cubicBezTo>
                        <a:cubicBezTo>
                          <a:pt x="134762" y="99347"/>
                          <a:pt x="133019" y="97778"/>
                          <a:pt x="131101" y="96209"/>
                        </a:cubicBezTo>
                        <a:cubicBezTo>
                          <a:pt x="126742" y="92373"/>
                          <a:pt x="122558" y="88363"/>
                          <a:pt x="118373" y="84353"/>
                        </a:cubicBezTo>
                        <a:cubicBezTo>
                          <a:pt x="110702" y="76855"/>
                          <a:pt x="103205" y="69184"/>
                          <a:pt x="96056" y="61164"/>
                        </a:cubicBezTo>
                        <a:cubicBezTo>
                          <a:pt x="86641" y="50703"/>
                          <a:pt x="77226" y="40067"/>
                          <a:pt x="68508" y="29083"/>
                        </a:cubicBezTo>
                        <a:cubicBezTo>
                          <a:pt x="57698" y="15658"/>
                          <a:pt x="33289" y="17052"/>
                          <a:pt x="22305" y="29083"/>
                        </a:cubicBezTo>
                        <a:cubicBezTo>
                          <a:pt x="9228" y="43380"/>
                          <a:pt x="10797" y="60989"/>
                          <a:pt x="22305" y="75286"/>
                        </a:cubicBezTo>
                        <a:cubicBezTo>
                          <a:pt x="46540" y="105624"/>
                          <a:pt x="73565" y="135089"/>
                          <a:pt x="104774" y="158278"/>
                        </a:cubicBezTo>
                        <a:cubicBezTo>
                          <a:pt x="113666" y="164904"/>
                          <a:pt x="123430" y="170657"/>
                          <a:pt x="134239" y="173970"/>
                        </a:cubicBezTo>
                        <a:cubicBezTo>
                          <a:pt x="149234" y="178503"/>
                          <a:pt x="163531" y="175016"/>
                          <a:pt x="177130" y="168216"/>
                        </a:cubicBezTo>
                        <a:cubicBezTo>
                          <a:pt x="200145" y="156709"/>
                          <a:pt x="219498" y="135612"/>
                          <a:pt x="236062" y="116259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任意多边形: 形状 11"/>
                  <p:cNvSpPr/>
                  <p:nvPr/>
                </p:nvSpPr>
                <p:spPr>
                  <a:xfrm>
                    <a:off x="5150197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2873 w 278964"/>
                      <a:gd name="connsiteY1" fmla="*/ 147698 h 191788"/>
                      <a:gd name="connsiteX2" fmla="*/ 80370 w 278964"/>
                      <a:gd name="connsiteY2" fmla="*/ 138980 h 191788"/>
                      <a:gd name="connsiteX3" fmla="*/ 101467 w 278964"/>
                      <a:gd name="connsiteY3" fmla="*/ 117535 h 191788"/>
                      <a:gd name="connsiteX4" fmla="*/ 128666 w 278964"/>
                      <a:gd name="connsiteY4" fmla="*/ 93823 h 191788"/>
                      <a:gd name="connsiteX5" fmla="*/ 130235 w 278964"/>
                      <a:gd name="connsiteY5" fmla="*/ 92777 h 191788"/>
                      <a:gd name="connsiteX6" fmla="*/ 136512 w 278964"/>
                      <a:gd name="connsiteY6" fmla="*/ 88418 h 191788"/>
                      <a:gd name="connsiteX7" fmla="*/ 150460 w 278964"/>
                      <a:gd name="connsiteY7" fmla="*/ 80049 h 191788"/>
                      <a:gd name="connsiteX8" fmla="*/ 153773 w 278964"/>
                      <a:gd name="connsiteY8" fmla="*/ 78480 h 191788"/>
                      <a:gd name="connsiteX9" fmla="*/ 150809 w 278964"/>
                      <a:gd name="connsiteY9" fmla="*/ 79700 h 191788"/>
                      <a:gd name="connsiteX10" fmla="*/ 156040 w 278964"/>
                      <a:gd name="connsiteY10" fmla="*/ 77957 h 191788"/>
                      <a:gd name="connsiteX11" fmla="*/ 153599 w 278964"/>
                      <a:gd name="connsiteY11" fmla="*/ 78131 h 191788"/>
                      <a:gd name="connsiteX12" fmla="*/ 148368 w 278964"/>
                      <a:gd name="connsiteY12" fmla="*/ 77259 h 191788"/>
                      <a:gd name="connsiteX13" fmla="*/ 147845 w 278964"/>
                      <a:gd name="connsiteY13" fmla="*/ 76736 h 191788"/>
                      <a:gd name="connsiteX14" fmla="*/ 153773 w 278964"/>
                      <a:gd name="connsiteY14" fmla="*/ 80746 h 191788"/>
                      <a:gd name="connsiteX15" fmla="*/ 153076 w 278964"/>
                      <a:gd name="connsiteY15" fmla="*/ 80398 h 191788"/>
                      <a:gd name="connsiteX16" fmla="*/ 159178 w 278964"/>
                      <a:gd name="connsiteY16" fmla="*/ 85977 h 191788"/>
                      <a:gd name="connsiteX17" fmla="*/ 179926 w 278964"/>
                      <a:gd name="connsiteY17" fmla="*/ 109340 h 191788"/>
                      <a:gd name="connsiteX18" fmla="*/ 182716 w 278964"/>
                      <a:gd name="connsiteY18" fmla="*/ 113002 h 191788"/>
                      <a:gd name="connsiteX19" fmla="*/ 186028 w 278964"/>
                      <a:gd name="connsiteY19" fmla="*/ 117535 h 191788"/>
                      <a:gd name="connsiteX20" fmla="*/ 195269 w 278964"/>
                      <a:gd name="connsiteY20" fmla="*/ 130263 h 191788"/>
                      <a:gd name="connsiteX21" fmla="*/ 218632 w 278964"/>
                      <a:gd name="connsiteY21" fmla="*/ 165482 h 191788"/>
                      <a:gd name="connsiteX22" fmla="*/ 263441 w 278964"/>
                      <a:gd name="connsiteY22" fmla="*/ 177164 h 191788"/>
                      <a:gd name="connsiteX23" fmla="*/ 275123 w 278964"/>
                      <a:gd name="connsiteY23" fmla="*/ 132355 h 191788"/>
                      <a:gd name="connsiteX24" fmla="*/ 204510 w 278964"/>
                      <a:gd name="connsiteY24" fmla="*/ 39076 h 191788"/>
                      <a:gd name="connsiteX25" fmla="*/ 134943 w 278964"/>
                      <a:gd name="connsiteY25" fmla="*/ 15887 h 191788"/>
                      <a:gd name="connsiteX26" fmla="*/ 64504 w 278964"/>
                      <a:gd name="connsiteY26" fmla="*/ 62614 h 191788"/>
                      <a:gd name="connsiteX27" fmla="*/ 17255 w 278964"/>
                      <a:gd name="connsiteY27" fmla="*/ 113873 h 191788"/>
                      <a:gd name="connsiteX28" fmla="*/ 28936 w 278964"/>
                      <a:gd name="connsiteY28" fmla="*/ 158682 h 191788"/>
                      <a:gd name="connsiteX29" fmla="*/ 73745 w 278964"/>
                      <a:gd name="connsiteY29" fmla="*/ 147001 h 191788"/>
                      <a:gd name="connsiteX30" fmla="*/ 73745 w 278964"/>
                      <a:gd name="connsiteY30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6360" y="142293"/>
                          <a:pt x="77406" y="142990"/>
                          <a:pt x="72873" y="147698"/>
                        </a:cubicBezTo>
                        <a:cubicBezTo>
                          <a:pt x="75488" y="144908"/>
                          <a:pt x="77929" y="141770"/>
                          <a:pt x="80370" y="138980"/>
                        </a:cubicBezTo>
                        <a:cubicBezTo>
                          <a:pt x="87170" y="131657"/>
                          <a:pt x="94319" y="124509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517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4" y="73249"/>
                          <a:pt x="153424" y="80746"/>
                          <a:pt x="153773" y="80746"/>
                        </a:cubicBezTo>
                        <a:cubicBezTo>
                          <a:pt x="152030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5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任意多边形: 形状 12"/>
                  <p:cNvSpPr/>
                  <p:nvPr/>
                </p:nvSpPr>
                <p:spPr>
                  <a:xfrm>
                    <a:off x="5556097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552 h 174353"/>
                      <a:gd name="connsiteX12" fmla="*/ 142608 w 278964"/>
                      <a:gd name="connsiteY12" fmla="*/ 112947 h 174353"/>
                      <a:gd name="connsiteX13" fmla="*/ 146967 w 278964"/>
                      <a:gd name="connsiteY13" fmla="*/ 111029 h 174353"/>
                      <a:gd name="connsiteX14" fmla="*/ 142260 w 278964"/>
                      <a:gd name="connsiteY14" fmla="*/ 112249 h 174353"/>
                      <a:gd name="connsiteX15" fmla="*/ 155162 w 278964"/>
                      <a:gd name="connsiteY15" fmla="*/ 112249 h 174353"/>
                      <a:gd name="connsiteX16" fmla="*/ 152198 w 278964"/>
                      <a:gd name="connsiteY16" fmla="*/ 111552 h 174353"/>
                      <a:gd name="connsiteX17" fmla="*/ 149757 w 278964"/>
                      <a:gd name="connsiteY17" fmla="*/ 110680 h 174353"/>
                      <a:gd name="connsiteX18" fmla="*/ 154290 w 278964"/>
                      <a:gd name="connsiteY18" fmla="*/ 112598 h 174353"/>
                      <a:gd name="connsiteX19" fmla="*/ 148885 w 278964"/>
                      <a:gd name="connsiteY19" fmla="*/ 109634 h 174353"/>
                      <a:gd name="connsiteX20" fmla="*/ 137029 w 278964"/>
                      <a:gd name="connsiteY20" fmla="*/ 101614 h 174353"/>
                      <a:gd name="connsiteX21" fmla="*/ 136680 w 278964"/>
                      <a:gd name="connsiteY21" fmla="*/ 101091 h 174353"/>
                      <a:gd name="connsiteX22" fmla="*/ 131101 w 278964"/>
                      <a:gd name="connsiteY22" fmla="*/ 96383 h 174353"/>
                      <a:gd name="connsiteX23" fmla="*/ 118373 w 278964"/>
                      <a:gd name="connsiteY23" fmla="*/ 84527 h 174353"/>
                      <a:gd name="connsiteX24" fmla="*/ 96056 w 278964"/>
                      <a:gd name="connsiteY24" fmla="*/ 61338 h 174353"/>
                      <a:gd name="connsiteX25" fmla="*/ 68508 w 278964"/>
                      <a:gd name="connsiteY25" fmla="*/ 29257 h 174353"/>
                      <a:gd name="connsiteX26" fmla="*/ 22305 w 278964"/>
                      <a:gd name="connsiteY26" fmla="*/ 29257 h 174353"/>
                      <a:gd name="connsiteX27" fmla="*/ 22305 w 278964"/>
                      <a:gd name="connsiteY27" fmla="*/ 75461 h 174353"/>
                      <a:gd name="connsiteX28" fmla="*/ 104774 w 278964"/>
                      <a:gd name="connsiteY28" fmla="*/ 158453 h 174353"/>
                      <a:gd name="connsiteX29" fmla="*/ 134239 w 278964"/>
                      <a:gd name="connsiteY29" fmla="*/ 174144 h 174353"/>
                      <a:gd name="connsiteX30" fmla="*/ 177130 w 278964"/>
                      <a:gd name="connsiteY30" fmla="*/ 168391 h 174353"/>
                      <a:gd name="connsiteX31" fmla="*/ 236062 w 278964"/>
                      <a:gd name="connsiteY31" fmla="*/ 116608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757" y="109111"/>
                          <a:pt x="147665" y="110331"/>
                          <a:pt x="145572" y="111552"/>
                        </a:cubicBezTo>
                        <a:cubicBezTo>
                          <a:pt x="145224" y="111726"/>
                          <a:pt x="142783" y="112772"/>
                          <a:pt x="142608" y="112947"/>
                        </a:cubicBezTo>
                        <a:cubicBezTo>
                          <a:pt x="142783" y="112423"/>
                          <a:pt x="149408" y="110854"/>
                          <a:pt x="146967" y="111029"/>
                        </a:cubicBezTo>
                        <a:cubicBezTo>
                          <a:pt x="145921" y="111203"/>
                          <a:pt x="143306" y="111726"/>
                          <a:pt x="142260" y="112249"/>
                        </a:cubicBezTo>
                        <a:cubicBezTo>
                          <a:pt x="143306" y="111726"/>
                          <a:pt x="153244" y="110331"/>
                          <a:pt x="155162" y="112249"/>
                        </a:cubicBezTo>
                        <a:cubicBezTo>
                          <a:pt x="154639" y="111726"/>
                          <a:pt x="152895" y="112075"/>
                          <a:pt x="152198" y="111552"/>
                        </a:cubicBezTo>
                        <a:cubicBezTo>
                          <a:pt x="151675" y="111203"/>
                          <a:pt x="150454" y="110854"/>
                          <a:pt x="149757" y="110680"/>
                        </a:cubicBezTo>
                        <a:cubicBezTo>
                          <a:pt x="147316" y="110331"/>
                          <a:pt x="154116" y="112423"/>
                          <a:pt x="154290" y="112598"/>
                        </a:cubicBezTo>
                        <a:cubicBezTo>
                          <a:pt x="153767" y="111726"/>
                          <a:pt x="149757" y="110331"/>
                          <a:pt x="148885" y="109634"/>
                        </a:cubicBezTo>
                        <a:cubicBezTo>
                          <a:pt x="145049" y="107367"/>
                          <a:pt x="140167" y="104926"/>
                          <a:pt x="137029" y="101614"/>
                        </a:cubicBezTo>
                        <a:cubicBezTo>
                          <a:pt x="140690" y="105624"/>
                          <a:pt x="140342" y="104229"/>
                          <a:pt x="136680" y="101091"/>
                        </a:cubicBezTo>
                        <a:cubicBezTo>
                          <a:pt x="134763" y="99521"/>
                          <a:pt x="133019" y="97952"/>
                          <a:pt x="131101" y="96383"/>
                        </a:cubicBezTo>
                        <a:cubicBezTo>
                          <a:pt x="126742" y="92547"/>
                          <a:pt x="122558" y="88537"/>
                          <a:pt x="118373" y="84527"/>
                        </a:cubicBezTo>
                        <a:cubicBezTo>
                          <a:pt x="110702" y="77030"/>
                          <a:pt x="103205" y="69358"/>
                          <a:pt x="96056" y="61338"/>
                        </a:cubicBezTo>
                        <a:cubicBezTo>
                          <a:pt x="86641" y="50877"/>
                          <a:pt x="77226" y="40241"/>
                          <a:pt x="68508" y="29257"/>
                        </a:cubicBezTo>
                        <a:cubicBezTo>
                          <a:pt x="57698" y="15832"/>
                          <a:pt x="33289" y="17227"/>
                          <a:pt x="22305" y="29257"/>
                        </a:cubicBezTo>
                        <a:cubicBezTo>
                          <a:pt x="9228" y="43554"/>
                          <a:pt x="10798" y="61164"/>
                          <a:pt x="22305" y="75461"/>
                        </a:cubicBezTo>
                        <a:cubicBezTo>
                          <a:pt x="46540" y="105798"/>
                          <a:pt x="73565" y="135264"/>
                          <a:pt x="104774" y="158453"/>
                        </a:cubicBezTo>
                        <a:cubicBezTo>
                          <a:pt x="113666" y="165078"/>
                          <a:pt x="123430" y="170832"/>
                          <a:pt x="134239" y="174144"/>
                        </a:cubicBezTo>
                        <a:cubicBezTo>
                          <a:pt x="149234" y="178678"/>
                          <a:pt x="163531" y="175191"/>
                          <a:pt x="177130" y="168391"/>
                        </a:cubicBezTo>
                        <a:cubicBezTo>
                          <a:pt x="200145" y="157058"/>
                          <a:pt x="219498" y="135787"/>
                          <a:pt x="236062" y="116608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任意多边形: 形状 13"/>
                  <p:cNvSpPr/>
                  <p:nvPr/>
                </p:nvSpPr>
                <p:spPr>
                  <a:xfrm>
                    <a:off x="5985871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9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7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2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任意多边形: 形状 14"/>
                  <p:cNvSpPr/>
                  <p:nvPr/>
                </p:nvSpPr>
                <p:spPr>
                  <a:xfrm>
                    <a:off x="6391771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7034 h 174353"/>
                      <a:gd name="connsiteX1" fmla="*/ 216011 w 278964"/>
                      <a:gd name="connsiteY1" fmla="*/ 35639 h 174353"/>
                      <a:gd name="connsiteX2" fmla="*/ 209560 w 278964"/>
                      <a:gd name="connsiteY2" fmla="*/ 45229 h 174353"/>
                      <a:gd name="connsiteX3" fmla="*/ 201365 w 278964"/>
                      <a:gd name="connsiteY3" fmla="*/ 56561 h 174353"/>
                      <a:gd name="connsiteX4" fmla="*/ 200668 w 278964"/>
                      <a:gd name="connsiteY4" fmla="*/ 57433 h 174353"/>
                      <a:gd name="connsiteX5" fmla="*/ 195089 w 278964"/>
                      <a:gd name="connsiteY5" fmla="*/ 64407 h 174353"/>
                      <a:gd name="connsiteX6" fmla="*/ 170854 w 278964"/>
                      <a:gd name="connsiteY6" fmla="*/ 91258 h 174353"/>
                      <a:gd name="connsiteX7" fmla="*/ 159346 w 278964"/>
                      <a:gd name="connsiteY7" fmla="*/ 102068 h 174353"/>
                      <a:gd name="connsiteX8" fmla="*/ 152895 w 278964"/>
                      <a:gd name="connsiteY8" fmla="*/ 107473 h 174353"/>
                      <a:gd name="connsiteX9" fmla="*/ 154813 w 278964"/>
                      <a:gd name="connsiteY9" fmla="*/ 105903 h 174353"/>
                      <a:gd name="connsiteX10" fmla="*/ 151675 w 278964"/>
                      <a:gd name="connsiteY10" fmla="*/ 107996 h 174353"/>
                      <a:gd name="connsiteX11" fmla="*/ 145572 w 278964"/>
                      <a:gd name="connsiteY11" fmla="*/ 111657 h 174353"/>
                      <a:gd name="connsiteX12" fmla="*/ 142608 w 278964"/>
                      <a:gd name="connsiteY12" fmla="*/ 113052 h 174353"/>
                      <a:gd name="connsiteX13" fmla="*/ 146967 w 278964"/>
                      <a:gd name="connsiteY13" fmla="*/ 111134 h 174353"/>
                      <a:gd name="connsiteX14" fmla="*/ 142260 w 278964"/>
                      <a:gd name="connsiteY14" fmla="*/ 112354 h 174353"/>
                      <a:gd name="connsiteX15" fmla="*/ 155162 w 278964"/>
                      <a:gd name="connsiteY15" fmla="*/ 112354 h 174353"/>
                      <a:gd name="connsiteX16" fmla="*/ 152198 w 278964"/>
                      <a:gd name="connsiteY16" fmla="*/ 111657 h 174353"/>
                      <a:gd name="connsiteX17" fmla="*/ 149757 w 278964"/>
                      <a:gd name="connsiteY17" fmla="*/ 110785 h 174353"/>
                      <a:gd name="connsiteX18" fmla="*/ 154290 w 278964"/>
                      <a:gd name="connsiteY18" fmla="*/ 112703 h 174353"/>
                      <a:gd name="connsiteX19" fmla="*/ 148885 w 278964"/>
                      <a:gd name="connsiteY19" fmla="*/ 109739 h 174353"/>
                      <a:gd name="connsiteX20" fmla="*/ 137029 w 278964"/>
                      <a:gd name="connsiteY20" fmla="*/ 101719 h 174353"/>
                      <a:gd name="connsiteX21" fmla="*/ 136680 w 278964"/>
                      <a:gd name="connsiteY21" fmla="*/ 101196 h 174353"/>
                      <a:gd name="connsiteX22" fmla="*/ 131101 w 278964"/>
                      <a:gd name="connsiteY22" fmla="*/ 96488 h 174353"/>
                      <a:gd name="connsiteX23" fmla="*/ 118373 w 278964"/>
                      <a:gd name="connsiteY23" fmla="*/ 84632 h 174353"/>
                      <a:gd name="connsiteX24" fmla="*/ 96056 w 278964"/>
                      <a:gd name="connsiteY24" fmla="*/ 61443 h 174353"/>
                      <a:gd name="connsiteX25" fmla="*/ 68508 w 278964"/>
                      <a:gd name="connsiteY25" fmla="*/ 29362 h 174353"/>
                      <a:gd name="connsiteX26" fmla="*/ 22305 w 278964"/>
                      <a:gd name="connsiteY26" fmla="*/ 29362 h 174353"/>
                      <a:gd name="connsiteX27" fmla="*/ 22305 w 278964"/>
                      <a:gd name="connsiteY27" fmla="*/ 75566 h 174353"/>
                      <a:gd name="connsiteX28" fmla="*/ 104774 w 278964"/>
                      <a:gd name="connsiteY28" fmla="*/ 158558 h 174353"/>
                      <a:gd name="connsiteX29" fmla="*/ 134239 w 278964"/>
                      <a:gd name="connsiteY29" fmla="*/ 174250 h 174353"/>
                      <a:gd name="connsiteX30" fmla="*/ 177130 w 278964"/>
                      <a:gd name="connsiteY30" fmla="*/ 168496 h 174353"/>
                      <a:gd name="connsiteX31" fmla="*/ 236061 w 278964"/>
                      <a:gd name="connsiteY31" fmla="*/ 116539 h 174353"/>
                      <a:gd name="connsiteX32" fmla="*/ 279301 w 278964"/>
                      <a:gd name="connsiteY32" fmla="*/ 54295 h 174353"/>
                      <a:gd name="connsiteX33" fmla="*/ 256461 w 278964"/>
                      <a:gd name="connsiteY33" fmla="*/ 14019 h 174353"/>
                      <a:gd name="connsiteX34" fmla="*/ 216185 w 278964"/>
                      <a:gd name="connsiteY34" fmla="*/ 37034 h 174353"/>
                      <a:gd name="connsiteX35" fmla="*/ 216185 w 278964"/>
                      <a:gd name="connsiteY35" fmla="*/ 37034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7034"/>
                        </a:moveTo>
                        <a:cubicBezTo>
                          <a:pt x="221416" y="23783"/>
                          <a:pt x="218103" y="32152"/>
                          <a:pt x="216011" y="35639"/>
                        </a:cubicBezTo>
                        <a:cubicBezTo>
                          <a:pt x="213919" y="38952"/>
                          <a:pt x="211826" y="42090"/>
                          <a:pt x="209560" y="45229"/>
                        </a:cubicBezTo>
                        <a:cubicBezTo>
                          <a:pt x="206945" y="49064"/>
                          <a:pt x="204155" y="52726"/>
                          <a:pt x="201365" y="56561"/>
                        </a:cubicBezTo>
                        <a:cubicBezTo>
                          <a:pt x="198053" y="61095"/>
                          <a:pt x="205724" y="51157"/>
                          <a:pt x="200668" y="57433"/>
                        </a:cubicBezTo>
                        <a:cubicBezTo>
                          <a:pt x="198750" y="59700"/>
                          <a:pt x="197007" y="62141"/>
                          <a:pt x="195089" y="64407"/>
                        </a:cubicBezTo>
                        <a:cubicBezTo>
                          <a:pt x="187417" y="73648"/>
                          <a:pt x="179397" y="82714"/>
                          <a:pt x="170854" y="91258"/>
                        </a:cubicBezTo>
                        <a:cubicBezTo>
                          <a:pt x="167192" y="94919"/>
                          <a:pt x="163356" y="98581"/>
                          <a:pt x="159346" y="102068"/>
                        </a:cubicBezTo>
                        <a:cubicBezTo>
                          <a:pt x="157777" y="103462"/>
                          <a:pt x="153593" y="105729"/>
                          <a:pt x="152895" y="107473"/>
                        </a:cubicBezTo>
                        <a:cubicBezTo>
                          <a:pt x="153244" y="106775"/>
                          <a:pt x="159346" y="103114"/>
                          <a:pt x="154813" y="105903"/>
                        </a:cubicBezTo>
                        <a:cubicBezTo>
                          <a:pt x="153767" y="106601"/>
                          <a:pt x="152721" y="107298"/>
                          <a:pt x="151675" y="107996"/>
                        </a:cubicBezTo>
                        <a:cubicBezTo>
                          <a:pt x="149757" y="109216"/>
                          <a:pt x="147665" y="110437"/>
                          <a:pt x="145572" y="111657"/>
                        </a:cubicBezTo>
                        <a:cubicBezTo>
                          <a:pt x="145224" y="111831"/>
                          <a:pt x="142783" y="112878"/>
                          <a:pt x="142608" y="113052"/>
                        </a:cubicBezTo>
                        <a:cubicBezTo>
                          <a:pt x="142783" y="112529"/>
                          <a:pt x="149408" y="110960"/>
                          <a:pt x="146967" y="111134"/>
                        </a:cubicBezTo>
                        <a:cubicBezTo>
                          <a:pt x="145921" y="111308"/>
                          <a:pt x="143306" y="111831"/>
                          <a:pt x="142260" y="112354"/>
                        </a:cubicBezTo>
                        <a:cubicBezTo>
                          <a:pt x="143306" y="111831"/>
                          <a:pt x="153244" y="110437"/>
                          <a:pt x="155162" y="112354"/>
                        </a:cubicBezTo>
                        <a:cubicBezTo>
                          <a:pt x="154639" y="111831"/>
                          <a:pt x="152895" y="112180"/>
                          <a:pt x="152198" y="111657"/>
                        </a:cubicBezTo>
                        <a:cubicBezTo>
                          <a:pt x="151675" y="111308"/>
                          <a:pt x="150454" y="110960"/>
                          <a:pt x="149757" y="110785"/>
                        </a:cubicBezTo>
                        <a:cubicBezTo>
                          <a:pt x="147316" y="110437"/>
                          <a:pt x="154116" y="112529"/>
                          <a:pt x="154290" y="112703"/>
                        </a:cubicBezTo>
                        <a:cubicBezTo>
                          <a:pt x="153767" y="111831"/>
                          <a:pt x="149757" y="110437"/>
                          <a:pt x="148885" y="109739"/>
                        </a:cubicBezTo>
                        <a:cubicBezTo>
                          <a:pt x="145049" y="107473"/>
                          <a:pt x="140167" y="105032"/>
                          <a:pt x="137029" y="101719"/>
                        </a:cubicBezTo>
                        <a:cubicBezTo>
                          <a:pt x="140690" y="105729"/>
                          <a:pt x="140342" y="104334"/>
                          <a:pt x="136680" y="101196"/>
                        </a:cubicBezTo>
                        <a:cubicBezTo>
                          <a:pt x="134763" y="99627"/>
                          <a:pt x="133019" y="98058"/>
                          <a:pt x="131101" y="96488"/>
                        </a:cubicBezTo>
                        <a:cubicBezTo>
                          <a:pt x="126742" y="92653"/>
                          <a:pt x="122558" y="88642"/>
                          <a:pt x="118373" y="84632"/>
                        </a:cubicBezTo>
                        <a:cubicBezTo>
                          <a:pt x="110702" y="77135"/>
                          <a:pt x="103379" y="69464"/>
                          <a:pt x="96056" y="61443"/>
                        </a:cubicBezTo>
                        <a:cubicBezTo>
                          <a:pt x="86641" y="50982"/>
                          <a:pt x="77226" y="40347"/>
                          <a:pt x="68508" y="29362"/>
                        </a:cubicBezTo>
                        <a:cubicBezTo>
                          <a:pt x="57698" y="15937"/>
                          <a:pt x="33289" y="17332"/>
                          <a:pt x="22305" y="29362"/>
                        </a:cubicBezTo>
                        <a:cubicBezTo>
                          <a:pt x="9228" y="43659"/>
                          <a:pt x="10798" y="61269"/>
                          <a:pt x="22305" y="75566"/>
                        </a:cubicBezTo>
                        <a:cubicBezTo>
                          <a:pt x="46540" y="105903"/>
                          <a:pt x="73565" y="135369"/>
                          <a:pt x="104774" y="158558"/>
                        </a:cubicBezTo>
                        <a:cubicBezTo>
                          <a:pt x="113666" y="165183"/>
                          <a:pt x="123430" y="170937"/>
                          <a:pt x="134239" y="174250"/>
                        </a:cubicBezTo>
                        <a:cubicBezTo>
                          <a:pt x="149234" y="178783"/>
                          <a:pt x="163531" y="175296"/>
                          <a:pt x="177130" y="168496"/>
                        </a:cubicBezTo>
                        <a:cubicBezTo>
                          <a:pt x="200145" y="156989"/>
                          <a:pt x="219498" y="135892"/>
                          <a:pt x="236061" y="116539"/>
                        </a:cubicBezTo>
                        <a:cubicBezTo>
                          <a:pt x="252276" y="97709"/>
                          <a:pt x="269886" y="77484"/>
                          <a:pt x="279301" y="54295"/>
                        </a:cubicBezTo>
                        <a:cubicBezTo>
                          <a:pt x="285752" y="38429"/>
                          <a:pt x="272327" y="17681"/>
                          <a:pt x="256461" y="14019"/>
                        </a:cubicBezTo>
                        <a:cubicBezTo>
                          <a:pt x="237456" y="9835"/>
                          <a:pt x="223159" y="19947"/>
                          <a:pt x="216185" y="37034"/>
                        </a:cubicBezTo>
                        <a:lnTo>
                          <a:pt x="216185" y="37034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任意多边形: 形状 15"/>
                  <p:cNvSpPr/>
                  <p:nvPr/>
                </p:nvSpPr>
                <p:spPr>
                  <a:xfrm>
                    <a:off x="6821545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8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7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任意多边形: 形状 16"/>
                  <p:cNvSpPr/>
                  <p:nvPr/>
                </p:nvSpPr>
                <p:spPr>
                  <a:xfrm>
                    <a:off x="7255855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7034 h 174353"/>
                      <a:gd name="connsiteX1" fmla="*/ 216011 w 278964"/>
                      <a:gd name="connsiteY1" fmla="*/ 35639 h 174353"/>
                      <a:gd name="connsiteX2" fmla="*/ 209560 w 278964"/>
                      <a:gd name="connsiteY2" fmla="*/ 45229 h 174353"/>
                      <a:gd name="connsiteX3" fmla="*/ 201365 w 278964"/>
                      <a:gd name="connsiteY3" fmla="*/ 56561 h 174353"/>
                      <a:gd name="connsiteX4" fmla="*/ 200668 w 278964"/>
                      <a:gd name="connsiteY4" fmla="*/ 57433 h 174353"/>
                      <a:gd name="connsiteX5" fmla="*/ 195089 w 278964"/>
                      <a:gd name="connsiteY5" fmla="*/ 64407 h 174353"/>
                      <a:gd name="connsiteX6" fmla="*/ 170854 w 278964"/>
                      <a:gd name="connsiteY6" fmla="*/ 91258 h 174353"/>
                      <a:gd name="connsiteX7" fmla="*/ 159346 w 278964"/>
                      <a:gd name="connsiteY7" fmla="*/ 102068 h 174353"/>
                      <a:gd name="connsiteX8" fmla="*/ 152895 w 278964"/>
                      <a:gd name="connsiteY8" fmla="*/ 107473 h 174353"/>
                      <a:gd name="connsiteX9" fmla="*/ 154813 w 278964"/>
                      <a:gd name="connsiteY9" fmla="*/ 105903 h 174353"/>
                      <a:gd name="connsiteX10" fmla="*/ 151675 w 278964"/>
                      <a:gd name="connsiteY10" fmla="*/ 107996 h 174353"/>
                      <a:gd name="connsiteX11" fmla="*/ 145572 w 278964"/>
                      <a:gd name="connsiteY11" fmla="*/ 111657 h 174353"/>
                      <a:gd name="connsiteX12" fmla="*/ 142608 w 278964"/>
                      <a:gd name="connsiteY12" fmla="*/ 113052 h 174353"/>
                      <a:gd name="connsiteX13" fmla="*/ 146967 w 278964"/>
                      <a:gd name="connsiteY13" fmla="*/ 111134 h 174353"/>
                      <a:gd name="connsiteX14" fmla="*/ 142260 w 278964"/>
                      <a:gd name="connsiteY14" fmla="*/ 112354 h 174353"/>
                      <a:gd name="connsiteX15" fmla="*/ 155162 w 278964"/>
                      <a:gd name="connsiteY15" fmla="*/ 112354 h 174353"/>
                      <a:gd name="connsiteX16" fmla="*/ 152198 w 278964"/>
                      <a:gd name="connsiteY16" fmla="*/ 111657 h 174353"/>
                      <a:gd name="connsiteX17" fmla="*/ 149757 w 278964"/>
                      <a:gd name="connsiteY17" fmla="*/ 110785 h 174353"/>
                      <a:gd name="connsiteX18" fmla="*/ 154290 w 278964"/>
                      <a:gd name="connsiteY18" fmla="*/ 112703 h 174353"/>
                      <a:gd name="connsiteX19" fmla="*/ 148885 w 278964"/>
                      <a:gd name="connsiteY19" fmla="*/ 109739 h 174353"/>
                      <a:gd name="connsiteX20" fmla="*/ 137029 w 278964"/>
                      <a:gd name="connsiteY20" fmla="*/ 101719 h 174353"/>
                      <a:gd name="connsiteX21" fmla="*/ 136680 w 278964"/>
                      <a:gd name="connsiteY21" fmla="*/ 101196 h 174353"/>
                      <a:gd name="connsiteX22" fmla="*/ 131101 w 278964"/>
                      <a:gd name="connsiteY22" fmla="*/ 96488 h 174353"/>
                      <a:gd name="connsiteX23" fmla="*/ 118373 w 278964"/>
                      <a:gd name="connsiteY23" fmla="*/ 84632 h 174353"/>
                      <a:gd name="connsiteX24" fmla="*/ 96056 w 278964"/>
                      <a:gd name="connsiteY24" fmla="*/ 61443 h 174353"/>
                      <a:gd name="connsiteX25" fmla="*/ 68508 w 278964"/>
                      <a:gd name="connsiteY25" fmla="*/ 29362 h 174353"/>
                      <a:gd name="connsiteX26" fmla="*/ 22305 w 278964"/>
                      <a:gd name="connsiteY26" fmla="*/ 29362 h 174353"/>
                      <a:gd name="connsiteX27" fmla="*/ 22305 w 278964"/>
                      <a:gd name="connsiteY27" fmla="*/ 75566 h 174353"/>
                      <a:gd name="connsiteX28" fmla="*/ 104774 w 278964"/>
                      <a:gd name="connsiteY28" fmla="*/ 158558 h 174353"/>
                      <a:gd name="connsiteX29" fmla="*/ 134239 w 278964"/>
                      <a:gd name="connsiteY29" fmla="*/ 174250 h 174353"/>
                      <a:gd name="connsiteX30" fmla="*/ 177130 w 278964"/>
                      <a:gd name="connsiteY30" fmla="*/ 168496 h 174353"/>
                      <a:gd name="connsiteX31" fmla="*/ 236061 w 278964"/>
                      <a:gd name="connsiteY31" fmla="*/ 116539 h 174353"/>
                      <a:gd name="connsiteX32" fmla="*/ 279301 w 278964"/>
                      <a:gd name="connsiteY32" fmla="*/ 54295 h 174353"/>
                      <a:gd name="connsiteX33" fmla="*/ 256461 w 278964"/>
                      <a:gd name="connsiteY33" fmla="*/ 14019 h 174353"/>
                      <a:gd name="connsiteX34" fmla="*/ 216185 w 278964"/>
                      <a:gd name="connsiteY34" fmla="*/ 37034 h 174353"/>
                      <a:gd name="connsiteX35" fmla="*/ 216185 w 278964"/>
                      <a:gd name="connsiteY35" fmla="*/ 37034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7034"/>
                        </a:moveTo>
                        <a:cubicBezTo>
                          <a:pt x="221416" y="23783"/>
                          <a:pt x="218103" y="32152"/>
                          <a:pt x="216011" y="35639"/>
                        </a:cubicBezTo>
                        <a:cubicBezTo>
                          <a:pt x="213919" y="38952"/>
                          <a:pt x="211826" y="42090"/>
                          <a:pt x="209560" y="45229"/>
                        </a:cubicBezTo>
                        <a:cubicBezTo>
                          <a:pt x="206945" y="49064"/>
                          <a:pt x="204155" y="52726"/>
                          <a:pt x="201365" y="56561"/>
                        </a:cubicBezTo>
                        <a:cubicBezTo>
                          <a:pt x="198053" y="61095"/>
                          <a:pt x="205724" y="51157"/>
                          <a:pt x="200668" y="57433"/>
                        </a:cubicBezTo>
                        <a:cubicBezTo>
                          <a:pt x="198750" y="59700"/>
                          <a:pt x="197007" y="62141"/>
                          <a:pt x="195089" y="64407"/>
                        </a:cubicBezTo>
                        <a:cubicBezTo>
                          <a:pt x="187417" y="73648"/>
                          <a:pt x="179397" y="82714"/>
                          <a:pt x="170854" y="91258"/>
                        </a:cubicBezTo>
                        <a:cubicBezTo>
                          <a:pt x="167192" y="94919"/>
                          <a:pt x="163356" y="98581"/>
                          <a:pt x="159346" y="102068"/>
                        </a:cubicBezTo>
                        <a:cubicBezTo>
                          <a:pt x="157777" y="103462"/>
                          <a:pt x="153593" y="105729"/>
                          <a:pt x="152895" y="107473"/>
                        </a:cubicBezTo>
                        <a:cubicBezTo>
                          <a:pt x="153244" y="106775"/>
                          <a:pt x="159346" y="103114"/>
                          <a:pt x="154813" y="105903"/>
                        </a:cubicBezTo>
                        <a:cubicBezTo>
                          <a:pt x="153767" y="106601"/>
                          <a:pt x="152721" y="107298"/>
                          <a:pt x="151675" y="107996"/>
                        </a:cubicBezTo>
                        <a:cubicBezTo>
                          <a:pt x="149757" y="109216"/>
                          <a:pt x="147665" y="110437"/>
                          <a:pt x="145572" y="111657"/>
                        </a:cubicBezTo>
                        <a:cubicBezTo>
                          <a:pt x="145224" y="111831"/>
                          <a:pt x="142783" y="112878"/>
                          <a:pt x="142608" y="113052"/>
                        </a:cubicBezTo>
                        <a:cubicBezTo>
                          <a:pt x="142783" y="112529"/>
                          <a:pt x="149408" y="110960"/>
                          <a:pt x="146967" y="111134"/>
                        </a:cubicBezTo>
                        <a:cubicBezTo>
                          <a:pt x="145921" y="111308"/>
                          <a:pt x="143306" y="111831"/>
                          <a:pt x="142260" y="112354"/>
                        </a:cubicBezTo>
                        <a:cubicBezTo>
                          <a:pt x="143306" y="111831"/>
                          <a:pt x="153244" y="110437"/>
                          <a:pt x="155162" y="112354"/>
                        </a:cubicBezTo>
                        <a:cubicBezTo>
                          <a:pt x="154639" y="111831"/>
                          <a:pt x="152895" y="112180"/>
                          <a:pt x="152198" y="111657"/>
                        </a:cubicBezTo>
                        <a:cubicBezTo>
                          <a:pt x="151675" y="111308"/>
                          <a:pt x="150454" y="110960"/>
                          <a:pt x="149757" y="110785"/>
                        </a:cubicBezTo>
                        <a:cubicBezTo>
                          <a:pt x="147316" y="110437"/>
                          <a:pt x="154116" y="112529"/>
                          <a:pt x="154290" y="112703"/>
                        </a:cubicBezTo>
                        <a:cubicBezTo>
                          <a:pt x="153767" y="111831"/>
                          <a:pt x="149757" y="110437"/>
                          <a:pt x="148885" y="109739"/>
                        </a:cubicBezTo>
                        <a:cubicBezTo>
                          <a:pt x="145049" y="107473"/>
                          <a:pt x="140167" y="105032"/>
                          <a:pt x="137029" y="101719"/>
                        </a:cubicBezTo>
                        <a:cubicBezTo>
                          <a:pt x="140690" y="105729"/>
                          <a:pt x="140342" y="104334"/>
                          <a:pt x="136680" y="101196"/>
                        </a:cubicBezTo>
                        <a:cubicBezTo>
                          <a:pt x="134763" y="99627"/>
                          <a:pt x="133019" y="98058"/>
                          <a:pt x="131101" y="96488"/>
                        </a:cubicBezTo>
                        <a:cubicBezTo>
                          <a:pt x="126742" y="92653"/>
                          <a:pt x="122558" y="88642"/>
                          <a:pt x="118373" y="84632"/>
                        </a:cubicBezTo>
                        <a:cubicBezTo>
                          <a:pt x="110702" y="77135"/>
                          <a:pt x="103379" y="69464"/>
                          <a:pt x="96056" y="61443"/>
                        </a:cubicBezTo>
                        <a:cubicBezTo>
                          <a:pt x="86641" y="50982"/>
                          <a:pt x="77226" y="40347"/>
                          <a:pt x="68508" y="29362"/>
                        </a:cubicBezTo>
                        <a:cubicBezTo>
                          <a:pt x="57698" y="15937"/>
                          <a:pt x="33289" y="17332"/>
                          <a:pt x="22305" y="29362"/>
                        </a:cubicBezTo>
                        <a:cubicBezTo>
                          <a:pt x="9228" y="43659"/>
                          <a:pt x="10798" y="61269"/>
                          <a:pt x="22305" y="75566"/>
                        </a:cubicBezTo>
                        <a:cubicBezTo>
                          <a:pt x="46540" y="105903"/>
                          <a:pt x="73565" y="135369"/>
                          <a:pt x="104774" y="158558"/>
                        </a:cubicBezTo>
                        <a:cubicBezTo>
                          <a:pt x="113666" y="165183"/>
                          <a:pt x="123430" y="170937"/>
                          <a:pt x="134239" y="174250"/>
                        </a:cubicBezTo>
                        <a:cubicBezTo>
                          <a:pt x="149234" y="178783"/>
                          <a:pt x="163531" y="175296"/>
                          <a:pt x="177130" y="168496"/>
                        </a:cubicBezTo>
                        <a:cubicBezTo>
                          <a:pt x="200145" y="156989"/>
                          <a:pt x="219498" y="135892"/>
                          <a:pt x="236061" y="116539"/>
                        </a:cubicBezTo>
                        <a:cubicBezTo>
                          <a:pt x="252276" y="97709"/>
                          <a:pt x="269886" y="77484"/>
                          <a:pt x="279301" y="54295"/>
                        </a:cubicBezTo>
                        <a:cubicBezTo>
                          <a:pt x="285752" y="38429"/>
                          <a:pt x="272327" y="17681"/>
                          <a:pt x="256461" y="14019"/>
                        </a:cubicBezTo>
                        <a:cubicBezTo>
                          <a:pt x="237456" y="9835"/>
                          <a:pt x="223159" y="19947"/>
                          <a:pt x="216185" y="37034"/>
                        </a:cubicBezTo>
                        <a:lnTo>
                          <a:pt x="216185" y="37034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任意多边形: 形状 17"/>
                  <p:cNvSpPr/>
                  <p:nvPr/>
                </p:nvSpPr>
                <p:spPr>
                  <a:xfrm>
                    <a:off x="7685629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8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7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 flipV="1">
                  <a:off x="5251220" y="2197468"/>
                  <a:ext cx="726279" cy="90191"/>
                  <a:chOff x="4720423" y="4176338"/>
                  <a:chExt cx="1544413" cy="191788"/>
                </a:xfrm>
              </p:grpSpPr>
              <p:sp>
                <p:nvSpPr>
                  <p:cNvPr id="26" name="任意多边形: 形状 25"/>
                  <p:cNvSpPr/>
                  <p:nvPr/>
                </p:nvSpPr>
                <p:spPr>
                  <a:xfrm>
                    <a:off x="4720423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377 h 174353"/>
                      <a:gd name="connsiteX12" fmla="*/ 142608 w 278964"/>
                      <a:gd name="connsiteY12" fmla="*/ 112772 h 174353"/>
                      <a:gd name="connsiteX13" fmla="*/ 146967 w 278964"/>
                      <a:gd name="connsiteY13" fmla="*/ 110854 h 174353"/>
                      <a:gd name="connsiteX14" fmla="*/ 142260 w 278964"/>
                      <a:gd name="connsiteY14" fmla="*/ 112075 h 174353"/>
                      <a:gd name="connsiteX15" fmla="*/ 155162 w 278964"/>
                      <a:gd name="connsiteY15" fmla="*/ 112075 h 174353"/>
                      <a:gd name="connsiteX16" fmla="*/ 152198 w 278964"/>
                      <a:gd name="connsiteY16" fmla="*/ 111377 h 174353"/>
                      <a:gd name="connsiteX17" fmla="*/ 149757 w 278964"/>
                      <a:gd name="connsiteY17" fmla="*/ 110506 h 174353"/>
                      <a:gd name="connsiteX18" fmla="*/ 154290 w 278964"/>
                      <a:gd name="connsiteY18" fmla="*/ 112423 h 174353"/>
                      <a:gd name="connsiteX19" fmla="*/ 148885 w 278964"/>
                      <a:gd name="connsiteY19" fmla="*/ 109459 h 174353"/>
                      <a:gd name="connsiteX20" fmla="*/ 137029 w 278964"/>
                      <a:gd name="connsiteY20" fmla="*/ 101439 h 174353"/>
                      <a:gd name="connsiteX21" fmla="*/ 136680 w 278964"/>
                      <a:gd name="connsiteY21" fmla="*/ 100916 h 174353"/>
                      <a:gd name="connsiteX22" fmla="*/ 131101 w 278964"/>
                      <a:gd name="connsiteY22" fmla="*/ 96209 h 174353"/>
                      <a:gd name="connsiteX23" fmla="*/ 118373 w 278964"/>
                      <a:gd name="connsiteY23" fmla="*/ 84353 h 174353"/>
                      <a:gd name="connsiteX24" fmla="*/ 96056 w 278964"/>
                      <a:gd name="connsiteY24" fmla="*/ 61164 h 174353"/>
                      <a:gd name="connsiteX25" fmla="*/ 68508 w 278964"/>
                      <a:gd name="connsiteY25" fmla="*/ 29083 h 174353"/>
                      <a:gd name="connsiteX26" fmla="*/ 22305 w 278964"/>
                      <a:gd name="connsiteY26" fmla="*/ 29083 h 174353"/>
                      <a:gd name="connsiteX27" fmla="*/ 22305 w 278964"/>
                      <a:gd name="connsiteY27" fmla="*/ 75286 h 174353"/>
                      <a:gd name="connsiteX28" fmla="*/ 104774 w 278964"/>
                      <a:gd name="connsiteY28" fmla="*/ 158278 h 174353"/>
                      <a:gd name="connsiteX29" fmla="*/ 134239 w 278964"/>
                      <a:gd name="connsiteY29" fmla="*/ 173970 h 174353"/>
                      <a:gd name="connsiteX30" fmla="*/ 177130 w 278964"/>
                      <a:gd name="connsiteY30" fmla="*/ 168216 h 174353"/>
                      <a:gd name="connsiteX31" fmla="*/ 236062 w 278964"/>
                      <a:gd name="connsiteY31" fmla="*/ 116259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582" y="108936"/>
                          <a:pt x="147665" y="110157"/>
                          <a:pt x="145572" y="111377"/>
                        </a:cubicBezTo>
                        <a:cubicBezTo>
                          <a:pt x="145224" y="111552"/>
                          <a:pt x="142783" y="112598"/>
                          <a:pt x="142608" y="112772"/>
                        </a:cubicBezTo>
                        <a:cubicBezTo>
                          <a:pt x="142783" y="112249"/>
                          <a:pt x="149408" y="110680"/>
                          <a:pt x="146967" y="110854"/>
                        </a:cubicBezTo>
                        <a:cubicBezTo>
                          <a:pt x="145921" y="111029"/>
                          <a:pt x="143306" y="111552"/>
                          <a:pt x="142260" y="112075"/>
                        </a:cubicBezTo>
                        <a:cubicBezTo>
                          <a:pt x="143306" y="111552"/>
                          <a:pt x="153244" y="110157"/>
                          <a:pt x="155162" y="112075"/>
                        </a:cubicBezTo>
                        <a:cubicBezTo>
                          <a:pt x="154639" y="111552"/>
                          <a:pt x="152895" y="111726"/>
                          <a:pt x="152198" y="111377"/>
                        </a:cubicBezTo>
                        <a:cubicBezTo>
                          <a:pt x="151675" y="111029"/>
                          <a:pt x="150454" y="110680"/>
                          <a:pt x="149757" y="110506"/>
                        </a:cubicBezTo>
                        <a:cubicBezTo>
                          <a:pt x="147316" y="110157"/>
                          <a:pt x="154116" y="112249"/>
                          <a:pt x="154290" y="112423"/>
                        </a:cubicBezTo>
                        <a:cubicBezTo>
                          <a:pt x="153767" y="111552"/>
                          <a:pt x="149757" y="110157"/>
                          <a:pt x="148885" y="109459"/>
                        </a:cubicBezTo>
                        <a:cubicBezTo>
                          <a:pt x="145049" y="107193"/>
                          <a:pt x="140167" y="104752"/>
                          <a:pt x="137029" y="101439"/>
                        </a:cubicBezTo>
                        <a:cubicBezTo>
                          <a:pt x="140690" y="105449"/>
                          <a:pt x="140342" y="104055"/>
                          <a:pt x="136680" y="100916"/>
                        </a:cubicBezTo>
                        <a:cubicBezTo>
                          <a:pt x="134762" y="99347"/>
                          <a:pt x="133019" y="97778"/>
                          <a:pt x="131101" y="96209"/>
                        </a:cubicBezTo>
                        <a:cubicBezTo>
                          <a:pt x="126742" y="92373"/>
                          <a:pt x="122558" y="88363"/>
                          <a:pt x="118373" y="84353"/>
                        </a:cubicBezTo>
                        <a:cubicBezTo>
                          <a:pt x="110702" y="76855"/>
                          <a:pt x="103205" y="69184"/>
                          <a:pt x="96056" y="61164"/>
                        </a:cubicBezTo>
                        <a:cubicBezTo>
                          <a:pt x="86641" y="50703"/>
                          <a:pt x="77226" y="40067"/>
                          <a:pt x="68508" y="29083"/>
                        </a:cubicBezTo>
                        <a:cubicBezTo>
                          <a:pt x="57698" y="15658"/>
                          <a:pt x="33289" y="17052"/>
                          <a:pt x="22305" y="29083"/>
                        </a:cubicBezTo>
                        <a:cubicBezTo>
                          <a:pt x="9228" y="43380"/>
                          <a:pt x="10797" y="60989"/>
                          <a:pt x="22305" y="75286"/>
                        </a:cubicBezTo>
                        <a:cubicBezTo>
                          <a:pt x="46540" y="105624"/>
                          <a:pt x="73565" y="135089"/>
                          <a:pt x="104774" y="158278"/>
                        </a:cubicBezTo>
                        <a:cubicBezTo>
                          <a:pt x="113666" y="164904"/>
                          <a:pt x="123430" y="170657"/>
                          <a:pt x="134239" y="173970"/>
                        </a:cubicBezTo>
                        <a:cubicBezTo>
                          <a:pt x="149234" y="178503"/>
                          <a:pt x="163531" y="175016"/>
                          <a:pt x="177130" y="168216"/>
                        </a:cubicBezTo>
                        <a:cubicBezTo>
                          <a:pt x="200145" y="156709"/>
                          <a:pt x="219498" y="135612"/>
                          <a:pt x="236062" y="116259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任意多边形: 形状 26"/>
                  <p:cNvSpPr/>
                  <p:nvPr/>
                </p:nvSpPr>
                <p:spPr>
                  <a:xfrm>
                    <a:off x="5150197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2873 w 278964"/>
                      <a:gd name="connsiteY1" fmla="*/ 147698 h 191788"/>
                      <a:gd name="connsiteX2" fmla="*/ 80370 w 278964"/>
                      <a:gd name="connsiteY2" fmla="*/ 138980 h 191788"/>
                      <a:gd name="connsiteX3" fmla="*/ 101467 w 278964"/>
                      <a:gd name="connsiteY3" fmla="*/ 117535 h 191788"/>
                      <a:gd name="connsiteX4" fmla="*/ 128666 w 278964"/>
                      <a:gd name="connsiteY4" fmla="*/ 93823 h 191788"/>
                      <a:gd name="connsiteX5" fmla="*/ 130235 w 278964"/>
                      <a:gd name="connsiteY5" fmla="*/ 92777 h 191788"/>
                      <a:gd name="connsiteX6" fmla="*/ 136512 w 278964"/>
                      <a:gd name="connsiteY6" fmla="*/ 88418 h 191788"/>
                      <a:gd name="connsiteX7" fmla="*/ 150460 w 278964"/>
                      <a:gd name="connsiteY7" fmla="*/ 80049 h 191788"/>
                      <a:gd name="connsiteX8" fmla="*/ 153773 w 278964"/>
                      <a:gd name="connsiteY8" fmla="*/ 78480 h 191788"/>
                      <a:gd name="connsiteX9" fmla="*/ 150809 w 278964"/>
                      <a:gd name="connsiteY9" fmla="*/ 79700 h 191788"/>
                      <a:gd name="connsiteX10" fmla="*/ 156040 w 278964"/>
                      <a:gd name="connsiteY10" fmla="*/ 77957 h 191788"/>
                      <a:gd name="connsiteX11" fmla="*/ 153599 w 278964"/>
                      <a:gd name="connsiteY11" fmla="*/ 78131 h 191788"/>
                      <a:gd name="connsiteX12" fmla="*/ 148368 w 278964"/>
                      <a:gd name="connsiteY12" fmla="*/ 77259 h 191788"/>
                      <a:gd name="connsiteX13" fmla="*/ 147845 w 278964"/>
                      <a:gd name="connsiteY13" fmla="*/ 76736 h 191788"/>
                      <a:gd name="connsiteX14" fmla="*/ 153773 w 278964"/>
                      <a:gd name="connsiteY14" fmla="*/ 80746 h 191788"/>
                      <a:gd name="connsiteX15" fmla="*/ 153076 w 278964"/>
                      <a:gd name="connsiteY15" fmla="*/ 80398 h 191788"/>
                      <a:gd name="connsiteX16" fmla="*/ 159178 w 278964"/>
                      <a:gd name="connsiteY16" fmla="*/ 85977 h 191788"/>
                      <a:gd name="connsiteX17" fmla="*/ 179926 w 278964"/>
                      <a:gd name="connsiteY17" fmla="*/ 109340 h 191788"/>
                      <a:gd name="connsiteX18" fmla="*/ 182716 w 278964"/>
                      <a:gd name="connsiteY18" fmla="*/ 113002 h 191788"/>
                      <a:gd name="connsiteX19" fmla="*/ 186028 w 278964"/>
                      <a:gd name="connsiteY19" fmla="*/ 117535 h 191788"/>
                      <a:gd name="connsiteX20" fmla="*/ 195269 w 278964"/>
                      <a:gd name="connsiteY20" fmla="*/ 130263 h 191788"/>
                      <a:gd name="connsiteX21" fmla="*/ 218632 w 278964"/>
                      <a:gd name="connsiteY21" fmla="*/ 165482 h 191788"/>
                      <a:gd name="connsiteX22" fmla="*/ 263441 w 278964"/>
                      <a:gd name="connsiteY22" fmla="*/ 177164 h 191788"/>
                      <a:gd name="connsiteX23" fmla="*/ 275123 w 278964"/>
                      <a:gd name="connsiteY23" fmla="*/ 132355 h 191788"/>
                      <a:gd name="connsiteX24" fmla="*/ 204510 w 278964"/>
                      <a:gd name="connsiteY24" fmla="*/ 39076 h 191788"/>
                      <a:gd name="connsiteX25" fmla="*/ 134943 w 278964"/>
                      <a:gd name="connsiteY25" fmla="*/ 15887 h 191788"/>
                      <a:gd name="connsiteX26" fmla="*/ 64504 w 278964"/>
                      <a:gd name="connsiteY26" fmla="*/ 62614 h 191788"/>
                      <a:gd name="connsiteX27" fmla="*/ 17255 w 278964"/>
                      <a:gd name="connsiteY27" fmla="*/ 113873 h 191788"/>
                      <a:gd name="connsiteX28" fmla="*/ 28936 w 278964"/>
                      <a:gd name="connsiteY28" fmla="*/ 158682 h 191788"/>
                      <a:gd name="connsiteX29" fmla="*/ 73745 w 278964"/>
                      <a:gd name="connsiteY29" fmla="*/ 147001 h 191788"/>
                      <a:gd name="connsiteX30" fmla="*/ 73745 w 278964"/>
                      <a:gd name="connsiteY30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6360" y="142293"/>
                          <a:pt x="77406" y="142990"/>
                          <a:pt x="72873" y="147698"/>
                        </a:cubicBezTo>
                        <a:cubicBezTo>
                          <a:pt x="75488" y="144908"/>
                          <a:pt x="77929" y="141770"/>
                          <a:pt x="80370" y="138980"/>
                        </a:cubicBezTo>
                        <a:cubicBezTo>
                          <a:pt x="87170" y="131657"/>
                          <a:pt x="94319" y="124509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517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4" y="73249"/>
                          <a:pt x="153424" y="80746"/>
                          <a:pt x="153773" y="80746"/>
                        </a:cubicBezTo>
                        <a:cubicBezTo>
                          <a:pt x="152030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5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任意多边形: 形状 27"/>
                  <p:cNvSpPr/>
                  <p:nvPr/>
                </p:nvSpPr>
                <p:spPr>
                  <a:xfrm>
                    <a:off x="5556097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552 h 174353"/>
                      <a:gd name="connsiteX12" fmla="*/ 142608 w 278964"/>
                      <a:gd name="connsiteY12" fmla="*/ 112947 h 174353"/>
                      <a:gd name="connsiteX13" fmla="*/ 146967 w 278964"/>
                      <a:gd name="connsiteY13" fmla="*/ 111029 h 174353"/>
                      <a:gd name="connsiteX14" fmla="*/ 142260 w 278964"/>
                      <a:gd name="connsiteY14" fmla="*/ 112249 h 174353"/>
                      <a:gd name="connsiteX15" fmla="*/ 155162 w 278964"/>
                      <a:gd name="connsiteY15" fmla="*/ 112249 h 174353"/>
                      <a:gd name="connsiteX16" fmla="*/ 152198 w 278964"/>
                      <a:gd name="connsiteY16" fmla="*/ 111552 h 174353"/>
                      <a:gd name="connsiteX17" fmla="*/ 149757 w 278964"/>
                      <a:gd name="connsiteY17" fmla="*/ 110680 h 174353"/>
                      <a:gd name="connsiteX18" fmla="*/ 154290 w 278964"/>
                      <a:gd name="connsiteY18" fmla="*/ 112598 h 174353"/>
                      <a:gd name="connsiteX19" fmla="*/ 148885 w 278964"/>
                      <a:gd name="connsiteY19" fmla="*/ 109634 h 174353"/>
                      <a:gd name="connsiteX20" fmla="*/ 137029 w 278964"/>
                      <a:gd name="connsiteY20" fmla="*/ 101614 h 174353"/>
                      <a:gd name="connsiteX21" fmla="*/ 136680 w 278964"/>
                      <a:gd name="connsiteY21" fmla="*/ 101091 h 174353"/>
                      <a:gd name="connsiteX22" fmla="*/ 131101 w 278964"/>
                      <a:gd name="connsiteY22" fmla="*/ 96383 h 174353"/>
                      <a:gd name="connsiteX23" fmla="*/ 118373 w 278964"/>
                      <a:gd name="connsiteY23" fmla="*/ 84527 h 174353"/>
                      <a:gd name="connsiteX24" fmla="*/ 96056 w 278964"/>
                      <a:gd name="connsiteY24" fmla="*/ 61338 h 174353"/>
                      <a:gd name="connsiteX25" fmla="*/ 68508 w 278964"/>
                      <a:gd name="connsiteY25" fmla="*/ 29257 h 174353"/>
                      <a:gd name="connsiteX26" fmla="*/ 22305 w 278964"/>
                      <a:gd name="connsiteY26" fmla="*/ 29257 h 174353"/>
                      <a:gd name="connsiteX27" fmla="*/ 22305 w 278964"/>
                      <a:gd name="connsiteY27" fmla="*/ 75461 h 174353"/>
                      <a:gd name="connsiteX28" fmla="*/ 104774 w 278964"/>
                      <a:gd name="connsiteY28" fmla="*/ 158453 h 174353"/>
                      <a:gd name="connsiteX29" fmla="*/ 134239 w 278964"/>
                      <a:gd name="connsiteY29" fmla="*/ 174144 h 174353"/>
                      <a:gd name="connsiteX30" fmla="*/ 177130 w 278964"/>
                      <a:gd name="connsiteY30" fmla="*/ 168391 h 174353"/>
                      <a:gd name="connsiteX31" fmla="*/ 236062 w 278964"/>
                      <a:gd name="connsiteY31" fmla="*/ 116608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757" y="109111"/>
                          <a:pt x="147665" y="110331"/>
                          <a:pt x="145572" y="111552"/>
                        </a:cubicBezTo>
                        <a:cubicBezTo>
                          <a:pt x="145224" y="111726"/>
                          <a:pt x="142783" y="112772"/>
                          <a:pt x="142608" y="112947"/>
                        </a:cubicBezTo>
                        <a:cubicBezTo>
                          <a:pt x="142783" y="112423"/>
                          <a:pt x="149408" y="110854"/>
                          <a:pt x="146967" y="111029"/>
                        </a:cubicBezTo>
                        <a:cubicBezTo>
                          <a:pt x="145921" y="111203"/>
                          <a:pt x="143306" y="111726"/>
                          <a:pt x="142260" y="112249"/>
                        </a:cubicBezTo>
                        <a:cubicBezTo>
                          <a:pt x="143306" y="111726"/>
                          <a:pt x="153244" y="110331"/>
                          <a:pt x="155162" y="112249"/>
                        </a:cubicBezTo>
                        <a:cubicBezTo>
                          <a:pt x="154639" y="111726"/>
                          <a:pt x="152895" y="112075"/>
                          <a:pt x="152198" y="111552"/>
                        </a:cubicBezTo>
                        <a:cubicBezTo>
                          <a:pt x="151675" y="111203"/>
                          <a:pt x="150454" y="110854"/>
                          <a:pt x="149757" y="110680"/>
                        </a:cubicBezTo>
                        <a:cubicBezTo>
                          <a:pt x="147316" y="110331"/>
                          <a:pt x="154116" y="112423"/>
                          <a:pt x="154290" y="112598"/>
                        </a:cubicBezTo>
                        <a:cubicBezTo>
                          <a:pt x="153767" y="111726"/>
                          <a:pt x="149757" y="110331"/>
                          <a:pt x="148885" y="109634"/>
                        </a:cubicBezTo>
                        <a:cubicBezTo>
                          <a:pt x="145049" y="107367"/>
                          <a:pt x="140167" y="104926"/>
                          <a:pt x="137029" y="101614"/>
                        </a:cubicBezTo>
                        <a:cubicBezTo>
                          <a:pt x="140690" y="105624"/>
                          <a:pt x="140342" y="104229"/>
                          <a:pt x="136680" y="101091"/>
                        </a:cubicBezTo>
                        <a:cubicBezTo>
                          <a:pt x="134763" y="99521"/>
                          <a:pt x="133019" y="97952"/>
                          <a:pt x="131101" y="96383"/>
                        </a:cubicBezTo>
                        <a:cubicBezTo>
                          <a:pt x="126742" y="92547"/>
                          <a:pt x="122558" y="88537"/>
                          <a:pt x="118373" y="84527"/>
                        </a:cubicBezTo>
                        <a:cubicBezTo>
                          <a:pt x="110702" y="77030"/>
                          <a:pt x="103205" y="69358"/>
                          <a:pt x="96056" y="61338"/>
                        </a:cubicBezTo>
                        <a:cubicBezTo>
                          <a:pt x="86641" y="50877"/>
                          <a:pt x="77226" y="40241"/>
                          <a:pt x="68508" y="29257"/>
                        </a:cubicBezTo>
                        <a:cubicBezTo>
                          <a:pt x="57698" y="15832"/>
                          <a:pt x="33289" y="17227"/>
                          <a:pt x="22305" y="29257"/>
                        </a:cubicBezTo>
                        <a:cubicBezTo>
                          <a:pt x="9228" y="43554"/>
                          <a:pt x="10798" y="61164"/>
                          <a:pt x="22305" y="75461"/>
                        </a:cubicBezTo>
                        <a:cubicBezTo>
                          <a:pt x="46540" y="105798"/>
                          <a:pt x="73565" y="135264"/>
                          <a:pt x="104774" y="158453"/>
                        </a:cubicBezTo>
                        <a:cubicBezTo>
                          <a:pt x="113666" y="165078"/>
                          <a:pt x="123430" y="170832"/>
                          <a:pt x="134239" y="174144"/>
                        </a:cubicBezTo>
                        <a:cubicBezTo>
                          <a:pt x="149234" y="178678"/>
                          <a:pt x="163531" y="175191"/>
                          <a:pt x="177130" y="168391"/>
                        </a:cubicBezTo>
                        <a:cubicBezTo>
                          <a:pt x="200145" y="157058"/>
                          <a:pt x="219498" y="135787"/>
                          <a:pt x="236062" y="116608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任意多边形: 形状 28"/>
                  <p:cNvSpPr/>
                  <p:nvPr/>
                </p:nvSpPr>
                <p:spPr>
                  <a:xfrm>
                    <a:off x="5985871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9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7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2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36" name="文本框 35"/>
            <p:cNvSpPr txBox="1"/>
            <p:nvPr/>
          </p:nvSpPr>
          <p:spPr>
            <a:xfrm>
              <a:off x="1715443" y="3084535"/>
              <a:ext cx="3868282" cy="2144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正文内容，本段适应大段文字章节。如果文字较多的内容描述比较适合放在这里。</a:t>
              </a:r>
              <a:br>
                <a:rPr lang="en-US" altLang="zh-CN" sz="1600" dirty="0">
                  <a:cs typeface="+mn-ea"/>
                  <a:sym typeface="+mn-lt"/>
                </a:rPr>
              </a:br>
              <a:endParaRPr lang="en-US" altLang="zh-CN" sz="1600" dirty="0"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请您在此修改您的内容，或者将内容粘贴到记事本后，复制到此段落中。</a:t>
              </a:r>
              <a:endParaRPr lang="en-US" altLang="zh-CN" sz="1600" dirty="0"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endParaRPr lang="en-US" altLang="zh-CN" sz="1600" dirty="0"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如果文字过多，您可右键修改“段落”调节合适的行间距。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884928" y="2729288"/>
            <a:ext cx="3159782" cy="86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正文内容，本段适应大段文字章节。如果文字较多的内容描述比较适合放在这里。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872228" y="226245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1034B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894669" y="2297456"/>
            <a:ext cx="735559" cy="707240"/>
            <a:chOff x="6946537" y="2379616"/>
            <a:chExt cx="735559" cy="707240"/>
          </a:xfrm>
        </p:grpSpPr>
        <p:sp>
          <p:nvSpPr>
            <p:cNvPr id="39" name="椭圆 38"/>
            <p:cNvSpPr/>
            <p:nvPr/>
          </p:nvSpPr>
          <p:spPr>
            <a:xfrm>
              <a:off x="6996022" y="2400782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pic>
          <p:nvPicPr>
            <p:cNvPr id="46" name="图形 45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46537" y="2379616"/>
              <a:ext cx="639687" cy="552457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7884928" y="4524512"/>
            <a:ext cx="3159782" cy="86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cs typeface="+mn-ea"/>
                <a:sym typeface="+mn-lt"/>
              </a:rPr>
              <a:t>正文内容，本段适应大段文字章节。如果文字较多的内容描述比较适合放在这里。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872228" y="405768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1034B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1034B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944154" y="4113846"/>
            <a:ext cx="686074" cy="686074"/>
          </a:xfrm>
          <a:prstGeom prst="ellipse">
            <a:avLst/>
          </a:prstGeom>
          <a:solidFill>
            <a:srgbClr val="010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3600" b="1" dirty="0">
              <a:solidFill>
                <a:srgbClr val="FFD356"/>
              </a:solidFill>
              <a:latin typeface="+mj-ea"/>
              <a:ea typeface="+mj-ea"/>
            </a:endParaRPr>
          </a:p>
        </p:txBody>
      </p:sp>
      <p:pic>
        <p:nvPicPr>
          <p:cNvPr id="62" name="图形 61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0700000">
            <a:off x="7142448" y="4066358"/>
            <a:ext cx="275487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10895" y="3707955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1034B"/>
                </a:solidFill>
                <a:cs typeface="+mn-ea"/>
                <a:sym typeface="+mn-lt"/>
              </a:rPr>
              <a:t>班级情况介绍</a:t>
            </a:r>
            <a:endParaRPr lang="zh-CN" altLang="en-US" sz="4400" dirty="0">
              <a:solidFill>
                <a:srgbClr val="01034B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0063" y="4477396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68169" y="2238954"/>
            <a:ext cx="1255660" cy="1255660"/>
            <a:chOff x="5759347" y="1425980"/>
            <a:chExt cx="686074" cy="686074"/>
          </a:xfrm>
        </p:grpSpPr>
        <p:sp>
          <p:nvSpPr>
            <p:cNvPr id="6" name="椭圆 5"/>
            <p:cNvSpPr/>
            <p:nvPr/>
          </p:nvSpPr>
          <p:spPr>
            <a:xfrm>
              <a:off x="5759347" y="1425980"/>
              <a:ext cx="686074" cy="686074"/>
            </a:xfrm>
            <a:prstGeom prst="ellipse">
              <a:avLst/>
            </a:prstGeom>
            <a:solidFill>
              <a:srgbClr val="010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3600" b="1" dirty="0">
                <a:solidFill>
                  <a:srgbClr val="FFD356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802715" y="1537155"/>
              <a:ext cx="605393" cy="554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b="1" dirty="0">
                  <a:solidFill>
                    <a:srgbClr val="FFD356"/>
                  </a:solidFill>
                  <a:latin typeface="+mj-ea"/>
                </a:rPr>
                <a:t>02</a:t>
              </a:r>
              <a:endParaRPr lang="zh-CN" altLang="en-US" sz="32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52892" y="1619973"/>
            <a:ext cx="863757" cy="1092182"/>
            <a:chOff x="6938415" y="1762432"/>
            <a:chExt cx="863757" cy="1092182"/>
          </a:xfrm>
        </p:grpSpPr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7058468" y="1762432"/>
              <a:ext cx="743704" cy="536159"/>
            </a:xfrm>
            <a:prstGeom prst="rect">
              <a:avLst/>
            </a:prstGeom>
          </p:spPr>
        </p:pic>
        <p:sp>
          <p:nvSpPr>
            <p:cNvPr id="28" name="图形 26"/>
            <p:cNvSpPr/>
            <p:nvPr/>
          </p:nvSpPr>
          <p:spPr>
            <a:xfrm>
              <a:off x="6938415" y="2326560"/>
              <a:ext cx="365576" cy="528054"/>
            </a:xfrm>
            <a:custGeom>
              <a:avLst/>
              <a:gdLst>
                <a:gd name="connsiteX0" fmla="*/ 70941 w 365576"/>
                <a:gd name="connsiteY0" fmla="*/ 523485 h 528054"/>
                <a:gd name="connsiteX1" fmla="*/ 172941 w 365576"/>
                <a:gd name="connsiteY1" fmla="*/ 513691 h 528054"/>
                <a:gd name="connsiteX2" fmla="*/ 223129 w 365576"/>
                <a:gd name="connsiteY2" fmla="*/ 501460 h 528054"/>
                <a:gd name="connsiteX3" fmla="*/ 271240 w 365576"/>
                <a:gd name="connsiteY3" fmla="*/ 481421 h 528054"/>
                <a:gd name="connsiteX4" fmla="*/ 347244 w 365576"/>
                <a:gd name="connsiteY4" fmla="*/ 421394 h 528054"/>
                <a:gd name="connsiteX5" fmla="*/ 365207 w 365576"/>
                <a:gd name="connsiteY5" fmla="*/ 344804 h 528054"/>
                <a:gd name="connsiteX6" fmla="*/ 256482 w 365576"/>
                <a:gd name="connsiteY6" fmla="*/ 224434 h 528054"/>
                <a:gd name="connsiteX7" fmla="*/ 84887 w 365576"/>
                <a:gd name="connsiteY7" fmla="*/ 223216 h 528054"/>
                <a:gd name="connsiteX8" fmla="*/ 22378 w 365576"/>
                <a:gd name="connsiteY8" fmla="*/ 278910 h 528054"/>
                <a:gd name="connsiteX9" fmla="*/ 24815 w 365576"/>
                <a:gd name="connsiteY9" fmla="*/ 308066 h 528054"/>
                <a:gd name="connsiteX10" fmla="*/ 48871 w 365576"/>
                <a:gd name="connsiteY10" fmla="*/ 324720 h 528054"/>
                <a:gd name="connsiteX11" fmla="*/ 121038 w 365576"/>
                <a:gd name="connsiteY11" fmla="*/ 327157 h 528054"/>
                <a:gd name="connsiteX12" fmla="*/ 195508 w 365576"/>
                <a:gd name="connsiteY12" fmla="*/ 296692 h 528054"/>
                <a:gd name="connsiteX13" fmla="*/ 245018 w 365576"/>
                <a:gd name="connsiteY13" fmla="*/ 237974 h 528054"/>
                <a:gd name="connsiteX14" fmla="*/ 246056 w 365576"/>
                <a:gd name="connsiteY14" fmla="*/ 173164 h 528054"/>
                <a:gd name="connsiteX15" fmla="*/ 204354 w 365576"/>
                <a:gd name="connsiteY15" fmla="*/ 151590 h 528054"/>
                <a:gd name="connsiteX16" fmla="*/ 144417 w 365576"/>
                <a:gd name="connsiteY16" fmla="*/ 157367 h 528054"/>
                <a:gd name="connsiteX17" fmla="*/ 90077 w 365576"/>
                <a:gd name="connsiteY17" fmla="*/ 170275 h 528054"/>
                <a:gd name="connsiteX18" fmla="*/ 18226 w 365576"/>
                <a:gd name="connsiteY18" fmla="*/ 156194 h 528054"/>
                <a:gd name="connsiteX19" fmla="*/ 57040 w 365576"/>
                <a:gd name="connsiteY19" fmla="*/ 87772 h 528054"/>
                <a:gd name="connsiteX20" fmla="*/ 159356 w 365576"/>
                <a:gd name="connsiteY20" fmla="*/ 38352 h 528054"/>
                <a:gd name="connsiteX21" fmla="*/ 209047 w 365576"/>
                <a:gd name="connsiteY21" fmla="*/ 11859 h 528054"/>
                <a:gd name="connsiteX22" fmla="*/ 204489 w 365576"/>
                <a:gd name="connsiteY22" fmla="*/ 4051 h 528054"/>
                <a:gd name="connsiteX23" fmla="*/ 106957 w 365576"/>
                <a:gd name="connsiteY23" fmla="*/ 52839 h 528054"/>
                <a:gd name="connsiteX24" fmla="*/ 58800 w 365576"/>
                <a:gd name="connsiteY24" fmla="*/ 76444 h 528054"/>
                <a:gd name="connsiteX25" fmla="*/ 21881 w 365576"/>
                <a:gd name="connsiteY25" fmla="*/ 101312 h 528054"/>
                <a:gd name="connsiteX26" fmla="*/ 3603 w 365576"/>
                <a:gd name="connsiteY26" fmla="*/ 133988 h 528054"/>
                <a:gd name="connsiteX27" fmla="*/ 19309 w 365576"/>
                <a:gd name="connsiteY27" fmla="*/ 170681 h 528054"/>
                <a:gd name="connsiteX28" fmla="*/ 89039 w 365576"/>
                <a:gd name="connsiteY28" fmla="*/ 179572 h 528054"/>
                <a:gd name="connsiteX29" fmla="*/ 196771 w 365576"/>
                <a:gd name="connsiteY29" fmla="*/ 160075 h 528054"/>
                <a:gd name="connsiteX30" fmla="*/ 237346 w 365576"/>
                <a:gd name="connsiteY30" fmla="*/ 176142 h 528054"/>
                <a:gd name="connsiteX31" fmla="*/ 235676 w 365576"/>
                <a:gd name="connsiteY31" fmla="*/ 236846 h 528054"/>
                <a:gd name="connsiteX32" fmla="*/ 113636 w 365576"/>
                <a:gd name="connsiteY32" fmla="*/ 319168 h 528054"/>
                <a:gd name="connsiteX33" fmla="*/ 45847 w 365576"/>
                <a:gd name="connsiteY33" fmla="*/ 313662 h 528054"/>
                <a:gd name="connsiteX34" fmla="*/ 29193 w 365576"/>
                <a:gd name="connsiteY34" fmla="*/ 294571 h 528054"/>
                <a:gd name="connsiteX35" fmla="*/ 42958 w 365576"/>
                <a:gd name="connsiteY35" fmla="*/ 260766 h 528054"/>
                <a:gd name="connsiteX36" fmla="*/ 117969 w 365576"/>
                <a:gd name="connsiteY36" fmla="*/ 222449 h 528054"/>
                <a:gd name="connsiteX37" fmla="*/ 200653 w 365576"/>
                <a:gd name="connsiteY37" fmla="*/ 219470 h 528054"/>
                <a:gd name="connsiteX38" fmla="*/ 340700 w 365576"/>
                <a:gd name="connsiteY38" fmla="*/ 302063 h 528054"/>
                <a:gd name="connsiteX39" fmla="*/ 355639 w 365576"/>
                <a:gd name="connsiteY39" fmla="*/ 378067 h 528054"/>
                <a:gd name="connsiteX40" fmla="*/ 309603 w 365576"/>
                <a:gd name="connsiteY40" fmla="*/ 446578 h 528054"/>
                <a:gd name="connsiteX41" fmla="*/ 219744 w 365576"/>
                <a:gd name="connsiteY41" fmla="*/ 493020 h 528054"/>
                <a:gd name="connsiteX42" fmla="*/ 172219 w 365576"/>
                <a:gd name="connsiteY42" fmla="*/ 504619 h 528054"/>
                <a:gd name="connsiteX43" fmla="*/ 122031 w 365576"/>
                <a:gd name="connsiteY43" fmla="*/ 513917 h 528054"/>
                <a:gd name="connsiteX44" fmla="*/ 73288 w 365576"/>
                <a:gd name="connsiteY44" fmla="*/ 514774 h 528054"/>
                <a:gd name="connsiteX45" fmla="*/ 70941 w 365576"/>
                <a:gd name="connsiteY45" fmla="*/ 523485 h 528054"/>
                <a:gd name="connsiteX46" fmla="*/ 70941 w 365576"/>
                <a:gd name="connsiteY46" fmla="*/ 523485 h 52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5576" h="528054">
                  <a:moveTo>
                    <a:pt x="70941" y="523485"/>
                  </a:moveTo>
                  <a:cubicBezTo>
                    <a:pt x="105016" y="528856"/>
                    <a:pt x="139678" y="520416"/>
                    <a:pt x="172941" y="513691"/>
                  </a:cubicBezTo>
                  <a:cubicBezTo>
                    <a:pt x="189911" y="510261"/>
                    <a:pt x="206610" y="506876"/>
                    <a:pt x="223129" y="501460"/>
                  </a:cubicBezTo>
                  <a:cubicBezTo>
                    <a:pt x="239647" y="496044"/>
                    <a:pt x="255805" y="489319"/>
                    <a:pt x="271240" y="481421"/>
                  </a:cubicBezTo>
                  <a:cubicBezTo>
                    <a:pt x="299494" y="466933"/>
                    <a:pt x="328920" y="447932"/>
                    <a:pt x="347244" y="421394"/>
                  </a:cubicBezTo>
                  <a:cubicBezTo>
                    <a:pt x="362680" y="399053"/>
                    <a:pt x="368863" y="371613"/>
                    <a:pt x="365207" y="344804"/>
                  </a:cubicBezTo>
                  <a:cubicBezTo>
                    <a:pt x="357173" y="286312"/>
                    <a:pt x="309287" y="244248"/>
                    <a:pt x="256482" y="224434"/>
                  </a:cubicBezTo>
                  <a:cubicBezTo>
                    <a:pt x="201555" y="203854"/>
                    <a:pt x="139904" y="202229"/>
                    <a:pt x="84887" y="223216"/>
                  </a:cubicBezTo>
                  <a:cubicBezTo>
                    <a:pt x="58213" y="233416"/>
                    <a:pt x="32081" y="250657"/>
                    <a:pt x="22378" y="278910"/>
                  </a:cubicBezTo>
                  <a:cubicBezTo>
                    <a:pt x="19083" y="288523"/>
                    <a:pt x="19038" y="299355"/>
                    <a:pt x="24815" y="308066"/>
                  </a:cubicBezTo>
                  <a:cubicBezTo>
                    <a:pt x="30366" y="316460"/>
                    <a:pt x="39573" y="321470"/>
                    <a:pt x="48871" y="324720"/>
                  </a:cubicBezTo>
                  <a:cubicBezTo>
                    <a:pt x="71663" y="332663"/>
                    <a:pt x="97614" y="331535"/>
                    <a:pt x="121038" y="327157"/>
                  </a:cubicBezTo>
                  <a:cubicBezTo>
                    <a:pt x="147441" y="322237"/>
                    <a:pt x="173347" y="311947"/>
                    <a:pt x="195508" y="296692"/>
                  </a:cubicBezTo>
                  <a:cubicBezTo>
                    <a:pt x="216946" y="281979"/>
                    <a:pt x="235179" y="262301"/>
                    <a:pt x="245018" y="237974"/>
                  </a:cubicBezTo>
                  <a:cubicBezTo>
                    <a:pt x="252781" y="218748"/>
                    <a:pt x="257294" y="192029"/>
                    <a:pt x="246056" y="173164"/>
                  </a:cubicBezTo>
                  <a:cubicBezTo>
                    <a:pt x="237301" y="158495"/>
                    <a:pt x="220511" y="153034"/>
                    <a:pt x="204354" y="151590"/>
                  </a:cubicBezTo>
                  <a:cubicBezTo>
                    <a:pt x="184360" y="149830"/>
                    <a:pt x="163960" y="153305"/>
                    <a:pt x="144417" y="157367"/>
                  </a:cubicBezTo>
                  <a:cubicBezTo>
                    <a:pt x="126183" y="161158"/>
                    <a:pt x="108266" y="166258"/>
                    <a:pt x="90077" y="170275"/>
                  </a:cubicBezTo>
                  <a:cubicBezTo>
                    <a:pt x="66427" y="175510"/>
                    <a:pt x="33751" y="179572"/>
                    <a:pt x="18226" y="156194"/>
                  </a:cubicBezTo>
                  <a:cubicBezTo>
                    <a:pt x="-1723" y="126135"/>
                    <a:pt x="33932" y="100545"/>
                    <a:pt x="57040" y="87772"/>
                  </a:cubicBezTo>
                  <a:cubicBezTo>
                    <a:pt x="90213" y="69358"/>
                    <a:pt x="125236" y="54825"/>
                    <a:pt x="159356" y="38352"/>
                  </a:cubicBezTo>
                  <a:cubicBezTo>
                    <a:pt x="176281" y="30183"/>
                    <a:pt x="192935" y="21517"/>
                    <a:pt x="209047" y="11859"/>
                  </a:cubicBezTo>
                  <a:cubicBezTo>
                    <a:pt x="214012" y="8880"/>
                    <a:pt x="209499" y="1072"/>
                    <a:pt x="204489" y="4051"/>
                  </a:cubicBezTo>
                  <a:cubicBezTo>
                    <a:pt x="173257" y="22826"/>
                    <a:pt x="139949" y="37539"/>
                    <a:pt x="106957" y="52839"/>
                  </a:cubicBezTo>
                  <a:cubicBezTo>
                    <a:pt x="90709" y="60331"/>
                    <a:pt x="74551" y="68004"/>
                    <a:pt x="58800" y="76444"/>
                  </a:cubicBezTo>
                  <a:cubicBezTo>
                    <a:pt x="45666" y="83439"/>
                    <a:pt x="32713" y="90932"/>
                    <a:pt x="21881" y="101312"/>
                  </a:cubicBezTo>
                  <a:cubicBezTo>
                    <a:pt x="12764" y="110023"/>
                    <a:pt x="5002" y="121125"/>
                    <a:pt x="3603" y="133988"/>
                  </a:cubicBezTo>
                  <a:cubicBezTo>
                    <a:pt x="2068" y="147799"/>
                    <a:pt x="8793" y="161835"/>
                    <a:pt x="19309" y="170681"/>
                  </a:cubicBezTo>
                  <a:cubicBezTo>
                    <a:pt x="38490" y="186884"/>
                    <a:pt x="66066" y="184357"/>
                    <a:pt x="89039" y="179572"/>
                  </a:cubicBezTo>
                  <a:cubicBezTo>
                    <a:pt x="124649" y="172171"/>
                    <a:pt x="159943" y="159353"/>
                    <a:pt x="196771" y="160075"/>
                  </a:cubicBezTo>
                  <a:cubicBezTo>
                    <a:pt x="211259" y="160346"/>
                    <a:pt x="228590" y="163144"/>
                    <a:pt x="237346" y="176142"/>
                  </a:cubicBezTo>
                  <a:cubicBezTo>
                    <a:pt x="248809" y="193203"/>
                    <a:pt x="243168" y="219470"/>
                    <a:pt x="235676" y="236846"/>
                  </a:cubicBezTo>
                  <a:cubicBezTo>
                    <a:pt x="215321" y="284100"/>
                    <a:pt x="162245" y="311405"/>
                    <a:pt x="113636" y="319168"/>
                  </a:cubicBezTo>
                  <a:cubicBezTo>
                    <a:pt x="91928" y="322644"/>
                    <a:pt x="66202" y="323321"/>
                    <a:pt x="45847" y="313662"/>
                  </a:cubicBezTo>
                  <a:cubicBezTo>
                    <a:pt x="37904" y="309871"/>
                    <a:pt x="30411" y="303823"/>
                    <a:pt x="29193" y="294571"/>
                  </a:cubicBezTo>
                  <a:cubicBezTo>
                    <a:pt x="27613" y="282520"/>
                    <a:pt x="35557" y="269522"/>
                    <a:pt x="42958" y="260766"/>
                  </a:cubicBezTo>
                  <a:cubicBezTo>
                    <a:pt x="61508" y="238787"/>
                    <a:pt x="90935" y="229038"/>
                    <a:pt x="117969" y="222449"/>
                  </a:cubicBezTo>
                  <a:cubicBezTo>
                    <a:pt x="144914" y="215904"/>
                    <a:pt x="173257" y="215543"/>
                    <a:pt x="200653" y="219470"/>
                  </a:cubicBezTo>
                  <a:cubicBezTo>
                    <a:pt x="255534" y="227323"/>
                    <a:pt x="311770" y="252507"/>
                    <a:pt x="340700" y="302063"/>
                  </a:cubicBezTo>
                  <a:cubicBezTo>
                    <a:pt x="353969" y="324810"/>
                    <a:pt x="360513" y="351935"/>
                    <a:pt x="355639" y="378067"/>
                  </a:cubicBezTo>
                  <a:cubicBezTo>
                    <a:pt x="350268" y="406861"/>
                    <a:pt x="332396" y="429067"/>
                    <a:pt x="309603" y="446578"/>
                  </a:cubicBezTo>
                  <a:cubicBezTo>
                    <a:pt x="282749" y="467159"/>
                    <a:pt x="251878" y="482594"/>
                    <a:pt x="219744" y="493020"/>
                  </a:cubicBezTo>
                  <a:cubicBezTo>
                    <a:pt x="204128" y="498075"/>
                    <a:pt x="188286" y="501460"/>
                    <a:pt x="172219" y="504619"/>
                  </a:cubicBezTo>
                  <a:cubicBezTo>
                    <a:pt x="155520" y="507914"/>
                    <a:pt x="138911" y="511615"/>
                    <a:pt x="122031" y="513917"/>
                  </a:cubicBezTo>
                  <a:cubicBezTo>
                    <a:pt x="105964" y="516128"/>
                    <a:pt x="89355" y="517302"/>
                    <a:pt x="73288" y="514774"/>
                  </a:cubicBezTo>
                  <a:cubicBezTo>
                    <a:pt x="67691" y="513871"/>
                    <a:pt x="65209" y="522582"/>
                    <a:pt x="70941" y="523485"/>
                  </a:cubicBezTo>
                  <a:lnTo>
                    <a:pt x="70941" y="523485"/>
                  </a:lnTo>
                  <a:close/>
                </a:path>
              </a:pathLst>
            </a:custGeom>
            <a:solidFill>
              <a:srgbClr val="01034B"/>
            </a:solidFill>
            <a:ln w="9525" cap="flat">
              <a:solidFill>
                <a:srgbClr val="01034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2" name="图形 2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104135">
            <a:off x="2867835" y="3951758"/>
            <a:ext cx="524329" cy="49050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95865" flipH="1">
            <a:off x="8696220" y="3951759"/>
            <a:ext cx="524329" cy="4905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300445" y="1501191"/>
            <a:ext cx="4738405" cy="3874668"/>
            <a:chOff x="1357595" y="1501191"/>
            <a:chExt cx="4738405" cy="3874668"/>
          </a:xfrm>
        </p:grpSpPr>
        <p:sp>
          <p:nvSpPr>
            <p:cNvPr id="2" name="文本框 1"/>
            <p:cNvSpPr txBox="1"/>
            <p:nvPr/>
          </p:nvSpPr>
          <p:spPr>
            <a:xfrm>
              <a:off x="1643779" y="3231682"/>
              <a:ext cx="3868282" cy="2144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正文内容，本段适应大段文字章节。如果文字较多的内容描述比较适合放在这里。</a:t>
              </a:r>
              <a:br>
                <a:rPr lang="en-US" altLang="zh-CN" sz="1600" dirty="0">
                  <a:cs typeface="+mn-ea"/>
                  <a:sym typeface="+mn-lt"/>
                </a:rPr>
              </a:br>
              <a:endParaRPr lang="en-US" altLang="zh-CN" sz="1600" dirty="0"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请您在此修改您的内容，或者将内容粘贴到记事本后，复制到此段落中。</a:t>
              </a:r>
              <a:endParaRPr lang="en-US" altLang="zh-CN" sz="1600" dirty="0"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endParaRPr lang="en-US" altLang="zh-CN" sz="1600" dirty="0"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如果文字过多，您可右键修改“段落”调节合适的行间距。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357595" y="1501191"/>
              <a:ext cx="4738405" cy="1464326"/>
              <a:chOff x="2713904" y="914079"/>
              <a:chExt cx="4738405" cy="1464326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3070562" y="1351674"/>
                <a:ext cx="357020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1034B"/>
                    </a:solidFill>
                    <a:cs typeface="+mn-ea"/>
                    <a:sym typeface="+mn-lt"/>
                  </a:rPr>
                  <a:t>班级情况介绍</a:t>
                </a:r>
                <a:endParaRPr lang="zh-CN" altLang="en-US" sz="4400" dirty="0">
                  <a:solidFill>
                    <a:srgbClr val="01034B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2713904" y="1524199"/>
                <a:ext cx="260422" cy="424391"/>
              </a:xfrm>
              <a:prstGeom prst="rect">
                <a:avLst/>
              </a:prstGeom>
            </p:spPr>
          </p:pic>
          <p:pic>
            <p:nvPicPr>
              <p:cNvPr id="6" name="图形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945792" y="2106722"/>
                <a:ext cx="275035" cy="257290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6397853" y="914079"/>
                <a:ext cx="1054456" cy="1464326"/>
                <a:chOff x="7277098" y="914079"/>
                <a:chExt cx="1054456" cy="1464326"/>
              </a:xfrm>
            </p:grpSpPr>
            <p:pic>
              <p:nvPicPr>
                <p:cNvPr id="24" name="图形 23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525863" y="1524199"/>
                  <a:ext cx="260422" cy="424391"/>
                </a:xfrm>
                <a:prstGeom prst="rect">
                  <a:avLst/>
                </a:prstGeom>
              </p:spPr>
            </p:pic>
            <p:pic>
              <p:nvPicPr>
                <p:cNvPr id="25" name="图形 24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88905" y="914079"/>
                  <a:ext cx="742649" cy="535398"/>
                </a:xfrm>
                <a:prstGeom prst="rect">
                  <a:avLst/>
                </a:prstGeom>
              </p:spPr>
            </p:pic>
            <p:pic>
              <p:nvPicPr>
                <p:cNvPr id="26" name="图形 25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77098" y="2121115"/>
                  <a:ext cx="275035" cy="257290"/>
                </a:xfrm>
                <a:prstGeom prst="rect">
                  <a:avLst/>
                </a:prstGeom>
              </p:spPr>
            </p:pic>
          </p:grpSp>
          <p:grpSp>
            <p:nvGrpSpPr>
              <p:cNvPr id="8" name="组合 7"/>
              <p:cNvGrpSpPr/>
              <p:nvPr/>
            </p:nvGrpSpPr>
            <p:grpSpPr>
              <a:xfrm>
                <a:off x="3542267" y="2190272"/>
                <a:ext cx="2553733" cy="97387"/>
                <a:chOff x="3423766" y="2190272"/>
                <a:chExt cx="2553733" cy="97387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 flipV="1">
                  <a:off x="3423766" y="2190272"/>
                  <a:ext cx="1716508" cy="90191"/>
                  <a:chOff x="4314484" y="4176338"/>
                  <a:chExt cx="3650110" cy="191788"/>
                </a:xfrm>
              </p:grpSpPr>
              <p:sp>
                <p:nvSpPr>
                  <p:cNvPr id="15" name="任意多边形: 形状 14"/>
                  <p:cNvSpPr/>
                  <p:nvPr/>
                </p:nvSpPr>
                <p:spPr>
                  <a:xfrm>
                    <a:off x="4314484" y="4176338"/>
                    <a:ext cx="278965" cy="191788"/>
                  </a:xfrm>
                  <a:custGeom>
                    <a:avLst/>
                    <a:gdLst>
                      <a:gd name="connsiteX0" fmla="*/ 73784 w 278964"/>
                      <a:gd name="connsiteY0" fmla="*/ 147002 h 191788"/>
                      <a:gd name="connsiteX1" fmla="*/ 72912 w 278964"/>
                      <a:gd name="connsiteY1" fmla="*/ 147700 h 191788"/>
                      <a:gd name="connsiteX2" fmla="*/ 80410 w 278964"/>
                      <a:gd name="connsiteY2" fmla="*/ 138982 h 191788"/>
                      <a:gd name="connsiteX3" fmla="*/ 101506 w 278964"/>
                      <a:gd name="connsiteY3" fmla="*/ 117537 h 191788"/>
                      <a:gd name="connsiteX4" fmla="*/ 128705 w 278964"/>
                      <a:gd name="connsiteY4" fmla="*/ 93825 h 191788"/>
                      <a:gd name="connsiteX5" fmla="*/ 130275 w 278964"/>
                      <a:gd name="connsiteY5" fmla="*/ 92779 h 191788"/>
                      <a:gd name="connsiteX6" fmla="*/ 136726 w 278964"/>
                      <a:gd name="connsiteY6" fmla="*/ 88245 h 191788"/>
                      <a:gd name="connsiteX7" fmla="*/ 150674 w 278964"/>
                      <a:gd name="connsiteY7" fmla="*/ 79876 h 191788"/>
                      <a:gd name="connsiteX8" fmla="*/ 153987 w 278964"/>
                      <a:gd name="connsiteY8" fmla="*/ 78307 h 191788"/>
                      <a:gd name="connsiteX9" fmla="*/ 150848 w 278964"/>
                      <a:gd name="connsiteY9" fmla="*/ 79528 h 191788"/>
                      <a:gd name="connsiteX10" fmla="*/ 156079 w 278964"/>
                      <a:gd name="connsiteY10" fmla="*/ 77784 h 191788"/>
                      <a:gd name="connsiteX11" fmla="*/ 153638 w 278964"/>
                      <a:gd name="connsiteY11" fmla="*/ 77959 h 191788"/>
                      <a:gd name="connsiteX12" fmla="*/ 148407 w 278964"/>
                      <a:gd name="connsiteY12" fmla="*/ 77087 h 191788"/>
                      <a:gd name="connsiteX13" fmla="*/ 147884 w 278964"/>
                      <a:gd name="connsiteY13" fmla="*/ 76564 h 191788"/>
                      <a:gd name="connsiteX14" fmla="*/ 153812 w 278964"/>
                      <a:gd name="connsiteY14" fmla="*/ 80748 h 191788"/>
                      <a:gd name="connsiteX15" fmla="*/ 153115 w 278964"/>
                      <a:gd name="connsiteY15" fmla="*/ 80399 h 191788"/>
                      <a:gd name="connsiteX16" fmla="*/ 159217 w 278964"/>
                      <a:gd name="connsiteY16" fmla="*/ 85979 h 191788"/>
                      <a:gd name="connsiteX17" fmla="*/ 179965 w 278964"/>
                      <a:gd name="connsiteY17" fmla="*/ 109342 h 191788"/>
                      <a:gd name="connsiteX18" fmla="*/ 182755 w 278964"/>
                      <a:gd name="connsiteY18" fmla="*/ 113004 h 191788"/>
                      <a:gd name="connsiteX19" fmla="*/ 186242 w 278964"/>
                      <a:gd name="connsiteY19" fmla="*/ 117362 h 191788"/>
                      <a:gd name="connsiteX20" fmla="*/ 195483 w 278964"/>
                      <a:gd name="connsiteY20" fmla="*/ 130090 h 191788"/>
                      <a:gd name="connsiteX21" fmla="*/ 218846 w 278964"/>
                      <a:gd name="connsiteY21" fmla="*/ 165309 h 191788"/>
                      <a:gd name="connsiteX22" fmla="*/ 263655 w 278964"/>
                      <a:gd name="connsiteY22" fmla="*/ 176991 h 191788"/>
                      <a:gd name="connsiteX23" fmla="*/ 275336 w 278964"/>
                      <a:gd name="connsiteY23" fmla="*/ 132182 h 191788"/>
                      <a:gd name="connsiteX24" fmla="*/ 204723 w 278964"/>
                      <a:gd name="connsiteY24" fmla="*/ 38903 h 191788"/>
                      <a:gd name="connsiteX25" fmla="*/ 135156 w 278964"/>
                      <a:gd name="connsiteY25" fmla="*/ 15889 h 191788"/>
                      <a:gd name="connsiteX26" fmla="*/ 64543 w 278964"/>
                      <a:gd name="connsiteY26" fmla="*/ 62790 h 191788"/>
                      <a:gd name="connsiteX27" fmla="*/ 17294 w 278964"/>
                      <a:gd name="connsiteY27" fmla="*/ 114050 h 191788"/>
                      <a:gd name="connsiteX28" fmla="*/ 28975 w 278964"/>
                      <a:gd name="connsiteY28" fmla="*/ 158858 h 191788"/>
                      <a:gd name="connsiteX29" fmla="*/ 73784 w 278964"/>
                      <a:gd name="connsiteY29" fmla="*/ 147002 h 191788"/>
                      <a:gd name="connsiteX30" fmla="*/ 73784 w 278964"/>
                      <a:gd name="connsiteY30" fmla="*/ 147002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278964" h="191788">
                        <a:moveTo>
                          <a:pt x="73784" y="147002"/>
                        </a:moveTo>
                        <a:cubicBezTo>
                          <a:pt x="76399" y="142295"/>
                          <a:pt x="77446" y="142992"/>
                          <a:pt x="72912" y="147700"/>
                        </a:cubicBezTo>
                        <a:cubicBezTo>
                          <a:pt x="75528" y="144910"/>
                          <a:pt x="77969" y="141772"/>
                          <a:pt x="80410" y="138982"/>
                        </a:cubicBezTo>
                        <a:cubicBezTo>
                          <a:pt x="87209" y="131659"/>
                          <a:pt x="94183" y="124511"/>
                          <a:pt x="101506" y="117537"/>
                        </a:cubicBezTo>
                        <a:cubicBezTo>
                          <a:pt x="110224" y="109168"/>
                          <a:pt x="119290" y="101322"/>
                          <a:pt x="128705" y="93825"/>
                        </a:cubicBezTo>
                        <a:cubicBezTo>
                          <a:pt x="123824" y="97835"/>
                          <a:pt x="127834" y="94522"/>
                          <a:pt x="130275" y="92779"/>
                        </a:cubicBezTo>
                        <a:cubicBezTo>
                          <a:pt x="132367" y="91209"/>
                          <a:pt x="134459" y="89815"/>
                          <a:pt x="136726" y="88245"/>
                        </a:cubicBezTo>
                        <a:cubicBezTo>
                          <a:pt x="141259" y="85281"/>
                          <a:pt x="145792" y="82317"/>
                          <a:pt x="150674" y="79876"/>
                        </a:cubicBezTo>
                        <a:cubicBezTo>
                          <a:pt x="151720" y="79353"/>
                          <a:pt x="152940" y="78830"/>
                          <a:pt x="153987" y="78307"/>
                        </a:cubicBezTo>
                        <a:cubicBezTo>
                          <a:pt x="158171" y="76041"/>
                          <a:pt x="151894" y="80574"/>
                          <a:pt x="150848" y="79528"/>
                        </a:cubicBezTo>
                        <a:cubicBezTo>
                          <a:pt x="151023" y="79702"/>
                          <a:pt x="155556" y="78133"/>
                          <a:pt x="156079" y="77784"/>
                        </a:cubicBezTo>
                        <a:cubicBezTo>
                          <a:pt x="162181" y="75518"/>
                          <a:pt x="149453" y="77784"/>
                          <a:pt x="153638" y="77959"/>
                        </a:cubicBezTo>
                        <a:cubicBezTo>
                          <a:pt x="142479" y="77610"/>
                          <a:pt x="145966" y="76389"/>
                          <a:pt x="148407" y="77087"/>
                        </a:cubicBezTo>
                        <a:cubicBezTo>
                          <a:pt x="149976" y="77610"/>
                          <a:pt x="153289" y="79005"/>
                          <a:pt x="147884" y="76564"/>
                        </a:cubicBezTo>
                        <a:cubicBezTo>
                          <a:pt x="140387" y="73251"/>
                          <a:pt x="153464" y="80748"/>
                          <a:pt x="153812" y="80748"/>
                        </a:cubicBezTo>
                        <a:cubicBezTo>
                          <a:pt x="152069" y="81097"/>
                          <a:pt x="147187" y="75343"/>
                          <a:pt x="153115" y="80399"/>
                        </a:cubicBezTo>
                        <a:cubicBezTo>
                          <a:pt x="155207" y="82143"/>
                          <a:pt x="157299" y="84061"/>
                          <a:pt x="159217" y="85979"/>
                        </a:cubicBezTo>
                        <a:cubicBezTo>
                          <a:pt x="166540" y="93302"/>
                          <a:pt x="173514" y="101148"/>
                          <a:pt x="179965" y="109342"/>
                        </a:cubicBezTo>
                        <a:cubicBezTo>
                          <a:pt x="180837" y="110563"/>
                          <a:pt x="185719" y="116665"/>
                          <a:pt x="182755" y="113004"/>
                        </a:cubicBezTo>
                        <a:cubicBezTo>
                          <a:pt x="179616" y="108993"/>
                          <a:pt x="185544" y="116491"/>
                          <a:pt x="186242" y="117362"/>
                        </a:cubicBezTo>
                        <a:cubicBezTo>
                          <a:pt x="189380" y="121547"/>
                          <a:pt x="192519" y="125906"/>
                          <a:pt x="195483" y="130090"/>
                        </a:cubicBezTo>
                        <a:cubicBezTo>
                          <a:pt x="203677" y="141597"/>
                          <a:pt x="211523" y="153279"/>
                          <a:pt x="218846" y="165309"/>
                        </a:cubicBezTo>
                        <a:cubicBezTo>
                          <a:pt x="227738" y="179955"/>
                          <a:pt x="248486" y="186755"/>
                          <a:pt x="263655" y="176991"/>
                        </a:cubicBezTo>
                        <a:cubicBezTo>
                          <a:pt x="278300" y="167576"/>
                          <a:pt x="284926" y="147874"/>
                          <a:pt x="275336" y="132182"/>
                        </a:cubicBezTo>
                        <a:cubicBezTo>
                          <a:pt x="255111" y="99404"/>
                          <a:pt x="232445" y="65579"/>
                          <a:pt x="204723" y="38903"/>
                        </a:cubicBezTo>
                        <a:cubicBezTo>
                          <a:pt x="185370" y="20422"/>
                          <a:pt x="162530" y="6997"/>
                          <a:pt x="135156" y="15889"/>
                        </a:cubicBezTo>
                        <a:cubicBezTo>
                          <a:pt x="108306" y="24781"/>
                          <a:pt x="85291" y="44308"/>
                          <a:pt x="64543" y="62790"/>
                        </a:cubicBezTo>
                        <a:cubicBezTo>
                          <a:pt x="48154" y="77435"/>
                          <a:pt x="28104" y="94522"/>
                          <a:pt x="17294" y="114050"/>
                        </a:cubicBezTo>
                        <a:cubicBezTo>
                          <a:pt x="8925" y="129044"/>
                          <a:pt x="13109" y="150489"/>
                          <a:pt x="28975" y="158858"/>
                        </a:cubicBezTo>
                        <a:cubicBezTo>
                          <a:pt x="44493" y="166879"/>
                          <a:pt x="64892" y="163043"/>
                          <a:pt x="73784" y="147002"/>
                        </a:cubicBezTo>
                        <a:lnTo>
                          <a:pt x="73784" y="147002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任意多边形: 形状 15"/>
                  <p:cNvSpPr/>
                  <p:nvPr/>
                </p:nvSpPr>
                <p:spPr>
                  <a:xfrm>
                    <a:off x="4720423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377 h 174353"/>
                      <a:gd name="connsiteX12" fmla="*/ 142608 w 278964"/>
                      <a:gd name="connsiteY12" fmla="*/ 112772 h 174353"/>
                      <a:gd name="connsiteX13" fmla="*/ 146967 w 278964"/>
                      <a:gd name="connsiteY13" fmla="*/ 110854 h 174353"/>
                      <a:gd name="connsiteX14" fmla="*/ 142260 w 278964"/>
                      <a:gd name="connsiteY14" fmla="*/ 112075 h 174353"/>
                      <a:gd name="connsiteX15" fmla="*/ 155162 w 278964"/>
                      <a:gd name="connsiteY15" fmla="*/ 112075 h 174353"/>
                      <a:gd name="connsiteX16" fmla="*/ 152198 w 278964"/>
                      <a:gd name="connsiteY16" fmla="*/ 111377 h 174353"/>
                      <a:gd name="connsiteX17" fmla="*/ 149757 w 278964"/>
                      <a:gd name="connsiteY17" fmla="*/ 110506 h 174353"/>
                      <a:gd name="connsiteX18" fmla="*/ 154290 w 278964"/>
                      <a:gd name="connsiteY18" fmla="*/ 112423 h 174353"/>
                      <a:gd name="connsiteX19" fmla="*/ 148885 w 278964"/>
                      <a:gd name="connsiteY19" fmla="*/ 109459 h 174353"/>
                      <a:gd name="connsiteX20" fmla="*/ 137029 w 278964"/>
                      <a:gd name="connsiteY20" fmla="*/ 101439 h 174353"/>
                      <a:gd name="connsiteX21" fmla="*/ 136680 w 278964"/>
                      <a:gd name="connsiteY21" fmla="*/ 100916 h 174353"/>
                      <a:gd name="connsiteX22" fmla="*/ 131101 w 278964"/>
                      <a:gd name="connsiteY22" fmla="*/ 96209 h 174353"/>
                      <a:gd name="connsiteX23" fmla="*/ 118373 w 278964"/>
                      <a:gd name="connsiteY23" fmla="*/ 84353 h 174353"/>
                      <a:gd name="connsiteX24" fmla="*/ 96056 w 278964"/>
                      <a:gd name="connsiteY24" fmla="*/ 61164 h 174353"/>
                      <a:gd name="connsiteX25" fmla="*/ 68508 w 278964"/>
                      <a:gd name="connsiteY25" fmla="*/ 29083 h 174353"/>
                      <a:gd name="connsiteX26" fmla="*/ 22305 w 278964"/>
                      <a:gd name="connsiteY26" fmla="*/ 29083 h 174353"/>
                      <a:gd name="connsiteX27" fmla="*/ 22305 w 278964"/>
                      <a:gd name="connsiteY27" fmla="*/ 75286 h 174353"/>
                      <a:gd name="connsiteX28" fmla="*/ 104774 w 278964"/>
                      <a:gd name="connsiteY28" fmla="*/ 158278 h 174353"/>
                      <a:gd name="connsiteX29" fmla="*/ 134239 w 278964"/>
                      <a:gd name="connsiteY29" fmla="*/ 173970 h 174353"/>
                      <a:gd name="connsiteX30" fmla="*/ 177130 w 278964"/>
                      <a:gd name="connsiteY30" fmla="*/ 168216 h 174353"/>
                      <a:gd name="connsiteX31" fmla="*/ 236062 w 278964"/>
                      <a:gd name="connsiteY31" fmla="*/ 116259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582" y="108936"/>
                          <a:pt x="147665" y="110157"/>
                          <a:pt x="145572" y="111377"/>
                        </a:cubicBezTo>
                        <a:cubicBezTo>
                          <a:pt x="145224" y="111552"/>
                          <a:pt x="142783" y="112598"/>
                          <a:pt x="142608" y="112772"/>
                        </a:cubicBezTo>
                        <a:cubicBezTo>
                          <a:pt x="142783" y="112249"/>
                          <a:pt x="149408" y="110680"/>
                          <a:pt x="146967" y="110854"/>
                        </a:cubicBezTo>
                        <a:cubicBezTo>
                          <a:pt x="145921" y="111029"/>
                          <a:pt x="143306" y="111552"/>
                          <a:pt x="142260" y="112075"/>
                        </a:cubicBezTo>
                        <a:cubicBezTo>
                          <a:pt x="143306" y="111552"/>
                          <a:pt x="153244" y="110157"/>
                          <a:pt x="155162" y="112075"/>
                        </a:cubicBezTo>
                        <a:cubicBezTo>
                          <a:pt x="154639" y="111552"/>
                          <a:pt x="152895" y="111726"/>
                          <a:pt x="152198" y="111377"/>
                        </a:cubicBezTo>
                        <a:cubicBezTo>
                          <a:pt x="151675" y="111029"/>
                          <a:pt x="150454" y="110680"/>
                          <a:pt x="149757" y="110506"/>
                        </a:cubicBezTo>
                        <a:cubicBezTo>
                          <a:pt x="147316" y="110157"/>
                          <a:pt x="154116" y="112249"/>
                          <a:pt x="154290" y="112423"/>
                        </a:cubicBezTo>
                        <a:cubicBezTo>
                          <a:pt x="153767" y="111552"/>
                          <a:pt x="149757" y="110157"/>
                          <a:pt x="148885" y="109459"/>
                        </a:cubicBezTo>
                        <a:cubicBezTo>
                          <a:pt x="145049" y="107193"/>
                          <a:pt x="140167" y="104752"/>
                          <a:pt x="137029" y="101439"/>
                        </a:cubicBezTo>
                        <a:cubicBezTo>
                          <a:pt x="140690" y="105449"/>
                          <a:pt x="140342" y="104055"/>
                          <a:pt x="136680" y="100916"/>
                        </a:cubicBezTo>
                        <a:cubicBezTo>
                          <a:pt x="134762" y="99347"/>
                          <a:pt x="133019" y="97778"/>
                          <a:pt x="131101" y="96209"/>
                        </a:cubicBezTo>
                        <a:cubicBezTo>
                          <a:pt x="126742" y="92373"/>
                          <a:pt x="122558" y="88363"/>
                          <a:pt x="118373" y="84353"/>
                        </a:cubicBezTo>
                        <a:cubicBezTo>
                          <a:pt x="110702" y="76855"/>
                          <a:pt x="103205" y="69184"/>
                          <a:pt x="96056" y="61164"/>
                        </a:cubicBezTo>
                        <a:cubicBezTo>
                          <a:pt x="86641" y="50703"/>
                          <a:pt x="77226" y="40067"/>
                          <a:pt x="68508" y="29083"/>
                        </a:cubicBezTo>
                        <a:cubicBezTo>
                          <a:pt x="57698" y="15658"/>
                          <a:pt x="33289" y="17052"/>
                          <a:pt x="22305" y="29083"/>
                        </a:cubicBezTo>
                        <a:cubicBezTo>
                          <a:pt x="9228" y="43380"/>
                          <a:pt x="10797" y="60989"/>
                          <a:pt x="22305" y="75286"/>
                        </a:cubicBezTo>
                        <a:cubicBezTo>
                          <a:pt x="46540" y="105624"/>
                          <a:pt x="73565" y="135089"/>
                          <a:pt x="104774" y="158278"/>
                        </a:cubicBezTo>
                        <a:cubicBezTo>
                          <a:pt x="113666" y="164904"/>
                          <a:pt x="123430" y="170657"/>
                          <a:pt x="134239" y="173970"/>
                        </a:cubicBezTo>
                        <a:cubicBezTo>
                          <a:pt x="149234" y="178503"/>
                          <a:pt x="163531" y="175016"/>
                          <a:pt x="177130" y="168216"/>
                        </a:cubicBezTo>
                        <a:cubicBezTo>
                          <a:pt x="200145" y="156709"/>
                          <a:pt x="219498" y="135612"/>
                          <a:pt x="236062" y="116259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任意多边形: 形状 16"/>
                  <p:cNvSpPr/>
                  <p:nvPr/>
                </p:nvSpPr>
                <p:spPr>
                  <a:xfrm>
                    <a:off x="5150197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2873 w 278964"/>
                      <a:gd name="connsiteY1" fmla="*/ 147698 h 191788"/>
                      <a:gd name="connsiteX2" fmla="*/ 80370 w 278964"/>
                      <a:gd name="connsiteY2" fmla="*/ 138980 h 191788"/>
                      <a:gd name="connsiteX3" fmla="*/ 101467 w 278964"/>
                      <a:gd name="connsiteY3" fmla="*/ 117535 h 191788"/>
                      <a:gd name="connsiteX4" fmla="*/ 128666 w 278964"/>
                      <a:gd name="connsiteY4" fmla="*/ 93823 h 191788"/>
                      <a:gd name="connsiteX5" fmla="*/ 130235 w 278964"/>
                      <a:gd name="connsiteY5" fmla="*/ 92777 h 191788"/>
                      <a:gd name="connsiteX6" fmla="*/ 136512 w 278964"/>
                      <a:gd name="connsiteY6" fmla="*/ 88418 h 191788"/>
                      <a:gd name="connsiteX7" fmla="*/ 150460 w 278964"/>
                      <a:gd name="connsiteY7" fmla="*/ 80049 h 191788"/>
                      <a:gd name="connsiteX8" fmla="*/ 153773 w 278964"/>
                      <a:gd name="connsiteY8" fmla="*/ 78480 h 191788"/>
                      <a:gd name="connsiteX9" fmla="*/ 150809 w 278964"/>
                      <a:gd name="connsiteY9" fmla="*/ 79700 h 191788"/>
                      <a:gd name="connsiteX10" fmla="*/ 156040 w 278964"/>
                      <a:gd name="connsiteY10" fmla="*/ 77957 h 191788"/>
                      <a:gd name="connsiteX11" fmla="*/ 153599 w 278964"/>
                      <a:gd name="connsiteY11" fmla="*/ 78131 h 191788"/>
                      <a:gd name="connsiteX12" fmla="*/ 148368 w 278964"/>
                      <a:gd name="connsiteY12" fmla="*/ 77259 h 191788"/>
                      <a:gd name="connsiteX13" fmla="*/ 147845 w 278964"/>
                      <a:gd name="connsiteY13" fmla="*/ 76736 h 191788"/>
                      <a:gd name="connsiteX14" fmla="*/ 153773 w 278964"/>
                      <a:gd name="connsiteY14" fmla="*/ 80746 h 191788"/>
                      <a:gd name="connsiteX15" fmla="*/ 153076 w 278964"/>
                      <a:gd name="connsiteY15" fmla="*/ 80398 h 191788"/>
                      <a:gd name="connsiteX16" fmla="*/ 159178 w 278964"/>
                      <a:gd name="connsiteY16" fmla="*/ 85977 h 191788"/>
                      <a:gd name="connsiteX17" fmla="*/ 179926 w 278964"/>
                      <a:gd name="connsiteY17" fmla="*/ 109340 h 191788"/>
                      <a:gd name="connsiteX18" fmla="*/ 182716 w 278964"/>
                      <a:gd name="connsiteY18" fmla="*/ 113002 h 191788"/>
                      <a:gd name="connsiteX19" fmla="*/ 186028 w 278964"/>
                      <a:gd name="connsiteY19" fmla="*/ 117535 h 191788"/>
                      <a:gd name="connsiteX20" fmla="*/ 195269 w 278964"/>
                      <a:gd name="connsiteY20" fmla="*/ 130263 h 191788"/>
                      <a:gd name="connsiteX21" fmla="*/ 218632 w 278964"/>
                      <a:gd name="connsiteY21" fmla="*/ 165482 h 191788"/>
                      <a:gd name="connsiteX22" fmla="*/ 263441 w 278964"/>
                      <a:gd name="connsiteY22" fmla="*/ 177164 h 191788"/>
                      <a:gd name="connsiteX23" fmla="*/ 275123 w 278964"/>
                      <a:gd name="connsiteY23" fmla="*/ 132355 h 191788"/>
                      <a:gd name="connsiteX24" fmla="*/ 204510 w 278964"/>
                      <a:gd name="connsiteY24" fmla="*/ 39076 h 191788"/>
                      <a:gd name="connsiteX25" fmla="*/ 134943 w 278964"/>
                      <a:gd name="connsiteY25" fmla="*/ 15887 h 191788"/>
                      <a:gd name="connsiteX26" fmla="*/ 64504 w 278964"/>
                      <a:gd name="connsiteY26" fmla="*/ 62614 h 191788"/>
                      <a:gd name="connsiteX27" fmla="*/ 17255 w 278964"/>
                      <a:gd name="connsiteY27" fmla="*/ 113873 h 191788"/>
                      <a:gd name="connsiteX28" fmla="*/ 28936 w 278964"/>
                      <a:gd name="connsiteY28" fmla="*/ 158682 h 191788"/>
                      <a:gd name="connsiteX29" fmla="*/ 73745 w 278964"/>
                      <a:gd name="connsiteY29" fmla="*/ 147001 h 191788"/>
                      <a:gd name="connsiteX30" fmla="*/ 73745 w 278964"/>
                      <a:gd name="connsiteY30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6360" y="142293"/>
                          <a:pt x="77406" y="142990"/>
                          <a:pt x="72873" y="147698"/>
                        </a:cubicBezTo>
                        <a:cubicBezTo>
                          <a:pt x="75488" y="144908"/>
                          <a:pt x="77929" y="141770"/>
                          <a:pt x="80370" y="138980"/>
                        </a:cubicBezTo>
                        <a:cubicBezTo>
                          <a:pt x="87170" y="131657"/>
                          <a:pt x="94319" y="124509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517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4" y="73249"/>
                          <a:pt x="153424" y="80746"/>
                          <a:pt x="153773" y="80746"/>
                        </a:cubicBezTo>
                        <a:cubicBezTo>
                          <a:pt x="152030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5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任意多边形: 形状 17"/>
                  <p:cNvSpPr/>
                  <p:nvPr/>
                </p:nvSpPr>
                <p:spPr>
                  <a:xfrm>
                    <a:off x="5556097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552 h 174353"/>
                      <a:gd name="connsiteX12" fmla="*/ 142608 w 278964"/>
                      <a:gd name="connsiteY12" fmla="*/ 112947 h 174353"/>
                      <a:gd name="connsiteX13" fmla="*/ 146967 w 278964"/>
                      <a:gd name="connsiteY13" fmla="*/ 111029 h 174353"/>
                      <a:gd name="connsiteX14" fmla="*/ 142260 w 278964"/>
                      <a:gd name="connsiteY14" fmla="*/ 112249 h 174353"/>
                      <a:gd name="connsiteX15" fmla="*/ 155162 w 278964"/>
                      <a:gd name="connsiteY15" fmla="*/ 112249 h 174353"/>
                      <a:gd name="connsiteX16" fmla="*/ 152198 w 278964"/>
                      <a:gd name="connsiteY16" fmla="*/ 111552 h 174353"/>
                      <a:gd name="connsiteX17" fmla="*/ 149757 w 278964"/>
                      <a:gd name="connsiteY17" fmla="*/ 110680 h 174353"/>
                      <a:gd name="connsiteX18" fmla="*/ 154290 w 278964"/>
                      <a:gd name="connsiteY18" fmla="*/ 112598 h 174353"/>
                      <a:gd name="connsiteX19" fmla="*/ 148885 w 278964"/>
                      <a:gd name="connsiteY19" fmla="*/ 109634 h 174353"/>
                      <a:gd name="connsiteX20" fmla="*/ 137029 w 278964"/>
                      <a:gd name="connsiteY20" fmla="*/ 101614 h 174353"/>
                      <a:gd name="connsiteX21" fmla="*/ 136680 w 278964"/>
                      <a:gd name="connsiteY21" fmla="*/ 101091 h 174353"/>
                      <a:gd name="connsiteX22" fmla="*/ 131101 w 278964"/>
                      <a:gd name="connsiteY22" fmla="*/ 96383 h 174353"/>
                      <a:gd name="connsiteX23" fmla="*/ 118373 w 278964"/>
                      <a:gd name="connsiteY23" fmla="*/ 84527 h 174353"/>
                      <a:gd name="connsiteX24" fmla="*/ 96056 w 278964"/>
                      <a:gd name="connsiteY24" fmla="*/ 61338 h 174353"/>
                      <a:gd name="connsiteX25" fmla="*/ 68508 w 278964"/>
                      <a:gd name="connsiteY25" fmla="*/ 29257 h 174353"/>
                      <a:gd name="connsiteX26" fmla="*/ 22305 w 278964"/>
                      <a:gd name="connsiteY26" fmla="*/ 29257 h 174353"/>
                      <a:gd name="connsiteX27" fmla="*/ 22305 w 278964"/>
                      <a:gd name="connsiteY27" fmla="*/ 75461 h 174353"/>
                      <a:gd name="connsiteX28" fmla="*/ 104774 w 278964"/>
                      <a:gd name="connsiteY28" fmla="*/ 158453 h 174353"/>
                      <a:gd name="connsiteX29" fmla="*/ 134239 w 278964"/>
                      <a:gd name="connsiteY29" fmla="*/ 174144 h 174353"/>
                      <a:gd name="connsiteX30" fmla="*/ 177130 w 278964"/>
                      <a:gd name="connsiteY30" fmla="*/ 168391 h 174353"/>
                      <a:gd name="connsiteX31" fmla="*/ 236062 w 278964"/>
                      <a:gd name="connsiteY31" fmla="*/ 116608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757" y="109111"/>
                          <a:pt x="147665" y="110331"/>
                          <a:pt x="145572" y="111552"/>
                        </a:cubicBezTo>
                        <a:cubicBezTo>
                          <a:pt x="145224" y="111726"/>
                          <a:pt x="142783" y="112772"/>
                          <a:pt x="142608" y="112947"/>
                        </a:cubicBezTo>
                        <a:cubicBezTo>
                          <a:pt x="142783" y="112423"/>
                          <a:pt x="149408" y="110854"/>
                          <a:pt x="146967" y="111029"/>
                        </a:cubicBezTo>
                        <a:cubicBezTo>
                          <a:pt x="145921" y="111203"/>
                          <a:pt x="143306" y="111726"/>
                          <a:pt x="142260" y="112249"/>
                        </a:cubicBezTo>
                        <a:cubicBezTo>
                          <a:pt x="143306" y="111726"/>
                          <a:pt x="153244" y="110331"/>
                          <a:pt x="155162" y="112249"/>
                        </a:cubicBezTo>
                        <a:cubicBezTo>
                          <a:pt x="154639" y="111726"/>
                          <a:pt x="152895" y="112075"/>
                          <a:pt x="152198" y="111552"/>
                        </a:cubicBezTo>
                        <a:cubicBezTo>
                          <a:pt x="151675" y="111203"/>
                          <a:pt x="150454" y="110854"/>
                          <a:pt x="149757" y="110680"/>
                        </a:cubicBezTo>
                        <a:cubicBezTo>
                          <a:pt x="147316" y="110331"/>
                          <a:pt x="154116" y="112423"/>
                          <a:pt x="154290" y="112598"/>
                        </a:cubicBezTo>
                        <a:cubicBezTo>
                          <a:pt x="153767" y="111726"/>
                          <a:pt x="149757" y="110331"/>
                          <a:pt x="148885" y="109634"/>
                        </a:cubicBezTo>
                        <a:cubicBezTo>
                          <a:pt x="145049" y="107367"/>
                          <a:pt x="140167" y="104926"/>
                          <a:pt x="137029" y="101614"/>
                        </a:cubicBezTo>
                        <a:cubicBezTo>
                          <a:pt x="140690" y="105624"/>
                          <a:pt x="140342" y="104229"/>
                          <a:pt x="136680" y="101091"/>
                        </a:cubicBezTo>
                        <a:cubicBezTo>
                          <a:pt x="134763" y="99521"/>
                          <a:pt x="133019" y="97952"/>
                          <a:pt x="131101" y="96383"/>
                        </a:cubicBezTo>
                        <a:cubicBezTo>
                          <a:pt x="126742" y="92547"/>
                          <a:pt x="122558" y="88537"/>
                          <a:pt x="118373" y="84527"/>
                        </a:cubicBezTo>
                        <a:cubicBezTo>
                          <a:pt x="110702" y="77030"/>
                          <a:pt x="103205" y="69358"/>
                          <a:pt x="96056" y="61338"/>
                        </a:cubicBezTo>
                        <a:cubicBezTo>
                          <a:pt x="86641" y="50877"/>
                          <a:pt x="77226" y="40241"/>
                          <a:pt x="68508" y="29257"/>
                        </a:cubicBezTo>
                        <a:cubicBezTo>
                          <a:pt x="57698" y="15832"/>
                          <a:pt x="33289" y="17227"/>
                          <a:pt x="22305" y="29257"/>
                        </a:cubicBezTo>
                        <a:cubicBezTo>
                          <a:pt x="9228" y="43554"/>
                          <a:pt x="10798" y="61164"/>
                          <a:pt x="22305" y="75461"/>
                        </a:cubicBezTo>
                        <a:cubicBezTo>
                          <a:pt x="46540" y="105798"/>
                          <a:pt x="73565" y="135264"/>
                          <a:pt x="104774" y="158453"/>
                        </a:cubicBezTo>
                        <a:cubicBezTo>
                          <a:pt x="113666" y="165078"/>
                          <a:pt x="123430" y="170832"/>
                          <a:pt x="134239" y="174144"/>
                        </a:cubicBezTo>
                        <a:cubicBezTo>
                          <a:pt x="149234" y="178678"/>
                          <a:pt x="163531" y="175191"/>
                          <a:pt x="177130" y="168391"/>
                        </a:cubicBezTo>
                        <a:cubicBezTo>
                          <a:pt x="200145" y="157058"/>
                          <a:pt x="219498" y="135787"/>
                          <a:pt x="236062" y="116608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任意多边形: 形状 18"/>
                  <p:cNvSpPr/>
                  <p:nvPr/>
                </p:nvSpPr>
                <p:spPr>
                  <a:xfrm>
                    <a:off x="5985871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9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7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2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任意多边形: 形状 19"/>
                  <p:cNvSpPr/>
                  <p:nvPr/>
                </p:nvSpPr>
                <p:spPr>
                  <a:xfrm>
                    <a:off x="6391771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7034 h 174353"/>
                      <a:gd name="connsiteX1" fmla="*/ 216011 w 278964"/>
                      <a:gd name="connsiteY1" fmla="*/ 35639 h 174353"/>
                      <a:gd name="connsiteX2" fmla="*/ 209560 w 278964"/>
                      <a:gd name="connsiteY2" fmla="*/ 45229 h 174353"/>
                      <a:gd name="connsiteX3" fmla="*/ 201365 w 278964"/>
                      <a:gd name="connsiteY3" fmla="*/ 56561 h 174353"/>
                      <a:gd name="connsiteX4" fmla="*/ 200668 w 278964"/>
                      <a:gd name="connsiteY4" fmla="*/ 57433 h 174353"/>
                      <a:gd name="connsiteX5" fmla="*/ 195089 w 278964"/>
                      <a:gd name="connsiteY5" fmla="*/ 64407 h 174353"/>
                      <a:gd name="connsiteX6" fmla="*/ 170854 w 278964"/>
                      <a:gd name="connsiteY6" fmla="*/ 91258 h 174353"/>
                      <a:gd name="connsiteX7" fmla="*/ 159346 w 278964"/>
                      <a:gd name="connsiteY7" fmla="*/ 102068 h 174353"/>
                      <a:gd name="connsiteX8" fmla="*/ 152895 w 278964"/>
                      <a:gd name="connsiteY8" fmla="*/ 107473 h 174353"/>
                      <a:gd name="connsiteX9" fmla="*/ 154813 w 278964"/>
                      <a:gd name="connsiteY9" fmla="*/ 105903 h 174353"/>
                      <a:gd name="connsiteX10" fmla="*/ 151675 w 278964"/>
                      <a:gd name="connsiteY10" fmla="*/ 107996 h 174353"/>
                      <a:gd name="connsiteX11" fmla="*/ 145572 w 278964"/>
                      <a:gd name="connsiteY11" fmla="*/ 111657 h 174353"/>
                      <a:gd name="connsiteX12" fmla="*/ 142608 w 278964"/>
                      <a:gd name="connsiteY12" fmla="*/ 113052 h 174353"/>
                      <a:gd name="connsiteX13" fmla="*/ 146967 w 278964"/>
                      <a:gd name="connsiteY13" fmla="*/ 111134 h 174353"/>
                      <a:gd name="connsiteX14" fmla="*/ 142260 w 278964"/>
                      <a:gd name="connsiteY14" fmla="*/ 112354 h 174353"/>
                      <a:gd name="connsiteX15" fmla="*/ 155162 w 278964"/>
                      <a:gd name="connsiteY15" fmla="*/ 112354 h 174353"/>
                      <a:gd name="connsiteX16" fmla="*/ 152198 w 278964"/>
                      <a:gd name="connsiteY16" fmla="*/ 111657 h 174353"/>
                      <a:gd name="connsiteX17" fmla="*/ 149757 w 278964"/>
                      <a:gd name="connsiteY17" fmla="*/ 110785 h 174353"/>
                      <a:gd name="connsiteX18" fmla="*/ 154290 w 278964"/>
                      <a:gd name="connsiteY18" fmla="*/ 112703 h 174353"/>
                      <a:gd name="connsiteX19" fmla="*/ 148885 w 278964"/>
                      <a:gd name="connsiteY19" fmla="*/ 109739 h 174353"/>
                      <a:gd name="connsiteX20" fmla="*/ 137029 w 278964"/>
                      <a:gd name="connsiteY20" fmla="*/ 101719 h 174353"/>
                      <a:gd name="connsiteX21" fmla="*/ 136680 w 278964"/>
                      <a:gd name="connsiteY21" fmla="*/ 101196 h 174353"/>
                      <a:gd name="connsiteX22" fmla="*/ 131101 w 278964"/>
                      <a:gd name="connsiteY22" fmla="*/ 96488 h 174353"/>
                      <a:gd name="connsiteX23" fmla="*/ 118373 w 278964"/>
                      <a:gd name="connsiteY23" fmla="*/ 84632 h 174353"/>
                      <a:gd name="connsiteX24" fmla="*/ 96056 w 278964"/>
                      <a:gd name="connsiteY24" fmla="*/ 61443 h 174353"/>
                      <a:gd name="connsiteX25" fmla="*/ 68508 w 278964"/>
                      <a:gd name="connsiteY25" fmla="*/ 29362 h 174353"/>
                      <a:gd name="connsiteX26" fmla="*/ 22305 w 278964"/>
                      <a:gd name="connsiteY26" fmla="*/ 29362 h 174353"/>
                      <a:gd name="connsiteX27" fmla="*/ 22305 w 278964"/>
                      <a:gd name="connsiteY27" fmla="*/ 75566 h 174353"/>
                      <a:gd name="connsiteX28" fmla="*/ 104774 w 278964"/>
                      <a:gd name="connsiteY28" fmla="*/ 158558 h 174353"/>
                      <a:gd name="connsiteX29" fmla="*/ 134239 w 278964"/>
                      <a:gd name="connsiteY29" fmla="*/ 174250 h 174353"/>
                      <a:gd name="connsiteX30" fmla="*/ 177130 w 278964"/>
                      <a:gd name="connsiteY30" fmla="*/ 168496 h 174353"/>
                      <a:gd name="connsiteX31" fmla="*/ 236061 w 278964"/>
                      <a:gd name="connsiteY31" fmla="*/ 116539 h 174353"/>
                      <a:gd name="connsiteX32" fmla="*/ 279301 w 278964"/>
                      <a:gd name="connsiteY32" fmla="*/ 54295 h 174353"/>
                      <a:gd name="connsiteX33" fmla="*/ 256461 w 278964"/>
                      <a:gd name="connsiteY33" fmla="*/ 14019 h 174353"/>
                      <a:gd name="connsiteX34" fmla="*/ 216185 w 278964"/>
                      <a:gd name="connsiteY34" fmla="*/ 37034 h 174353"/>
                      <a:gd name="connsiteX35" fmla="*/ 216185 w 278964"/>
                      <a:gd name="connsiteY35" fmla="*/ 37034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7034"/>
                        </a:moveTo>
                        <a:cubicBezTo>
                          <a:pt x="221416" y="23783"/>
                          <a:pt x="218103" y="32152"/>
                          <a:pt x="216011" y="35639"/>
                        </a:cubicBezTo>
                        <a:cubicBezTo>
                          <a:pt x="213919" y="38952"/>
                          <a:pt x="211826" y="42090"/>
                          <a:pt x="209560" y="45229"/>
                        </a:cubicBezTo>
                        <a:cubicBezTo>
                          <a:pt x="206945" y="49064"/>
                          <a:pt x="204155" y="52726"/>
                          <a:pt x="201365" y="56561"/>
                        </a:cubicBezTo>
                        <a:cubicBezTo>
                          <a:pt x="198053" y="61095"/>
                          <a:pt x="205724" y="51157"/>
                          <a:pt x="200668" y="57433"/>
                        </a:cubicBezTo>
                        <a:cubicBezTo>
                          <a:pt x="198750" y="59700"/>
                          <a:pt x="197007" y="62141"/>
                          <a:pt x="195089" y="64407"/>
                        </a:cubicBezTo>
                        <a:cubicBezTo>
                          <a:pt x="187417" y="73648"/>
                          <a:pt x="179397" y="82714"/>
                          <a:pt x="170854" y="91258"/>
                        </a:cubicBezTo>
                        <a:cubicBezTo>
                          <a:pt x="167192" y="94919"/>
                          <a:pt x="163356" y="98581"/>
                          <a:pt x="159346" y="102068"/>
                        </a:cubicBezTo>
                        <a:cubicBezTo>
                          <a:pt x="157777" y="103462"/>
                          <a:pt x="153593" y="105729"/>
                          <a:pt x="152895" y="107473"/>
                        </a:cubicBezTo>
                        <a:cubicBezTo>
                          <a:pt x="153244" y="106775"/>
                          <a:pt x="159346" y="103114"/>
                          <a:pt x="154813" y="105903"/>
                        </a:cubicBezTo>
                        <a:cubicBezTo>
                          <a:pt x="153767" y="106601"/>
                          <a:pt x="152721" y="107298"/>
                          <a:pt x="151675" y="107996"/>
                        </a:cubicBezTo>
                        <a:cubicBezTo>
                          <a:pt x="149757" y="109216"/>
                          <a:pt x="147665" y="110437"/>
                          <a:pt x="145572" y="111657"/>
                        </a:cubicBezTo>
                        <a:cubicBezTo>
                          <a:pt x="145224" y="111831"/>
                          <a:pt x="142783" y="112878"/>
                          <a:pt x="142608" y="113052"/>
                        </a:cubicBezTo>
                        <a:cubicBezTo>
                          <a:pt x="142783" y="112529"/>
                          <a:pt x="149408" y="110960"/>
                          <a:pt x="146967" y="111134"/>
                        </a:cubicBezTo>
                        <a:cubicBezTo>
                          <a:pt x="145921" y="111308"/>
                          <a:pt x="143306" y="111831"/>
                          <a:pt x="142260" y="112354"/>
                        </a:cubicBezTo>
                        <a:cubicBezTo>
                          <a:pt x="143306" y="111831"/>
                          <a:pt x="153244" y="110437"/>
                          <a:pt x="155162" y="112354"/>
                        </a:cubicBezTo>
                        <a:cubicBezTo>
                          <a:pt x="154639" y="111831"/>
                          <a:pt x="152895" y="112180"/>
                          <a:pt x="152198" y="111657"/>
                        </a:cubicBezTo>
                        <a:cubicBezTo>
                          <a:pt x="151675" y="111308"/>
                          <a:pt x="150454" y="110960"/>
                          <a:pt x="149757" y="110785"/>
                        </a:cubicBezTo>
                        <a:cubicBezTo>
                          <a:pt x="147316" y="110437"/>
                          <a:pt x="154116" y="112529"/>
                          <a:pt x="154290" y="112703"/>
                        </a:cubicBezTo>
                        <a:cubicBezTo>
                          <a:pt x="153767" y="111831"/>
                          <a:pt x="149757" y="110437"/>
                          <a:pt x="148885" y="109739"/>
                        </a:cubicBezTo>
                        <a:cubicBezTo>
                          <a:pt x="145049" y="107473"/>
                          <a:pt x="140167" y="105032"/>
                          <a:pt x="137029" y="101719"/>
                        </a:cubicBezTo>
                        <a:cubicBezTo>
                          <a:pt x="140690" y="105729"/>
                          <a:pt x="140342" y="104334"/>
                          <a:pt x="136680" y="101196"/>
                        </a:cubicBezTo>
                        <a:cubicBezTo>
                          <a:pt x="134763" y="99627"/>
                          <a:pt x="133019" y="98058"/>
                          <a:pt x="131101" y="96488"/>
                        </a:cubicBezTo>
                        <a:cubicBezTo>
                          <a:pt x="126742" y="92653"/>
                          <a:pt x="122558" y="88642"/>
                          <a:pt x="118373" y="84632"/>
                        </a:cubicBezTo>
                        <a:cubicBezTo>
                          <a:pt x="110702" y="77135"/>
                          <a:pt x="103379" y="69464"/>
                          <a:pt x="96056" y="61443"/>
                        </a:cubicBezTo>
                        <a:cubicBezTo>
                          <a:pt x="86641" y="50982"/>
                          <a:pt x="77226" y="40347"/>
                          <a:pt x="68508" y="29362"/>
                        </a:cubicBezTo>
                        <a:cubicBezTo>
                          <a:pt x="57698" y="15937"/>
                          <a:pt x="33289" y="17332"/>
                          <a:pt x="22305" y="29362"/>
                        </a:cubicBezTo>
                        <a:cubicBezTo>
                          <a:pt x="9228" y="43659"/>
                          <a:pt x="10798" y="61269"/>
                          <a:pt x="22305" y="75566"/>
                        </a:cubicBezTo>
                        <a:cubicBezTo>
                          <a:pt x="46540" y="105903"/>
                          <a:pt x="73565" y="135369"/>
                          <a:pt x="104774" y="158558"/>
                        </a:cubicBezTo>
                        <a:cubicBezTo>
                          <a:pt x="113666" y="165183"/>
                          <a:pt x="123430" y="170937"/>
                          <a:pt x="134239" y="174250"/>
                        </a:cubicBezTo>
                        <a:cubicBezTo>
                          <a:pt x="149234" y="178783"/>
                          <a:pt x="163531" y="175296"/>
                          <a:pt x="177130" y="168496"/>
                        </a:cubicBezTo>
                        <a:cubicBezTo>
                          <a:pt x="200145" y="156989"/>
                          <a:pt x="219498" y="135892"/>
                          <a:pt x="236061" y="116539"/>
                        </a:cubicBezTo>
                        <a:cubicBezTo>
                          <a:pt x="252276" y="97709"/>
                          <a:pt x="269886" y="77484"/>
                          <a:pt x="279301" y="54295"/>
                        </a:cubicBezTo>
                        <a:cubicBezTo>
                          <a:pt x="285752" y="38429"/>
                          <a:pt x="272327" y="17681"/>
                          <a:pt x="256461" y="14019"/>
                        </a:cubicBezTo>
                        <a:cubicBezTo>
                          <a:pt x="237456" y="9835"/>
                          <a:pt x="223159" y="19947"/>
                          <a:pt x="216185" y="37034"/>
                        </a:cubicBezTo>
                        <a:lnTo>
                          <a:pt x="216185" y="37034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任意多边形: 形状 20"/>
                  <p:cNvSpPr/>
                  <p:nvPr/>
                </p:nvSpPr>
                <p:spPr>
                  <a:xfrm>
                    <a:off x="6821545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8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7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" name="任意多边形: 形状 21"/>
                  <p:cNvSpPr/>
                  <p:nvPr/>
                </p:nvSpPr>
                <p:spPr>
                  <a:xfrm>
                    <a:off x="7255855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7034 h 174353"/>
                      <a:gd name="connsiteX1" fmla="*/ 216011 w 278964"/>
                      <a:gd name="connsiteY1" fmla="*/ 35639 h 174353"/>
                      <a:gd name="connsiteX2" fmla="*/ 209560 w 278964"/>
                      <a:gd name="connsiteY2" fmla="*/ 45229 h 174353"/>
                      <a:gd name="connsiteX3" fmla="*/ 201365 w 278964"/>
                      <a:gd name="connsiteY3" fmla="*/ 56561 h 174353"/>
                      <a:gd name="connsiteX4" fmla="*/ 200668 w 278964"/>
                      <a:gd name="connsiteY4" fmla="*/ 57433 h 174353"/>
                      <a:gd name="connsiteX5" fmla="*/ 195089 w 278964"/>
                      <a:gd name="connsiteY5" fmla="*/ 64407 h 174353"/>
                      <a:gd name="connsiteX6" fmla="*/ 170854 w 278964"/>
                      <a:gd name="connsiteY6" fmla="*/ 91258 h 174353"/>
                      <a:gd name="connsiteX7" fmla="*/ 159346 w 278964"/>
                      <a:gd name="connsiteY7" fmla="*/ 102068 h 174353"/>
                      <a:gd name="connsiteX8" fmla="*/ 152895 w 278964"/>
                      <a:gd name="connsiteY8" fmla="*/ 107473 h 174353"/>
                      <a:gd name="connsiteX9" fmla="*/ 154813 w 278964"/>
                      <a:gd name="connsiteY9" fmla="*/ 105903 h 174353"/>
                      <a:gd name="connsiteX10" fmla="*/ 151675 w 278964"/>
                      <a:gd name="connsiteY10" fmla="*/ 107996 h 174353"/>
                      <a:gd name="connsiteX11" fmla="*/ 145572 w 278964"/>
                      <a:gd name="connsiteY11" fmla="*/ 111657 h 174353"/>
                      <a:gd name="connsiteX12" fmla="*/ 142608 w 278964"/>
                      <a:gd name="connsiteY12" fmla="*/ 113052 h 174353"/>
                      <a:gd name="connsiteX13" fmla="*/ 146967 w 278964"/>
                      <a:gd name="connsiteY13" fmla="*/ 111134 h 174353"/>
                      <a:gd name="connsiteX14" fmla="*/ 142260 w 278964"/>
                      <a:gd name="connsiteY14" fmla="*/ 112354 h 174353"/>
                      <a:gd name="connsiteX15" fmla="*/ 155162 w 278964"/>
                      <a:gd name="connsiteY15" fmla="*/ 112354 h 174353"/>
                      <a:gd name="connsiteX16" fmla="*/ 152198 w 278964"/>
                      <a:gd name="connsiteY16" fmla="*/ 111657 h 174353"/>
                      <a:gd name="connsiteX17" fmla="*/ 149757 w 278964"/>
                      <a:gd name="connsiteY17" fmla="*/ 110785 h 174353"/>
                      <a:gd name="connsiteX18" fmla="*/ 154290 w 278964"/>
                      <a:gd name="connsiteY18" fmla="*/ 112703 h 174353"/>
                      <a:gd name="connsiteX19" fmla="*/ 148885 w 278964"/>
                      <a:gd name="connsiteY19" fmla="*/ 109739 h 174353"/>
                      <a:gd name="connsiteX20" fmla="*/ 137029 w 278964"/>
                      <a:gd name="connsiteY20" fmla="*/ 101719 h 174353"/>
                      <a:gd name="connsiteX21" fmla="*/ 136680 w 278964"/>
                      <a:gd name="connsiteY21" fmla="*/ 101196 h 174353"/>
                      <a:gd name="connsiteX22" fmla="*/ 131101 w 278964"/>
                      <a:gd name="connsiteY22" fmla="*/ 96488 h 174353"/>
                      <a:gd name="connsiteX23" fmla="*/ 118373 w 278964"/>
                      <a:gd name="connsiteY23" fmla="*/ 84632 h 174353"/>
                      <a:gd name="connsiteX24" fmla="*/ 96056 w 278964"/>
                      <a:gd name="connsiteY24" fmla="*/ 61443 h 174353"/>
                      <a:gd name="connsiteX25" fmla="*/ 68508 w 278964"/>
                      <a:gd name="connsiteY25" fmla="*/ 29362 h 174353"/>
                      <a:gd name="connsiteX26" fmla="*/ 22305 w 278964"/>
                      <a:gd name="connsiteY26" fmla="*/ 29362 h 174353"/>
                      <a:gd name="connsiteX27" fmla="*/ 22305 w 278964"/>
                      <a:gd name="connsiteY27" fmla="*/ 75566 h 174353"/>
                      <a:gd name="connsiteX28" fmla="*/ 104774 w 278964"/>
                      <a:gd name="connsiteY28" fmla="*/ 158558 h 174353"/>
                      <a:gd name="connsiteX29" fmla="*/ 134239 w 278964"/>
                      <a:gd name="connsiteY29" fmla="*/ 174250 h 174353"/>
                      <a:gd name="connsiteX30" fmla="*/ 177130 w 278964"/>
                      <a:gd name="connsiteY30" fmla="*/ 168496 h 174353"/>
                      <a:gd name="connsiteX31" fmla="*/ 236061 w 278964"/>
                      <a:gd name="connsiteY31" fmla="*/ 116539 h 174353"/>
                      <a:gd name="connsiteX32" fmla="*/ 279301 w 278964"/>
                      <a:gd name="connsiteY32" fmla="*/ 54295 h 174353"/>
                      <a:gd name="connsiteX33" fmla="*/ 256461 w 278964"/>
                      <a:gd name="connsiteY33" fmla="*/ 14019 h 174353"/>
                      <a:gd name="connsiteX34" fmla="*/ 216185 w 278964"/>
                      <a:gd name="connsiteY34" fmla="*/ 37034 h 174353"/>
                      <a:gd name="connsiteX35" fmla="*/ 216185 w 278964"/>
                      <a:gd name="connsiteY35" fmla="*/ 37034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7034"/>
                        </a:moveTo>
                        <a:cubicBezTo>
                          <a:pt x="221416" y="23783"/>
                          <a:pt x="218103" y="32152"/>
                          <a:pt x="216011" y="35639"/>
                        </a:cubicBezTo>
                        <a:cubicBezTo>
                          <a:pt x="213919" y="38952"/>
                          <a:pt x="211826" y="42090"/>
                          <a:pt x="209560" y="45229"/>
                        </a:cubicBezTo>
                        <a:cubicBezTo>
                          <a:pt x="206945" y="49064"/>
                          <a:pt x="204155" y="52726"/>
                          <a:pt x="201365" y="56561"/>
                        </a:cubicBezTo>
                        <a:cubicBezTo>
                          <a:pt x="198053" y="61095"/>
                          <a:pt x="205724" y="51157"/>
                          <a:pt x="200668" y="57433"/>
                        </a:cubicBezTo>
                        <a:cubicBezTo>
                          <a:pt x="198750" y="59700"/>
                          <a:pt x="197007" y="62141"/>
                          <a:pt x="195089" y="64407"/>
                        </a:cubicBezTo>
                        <a:cubicBezTo>
                          <a:pt x="187417" y="73648"/>
                          <a:pt x="179397" y="82714"/>
                          <a:pt x="170854" y="91258"/>
                        </a:cubicBezTo>
                        <a:cubicBezTo>
                          <a:pt x="167192" y="94919"/>
                          <a:pt x="163356" y="98581"/>
                          <a:pt x="159346" y="102068"/>
                        </a:cubicBezTo>
                        <a:cubicBezTo>
                          <a:pt x="157777" y="103462"/>
                          <a:pt x="153593" y="105729"/>
                          <a:pt x="152895" y="107473"/>
                        </a:cubicBezTo>
                        <a:cubicBezTo>
                          <a:pt x="153244" y="106775"/>
                          <a:pt x="159346" y="103114"/>
                          <a:pt x="154813" y="105903"/>
                        </a:cubicBezTo>
                        <a:cubicBezTo>
                          <a:pt x="153767" y="106601"/>
                          <a:pt x="152721" y="107298"/>
                          <a:pt x="151675" y="107996"/>
                        </a:cubicBezTo>
                        <a:cubicBezTo>
                          <a:pt x="149757" y="109216"/>
                          <a:pt x="147665" y="110437"/>
                          <a:pt x="145572" y="111657"/>
                        </a:cubicBezTo>
                        <a:cubicBezTo>
                          <a:pt x="145224" y="111831"/>
                          <a:pt x="142783" y="112878"/>
                          <a:pt x="142608" y="113052"/>
                        </a:cubicBezTo>
                        <a:cubicBezTo>
                          <a:pt x="142783" y="112529"/>
                          <a:pt x="149408" y="110960"/>
                          <a:pt x="146967" y="111134"/>
                        </a:cubicBezTo>
                        <a:cubicBezTo>
                          <a:pt x="145921" y="111308"/>
                          <a:pt x="143306" y="111831"/>
                          <a:pt x="142260" y="112354"/>
                        </a:cubicBezTo>
                        <a:cubicBezTo>
                          <a:pt x="143306" y="111831"/>
                          <a:pt x="153244" y="110437"/>
                          <a:pt x="155162" y="112354"/>
                        </a:cubicBezTo>
                        <a:cubicBezTo>
                          <a:pt x="154639" y="111831"/>
                          <a:pt x="152895" y="112180"/>
                          <a:pt x="152198" y="111657"/>
                        </a:cubicBezTo>
                        <a:cubicBezTo>
                          <a:pt x="151675" y="111308"/>
                          <a:pt x="150454" y="110960"/>
                          <a:pt x="149757" y="110785"/>
                        </a:cubicBezTo>
                        <a:cubicBezTo>
                          <a:pt x="147316" y="110437"/>
                          <a:pt x="154116" y="112529"/>
                          <a:pt x="154290" y="112703"/>
                        </a:cubicBezTo>
                        <a:cubicBezTo>
                          <a:pt x="153767" y="111831"/>
                          <a:pt x="149757" y="110437"/>
                          <a:pt x="148885" y="109739"/>
                        </a:cubicBezTo>
                        <a:cubicBezTo>
                          <a:pt x="145049" y="107473"/>
                          <a:pt x="140167" y="105032"/>
                          <a:pt x="137029" y="101719"/>
                        </a:cubicBezTo>
                        <a:cubicBezTo>
                          <a:pt x="140690" y="105729"/>
                          <a:pt x="140342" y="104334"/>
                          <a:pt x="136680" y="101196"/>
                        </a:cubicBezTo>
                        <a:cubicBezTo>
                          <a:pt x="134763" y="99627"/>
                          <a:pt x="133019" y="98058"/>
                          <a:pt x="131101" y="96488"/>
                        </a:cubicBezTo>
                        <a:cubicBezTo>
                          <a:pt x="126742" y="92653"/>
                          <a:pt x="122558" y="88642"/>
                          <a:pt x="118373" y="84632"/>
                        </a:cubicBezTo>
                        <a:cubicBezTo>
                          <a:pt x="110702" y="77135"/>
                          <a:pt x="103379" y="69464"/>
                          <a:pt x="96056" y="61443"/>
                        </a:cubicBezTo>
                        <a:cubicBezTo>
                          <a:pt x="86641" y="50982"/>
                          <a:pt x="77226" y="40347"/>
                          <a:pt x="68508" y="29362"/>
                        </a:cubicBezTo>
                        <a:cubicBezTo>
                          <a:pt x="57698" y="15937"/>
                          <a:pt x="33289" y="17332"/>
                          <a:pt x="22305" y="29362"/>
                        </a:cubicBezTo>
                        <a:cubicBezTo>
                          <a:pt x="9228" y="43659"/>
                          <a:pt x="10798" y="61269"/>
                          <a:pt x="22305" y="75566"/>
                        </a:cubicBezTo>
                        <a:cubicBezTo>
                          <a:pt x="46540" y="105903"/>
                          <a:pt x="73565" y="135369"/>
                          <a:pt x="104774" y="158558"/>
                        </a:cubicBezTo>
                        <a:cubicBezTo>
                          <a:pt x="113666" y="165183"/>
                          <a:pt x="123430" y="170937"/>
                          <a:pt x="134239" y="174250"/>
                        </a:cubicBezTo>
                        <a:cubicBezTo>
                          <a:pt x="149234" y="178783"/>
                          <a:pt x="163531" y="175296"/>
                          <a:pt x="177130" y="168496"/>
                        </a:cubicBezTo>
                        <a:cubicBezTo>
                          <a:pt x="200145" y="156989"/>
                          <a:pt x="219498" y="135892"/>
                          <a:pt x="236061" y="116539"/>
                        </a:cubicBezTo>
                        <a:cubicBezTo>
                          <a:pt x="252276" y="97709"/>
                          <a:pt x="269886" y="77484"/>
                          <a:pt x="279301" y="54295"/>
                        </a:cubicBezTo>
                        <a:cubicBezTo>
                          <a:pt x="285752" y="38429"/>
                          <a:pt x="272327" y="17681"/>
                          <a:pt x="256461" y="14019"/>
                        </a:cubicBezTo>
                        <a:cubicBezTo>
                          <a:pt x="237456" y="9835"/>
                          <a:pt x="223159" y="19947"/>
                          <a:pt x="216185" y="37034"/>
                        </a:cubicBezTo>
                        <a:lnTo>
                          <a:pt x="216185" y="37034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任意多边形: 形状 22"/>
                  <p:cNvSpPr/>
                  <p:nvPr/>
                </p:nvSpPr>
                <p:spPr>
                  <a:xfrm>
                    <a:off x="7685629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8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7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0" name="组合 9"/>
                <p:cNvGrpSpPr/>
                <p:nvPr/>
              </p:nvGrpSpPr>
              <p:grpSpPr>
                <a:xfrm flipV="1">
                  <a:off x="5251220" y="2197468"/>
                  <a:ext cx="726279" cy="90191"/>
                  <a:chOff x="4720423" y="4176338"/>
                  <a:chExt cx="1544413" cy="191788"/>
                </a:xfrm>
              </p:grpSpPr>
              <p:sp>
                <p:nvSpPr>
                  <p:cNvPr id="11" name="任意多边形: 形状 10"/>
                  <p:cNvSpPr/>
                  <p:nvPr/>
                </p:nvSpPr>
                <p:spPr>
                  <a:xfrm>
                    <a:off x="4720423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377 h 174353"/>
                      <a:gd name="connsiteX12" fmla="*/ 142608 w 278964"/>
                      <a:gd name="connsiteY12" fmla="*/ 112772 h 174353"/>
                      <a:gd name="connsiteX13" fmla="*/ 146967 w 278964"/>
                      <a:gd name="connsiteY13" fmla="*/ 110854 h 174353"/>
                      <a:gd name="connsiteX14" fmla="*/ 142260 w 278964"/>
                      <a:gd name="connsiteY14" fmla="*/ 112075 h 174353"/>
                      <a:gd name="connsiteX15" fmla="*/ 155162 w 278964"/>
                      <a:gd name="connsiteY15" fmla="*/ 112075 h 174353"/>
                      <a:gd name="connsiteX16" fmla="*/ 152198 w 278964"/>
                      <a:gd name="connsiteY16" fmla="*/ 111377 h 174353"/>
                      <a:gd name="connsiteX17" fmla="*/ 149757 w 278964"/>
                      <a:gd name="connsiteY17" fmla="*/ 110506 h 174353"/>
                      <a:gd name="connsiteX18" fmla="*/ 154290 w 278964"/>
                      <a:gd name="connsiteY18" fmla="*/ 112423 h 174353"/>
                      <a:gd name="connsiteX19" fmla="*/ 148885 w 278964"/>
                      <a:gd name="connsiteY19" fmla="*/ 109459 h 174353"/>
                      <a:gd name="connsiteX20" fmla="*/ 137029 w 278964"/>
                      <a:gd name="connsiteY20" fmla="*/ 101439 h 174353"/>
                      <a:gd name="connsiteX21" fmla="*/ 136680 w 278964"/>
                      <a:gd name="connsiteY21" fmla="*/ 100916 h 174353"/>
                      <a:gd name="connsiteX22" fmla="*/ 131101 w 278964"/>
                      <a:gd name="connsiteY22" fmla="*/ 96209 h 174353"/>
                      <a:gd name="connsiteX23" fmla="*/ 118373 w 278964"/>
                      <a:gd name="connsiteY23" fmla="*/ 84353 h 174353"/>
                      <a:gd name="connsiteX24" fmla="*/ 96056 w 278964"/>
                      <a:gd name="connsiteY24" fmla="*/ 61164 h 174353"/>
                      <a:gd name="connsiteX25" fmla="*/ 68508 w 278964"/>
                      <a:gd name="connsiteY25" fmla="*/ 29083 h 174353"/>
                      <a:gd name="connsiteX26" fmla="*/ 22305 w 278964"/>
                      <a:gd name="connsiteY26" fmla="*/ 29083 h 174353"/>
                      <a:gd name="connsiteX27" fmla="*/ 22305 w 278964"/>
                      <a:gd name="connsiteY27" fmla="*/ 75286 h 174353"/>
                      <a:gd name="connsiteX28" fmla="*/ 104774 w 278964"/>
                      <a:gd name="connsiteY28" fmla="*/ 158278 h 174353"/>
                      <a:gd name="connsiteX29" fmla="*/ 134239 w 278964"/>
                      <a:gd name="connsiteY29" fmla="*/ 173970 h 174353"/>
                      <a:gd name="connsiteX30" fmla="*/ 177130 w 278964"/>
                      <a:gd name="connsiteY30" fmla="*/ 168216 h 174353"/>
                      <a:gd name="connsiteX31" fmla="*/ 236062 w 278964"/>
                      <a:gd name="connsiteY31" fmla="*/ 116259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582" y="108936"/>
                          <a:pt x="147665" y="110157"/>
                          <a:pt x="145572" y="111377"/>
                        </a:cubicBezTo>
                        <a:cubicBezTo>
                          <a:pt x="145224" y="111552"/>
                          <a:pt x="142783" y="112598"/>
                          <a:pt x="142608" y="112772"/>
                        </a:cubicBezTo>
                        <a:cubicBezTo>
                          <a:pt x="142783" y="112249"/>
                          <a:pt x="149408" y="110680"/>
                          <a:pt x="146967" y="110854"/>
                        </a:cubicBezTo>
                        <a:cubicBezTo>
                          <a:pt x="145921" y="111029"/>
                          <a:pt x="143306" y="111552"/>
                          <a:pt x="142260" y="112075"/>
                        </a:cubicBezTo>
                        <a:cubicBezTo>
                          <a:pt x="143306" y="111552"/>
                          <a:pt x="153244" y="110157"/>
                          <a:pt x="155162" y="112075"/>
                        </a:cubicBezTo>
                        <a:cubicBezTo>
                          <a:pt x="154639" y="111552"/>
                          <a:pt x="152895" y="111726"/>
                          <a:pt x="152198" y="111377"/>
                        </a:cubicBezTo>
                        <a:cubicBezTo>
                          <a:pt x="151675" y="111029"/>
                          <a:pt x="150454" y="110680"/>
                          <a:pt x="149757" y="110506"/>
                        </a:cubicBezTo>
                        <a:cubicBezTo>
                          <a:pt x="147316" y="110157"/>
                          <a:pt x="154116" y="112249"/>
                          <a:pt x="154290" y="112423"/>
                        </a:cubicBezTo>
                        <a:cubicBezTo>
                          <a:pt x="153767" y="111552"/>
                          <a:pt x="149757" y="110157"/>
                          <a:pt x="148885" y="109459"/>
                        </a:cubicBezTo>
                        <a:cubicBezTo>
                          <a:pt x="145049" y="107193"/>
                          <a:pt x="140167" y="104752"/>
                          <a:pt x="137029" y="101439"/>
                        </a:cubicBezTo>
                        <a:cubicBezTo>
                          <a:pt x="140690" y="105449"/>
                          <a:pt x="140342" y="104055"/>
                          <a:pt x="136680" y="100916"/>
                        </a:cubicBezTo>
                        <a:cubicBezTo>
                          <a:pt x="134762" y="99347"/>
                          <a:pt x="133019" y="97778"/>
                          <a:pt x="131101" y="96209"/>
                        </a:cubicBezTo>
                        <a:cubicBezTo>
                          <a:pt x="126742" y="92373"/>
                          <a:pt x="122558" y="88363"/>
                          <a:pt x="118373" y="84353"/>
                        </a:cubicBezTo>
                        <a:cubicBezTo>
                          <a:pt x="110702" y="76855"/>
                          <a:pt x="103205" y="69184"/>
                          <a:pt x="96056" y="61164"/>
                        </a:cubicBezTo>
                        <a:cubicBezTo>
                          <a:pt x="86641" y="50703"/>
                          <a:pt x="77226" y="40067"/>
                          <a:pt x="68508" y="29083"/>
                        </a:cubicBezTo>
                        <a:cubicBezTo>
                          <a:pt x="57698" y="15658"/>
                          <a:pt x="33289" y="17052"/>
                          <a:pt x="22305" y="29083"/>
                        </a:cubicBezTo>
                        <a:cubicBezTo>
                          <a:pt x="9228" y="43380"/>
                          <a:pt x="10797" y="60989"/>
                          <a:pt x="22305" y="75286"/>
                        </a:cubicBezTo>
                        <a:cubicBezTo>
                          <a:pt x="46540" y="105624"/>
                          <a:pt x="73565" y="135089"/>
                          <a:pt x="104774" y="158278"/>
                        </a:cubicBezTo>
                        <a:cubicBezTo>
                          <a:pt x="113666" y="164904"/>
                          <a:pt x="123430" y="170657"/>
                          <a:pt x="134239" y="173970"/>
                        </a:cubicBezTo>
                        <a:cubicBezTo>
                          <a:pt x="149234" y="178503"/>
                          <a:pt x="163531" y="175016"/>
                          <a:pt x="177130" y="168216"/>
                        </a:cubicBezTo>
                        <a:cubicBezTo>
                          <a:pt x="200145" y="156709"/>
                          <a:pt x="219498" y="135612"/>
                          <a:pt x="236062" y="116259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任意多边形: 形状 11"/>
                  <p:cNvSpPr/>
                  <p:nvPr/>
                </p:nvSpPr>
                <p:spPr>
                  <a:xfrm>
                    <a:off x="5150197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2873 w 278964"/>
                      <a:gd name="connsiteY1" fmla="*/ 147698 h 191788"/>
                      <a:gd name="connsiteX2" fmla="*/ 80370 w 278964"/>
                      <a:gd name="connsiteY2" fmla="*/ 138980 h 191788"/>
                      <a:gd name="connsiteX3" fmla="*/ 101467 w 278964"/>
                      <a:gd name="connsiteY3" fmla="*/ 117535 h 191788"/>
                      <a:gd name="connsiteX4" fmla="*/ 128666 w 278964"/>
                      <a:gd name="connsiteY4" fmla="*/ 93823 h 191788"/>
                      <a:gd name="connsiteX5" fmla="*/ 130235 w 278964"/>
                      <a:gd name="connsiteY5" fmla="*/ 92777 h 191788"/>
                      <a:gd name="connsiteX6" fmla="*/ 136512 w 278964"/>
                      <a:gd name="connsiteY6" fmla="*/ 88418 h 191788"/>
                      <a:gd name="connsiteX7" fmla="*/ 150460 w 278964"/>
                      <a:gd name="connsiteY7" fmla="*/ 80049 h 191788"/>
                      <a:gd name="connsiteX8" fmla="*/ 153773 w 278964"/>
                      <a:gd name="connsiteY8" fmla="*/ 78480 h 191788"/>
                      <a:gd name="connsiteX9" fmla="*/ 150809 w 278964"/>
                      <a:gd name="connsiteY9" fmla="*/ 79700 h 191788"/>
                      <a:gd name="connsiteX10" fmla="*/ 156040 w 278964"/>
                      <a:gd name="connsiteY10" fmla="*/ 77957 h 191788"/>
                      <a:gd name="connsiteX11" fmla="*/ 153599 w 278964"/>
                      <a:gd name="connsiteY11" fmla="*/ 78131 h 191788"/>
                      <a:gd name="connsiteX12" fmla="*/ 148368 w 278964"/>
                      <a:gd name="connsiteY12" fmla="*/ 77259 h 191788"/>
                      <a:gd name="connsiteX13" fmla="*/ 147845 w 278964"/>
                      <a:gd name="connsiteY13" fmla="*/ 76736 h 191788"/>
                      <a:gd name="connsiteX14" fmla="*/ 153773 w 278964"/>
                      <a:gd name="connsiteY14" fmla="*/ 80746 h 191788"/>
                      <a:gd name="connsiteX15" fmla="*/ 153076 w 278964"/>
                      <a:gd name="connsiteY15" fmla="*/ 80398 h 191788"/>
                      <a:gd name="connsiteX16" fmla="*/ 159178 w 278964"/>
                      <a:gd name="connsiteY16" fmla="*/ 85977 h 191788"/>
                      <a:gd name="connsiteX17" fmla="*/ 179926 w 278964"/>
                      <a:gd name="connsiteY17" fmla="*/ 109340 h 191788"/>
                      <a:gd name="connsiteX18" fmla="*/ 182716 w 278964"/>
                      <a:gd name="connsiteY18" fmla="*/ 113002 h 191788"/>
                      <a:gd name="connsiteX19" fmla="*/ 186028 w 278964"/>
                      <a:gd name="connsiteY19" fmla="*/ 117535 h 191788"/>
                      <a:gd name="connsiteX20" fmla="*/ 195269 w 278964"/>
                      <a:gd name="connsiteY20" fmla="*/ 130263 h 191788"/>
                      <a:gd name="connsiteX21" fmla="*/ 218632 w 278964"/>
                      <a:gd name="connsiteY21" fmla="*/ 165482 h 191788"/>
                      <a:gd name="connsiteX22" fmla="*/ 263441 w 278964"/>
                      <a:gd name="connsiteY22" fmla="*/ 177164 h 191788"/>
                      <a:gd name="connsiteX23" fmla="*/ 275123 w 278964"/>
                      <a:gd name="connsiteY23" fmla="*/ 132355 h 191788"/>
                      <a:gd name="connsiteX24" fmla="*/ 204510 w 278964"/>
                      <a:gd name="connsiteY24" fmla="*/ 39076 h 191788"/>
                      <a:gd name="connsiteX25" fmla="*/ 134943 w 278964"/>
                      <a:gd name="connsiteY25" fmla="*/ 15887 h 191788"/>
                      <a:gd name="connsiteX26" fmla="*/ 64504 w 278964"/>
                      <a:gd name="connsiteY26" fmla="*/ 62614 h 191788"/>
                      <a:gd name="connsiteX27" fmla="*/ 17255 w 278964"/>
                      <a:gd name="connsiteY27" fmla="*/ 113873 h 191788"/>
                      <a:gd name="connsiteX28" fmla="*/ 28936 w 278964"/>
                      <a:gd name="connsiteY28" fmla="*/ 158682 h 191788"/>
                      <a:gd name="connsiteX29" fmla="*/ 73745 w 278964"/>
                      <a:gd name="connsiteY29" fmla="*/ 147001 h 191788"/>
                      <a:gd name="connsiteX30" fmla="*/ 73745 w 278964"/>
                      <a:gd name="connsiteY30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6360" y="142293"/>
                          <a:pt x="77406" y="142990"/>
                          <a:pt x="72873" y="147698"/>
                        </a:cubicBezTo>
                        <a:cubicBezTo>
                          <a:pt x="75488" y="144908"/>
                          <a:pt x="77929" y="141770"/>
                          <a:pt x="80370" y="138980"/>
                        </a:cubicBezTo>
                        <a:cubicBezTo>
                          <a:pt x="87170" y="131657"/>
                          <a:pt x="94319" y="124509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8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517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4" y="73249"/>
                          <a:pt x="153424" y="80746"/>
                          <a:pt x="153773" y="80746"/>
                        </a:cubicBezTo>
                        <a:cubicBezTo>
                          <a:pt x="152030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3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5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任意多边形: 形状 12"/>
                  <p:cNvSpPr/>
                  <p:nvPr/>
                </p:nvSpPr>
                <p:spPr>
                  <a:xfrm>
                    <a:off x="5556097" y="4185056"/>
                    <a:ext cx="278965" cy="174353"/>
                  </a:xfrm>
                  <a:custGeom>
                    <a:avLst/>
                    <a:gdLst>
                      <a:gd name="connsiteX0" fmla="*/ 216185 w 278964"/>
                      <a:gd name="connsiteY0" fmla="*/ 36929 h 174353"/>
                      <a:gd name="connsiteX1" fmla="*/ 216011 w 278964"/>
                      <a:gd name="connsiteY1" fmla="*/ 35534 h 174353"/>
                      <a:gd name="connsiteX2" fmla="*/ 209560 w 278964"/>
                      <a:gd name="connsiteY2" fmla="*/ 45123 h 174353"/>
                      <a:gd name="connsiteX3" fmla="*/ 201365 w 278964"/>
                      <a:gd name="connsiteY3" fmla="*/ 56456 h 174353"/>
                      <a:gd name="connsiteX4" fmla="*/ 200668 w 278964"/>
                      <a:gd name="connsiteY4" fmla="*/ 57328 h 174353"/>
                      <a:gd name="connsiteX5" fmla="*/ 195089 w 278964"/>
                      <a:gd name="connsiteY5" fmla="*/ 64302 h 174353"/>
                      <a:gd name="connsiteX6" fmla="*/ 170854 w 278964"/>
                      <a:gd name="connsiteY6" fmla="*/ 91152 h 174353"/>
                      <a:gd name="connsiteX7" fmla="*/ 159346 w 278964"/>
                      <a:gd name="connsiteY7" fmla="*/ 101962 h 174353"/>
                      <a:gd name="connsiteX8" fmla="*/ 152895 w 278964"/>
                      <a:gd name="connsiteY8" fmla="*/ 107367 h 174353"/>
                      <a:gd name="connsiteX9" fmla="*/ 154813 w 278964"/>
                      <a:gd name="connsiteY9" fmla="*/ 105798 h 174353"/>
                      <a:gd name="connsiteX10" fmla="*/ 151675 w 278964"/>
                      <a:gd name="connsiteY10" fmla="*/ 107890 h 174353"/>
                      <a:gd name="connsiteX11" fmla="*/ 145572 w 278964"/>
                      <a:gd name="connsiteY11" fmla="*/ 111552 h 174353"/>
                      <a:gd name="connsiteX12" fmla="*/ 142608 w 278964"/>
                      <a:gd name="connsiteY12" fmla="*/ 112947 h 174353"/>
                      <a:gd name="connsiteX13" fmla="*/ 146967 w 278964"/>
                      <a:gd name="connsiteY13" fmla="*/ 111029 h 174353"/>
                      <a:gd name="connsiteX14" fmla="*/ 142260 w 278964"/>
                      <a:gd name="connsiteY14" fmla="*/ 112249 h 174353"/>
                      <a:gd name="connsiteX15" fmla="*/ 155162 w 278964"/>
                      <a:gd name="connsiteY15" fmla="*/ 112249 h 174353"/>
                      <a:gd name="connsiteX16" fmla="*/ 152198 w 278964"/>
                      <a:gd name="connsiteY16" fmla="*/ 111552 h 174353"/>
                      <a:gd name="connsiteX17" fmla="*/ 149757 w 278964"/>
                      <a:gd name="connsiteY17" fmla="*/ 110680 h 174353"/>
                      <a:gd name="connsiteX18" fmla="*/ 154290 w 278964"/>
                      <a:gd name="connsiteY18" fmla="*/ 112598 h 174353"/>
                      <a:gd name="connsiteX19" fmla="*/ 148885 w 278964"/>
                      <a:gd name="connsiteY19" fmla="*/ 109634 h 174353"/>
                      <a:gd name="connsiteX20" fmla="*/ 137029 w 278964"/>
                      <a:gd name="connsiteY20" fmla="*/ 101614 h 174353"/>
                      <a:gd name="connsiteX21" fmla="*/ 136680 w 278964"/>
                      <a:gd name="connsiteY21" fmla="*/ 101091 h 174353"/>
                      <a:gd name="connsiteX22" fmla="*/ 131101 w 278964"/>
                      <a:gd name="connsiteY22" fmla="*/ 96383 h 174353"/>
                      <a:gd name="connsiteX23" fmla="*/ 118373 w 278964"/>
                      <a:gd name="connsiteY23" fmla="*/ 84527 h 174353"/>
                      <a:gd name="connsiteX24" fmla="*/ 96056 w 278964"/>
                      <a:gd name="connsiteY24" fmla="*/ 61338 h 174353"/>
                      <a:gd name="connsiteX25" fmla="*/ 68508 w 278964"/>
                      <a:gd name="connsiteY25" fmla="*/ 29257 h 174353"/>
                      <a:gd name="connsiteX26" fmla="*/ 22305 w 278964"/>
                      <a:gd name="connsiteY26" fmla="*/ 29257 h 174353"/>
                      <a:gd name="connsiteX27" fmla="*/ 22305 w 278964"/>
                      <a:gd name="connsiteY27" fmla="*/ 75461 h 174353"/>
                      <a:gd name="connsiteX28" fmla="*/ 104774 w 278964"/>
                      <a:gd name="connsiteY28" fmla="*/ 158453 h 174353"/>
                      <a:gd name="connsiteX29" fmla="*/ 134239 w 278964"/>
                      <a:gd name="connsiteY29" fmla="*/ 174144 h 174353"/>
                      <a:gd name="connsiteX30" fmla="*/ 177130 w 278964"/>
                      <a:gd name="connsiteY30" fmla="*/ 168391 h 174353"/>
                      <a:gd name="connsiteX31" fmla="*/ 236062 w 278964"/>
                      <a:gd name="connsiteY31" fmla="*/ 116608 h 174353"/>
                      <a:gd name="connsiteX32" fmla="*/ 279301 w 278964"/>
                      <a:gd name="connsiteY32" fmla="*/ 54364 h 174353"/>
                      <a:gd name="connsiteX33" fmla="*/ 256461 w 278964"/>
                      <a:gd name="connsiteY33" fmla="*/ 14088 h 174353"/>
                      <a:gd name="connsiteX34" fmla="*/ 216185 w 278964"/>
                      <a:gd name="connsiteY34" fmla="*/ 36929 h 174353"/>
                      <a:gd name="connsiteX35" fmla="*/ 216185 w 278964"/>
                      <a:gd name="connsiteY35" fmla="*/ 36929 h 174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278964" h="174353">
                        <a:moveTo>
                          <a:pt x="216185" y="36929"/>
                        </a:moveTo>
                        <a:cubicBezTo>
                          <a:pt x="221590" y="23678"/>
                          <a:pt x="218103" y="32047"/>
                          <a:pt x="216011" y="35534"/>
                        </a:cubicBezTo>
                        <a:cubicBezTo>
                          <a:pt x="213919" y="38847"/>
                          <a:pt x="211827" y="41985"/>
                          <a:pt x="209560" y="45123"/>
                        </a:cubicBezTo>
                        <a:cubicBezTo>
                          <a:pt x="206945" y="48959"/>
                          <a:pt x="204155" y="52620"/>
                          <a:pt x="201365" y="56456"/>
                        </a:cubicBezTo>
                        <a:cubicBezTo>
                          <a:pt x="198053" y="60989"/>
                          <a:pt x="205724" y="51051"/>
                          <a:pt x="200668" y="57328"/>
                        </a:cubicBezTo>
                        <a:cubicBezTo>
                          <a:pt x="198750" y="59595"/>
                          <a:pt x="197007" y="62035"/>
                          <a:pt x="195089" y="64302"/>
                        </a:cubicBezTo>
                        <a:cubicBezTo>
                          <a:pt x="187417" y="73543"/>
                          <a:pt x="179397" y="82609"/>
                          <a:pt x="170854" y="91152"/>
                        </a:cubicBezTo>
                        <a:cubicBezTo>
                          <a:pt x="167192" y="94814"/>
                          <a:pt x="163356" y="98475"/>
                          <a:pt x="159346" y="101962"/>
                        </a:cubicBezTo>
                        <a:cubicBezTo>
                          <a:pt x="157777" y="103357"/>
                          <a:pt x="153593" y="105624"/>
                          <a:pt x="152895" y="107367"/>
                        </a:cubicBezTo>
                        <a:cubicBezTo>
                          <a:pt x="153244" y="106670"/>
                          <a:pt x="159346" y="103008"/>
                          <a:pt x="154813" y="105798"/>
                        </a:cubicBezTo>
                        <a:cubicBezTo>
                          <a:pt x="153767" y="106495"/>
                          <a:pt x="152721" y="107193"/>
                          <a:pt x="151675" y="107890"/>
                        </a:cubicBezTo>
                        <a:cubicBezTo>
                          <a:pt x="149757" y="109111"/>
                          <a:pt x="147665" y="110331"/>
                          <a:pt x="145572" y="111552"/>
                        </a:cubicBezTo>
                        <a:cubicBezTo>
                          <a:pt x="145224" y="111726"/>
                          <a:pt x="142783" y="112772"/>
                          <a:pt x="142608" y="112947"/>
                        </a:cubicBezTo>
                        <a:cubicBezTo>
                          <a:pt x="142783" y="112423"/>
                          <a:pt x="149408" y="110854"/>
                          <a:pt x="146967" y="111029"/>
                        </a:cubicBezTo>
                        <a:cubicBezTo>
                          <a:pt x="145921" y="111203"/>
                          <a:pt x="143306" y="111726"/>
                          <a:pt x="142260" y="112249"/>
                        </a:cubicBezTo>
                        <a:cubicBezTo>
                          <a:pt x="143306" y="111726"/>
                          <a:pt x="153244" y="110331"/>
                          <a:pt x="155162" y="112249"/>
                        </a:cubicBezTo>
                        <a:cubicBezTo>
                          <a:pt x="154639" y="111726"/>
                          <a:pt x="152895" y="112075"/>
                          <a:pt x="152198" y="111552"/>
                        </a:cubicBezTo>
                        <a:cubicBezTo>
                          <a:pt x="151675" y="111203"/>
                          <a:pt x="150454" y="110854"/>
                          <a:pt x="149757" y="110680"/>
                        </a:cubicBezTo>
                        <a:cubicBezTo>
                          <a:pt x="147316" y="110331"/>
                          <a:pt x="154116" y="112423"/>
                          <a:pt x="154290" y="112598"/>
                        </a:cubicBezTo>
                        <a:cubicBezTo>
                          <a:pt x="153767" y="111726"/>
                          <a:pt x="149757" y="110331"/>
                          <a:pt x="148885" y="109634"/>
                        </a:cubicBezTo>
                        <a:cubicBezTo>
                          <a:pt x="145049" y="107367"/>
                          <a:pt x="140167" y="104926"/>
                          <a:pt x="137029" y="101614"/>
                        </a:cubicBezTo>
                        <a:cubicBezTo>
                          <a:pt x="140690" y="105624"/>
                          <a:pt x="140342" y="104229"/>
                          <a:pt x="136680" y="101091"/>
                        </a:cubicBezTo>
                        <a:cubicBezTo>
                          <a:pt x="134763" y="99521"/>
                          <a:pt x="133019" y="97952"/>
                          <a:pt x="131101" y="96383"/>
                        </a:cubicBezTo>
                        <a:cubicBezTo>
                          <a:pt x="126742" y="92547"/>
                          <a:pt x="122558" y="88537"/>
                          <a:pt x="118373" y="84527"/>
                        </a:cubicBezTo>
                        <a:cubicBezTo>
                          <a:pt x="110702" y="77030"/>
                          <a:pt x="103205" y="69358"/>
                          <a:pt x="96056" y="61338"/>
                        </a:cubicBezTo>
                        <a:cubicBezTo>
                          <a:pt x="86641" y="50877"/>
                          <a:pt x="77226" y="40241"/>
                          <a:pt x="68508" y="29257"/>
                        </a:cubicBezTo>
                        <a:cubicBezTo>
                          <a:pt x="57698" y="15832"/>
                          <a:pt x="33289" y="17227"/>
                          <a:pt x="22305" y="29257"/>
                        </a:cubicBezTo>
                        <a:cubicBezTo>
                          <a:pt x="9228" y="43554"/>
                          <a:pt x="10798" y="61164"/>
                          <a:pt x="22305" y="75461"/>
                        </a:cubicBezTo>
                        <a:cubicBezTo>
                          <a:pt x="46540" y="105798"/>
                          <a:pt x="73565" y="135264"/>
                          <a:pt x="104774" y="158453"/>
                        </a:cubicBezTo>
                        <a:cubicBezTo>
                          <a:pt x="113666" y="165078"/>
                          <a:pt x="123430" y="170832"/>
                          <a:pt x="134239" y="174144"/>
                        </a:cubicBezTo>
                        <a:cubicBezTo>
                          <a:pt x="149234" y="178678"/>
                          <a:pt x="163531" y="175191"/>
                          <a:pt x="177130" y="168391"/>
                        </a:cubicBezTo>
                        <a:cubicBezTo>
                          <a:pt x="200145" y="157058"/>
                          <a:pt x="219498" y="135787"/>
                          <a:pt x="236062" y="116608"/>
                        </a:cubicBezTo>
                        <a:cubicBezTo>
                          <a:pt x="252276" y="97778"/>
                          <a:pt x="269886" y="77553"/>
                          <a:pt x="279301" y="54364"/>
                        </a:cubicBezTo>
                        <a:cubicBezTo>
                          <a:pt x="285752" y="38498"/>
                          <a:pt x="272327" y="17750"/>
                          <a:pt x="256461" y="14088"/>
                        </a:cubicBezTo>
                        <a:cubicBezTo>
                          <a:pt x="237456" y="9730"/>
                          <a:pt x="223159" y="19842"/>
                          <a:pt x="216185" y="36929"/>
                        </a:cubicBezTo>
                        <a:lnTo>
                          <a:pt x="216185" y="36929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任意多边形: 形状 13"/>
                  <p:cNvSpPr/>
                  <p:nvPr/>
                </p:nvSpPr>
                <p:spPr>
                  <a:xfrm>
                    <a:off x="5985871" y="4176338"/>
                    <a:ext cx="278965" cy="191788"/>
                  </a:xfrm>
                  <a:custGeom>
                    <a:avLst/>
                    <a:gdLst>
                      <a:gd name="connsiteX0" fmla="*/ 73745 w 278964"/>
                      <a:gd name="connsiteY0" fmla="*/ 147001 h 191788"/>
                      <a:gd name="connsiteX1" fmla="*/ 75140 w 278964"/>
                      <a:gd name="connsiteY1" fmla="*/ 144734 h 191788"/>
                      <a:gd name="connsiteX2" fmla="*/ 72873 w 278964"/>
                      <a:gd name="connsiteY2" fmla="*/ 147698 h 191788"/>
                      <a:gd name="connsiteX3" fmla="*/ 80370 w 278964"/>
                      <a:gd name="connsiteY3" fmla="*/ 138980 h 191788"/>
                      <a:gd name="connsiteX4" fmla="*/ 101467 w 278964"/>
                      <a:gd name="connsiteY4" fmla="*/ 117535 h 191788"/>
                      <a:gd name="connsiteX5" fmla="*/ 128666 w 278964"/>
                      <a:gd name="connsiteY5" fmla="*/ 93823 h 191788"/>
                      <a:gd name="connsiteX6" fmla="*/ 130235 w 278964"/>
                      <a:gd name="connsiteY6" fmla="*/ 92777 h 191788"/>
                      <a:gd name="connsiteX7" fmla="*/ 136512 w 278964"/>
                      <a:gd name="connsiteY7" fmla="*/ 88418 h 191788"/>
                      <a:gd name="connsiteX8" fmla="*/ 150460 w 278964"/>
                      <a:gd name="connsiteY8" fmla="*/ 80049 h 191788"/>
                      <a:gd name="connsiteX9" fmla="*/ 153773 w 278964"/>
                      <a:gd name="connsiteY9" fmla="*/ 78480 h 191788"/>
                      <a:gd name="connsiteX10" fmla="*/ 150809 w 278964"/>
                      <a:gd name="connsiteY10" fmla="*/ 79700 h 191788"/>
                      <a:gd name="connsiteX11" fmla="*/ 156040 w 278964"/>
                      <a:gd name="connsiteY11" fmla="*/ 77957 h 191788"/>
                      <a:gd name="connsiteX12" fmla="*/ 153599 w 278964"/>
                      <a:gd name="connsiteY12" fmla="*/ 78131 h 191788"/>
                      <a:gd name="connsiteX13" fmla="*/ 148368 w 278964"/>
                      <a:gd name="connsiteY13" fmla="*/ 77259 h 191788"/>
                      <a:gd name="connsiteX14" fmla="*/ 147845 w 278964"/>
                      <a:gd name="connsiteY14" fmla="*/ 76736 h 191788"/>
                      <a:gd name="connsiteX15" fmla="*/ 153773 w 278964"/>
                      <a:gd name="connsiteY15" fmla="*/ 80746 h 191788"/>
                      <a:gd name="connsiteX16" fmla="*/ 153076 w 278964"/>
                      <a:gd name="connsiteY16" fmla="*/ 80398 h 191788"/>
                      <a:gd name="connsiteX17" fmla="*/ 159178 w 278964"/>
                      <a:gd name="connsiteY17" fmla="*/ 85977 h 191788"/>
                      <a:gd name="connsiteX18" fmla="*/ 179926 w 278964"/>
                      <a:gd name="connsiteY18" fmla="*/ 109340 h 191788"/>
                      <a:gd name="connsiteX19" fmla="*/ 182716 w 278964"/>
                      <a:gd name="connsiteY19" fmla="*/ 113002 h 191788"/>
                      <a:gd name="connsiteX20" fmla="*/ 186028 w 278964"/>
                      <a:gd name="connsiteY20" fmla="*/ 117535 h 191788"/>
                      <a:gd name="connsiteX21" fmla="*/ 195269 w 278964"/>
                      <a:gd name="connsiteY21" fmla="*/ 130263 h 191788"/>
                      <a:gd name="connsiteX22" fmla="*/ 218632 w 278964"/>
                      <a:gd name="connsiteY22" fmla="*/ 165482 h 191788"/>
                      <a:gd name="connsiteX23" fmla="*/ 263441 w 278964"/>
                      <a:gd name="connsiteY23" fmla="*/ 177164 h 191788"/>
                      <a:gd name="connsiteX24" fmla="*/ 275123 w 278964"/>
                      <a:gd name="connsiteY24" fmla="*/ 132355 h 191788"/>
                      <a:gd name="connsiteX25" fmla="*/ 204510 w 278964"/>
                      <a:gd name="connsiteY25" fmla="*/ 39076 h 191788"/>
                      <a:gd name="connsiteX26" fmla="*/ 134943 w 278964"/>
                      <a:gd name="connsiteY26" fmla="*/ 15887 h 191788"/>
                      <a:gd name="connsiteX27" fmla="*/ 64504 w 278964"/>
                      <a:gd name="connsiteY27" fmla="*/ 62614 h 191788"/>
                      <a:gd name="connsiteX28" fmla="*/ 17255 w 278964"/>
                      <a:gd name="connsiteY28" fmla="*/ 113873 h 191788"/>
                      <a:gd name="connsiteX29" fmla="*/ 28936 w 278964"/>
                      <a:gd name="connsiteY29" fmla="*/ 158682 h 191788"/>
                      <a:gd name="connsiteX30" fmla="*/ 73745 w 278964"/>
                      <a:gd name="connsiteY30" fmla="*/ 147001 h 191788"/>
                      <a:gd name="connsiteX31" fmla="*/ 73745 w 278964"/>
                      <a:gd name="connsiteY31" fmla="*/ 147001 h 191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78964" h="191788">
                        <a:moveTo>
                          <a:pt x="73745" y="147001"/>
                        </a:moveTo>
                        <a:cubicBezTo>
                          <a:pt x="74094" y="146303"/>
                          <a:pt x="74791" y="145606"/>
                          <a:pt x="75140" y="144734"/>
                        </a:cubicBezTo>
                        <a:cubicBezTo>
                          <a:pt x="76883" y="141596"/>
                          <a:pt x="68863" y="152231"/>
                          <a:pt x="72873" y="147698"/>
                        </a:cubicBezTo>
                        <a:cubicBezTo>
                          <a:pt x="75489" y="144734"/>
                          <a:pt x="77929" y="141770"/>
                          <a:pt x="80370" y="138980"/>
                        </a:cubicBezTo>
                        <a:cubicBezTo>
                          <a:pt x="87170" y="131483"/>
                          <a:pt x="94144" y="124335"/>
                          <a:pt x="101467" y="117535"/>
                        </a:cubicBezTo>
                        <a:cubicBezTo>
                          <a:pt x="110185" y="109166"/>
                          <a:pt x="119251" y="101320"/>
                          <a:pt x="128666" y="93823"/>
                        </a:cubicBezTo>
                        <a:cubicBezTo>
                          <a:pt x="123610" y="97833"/>
                          <a:pt x="127794" y="94520"/>
                          <a:pt x="130235" y="92777"/>
                        </a:cubicBezTo>
                        <a:cubicBezTo>
                          <a:pt x="132328" y="91208"/>
                          <a:pt x="134420" y="89813"/>
                          <a:pt x="136512" y="88418"/>
                        </a:cubicBezTo>
                        <a:cubicBezTo>
                          <a:pt x="141045" y="85454"/>
                          <a:pt x="145578" y="82490"/>
                          <a:pt x="150460" y="80049"/>
                        </a:cubicBezTo>
                        <a:cubicBezTo>
                          <a:pt x="151506" y="79526"/>
                          <a:pt x="152727" y="79003"/>
                          <a:pt x="153773" y="78480"/>
                        </a:cubicBezTo>
                        <a:cubicBezTo>
                          <a:pt x="157957" y="76213"/>
                          <a:pt x="151681" y="80746"/>
                          <a:pt x="150809" y="79700"/>
                        </a:cubicBezTo>
                        <a:cubicBezTo>
                          <a:pt x="150983" y="79875"/>
                          <a:pt x="155342" y="78305"/>
                          <a:pt x="156040" y="77957"/>
                        </a:cubicBezTo>
                        <a:cubicBezTo>
                          <a:pt x="162142" y="75690"/>
                          <a:pt x="149414" y="77957"/>
                          <a:pt x="153599" y="78131"/>
                        </a:cubicBezTo>
                        <a:cubicBezTo>
                          <a:pt x="142440" y="77782"/>
                          <a:pt x="145927" y="76562"/>
                          <a:pt x="148368" y="77259"/>
                        </a:cubicBezTo>
                        <a:cubicBezTo>
                          <a:pt x="149937" y="77782"/>
                          <a:pt x="153250" y="79177"/>
                          <a:pt x="147845" y="76736"/>
                        </a:cubicBezTo>
                        <a:cubicBezTo>
                          <a:pt x="140173" y="73249"/>
                          <a:pt x="153424" y="80746"/>
                          <a:pt x="153773" y="80746"/>
                        </a:cubicBezTo>
                        <a:cubicBezTo>
                          <a:pt x="152029" y="81095"/>
                          <a:pt x="147148" y="75341"/>
                          <a:pt x="153076" y="80398"/>
                        </a:cubicBezTo>
                        <a:cubicBezTo>
                          <a:pt x="155168" y="82141"/>
                          <a:pt x="157260" y="84059"/>
                          <a:pt x="159178" y="85977"/>
                        </a:cubicBezTo>
                        <a:cubicBezTo>
                          <a:pt x="166675" y="93300"/>
                          <a:pt x="173475" y="101146"/>
                          <a:pt x="179926" y="109340"/>
                        </a:cubicBezTo>
                        <a:cubicBezTo>
                          <a:pt x="180798" y="110561"/>
                          <a:pt x="185680" y="116663"/>
                          <a:pt x="182716" y="113002"/>
                        </a:cubicBezTo>
                        <a:cubicBezTo>
                          <a:pt x="179577" y="108992"/>
                          <a:pt x="185505" y="116663"/>
                          <a:pt x="186028" y="117535"/>
                        </a:cubicBezTo>
                        <a:cubicBezTo>
                          <a:pt x="189167" y="121719"/>
                          <a:pt x="192305" y="126078"/>
                          <a:pt x="195269" y="130263"/>
                        </a:cubicBezTo>
                        <a:cubicBezTo>
                          <a:pt x="203464" y="141770"/>
                          <a:pt x="211310" y="153452"/>
                          <a:pt x="218632" y="165482"/>
                        </a:cubicBezTo>
                        <a:cubicBezTo>
                          <a:pt x="227524" y="180128"/>
                          <a:pt x="248272" y="186927"/>
                          <a:pt x="263441" y="177164"/>
                        </a:cubicBezTo>
                        <a:cubicBezTo>
                          <a:pt x="278087" y="167749"/>
                          <a:pt x="284712" y="148047"/>
                          <a:pt x="275123" y="132355"/>
                        </a:cubicBezTo>
                        <a:cubicBezTo>
                          <a:pt x="254898" y="99577"/>
                          <a:pt x="232232" y="65752"/>
                          <a:pt x="204510" y="39076"/>
                        </a:cubicBezTo>
                        <a:cubicBezTo>
                          <a:pt x="185157" y="20420"/>
                          <a:pt x="162316" y="6995"/>
                          <a:pt x="134943" y="15887"/>
                        </a:cubicBezTo>
                        <a:cubicBezTo>
                          <a:pt x="108092" y="24779"/>
                          <a:pt x="85078" y="44132"/>
                          <a:pt x="64504" y="62614"/>
                        </a:cubicBezTo>
                        <a:cubicBezTo>
                          <a:pt x="48115" y="77259"/>
                          <a:pt x="28064" y="94346"/>
                          <a:pt x="17255" y="113873"/>
                        </a:cubicBezTo>
                        <a:cubicBezTo>
                          <a:pt x="8886" y="128868"/>
                          <a:pt x="13244" y="150313"/>
                          <a:pt x="28936" y="158682"/>
                        </a:cubicBezTo>
                        <a:cubicBezTo>
                          <a:pt x="44454" y="166877"/>
                          <a:pt x="64853" y="163041"/>
                          <a:pt x="73745" y="147001"/>
                        </a:cubicBezTo>
                        <a:lnTo>
                          <a:pt x="73745" y="147001"/>
                        </a:lnTo>
                        <a:close/>
                      </a:path>
                    </a:pathLst>
                  </a:custGeom>
                  <a:solidFill>
                    <a:srgbClr val="A3B7F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54" name="组合 53"/>
          <p:cNvGrpSpPr/>
          <p:nvPr/>
        </p:nvGrpSpPr>
        <p:grpSpPr>
          <a:xfrm>
            <a:off x="7389364" y="1860304"/>
            <a:ext cx="2968745" cy="3594053"/>
            <a:chOff x="7389364" y="1860304"/>
            <a:chExt cx="2968745" cy="3594053"/>
          </a:xfrm>
        </p:grpSpPr>
        <p:grpSp>
          <p:nvGrpSpPr>
            <p:cNvPr id="52" name="组合 51"/>
            <p:cNvGrpSpPr/>
            <p:nvPr/>
          </p:nvGrpSpPr>
          <p:grpSpPr>
            <a:xfrm rot="20565913">
              <a:off x="7389364" y="1860304"/>
              <a:ext cx="2968745" cy="3594053"/>
              <a:chOff x="7182127" y="2073471"/>
              <a:chExt cx="2968745" cy="3594053"/>
            </a:xfrm>
          </p:grpSpPr>
          <p:grpSp>
            <p:nvGrpSpPr>
              <p:cNvPr id="30" name="组合 29"/>
              <p:cNvGrpSpPr/>
              <p:nvPr/>
            </p:nvGrpSpPr>
            <p:grpSpPr>
              <a:xfrm rot="630596" flipH="1">
                <a:off x="7182127" y="3838091"/>
                <a:ext cx="1768311" cy="1829433"/>
                <a:chOff x="2585117" y="-2044146"/>
                <a:chExt cx="1234643" cy="1277318"/>
              </a:xfrm>
            </p:grpSpPr>
            <p:sp>
              <p:nvSpPr>
                <p:cNvPr id="31" name="任意多边形: 形状 30"/>
                <p:cNvSpPr/>
                <p:nvPr/>
              </p:nvSpPr>
              <p:spPr>
                <a:xfrm>
                  <a:off x="3035422" y="-1408766"/>
                  <a:ext cx="666071" cy="641938"/>
                </a:xfrm>
                <a:custGeom>
                  <a:avLst/>
                  <a:gdLst>
                    <a:gd name="connsiteX0" fmla="*/ 43756 w 666071"/>
                    <a:gd name="connsiteY0" fmla="*/ 638503 h 641938"/>
                    <a:gd name="connsiteX1" fmla="*/ 26139 w 666071"/>
                    <a:gd name="connsiteY1" fmla="*/ 636959 h 641938"/>
                    <a:gd name="connsiteX2" fmla="*/ 5674 w 666071"/>
                    <a:gd name="connsiteY2" fmla="*/ 593133 h 641938"/>
                    <a:gd name="connsiteX3" fmla="*/ 212060 w 666071"/>
                    <a:gd name="connsiteY3" fmla="*/ 26152 h 641938"/>
                    <a:gd name="connsiteX4" fmla="*/ 238268 w 666071"/>
                    <a:gd name="connsiteY4" fmla="*/ 4142 h 641938"/>
                    <a:gd name="connsiteX5" fmla="*/ 238268 w 666071"/>
                    <a:gd name="connsiteY5" fmla="*/ 4142 h 641938"/>
                    <a:gd name="connsiteX6" fmla="*/ 270413 w 666071"/>
                    <a:gd name="connsiteY6" fmla="*/ 15823 h 641938"/>
                    <a:gd name="connsiteX7" fmla="*/ 658231 w 666071"/>
                    <a:gd name="connsiteY7" fmla="*/ 478018 h 641938"/>
                    <a:gd name="connsiteX8" fmla="*/ 654032 w 666071"/>
                    <a:gd name="connsiteY8" fmla="*/ 526188 h 641938"/>
                    <a:gd name="connsiteX9" fmla="*/ 605862 w 666071"/>
                    <a:gd name="connsiteY9" fmla="*/ 521941 h 641938"/>
                    <a:gd name="connsiteX10" fmla="*/ 256126 w 666071"/>
                    <a:gd name="connsiteY10" fmla="*/ 105115 h 641938"/>
                    <a:gd name="connsiteX11" fmla="*/ 70013 w 666071"/>
                    <a:gd name="connsiteY11" fmla="*/ 616446 h 641938"/>
                    <a:gd name="connsiteX12" fmla="*/ 43756 w 666071"/>
                    <a:gd name="connsiteY12" fmla="*/ 638503 h 641938"/>
                    <a:gd name="connsiteX13" fmla="*/ 43756 w 666071"/>
                    <a:gd name="connsiteY13" fmla="*/ 638503 h 64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071" h="641938">
                      <a:moveTo>
                        <a:pt x="43756" y="638503"/>
                      </a:moveTo>
                      <a:cubicBezTo>
                        <a:pt x="38060" y="639517"/>
                        <a:pt x="31979" y="639082"/>
                        <a:pt x="26139" y="636959"/>
                      </a:cubicBezTo>
                      <a:cubicBezTo>
                        <a:pt x="8377" y="630491"/>
                        <a:pt x="-745" y="610895"/>
                        <a:pt x="5674" y="593133"/>
                      </a:cubicBezTo>
                      <a:lnTo>
                        <a:pt x="212060" y="26152"/>
                      </a:lnTo>
                      <a:cubicBezTo>
                        <a:pt x="216259" y="14664"/>
                        <a:pt x="226250" y="6266"/>
                        <a:pt x="238268" y="4142"/>
                      </a:cubicBezTo>
                      <a:lnTo>
                        <a:pt x="238268" y="4142"/>
                      </a:lnTo>
                      <a:cubicBezTo>
                        <a:pt x="250286" y="2019"/>
                        <a:pt x="262546" y="6459"/>
                        <a:pt x="270413" y="15823"/>
                      </a:cubicBezTo>
                      <a:lnTo>
                        <a:pt x="658231" y="478018"/>
                      </a:lnTo>
                      <a:cubicBezTo>
                        <a:pt x="670394" y="492498"/>
                        <a:pt x="668511" y="514073"/>
                        <a:pt x="654032" y="526188"/>
                      </a:cubicBezTo>
                      <a:cubicBezTo>
                        <a:pt x="639552" y="538303"/>
                        <a:pt x="617977" y="536420"/>
                        <a:pt x="605862" y="521941"/>
                      </a:cubicBezTo>
                      <a:lnTo>
                        <a:pt x="256126" y="105115"/>
                      </a:lnTo>
                      <a:lnTo>
                        <a:pt x="70013" y="616446"/>
                      </a:lnTo>
                      <a:cubicBezTo>
                        <a:pt x="65669" y="628367"/>
                        <a:pt x="55388" y="636428"/>
                        <a:pt x="43756" y="638503"/>
                      </a:cubicBezTo>
                      <a:lnTo>
                        <a:pt x="43756" y="638503"/>
                      </a:ln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2848054" y="-1774851"/>
                  <a:ext cx="873615" cy="873615"/>
                </a:xfrm>
                <a:custGeom>
                  <a:avLst/>
                  <a:gdLst>
                    <a:gd name="connsiteX0" fmla="*/ 362167 w 873615"/>
                    <a:gd name="connsiteY0" fmla="*/ 10259 h 873615"/>
                    <a:gd name="connsiteX1" fmla="*/ 10259 w 873615"/>
                    <a:gd name="connsiteY1" fmla="*/ 512902 h 873615"/>
                    <a:gd name="connsiteX2" fmla="*/ 512853 w 873615"/>
                    <a:gd name="connsiteY2" fmla="*/ 864809 h 873615"/>
                    <a:gd name="connsiteX3" fmla="*/ 864761 w 873615"/>
                    <a:gd name="connsiteY3" fmla="*/ 362215 h 873615"/>
                    <a:gd name="connsiteX4" fmla="*/ 362167 w 873615"/>
                    <a:gd name="connsiteY4" fmla="*/ 10259 h 873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3615" h="873615">
                      <a:moveTo>
                        <a:pt x="362167" y="10259"/>
                      </a:moveTo>
                      <a:cubicBezTo>
                        <a:pt x="126580" y="51816"/>
                        <a:pt x="-31298" y="277267"/>
                        <a:pt x="10259" y="512902"/>
                      </a:cubicBezTo>
                      <a:cubicBezTo>
                        <a:pt x="51816" y="748488"/>
                        <a:pt x="277267" y="906366"/>
                        <a:pt x="512853" y="864809"/>
                      </a:cubicBezTo>
                      <a:cubicBezTo>
                        <a:pt x="748440" y="823252"/>
                        <a:pt x="906318" y="597802"/>
                        <a:pt x="864761" y="362215"/>
                      </a:cubicBezTo>
                      <a:cubicBezTo>
                        <a:pt x="823204" y="126580"/>
                        <a:pt x="597753" y="-31298"/>
                        <a:pt x="362167" y="10259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2975130" y="-1647857"/>
                  <a:ext cx="617805" cy="617805"/>
                </a:xfrm>
                <a:custGeom>
                  <a:avLst/>
                  <a:gdLst>
                    <a:gd name="connsiteX0" fmla="*/ 612628 w 617805"/>
                    <a:gd name="connsiteY0" fmla="*/ 257279 h 617805"/>
                    <a:gd name="connsiteX1" fmla="*/ 363768 w 617805"/>
                    <a:gd name="connsiteY1" fmla="*/ 612710 h 617805"/>
                    <a:gd name="connsiteX2" fmla="*/ 8337 w 617805"/>
                    <a:gd name="connsiteY2" fmla="*/ 363802 h 617805"/>
                    <a:gd name="connsiteX3" fmla="*/ 257197 w 617805"/>
                    <a:gd name="connsiteY3" fmla="*/ 8323 h 617805"/>
                    <a:gd name="connsiteX4" fmla="*/ 612628 w 617805"/>
                    <a:gd name="connsiteY4" fmla="*/ 257279 h 617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7805" h="617805">
                      <a:moveTo>
                        <a:pt x="612628" y="257279"/>
                      </a:moveTo>
                      <a:cubicBezTo>
                        <a:pt x="642070" y="424135"/>
                        <a:pt x="530624" y="583268"/>
                        <a:pt x="363768" y="612710"/>
                      </a:cubicBezTo>
                      <a:cubicBezTo>
                        <a:pt x="196864" y="642153"/>
                        <a:pt x="37731" y="530706"/>
                        <a:pt x="8337" y="363802"/>
                      </a:cubicBezTo>
                      <a:cubicBezTo>
                        <a:pt x="-21105" y="196898"/>
                        <a:pt x="90341" y="37765"/>
                        <a:pt x="257197" y="8323"/>
                      </a:cubicBezTo>
                      <a:cubicBezTo>
                        <a:pt x="424052" y="-21071"/>
                        <a:pt x="583185" y="90375"/>
                        <a:pt x="612628" y="257279"/>
                      </a:cubicBezTo>
                      <a:close/>
                    </a:path>
                  </a:pathLst>
                </a:custGeom>
                <a:solidFill>
                  <a:srgbClr val="F4F3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3238780" y="-1521490"/>
                  <a:ext cx="125492" cy="197891"/>
                </a:xfrm>
                <a:custGeom>
                  <a:avLst/>
                  <a:gdLst>
                    <a:gd name="connsiteX0" fmla="*/ 49149 w 125491"/>
                    <a:gd name="connsiteY0" fmla="*/ 197664 h 197890"/>
                    <a:gd name="connsiteX1" fmla="*/ 44612 w 125491"/>
                    <a:gd name="connsiteY1" fmla="*/ 197712 h 197890"/>
                    <a:gd name="connsiteX2" fmla="*/ 33270 w 125491"/>
                    <a:gd name="connsiteY2" fmla="*/ 186563 h 197890"/>
                    <a:gd name="connsiteX3" fmla="*/ 3827 w 125491"/>
                    <a:gd name="connsiteY3" fmla="*/ 19659 h 197890"/>
                    <a:gd name="connsiteX4" fmla="*/ 14929 w 125491"/>
                    <a:gd name="connsiteY4" fmla="*/ 3827 h 197890"/>
                    <a:gd name="connsiteX5" fmla="*/ 30760 w 125491"/>
                    <a:gd name="connsiteY5" fmla="*/ 14929 h 197890"/>
                    <a:gd name="connsiteX6" fmla="*/ 53300 w 125491"/>
                    <a:gd name="connsiteY6" fmla="*/ 142834 h 197890"/>
                    <a:gd name="connsiteX7" fmla="*/ 99829 w 125491"/>
                    <a:gd name="connsiteY7" fmla="*/ 55617 h 197890"/>
                    <a:gd name="connsiteX8" fmla="*/ 118363 w 125491"/>
                    <a:gd name="connsiteY8" fmla="*/ 49970 h 197890"/>
                    <a:gd name="connsiteX9" fmla="*/ 124010 w 125491"/>
                    <a:gd name="connsiteY9" fmla="*/ 68504 h 197890"/>
                    <a:gd name="connsiteX10" fmla="*/ 58802 w 125491"/>
                    <a:gd name="connsiteY10" fmla="*/ 190713 h 197890"/>
                    <a:gd name="connsiteX11" fmla="*/ 49149 w 125491"/>
                    <a:gd name="connsiteY11" fmla="*/ 197664 h 197890"/>
                    <a:gd name="connsiteX12" fmla="*/ 49149 w 125491"/>
                    <a:gd name="connsiteY12" fmla="*/ 197664 h 197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491" h="197890">
                      <a:moveTo>
                        <a:pt x="49149" y="197664"/>
                      </a:moveTo>
                      <a:cubicBezTo>
                        <a:pt x="47701" y="197905"/>
                        <a:pt x="46157" y="197953"/>
                        <a:pt x="44612" y="197712"/>
                      </a:cubicBezTo>
                      <a:cubicBezTo>
                        <a:pt x="38869" y="196795"/>
                        <a:pt x="34283" y="192306"/>
                        <a:pt x="33270" y="186563"/>
                      </a:cubicBezTo>
                      <a:lnTo>
                        <a:pt x="3827" y="19659"/>
                      </a:lnTo>
                      <a:cubicBezTo>
                        <a:pt x="2524" y="12226"/>
                        <a:pt x="7496" y="5131"/>
                        <a:pt x="14929" y="3827"/>
                      </a:cubicBezTo>
                      <a:cubicBezTo>
                        <a:pt x="22362" y="2524"/>
                        <a:pt x="29457" y="7496"/>
                        <a:pt x="30760" y="14929"/>
                      </a:cubicBezTo>
                      <a:lnTo>
                        <a:pt x="53300" y="142834"/>
                      </a:lnTo>
                      <a:lnTo>
                        <a:pt x="99829" y="55617"/>
                      </a:lnTo>
                      <a:cubicBezTo>
                        <a:pt x="103400" y="48956"/>
                        <a:pt x="111702" y="46446"/>
                        <a:pt x="118363" y="49970"/>
                      </a:cubicBezTo>
                      <a:cubicBezTo>
                        <a:pt x="125023" y="53541"/>
                        <a:pt x="127533" y="61843"/>
                        <a:pt x="124010" y="68504"/>
                      </a:cubicBezTo>
                      <a:lnTo>
                        <a:pt x="58802" y="190713"/>
                      </a:lnTo>
                      <a:cubicBezTo>
                        <a:pt x="56872" y="194382"/>
                        <a:pt x="53252" y="196940"/>
                        <a:pt x="49149" y="197664"/>
                      </a:cubicBezTo>
                      <a:lnTo>
                        <a:pt x="49149" y="197664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3214148" y="-1597585"/>
                  <a:ext cx="57919" cy="57919"/>
                </a:xfrm>
                <a:custGeom>
                  <a:avLst/>
                  <a:gdLst>
                    <a:gd name="connsiteX0" fmla="*/ 57950 w 57919"/>
                    <a:gd name="connsiteY0" fmla="*/ 26251 h 57919"/>
                    <a:gd name="connsiteX1" fmla="*/ 35747 w 57919"/>
                    <a:gd name="connsiteY1" fmla="*/ 57962 h 57919"/>
                    <a:gd name="connsiteX2" fmla="*/ 4036 w 57919"/>
                    <a:gd name="connsiteY2" fmla="*/ 35759 h 57919"/>
                    <a:gd name="connsiteX3" fmla="*/ 26239 w 57919"/>
                    <a:gd name="connsiteY3" fmla="*/ 4049 h 57919"/>
                    <a:gd name="connsiteX4" fmla="*/ 57950 w 57919"/>
                    <a:gd name="connsiteY4" fmla="*/ 26251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57950" y="26251"/>
                      </a:moveTo>
                      <a:cubicBezTo>
                        <a:pt x="60556" y="41117"/>
                        <a:pt x="50661" y="55355"/>
                        <a:pt x="35747" y="57962"/>
                      </a:cubicBezTo>
                      <a:cubicBezTo>
                        <a:pt x="20881" y="60568"/>
                        <a:pt x="6643" y="50626"/>
                        <a:pt x="4036" y="35759"/>
                      </a:cubicBezTo>
                      <a:cubicBezTo>
                        <a:pt x="1430" y="20894"/>
                        <a:pt x="11325" y="6655"/>
                        <a:pt x="26239" y="4049"/>
                      </a:cubicBezTo>
                      <a:cubicBezTo>
                        <a:pt x="41105" y="1394"/>
                        <a:pt x="55295" y="11337"/>
                        <a:pt x="57950" y="26251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3294994" y="-1139044"/>
                  <a:ext cx="57919" cy="57919"/>
                </a:xfrm>
                <a:custGeom>
                  <a:avLst/>
                  <a:gdLst>
                    <a:gd name="connsiteX0" fmla="*/ 57950 w 57919"/>
                    <a:gd name="connsiteY0" fmla="*/ 26237 h 57919"/>
                    <a:gd name="connsiteX1" fmla="*/ 35747 w 57919"/>
                    <a:gd name="connsiteY1" fmla="*/ 57948 h 57919"/>
                    <a:gd name="connsiteX2" fmla="*/ 4036 w 57919"/>
                    <a:gd name="connsiteY2" fmla="*/ 35746 h 57919"/>
                    <a:gd name="connsiteX3" fmla="*/ 26239 w 57919"/>
                    <a:gd name="connsiteY3" fmla="*/ 4035 h 57919"/>
                    <a:gd name="connsiteX4" fmla="*/ 57950 w 57919"/>
                    <a:gd name="connsiteY4" fmla="*/ 26237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57950" y="26237"/>
                      </a:moveTo>
                      <a:cubicBezTo>
                        <a:pt x="60556" y="41103"/>
                        <a:pt x="50661" y="55342"/>
                        <a:pt x="35747" y="57948"/>
                      </a:cubicBezTo>
                      <a:cubicBezTo>
                        <a:pt x="20833" y="60554"/>
                        <a:pt x="6643" y="50612"/>
                        <a:pt x="4036" y="35746"/>
                      </a:cubicBezTo>
                      <a:cubicBezTo>
                        <a:pt x="1430" y="20880"/>
                        <a:pt x="11325" y="6641"/>
                        <a:pt x="26239" y="4035"/>
                      </a:cubicBezTo>
                      <a:cubicBezTo>
                        <a:pt x="41153" y="1428"/>
                        <a:pt x="55343" y="11371"/>
                        <a:pt x="57950" y="26237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3088795" y="-1480313"/>
                  <a:ext cx="33786" cy="33786"/>
                </a:xfrm>
                <a:custGeom>
                  <a:avLst/>
                  <a:gdLst>
                    <a:gd name="connsiteX0" fmla="*/ 25134 w 33786"/>
                    <a:gd name="connsiteY0" fmla="*/ 6090 h 33786"/>
                    <a:gd name="connsiteX1" fmla="*/ 28513 w 33786"/>
                    <a:gd name="connsiteY1" fmla="*/ 25156 h 33786"/>
                    <a:gd name="connsiteX2" fmla="*/ 9448 w 33786"/>
                    <a:gd name="connsiteY2" fmla="*/ 28534 h 33786"/>
                    <a:gd name="connsiteX3" fmla="*/ 6069 w 33786"/>
                    <a:gd name="connsiteY3" fmla="*/ 9469 h 33786"/>
                    <a:gd name="connsiteX4" fmla="*/ 25134 w 33786"/>
                    <a:gd name="connsiteY4" fmla="*/ 6090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25134" y="6090"/>
                      </a:moveTo>
                      <a:cubicBezTo>
                        <a:pt x="31312" y="10435"/>
                        <a:pt x="32809" y="18929"/>
                        <a:pt x="28513" y="25156"/>
                      </a:cubicBezTo>
                      <a:cubicBezTo>
                        <a:pt x="24169" y="31333"/>
                        <a:pt x="15626" y="32830"/>
                        <a:pt x="9448" y="28534"/>
                      </a:cubicBezTo>
                      <a:cubicBezTo>
                        <a:pt x="3270" y="24190"/>
                        <a:pt x="1774" y="15647"/>
                        <a:pt x="6069" y="9469"/>
                      </a:cubicBezTo>
                      <a:cubicBezTo>
                        <a:pt x="10413" y="3291"/>
                        <a:pt x="18908" y="1746"/>
                        <a:pt x="25134" y="6090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3447798" y="-1228923"/>
                  <a:ext cx="33786" cy="33786"/>
                </a:xfrm>
                <a:custGeom>
                  <a:avLst/>
                  <a:gdLst>
                    <a:gd name="connsiteX0" fmla="*/ 25134 w 33786"/>
                    <a:gd name="connsiteY0" fmla="*/ 6069 h 33786"/>
                    <a:gd name="connsiteX1" fmla="*/ 28513 w 33786"/>
                    <a:gd name="connsiteY1" fmla="*/ 25134 h 33786"/>
                    <a:gd name="connsiteX2" fmla="*/ 9448 w 33786"/>
                    <a:gd name="connsiteY2" fmla="*/ 28513 h 33786"/>
                    <a:gd name="connsiteX3" fmla="*/ 6069 w 33786"/>
                    <a:gd name="connsiteY3" fmla="*/ 9448 h 33786"/>
                    <a:gd name="connsiteX4" fmla="*/ 25134 w 33786"/>
                    <a:gd name="connsiteY4" fmla="*/ 6069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25134" y="6069"/>
                      </a:moveTo>
                      <a:cubicBezTo>
                        <a:pt x="31312" y="10413"/>
                        <a:pt x="32809" y="18956"/>
                        <a:pt x="28513" y="25134"/>
                      </a:cubicBezTo>
                      <a:cubicBezTo>
                        <a:pt x="24169" y="31312"/>
                        <a:pt x="15626" y="32809"/>
                        <a:pt x="9448" y="28513"/>
                      </a:cubicBezTo>
                      <a:cubicBezTo>
                        <a:pt x="3270" y="24169"/>
                        <a:pt x="1774" y="15626"/>
                        <a:pt x="6069" y="9448"/>
                      </a:cubicBezTo>
                      <a:cubicBezTo>
                        <a:pt x="10413" y="3270"/>
                        <a:pt x="18956" y="1774"/>
                        <a:pt x="25134" y="6069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3025284" y="-1327861"/>
                  <a:ext cx="57919" cy="57919"/>
                </a:xfrm>
                <a:custGeom>
                  <a:avLst/>
                  <a:gdLst>
                    <a:gd name="connsiteX0" fmla="*/ 26237 w 57919"/>
                    <a:gd name="connsiteY0" fmla="*/ 4035 h 57919"/>
                    <a:gd name="connsiteX1" fmla="*/ 57948 w 57919"/>
                    <a:gd name="connsiteY1" fmla="*/ 26237 h 57919"/>
                    <a:gd name="connsiteX2" fmla="*/ 35746 w 57919"/>
                    <a:gd name="connsiteY2" fmla="*/ 57948 h 57919"/>
                    <a:gd name="connsiteX3" fmla="*/ 4035 w 57919"/>
                    <a:gd name="connsiteY3" fmla="*/ 35746 h 57919"/>
                    <a:gd name="connsiteX4" fmla="*/ 26237 w 57919"/>
                    <a:gd name="connsiteY4" fmla="*/ 4035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26237" y="4035"/>
                      </a:moveTo>
                      <a:cubicBezTo>
                        <a:pt x="41103" y="1429"/>
                        <a:pt x="55293" y="11371"/>
                        <a:pt x="57948" y="26237"/>
                      </a:cubicBezTo>
                      <a:cubicBezTo>
                        <a:pt x="60603" y="41103"/>
                        <a:pt x="50660" y="55294"/>
                        <a:pt x="35746" y="57948"/>
                      </a:cubicBezTo>
                      <a:cubicBezTo>
                        <a:pt x="20832" y="60555"/>
                        <a:pt x="6641" y="50612"/>
                        <a:pt x="4035" y="35746"/>
                      </a:cubicBezTo>
                      <a:cubicBezTo>
                        <a:pt x="1429" y="20832"/>
                        <a:pt x="11371" y="6641"/>
                        <a:pt x="26237" y="4035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3483860" y="-1408755"/>
                  <a:ext cx="57919" cy="57919"/>
                </a:xfrm>
                <a:custGeom>
                  <a:avLst/>
                  <a:gdLst>
                    <a:gd name="connsiteX0" fmla="*/ 26237 w 57919"/>
                    <a:gd name="connsiteY0" fmla="*/ 4035 h 57919"/>
                    <a:gd name="connsiteX1" fmla="*/ 57948 w 57919"/>
                    <a:gd name="connsiteY1" fmla="*/ 26237 h 57919"/>
                    <a:gd name="connsiteX2" fmla="*/ 35746 w 57919"/>
                    <a:gd name="connsiteY2" fmla="*/ 57948 h 57919"/>
                    <a:gd name="connsiteX3" fmla="*/ 4035 w 57919"/>
                    <a:gd name="connsiteY3" fmla="*/ 35746 h 57919"/>
                    <a:gd name="connsiteX4" fmla="*/ 26237 w 57919"/>
                    <a:gd name="connsiteY4" fmla="*/ 4035 h 5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19" h="57919">
                      <a:moveTo>
                        <a:pt x="26237" y="4035"/>
                      </a:moveTo>
                      <a:cubicBezTo>
                        <a:pt x="41103" y="1428"/>
                        <a:pt x="55293" y="11371"/>
                        <a:pt x="57948" y="26237"/>
                      </a:cubicBezTo>
                      <a:cubicBezTo>
                        <a:pt x="60554" y="41103"/>
                        <a:pt x="50660" y="55293"/>
                        <a:pt x="35746" y="57948"/>
                      </a:cubicBezTo>
                      <a:cubicBezTo>
                        <a:pt x="20880" y="60554"/>
                        <a:pt x="6641" y="50612"/>
                        <a:pt x="4035" y="35746"/>
                      </a:cubicBezTo>
                      <a:cubicBezTo>
                        <a:pt x="1429" y="20880"/>
                        <a:pt x="11371" y="6690"/>
                        <a:pt x="26237" y="4035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3142578" y="-1175106"/>
                  <a:ext cx="33786" cy="33786"/>
                </a:xfrm>
                <a:custGeom>
                  <a:avLst/>
                  <a:gdLst>
                    <a:gd name="connsiteX0" fmla="*/ 6104 w 33786"/>
                    <a:gd name="connsiteY0" fmla="*/ 9448 h 33786"/>
                    <a:gd name="connsiteX1" fmla="*/ 25169 w 33786"/>
                    <a:gd name="connsiteY1" fmla="*/ 6069 h 33786"/>
                    <a:gd name="connsiteX2" fmla="*/ 28547 w 33786"/>
                    <a:gd name="connsiteY2" fmla="*/ 25134 h 33786"/>
                    <a:gd name="connsiteX3" fmla="*/ 9482 w 33786"/>
                    <a:gd name="connsiteY3" fmla="*/ 28513 h 33786"/>
                    <a:gd name="connsiteX4" fmla="*/ 6104 w 33786"/>
                    <a:gd name="connsiteY4" fmla="*/ 9448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6104" y="9448"/>
                      </a:moveTo>
                      <a:cubicBezTo>
                        <a:pt x="10448" y="3270"/>
                        <a:pt x="18991" y="1774"/>
                        <a:pt x="25169" y="6069"/>
                      </a:cubicBezTo>
                      <a:cubicBezTo>
                        <a:pt x="31347" y="10413"/>
                        <a:pt x="32843" y="18956"/>
                        <a:pt x="28547" y="25134"/>
                      </a:cubicBezTo>
                      <a:cubicBezTo>
                        <a:pt x="24203" y="31312"/>
                        <a:pt x="15660" y="32857"/>
                        <a:pt x="9482" y="28513"/>
                      </a:cubicBezTo>
                      <a:cubicBezTo>
                        <a:pt x="3256" y="24169"/>
                        <a:pt x="1760" y="15626"/>
                        <a:pt x="6104" y="9448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3393947" y="-1534109"/>
                  <a:ext cx="33786" cy="33786"/>
                </a:xfrm>
                <a:custGeom>
                  <a:avLst/>
                  <a:gdLst>
                    <a:gd name="connsiteX0" fmla="*/ 6104 w 33786"/>
                    <a:gd name="connsiteY0" fmla="*/ 9448 h 33786"/>
                    <a:gd name="connsiteX1" fmla="*/ 25169 w 33786"/>
                    <a:gd name="connsiteY1" fmla="*/ 6069 h 33786"/>
                    <a:gd name="connsiteX2" fmla="*/ 28547 w 33786"/>
                    <a:gd name="connsiteY2" fmla="*/ 25134 h 33786"/>
                    <a:gd name="connsiteX3" fmla="*/ 9482 w 33786"/>
                    <a:gd name="connsiteY3" fmla="*/ 28513 h 33786"/>
                    <a:gd name="connsiteX4" fmla="*/ 6104 w 33786"/>
                    <a:gd name="connsiteY4" fmla="*/ 9448 h 3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86" h="33786">
                      <a:moveTo>
                        <a:pt x="6104" y="9448"/>
                      </a:moveTo>
                      <a:cubicBezTo>
                        <a:pt x="10448" y="3270"/>
                        <a:pt x="18991" y="1774"/>
                        <a:pt x="25169" y="6069"/>
                      </a:cubicBezTo>
                      <a:cubicBezTo>
                        <a:pt x="31347" y="10413"/>
                        <a:pt x="32843" y="18956"/>
                        <a:pt x="28547" y="25134"/>
                      </a:cubicBezTo>
                      <a:cubicBezTo>
                        <a:pt x="24203" y="31312"/>
                        <a:pt x="15660" y="32809"/>
                        <a:pt x="9482" y="28513"/>
                      </a:cubicBezTo>
                      <a:cubicBezTo>
                        <a:pt x="3256" y="24169"/>
                        <a:pt x="1760" y="15626"/>
                        <a:pt x="6104" y="9448"/>
                      </a:cubicBez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3095865" y="-1347777"/>
                  <a:ext cx="197891" cy="130318"/>
                </a:xfrm>
                <a:custGeom>
                  <a:avLst/>
                  <a:gdLst>
                    <a:gd name="connsiteX0" fmla="*/ 11645 w 197890"/>
                    <a:gd name="connsiteY0" fmla="*/ 128737 h 130318"/>
                    <a:gd name="connsiteX1" fmla="*/ 4647 w 197890"/>
                    <a:gd name="connsiteY1" fmla="*/ 125599 h 130318"/>
                    <a:gd name="connsiteX2" fmla="*/ 6819 w 197890"/>
                    <a:gd name="connsiteY2" fmla="*/ 116188 h 130318"/>
                    <a:gd name="connsiteX3" fmla="*/ 186031 w 197890"/>
                    <a:gd name="connsiteY3" fmla="*/ 4645 h 130318"/>
                    <a:gd name="connsiteX4" fmla="*/ 195442 w 197890"/>
                    <a:gd name="connsiteY4" fmla="*/ 6865 h 130318"/>
                    <a:gd name="connsiteX5" fmla="*/ 193271 w 197890"/>
                    <a:gd name="connsiteY5" fmla="*/ 16277 h 130318"/>
                    <a:gd name="connsiteX6" fmla="*/ 14059 w 197890"/>
                    <a:gd name="connsiteY6" fmla="*/ 127820 h 130318"/>
                    <a:gd name="connsiteX7" fmla="*/ 11645 w 197890"/>
                    <a:gd name="connsiteY7" fmla="*/ 128737 h 130318"/>
                    <a:gd name="connsiteX8" fmla="*/ 11645 w 197890"/>
                    <a:gd name="connsiteY8" fmla="*/ 128737 h 13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890" h="130318">
                      <a:moveTo>
                        <a:pt x="11645" y="128737"/>
                      </a:moveTo>
                      <a:cubicBezTo>
                        <a:pt x="8991" y="129219"/>
                        <a:pt x="6191" y="128061"/>
                        <a:pt x="4647" y="125599"/>
                      </a:cubicBezTo>
                      <a:cubicBezTo>
                        <a:pt x="2668" y="122414"/>
                        <a:pt x="3633" y="118166"/>
                        <a:pt x="6819" y="116188"/>
                      </a:cubicBezTo>
                      <a:lnTo>
                        <a:pt x="186031" y="4645"/>
                      </a:lnTo>
                      <a:cubicBezTo>
                        <a:pt x="189216" y="2666"/>
                        <a:pt x="193464" y="3631"/>
                        <a:pt x="195442" y="6865"/>
                      </a:cubicBezTo>
                      <a:cubicBezTo>
                        <a:pt x="197421" y="10051"/>
                        <a:pt x="196456" y="14298"/>
                        <a:pt x="193271" y="16277"/>
                      </a:cubicBezTo>
                      <a:lnTo>
                        <a:pt x="14059" y="127820"/>
                      </a:lnTo>
                      <a:cubicBezTo>
                        <a:pt x="13335" y="128303"/>
                        <a:pt x="12514" y="128592"/>
                        <a:pt x="11645" y="128737"/>
                      </a:cubicBezTo>
                      <a:lnTo>
                        <a:pt x="11645" y="128737"/>
                      </a:ln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3236745" y="-1386145"/>
                  <a:ext cx="96532" cy="96532"/>
                </a:xfrm>
                <a:custGeom>
                  <a:avLst/>
                  <a:gdLst>
                    <a:gd name="connsiteX0" fmla="*/ 93320 w 96532"/>
                    <a:gd name="connsiteY0" fmla="*/ 40985 h 96532"/>
                    <a:gd name="connsiteX1" fmla="*/ 56686 w 96532"/>
                    <a:gd name="connsiteY1" fmla="*/ 93306 h 96532"/>
                    <a:gd name="connsiteX2" fmla="*/ 4317 w 96532"/>
                    <a:gd name="connsiteY2" fmla="*/ 56672 h 96532"/>
                    <a:gd name="connsiteX3" fmla="*/ 40951 w 96532"/>
                    <a:gd name="connsiteY3" fmla="*/ 4303 h 96532"/>
                    <a:gd name="connsiteX4" fmla="*/ 93320 w 96532"/>
                    <a:gd name="connsiteY4" fmla="*/ 40985 h 9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532" h="96532">
                      <a:moveTo>
                        <a:pt x="93320" y="40985"/>
                      </a:moveTo>
                      <a:cubicBezTo>
                        <a:pt x="97664" y="65553"/>
                        <a:pt x="81253" y="89010"/>
                        <a:pt x="56686" y="93306"/>
                      </a:cubicBezTo>
                      <a:cubicBezTo>
                        <a:pt x="32118" y="97649"/>
                        <a:pt x="8661" y="81239"/>
                        <a:pt x="4317" y="56672"/>
                      </a:cubicBezTo>
                      <a:cubicBezTo>
                        <a:pt x="-27" y="32104"/>
                        <a:pt x="16384" y="8647"/>
                        <a:pt x="40951" y="4303"/>
                      </a:cubicBezTo>
                      <a:cubicBezTo>
                        <a:pt x="65567" y="7"/>
                        <a:pt x="88976" y="16418"/>
                        <a:pt x="93320" y="40985"/>
                      </a:cubicBez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3223073" y="-1399783"/>
                  <a:ext cx="120665" cy="120665"/>
                </a:xfrm>
                <a:custGeom>
                  <a:avLst/>
                  <a:gdLst>
                    <a:gd name="connsiteX0" fmla="*/ 72723 w 120665"/>
                    <a:gd name="connsiteY0" fmla="*/ 120458 h 120665"/>
                    <a:gd name="connsiteX1" fmla="*/ 4523 w 120665"/>
                    <a:gd name="connsiteY1" fmla="*/ 72723 h 120665"/>
                    <a:gd name="connsiteX2" fmla="*/ 52258 w 120665"/>
                    <a:gd name="connsiteY2" fmla="*/ 4523 h 120665"/>
                    <a:gd name="connsiteX3" fmla="*/ 120458 w 120665"/>
                    <a:gd name="connsiteY3" fmla="*/ 52306 h 120665"/>
                    <a:gd name="connsiteX4" fmla="*/ 72723 w 120665"/>
                    <a:gd name="connsiteY4" fmla="*/ 120458 h 120665"/>
                    <a:gd name="connsiteX5" fmla="*/ 72723 w 120665"/>
                    <a:gd name="connsiteY5" fmla="*/ 120458 h 120665"/>
                    <a:gd name="connsiteX6" fmla="*/ 57036 w 120665"/>
                    <a:gd name="connsiteY6" fmla="*/ 31455 h 120665"/>
                    <a:gd name="connsiteX7" fmla="*/ 31504 w 120665"/>
                    <a:gd name="connsiteY7" fmla="*/ 67945 h 120665"/>
                    <a:gd name="connsiteX8" fmla="*/ 67993 w 120665"/>
                    <a:gd name="connsiteY8" fmla="*/ 93477 h 120665"/>
                    <a:gd name="connsiteX9" fmla="*/ 93574 w 120665"/>
                    <a:gd name="connsiteY9" fmla="*/ 56988 h 120665"/>
                    <a:gd name="connsiteX10" fmla="*/ 57036 w 120665"/>
                    <a:gd name="connsiteY10" fmla="*/ 31455 h 120665"/>
                    <a:gd name="connsiteX11" fmla="*/ 57036 w 120665"/>
                    <a:gd name="connsiteY11" fmla="*/ 31455 h 120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665" h="120665">
                      <a:moveTo>
                        <a:pt x="72723" y="120458"/>
                      </a:moveTo>
                      <a:cubicBezTo>
                        <a:pt x="40771" y="126105"/>
                        <a:pt x="10170" y="104675"/>
                        <a:pt x="4523" y="72723"/>
                      </a:cubicBezTo>
                      <a:cubicBezTo>
                        <a:pt x="-1124" y="40771"/>
                        <a:pt x="20306" y="10170"/>
                        <a:pt x="52258" y="4523"/>
                      </a:cubicBezTo>
                      <a:cubicBezTo>
                        <a:pt x="84210" y="-1124"/>
                        <a:pt x="114811" y="20306"/>
                        <a:pt x="120458" y="52306"/>
                      </a:cubicBezTo>
                      <a:cubicBezTo>
                        <a:pt x="126105" y="84210"/>
                        <a:pt x="104675" y="114811"/>
                        <a:pt x="72723" y="120458"/>
                      </a:cubicBezTo>
                      <a:lnTo>
                        <a:pt x="72723" y="120458"/>
                      </a:lnTo>
                      <a:close/>
                      <a:moveTo>
                        <a:pt x="57036" y="31455"/>
                      </a:moveTo>
                      <a:cubicBezTo>
                        <a:pt x="39950" y="34496"/>
                        <a:pt x="28463" y="50858"/>
                        <a:pt x="31504" y="67945"/>
                      </a:cubicBezTo>
                      <a:cubicBezTo>
                        <a:pt x="34544" y="85031"/>
                        <a:pt x="50907" y="96518"/>
                        <a:pt x="67993" y="93477"/>
                      </a:cubicBezTo>
                      <a:cubicBezTo>
                        <a:pt x="85127" y="90436"/>
                        <a:pt x="96566" y="74074"/>
                        <a:pt x="93574" y="56988"/>
                      </a:cubicBezTo>
                      <a:cubicBezTo>
                        <a:pt x="90533" y="39902"/>
                        <a:pt x="74123" y="28415"/>
                        <a:pt x="57036" y="31455"/>
                      </a:cubicBezTo>
                      <a:lnTo>
                        <a:pt x="57036" y="31455"/>
                      </a:ln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2754870" y="-2044146"/>
                  <a:ext cx="902575" cy="540580"/>
                </a:xfrm>
                <a:custGeom>
                  <a:avLst/>
                  <a:gdLst>
                    <a:gd name="connsiteX0" fmla="*/ 728875 w 902574"/>
                    <a:gd name="connsiteY0" fmla="*/ 78285 h 540579"/>
                    <a:gd name="connsiteX1" fmla="*/ 623992 w 902574"/>
                    <a:gd name="connsiteY1" fmla="*/ 74714 h 540579"/>
                    <a:gd name="connsiteX2" fmla="*/ 362149 w 902574"/>
                    <a:gd name="connsiteY2" fmla="*/ 19739 h 540579"/>
                    <a:gd name="connsiteX3" fmla="*/ 207794 w 902574"/>
                    <a:gd name="connsiteY3" fmla="*/ 98364 h 540579"/>
                    <a:gd name="connsiteX4" fmla="*/ 162762 w 902574"/>
                    <a:gd name="connsiteY4" fmla="*/ 198323 h 540579"/>
                    <a:gd name="connsiteX5" fmla="*/ 73856 w 902574"/>
                    <a:gd name="connsiteY5" fmla="*/ 253829 h 540579"/>
                    <a:gd name="connsiteX6" fmla="*/ 40263 w 902574"/>
                    <a:gd name="connsiteY6" fmla="*/ 537392 h 540579"/>
                    <a:gd name="connsiteX7" fmla="*/ 357419 w 902574"/>
                    <a:gd name="connsiteY7" fmla="*/ 220236 h 540579"/>
                    <a:gd name="connsiteX8" fmla="*/ 190515 w 902574"/>
                    <a:gd name="connsiteY8" fmla="*/ 190166 h 540579"/>
                    <a:gd name="connsiteX9" fmla="*/ 227004 w 902574"/>
                    <a:gd name="connsiteY9" fmla="*/ 117815 h 540579"/>
                    <a:gd name="connsiteX10" fmla="*/ 369293 w 902574"/>
                    <a:gd name="connsiteY10" fmla="*/ 46092 h 540579"/>
                    <a:gd name="connsiteX11" fmla="*/ 596143 w 902574"/>
                    <a:gd name="connsiteY11" fmla="*/ 81423 h 540579"/>
                    <a:gd name="connsiteX12" fmla="*/ 466549 w 902574"/>
                    <a:gd name="connsiteY12" fmla="*/ 190938 h 540579"/>
                    <a:gd name="connsiteX13" fmla="*/ 899785 w 902574"/>
                    <a:gd name="connsiteY13" fmla="*/ 307018 h 540579"/>
                    <a:gd name="connsiteX14" fmla="*/ 728875 w 902574"/>
                    <a:gd name="connsiteY14" fmla="*/ 78285 h 540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02574" h="540579">
                      <a:moveTo>
                        <a:pt x="728875" y="78285"/>
                      </a:moveTo>
                      <a:cubicBezTo>
                        <a:pt x="693302" y="68777"/>
                        <a:pt x="657393" y="68536"/>
                        <a:pt x="623992" y="74714"/>
                      </a:cubicBezTo>
                      <a:cubicBezTo>
                        <a:pt x="583883" y="6369"/>
                        <a:pt x="489427" y="-14337"/>
                        <a:pt x="362149" y="19739"/>
                      </a:cubicBezTo>
                      <a:cubicBezTo>
                        <a:pt x="295252" y="37645"/>
                        <a:pt x="241919" y="64819"/>
                        <a:pt x="207794" y="98364"/>
                      </a:cubicBezTo>
                      <a:cubicBezTo>
                        <a:pt x="178111" y="127517"/>
                        <a:pt x="162907" y="161593"/>
                        <a:pt x="162762" y="198323"/>
                      </a:cubicBezTo>
                      <a:cubicBezTo>
                        <a:pt x="130762" y="209665"/>
                        <a:pt x="99872" y="227814"/>
                        <a:pt x="73856" y="253829"/>
                      </a:cubicBezTo>
                      <a:cubicBezTo>
                        <a:pt x="-13747" y="341384"/>
                        <a:pt x="-12733" y="484396"/>
                        <a:pt x="40263" y="537392"/>
                      </a:cubicBezTo>
                      <a:lnTo>
                        <a:pt x="357419" y="220236"/>
                      </a:lnTo>
                      <a:cubicBezTo>
                        <a:pt x="324695" y="187511"/>
                        <a:pt x="257605" y="174624"/>
                        <a:pt x="190515" y="190166"/>
                      </a:cubicBezTo>
                      <a:cubicBezTo>
                        <a:pt x="192687" y="163813"/>
                        <a:pt x="204850" y="139632"/>
                        <a:pt x="227004" y="117815"/>
                      </a:cubicBezTo>
                      <a:cubicBezTo>
                        <a:pt x="257750" y="87601"/>
                        <a:pt x="306933" y="62792"/>
                        <a:pt x="369293" y="46092"/>
                      </a:cubicBezTo>
                      <a:cubicBezTo>
                        <a:pt x="424412" y="31274"/>
                        <a:pt x="546236" y="8927"/>
                        <a:pt x="596143" y="81423"/>
                      </a:cubicBezTo>
                      <a:cubicBezTo>
                        <a:pt x="530212" y="101501"/>
                        <a:pt x="478519" y="146196"/>
                        <a:pt x="466549" y="190938"/>
                      </a:cubicBezTo>
                      <a:lnTo>
                        <a:pt x="899785" y="307018"/>
                      </a:lnTo>
                      <a:cubicBezTo>
                        <a:pt x="919139" y="234667"/>
                        <a:pt x="848526" y="110334"/>
                        <a:pt x="728875" y="78285"/>
                      </a:cubicBezTo>
                      <a:close/>
                    </a:path>
                  </a:pathLst>
                </a:custGeom>
                <a:solidFill>
                  <a:srgbClr val="FBCB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2642098" y="-1913500"/>
                  <a:ext cx="120665" cy="154451"/>
                </a:xfrm>
                <a:custGeom>
                  <a:avLst/>
                  <a:gdLst>
                    <a:gd name="connsiteX0" fmla="*/ 112202 w 120665"/>
                    <a:gd name="connsiteY0" fmla="*/ 3966 h 154451"/>
                    <a:gd name="connsiteX1" fmla="*/ 3700 w 120665"/>
                    <a:gd name="connsiteY1" fmla="*/ 144903 h 154451"/>
                    <a:gd name="connsiteX2" fmla="*/ 17649 w 120665"/>
                    <a:gd name="connsiteY2" fmla="*/ 148764 h 154451"/>
                    <a:gd name="connsiteX3" fmla="*/ 116063 w 120665"/>
                    <a:gd name="connsiteY3" fmla="*/ 17963 h 154451"/>
                    <a:gd name="connsiteX4" fmla="*/ 112202 w 120665"/>
                    <a:gd name="connsiteY4" fmla="*/ 3966 h 154451"/>
                    <a:gd name="connsiteX5" fmla="*/ 112202 w 120665"/>
                    <a:gd name="connsiteY5" fmla="*/ 3966 h 15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665" h="154451">
                      <a:moveTo>
                        <a:pt x="112202" y="3966"/>
                      </a:moveTo>
                      <a:cubicBezTo>
                        <a:pt x="52786" y="21824"/>
                        <a:pt x="11953" y="85632"/>
                        <a:pt x="3700" y="144903"/>
                      </a:cubicBezTo>
                      <a:cubicBezTo>
                        <a:pt x="2445" y="154025"/>
                        <a:pt x="16394" y="157983"/>
                        <a:pt x="17649" y="148764"/>
                      </a:cubicBezTo>
                      <a:cubicBezTo>
                        <a:pt x="25226" y="94609"/>
                        <a:pt x="61329" y="34373"/>
                        <a:pt x="116063" y="17963"/>
                      </a:cubicBezTo>
                      <a:cubicBezTo>
                        <a:pt x="124992" y="15212"/>
                        <a:pt x="121179" y="1263"/>
                        <a:pt x="112202" y="3966"/>
                      </a:cubicBezTo>
                      <a:lnTo>
                        <a:pt x="112202" y="3966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2585117" y="-1869749"/>
                  <a:ext cx="67572" cy="149625"/>
                </a:xfrm>
                <a:custGeom>
                  <a:avLst/>
                  <a:gdLst>
                    <a:gd name="connsiteX0" fmla="*/ 59280 w 67572"/>
                    <a:gd name="connsiteY0" fmla="*/ 4088 h 149624"/>
                    <a:gd name="connsiteX1" fmla="*/ 3630 w 67572"/>
                    <a:gd name="connsiteY1" fmla="*/ 142467 h 149624"/>
                    <a:gd name="connsiteX2" fmla="*/ 18109 w 67572"/>
                    <a:gd name="connsiteY2" fmla="*/ 142467 h 149624"/>
                    <a:gd name="connsiteX3" fmla="*/ 63142 w 67572"/>
                    <a:gd name="connsiteY3" fmla="*/ 18037 h 149624"/>
                    <a:gd name="connsiteX4" fmla="*/ 59280 w 67572"/>
                    <a:gd name="connsiteY4" fmla="*/ 4088 h 149624"/>
                    <a:gd name="connsiteX5" fmla="*/ 59280 w 67572"/>
                    <a:gd name="connsiteY5" fmla="*/ 4088 h 149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572" h="149624">
                      <a:moveTo>
                        <a:pt x="59280" y="4088"/>
                      </a:moveTo>
                      <a:cubicBezTo>
                        <a:pt x="7829" y="22526"/>
                        <a:pt x="5802" y="97049"/>
                        <a:pt x="3630" y="142467"/>
                      </a:cubicBezTo>
                      <a:cubicBezTo>
                        <a:pt x="3195" y="151782"/>
                        <a:pt x="17675" y="151782"/>
                        <a:pt x="18109" y="142467"/>
                      </a:cubicBezTo>
                      <a:cubicBezTo>
                        <a:pt x="19847" y="105302"/>
                        <a:pt x="20185" y="33434"/>
                        <a:pt x="63142" y="18037"/>
                      </a:cubicBezTo>
                      <a:cubicBezTo>
                        <a:pt x="71878" y="14900"/>
                        <a:pt x="68113" y="903"/>
                        <a:pt x="59280" y="4088"/>
                      </a:cubicBezTo>
                      <a:lnTo>
                        <a:pt x="59280" y="4088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: 形状 48"/>
                <p:cNvSpPr/>
                <p:nvPr/>
              </p:nvSpPr>
              <p:spPr>
                <a:xfrm>
                  <a:off x="3718878" y="-1839981"/>
                  <a:ext cx="43439" cy="130318"/>
                </a:xfrm>
                <a:custGeom>
                  <a:avLst/>
                  <a:gdLst>
                    <a:gd name="connsiteX0" fmla="*/ 4652 w 43439"/>
                    <a:gd name="connsiteY0" fmla="*/ 14430 h 130318"/>
                    <a:gd name="connsiteX1" fmla="*/ 19180 w 43439"/>
                    <a:gd name="connsiteY1" fmla="*/ 117285 h 130318"/>
                    <a:gd name="connsiteX2" fmla="*/ 31681 w 43439"/>
                    <a:gd name="connsiteY2" fmla="*/ 124573 h 130318"/>
                    <a:gd name="connsiteX3" fmla="*/ 17153 w 43439"/>
                    <a:gd name="connsiteY3" fmla="*/ 7093 h 130318"/>
                    <a:gd name="connsiteX4" fmla="*/ 4652 w 43439"/>
                    <a:gd name="connsiteY4" fmla="*/ 14430 h 130318"/>
                    <a:gd name="connsiteX5" fmla="*/ 4652 w 43439"/>
                    <a:gd name="connsiteY5" fmla="*/ 14430 h 13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439" h="130318">
                      <a:moveTo>
                        <a:pt x="4652" y="14430"/>
                      </a:moveTo>
                      <a:cubicBezTo>
                        <a:pt x="23669" y="47251"/>
                        <a:pt x="38486" y="80940"/>
                        <a:pt x="19180" y="117285"/>
                      </a:cubicBezTo>
                      <a:cubicBezTo>
                        <a:pt x="14788" y="125538"/>
                        <a:pt x="27289" y="132826"/>
                        <a:pt x="31681" y="124573"/>
                      </a:cubicBezTo>
                      <a:cubicBezTo>
                        <a:pt x="53594" y="83306"/>
                        <a:pt x="39114" y="44934"/>
                        <a:pt x="17153" y="7093"/>
                      </a:cubicBezTo>
                      <a:cubicBezTo>
                        <a:pt x="12471" y="-919"/>
                        <a:pt x="-30" y="6369"/>
                        <a:pt x="4652" y="14430"/>
                      </a:cubicBezTo>
                      <a:lnTo>
                        <a:pt x="4652" y="14430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3785974" y="-1846496"/>
                  <a:ext cx="33786" cy="130318"/>
                </a:xfrm>
                <a:custGeom>
                  <a:avLst/>
                  <a:gdLst>
                    <a:gd name="connsiteX0" fmla="*/ 4211 w 33786"/>
                    <a:gd name="connsiteY0" fmla="*/ 12257 h 130318"/>
                    <a:gd name="connsiteX1" fmla="*/ 13961 w 33786"/>
                    <a:gd name="connsiteY1" fmla="*/ 119407 h 130318"/>
                    <a:gd name="connsiteX2" fmla="*/ 27910 w 33786"/>
                    <a:gd name="connsiteY2" fmla="*/ 123269 h 130318"/>
                    <a:gd name="connsiteX3" fmla="*/ 18160 w 33786"/>
                    <a:gd name="connsiteY3" fmla="*/ 8444 h 130318"/>
                    <a:gd name="connsiteX4" fmla="*/ 4211 w 33786"/>
                    <a:gd name="connsiteY4" fmla="*/ 12257 h 130318"/>
                    <a:gd name="connsiteX5" fmla="*/ 4211 w 33786"/>
                    <a:gd name="connsiteY5" fmla="*/ 12257 h 13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786" h="130318">
                      <a:moveTo>
                        <a:pt x="4211" y="12257"/>
                      </a:moveTo>
                      <a:cubicBezTo>
                        <a:pt x="18739" y="46960"/>
                        <a:pt x="21828" y="82628"/>
                        <a:pt x="13961" y="119407"/>
                      </a:cubicBezTo>
                      <a:cubicBezTo>
                        <a:pt x="12030" y="128529"/>
                        <a:pt x="25979" y="132391"/>
                        <a:pt x="27910" y="123269"/>
                      </a:cubicBezTo>
                      <a:cubicBezTo>
                        <a:pt x="36308" y="84077"/>
                        <a:pt x="33653" y="45512"/>
                        <a:pt x="18160" y="8444"/>
                      </a:cubicBezTo>
                      <a:cubicBezTo>
                        <a:pt x="14637" y="-99"/>
                        <a:pt x="591" y="3665"/>
                        <a:pt x="4211" y="12257"/>
                      </a:cubicBezTo>
                      <a:lnTo>
                        <a:pt x="4211" y="12257"/>
                      </a:lnTo>
                      <a:close/>
                    </a:path>
                  </a:pathLst>
                </a:custGeom>
                <a:solidFill>
                  <a:srgbClr val="141E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51" name="图形 50"/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1227709" flipH="1">
                <a:off x="7874397" y="2073471"/>
                <a:ext cx="2276475" cy="1876425"/>
              </a:xfrm>
              <a:prstGeom prst="rect">
                <a:avLst/>
              </a:prstGeom>
            </p:spPr>
          </p:pic>
        </p:grpSp>
        <p:pic>
          <p:nvPicPr>
            <p:cNvPr id="53" name="图形 52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443664">
              <a:off x="8176652" y="2109076"/>
              <a:ext cx="1543050" cy="914400"/>
            </a:xfrm>
            <a:prstGeom prst="rect">
              <a:avLst/>
            </a:prstGeom>
          </p:spPr>
        </p:pic>
      </p:grpSp>
      <p:pic>
        <p:nvPicPr>
          <p:cNvPr id="56" name="图形 55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74919" y="4758563"/>
            <a:ext cx="911233" cy="603299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7889570" flipV="1">
            <a:off x="6818721" y="4693891"/>
            <a:ext cx="529350" cy="849057"/>
          </a:xfrm>
          <a:prstGeom prst="rect">
            <a:avLst/>
          </a:prstGeom>
        </p:spPr>
      </p:pic>
      <p:pic>
        <p:nvPicPr>
          <p:cNvPr id="58" name="图形 57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0006018">
            <a:off x="6912998" y="3577622"/>
            <a:ext cx="472219" cy="563030"/>
          </a:xfrm>
          <a:prstGeom prst="rect">
            <a:avLst/>
          </a:prstGeom>
        </p:spPr>
      </p:pic>
      <p:pic>
        <p:nvPicPr>
          <p:cNvPr id="60" name="图形 59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3728876">
            <a:off x="10054811" y="3913762"/>
            <a:ext cx="300728" cy="3585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k3nhryz">
      <a:majorFont>
        <a:latin typeface="Segoe Print"/>
        <a:ea typeface="站酷快乐体2016修订版"/>
        <a:cs typeface=""/>
      </a:majorFont>
      <a:minorFont>
        <a:latin typeface="Segoe Print"/>
        <a:ea typeface="站酷快乐体2016修订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2115</Words>
  <Application>WPS 演示</Application>
  <PresentationFormat>宽屏</PresentationFormat>
  <Paragraphs>251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Segoe Print</vt:lpstr>
      <vt:lpstr>站酷快乐体2016修订版</vt:lpstr>
      <vt:lpstr>微软雅黑</vt:lpstr>
      <vt:lpstr>Arial Unicode MS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Kwin</dc:creator>
  <cp:lastModifiedBy>铭</cp:lastModifiedBy>
  <cp:revision>198</cp:revision>
  <dcterms:created xsi:type="dcterms:W3CDTF">2020-09-01T01:37:00Z</dcterms:created>
  <dcterms:modified xsi:type="dcterms:W3CDTF">2022-02-24T07:09:15Z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v1.0_mb_Vd0U3ELbr6u3PtQKtUayEA==</vt:lpwstr>
  </property>
  <property fmtid="{D5CDD505-2E9C-101B-9397-08002B2CF9AE}" pid="4" name="ICV">
    <vt:lpwstr>3E93913CC22B4462897114EC5776A8A4</vt:lpwstr>
  </property>
</Properties>
</file>