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60" r:id="rId6"/>
    <p:sldId id="261" r:id="rId7"/>
    <p:sldId id="3463" r:id="rId8"/>
    <p:sldId id="3464" r:id="rId9"/>
    <p:sldId id="3465" r:id="rId10"/>
    <p:sldId id="3466" r:id="rId11"/>
    <p:sldId id="3469" r:id="rId12"/>
    <p:sldId id="3470" r:id="rId13"/>
    <p:sldId id="3471" r:id="rId14"/>
    <p:sldId id="3472" r:id="rId15"/>
    <p:sldId id="3467" r:id="rId16"/>
    <p:sldId id="3473" r:id="rId17"/>
    <p:sldId id="3481" r:id="rId18"/>
    <p:sldId id="3475" r:id="rId19"/>
    <p:sldId id="3476" r:id="rId20"/>
    <p:sldId id="3468" r:id="rId21"/>
    <p:sldId id="3478" r:id="rId22"/>
    <p:sldId id="3482" r:id="rId23"/>
    <p:sldId id="3477" r:id="rId24"/>
    <p:sldId id="3480" r:id="rId25"/>
    <p:sldId id="3474" r:id="rId26"/>
    <p:sldId id="3479" r:id="rId27"/>
    <p:sldId id="3483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E4F6"/>
    <a:srgbClr val="F7BF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3" autoAdjust="0"/>
    <p:restoredTop sz="96200" autoAdjust="0"/>
  </p:normalViewPr>
  <p:slideViewPr>
    <p:cSldViewPr snapToGrid="0">
      <p:cViewPr varScale="1">
        <p:scale>
          <a:sx n="58" d="100"/>
          <a:sy n="58" d="100"/>
        </p:scale>
        <p:origin x="-84" y="-14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69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ysClr val="window" lastClr="FFFFFF">
                  <a:lumMod val="65000"/>
                </a:sys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CDE4F6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7BFA4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40</c:v>
                </c:pt>
                <c:pt idx="2">
                  <c:v>15</c:v>
                </c:pt>
                <c:pt idx="3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7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79D0B2-6D8E-4FE4-8EAE-1B32E142AC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717124" y="641479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3.png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image" Target="../media/image18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17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3.png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0" Type="http://schemas.openxmlformats.org/officeDocument/2006/relationships/notesSlide" Target="../notesSlides/notesSlide19.xml"/><Relationship Id="rId3" Type="http://schemas.openxmlformats.org/officeDocument/2006/relationships/image" Target="../media/image3.png"/><Relationship Id="rId29" Type="http://schemas.openxmlformats.org/officeDocument/2006/relationships/slideLayout" Target="../slideLayouts/slideLayout2.xml"/><Relationship Id="rId28" Type="http://schemas.openxmlformats.org/officeDocument/2006/relationships/tags" Target="../tags/tag68.xml"/><Relationship Id="rId27" Type="http://schemas.openxmlformats.org/officeDocument/2006/relationships/tags" Target="../tags/tag67.xml"/><Relationship Id="rId26" Type="http://schemas.openxmlformats.org/officeDocument/2006/relationships/tags" Target="../tags/tag66.xml"/><Relationship Id="rId25" Type="http://schemas.openxmlformats.org/officeDocument/2006/relationships/tags" Target="../tags/tag65.xml"/><Relationship Id="rId24" Type="http://schemas.openxmlformats.org/officeDocument/2006/relationships/tags" Target="../tags/tag64.xml"/><Relationship Id="rId23" Type="http://schemas.openxmlformats.org/officeDocument/2006/relationships/tags" Target="../tags/tag63.xml"/><Relationship Id="rId22" Type="http://schemas.openxmlformats.org/officeDocument/2006/relationships/tags" Target="../tags/tag62.xml"/><Relationship Id="rId21" Type="http://schemas.openxmlformats.org/officeDocument/2006/relationships/tags" Target="../tags/tag61.xml"/><Relationship Id="rId20" Type="http://schemas.openxmlformats.org/officeDocument/2006/relationships/tags" Target="../tags/tag60.xml"/><Relationship Id="rId2" Type="http://schemas.openxmlformats.org/officeDocument/2006/relationships/image" Target="../media/image2.png"/><Relationship Id="rId19" Type="http://schemas.openxmlformats.org/officeDocument/2006/relationships/tags" Target="../tags/tag59.xml"/><Relationship Id="rId18" Type="http://schemas.openxmlformats.org/officeDocument/2006/relationships/tags" Target="../tags/tag58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3.png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0" Type="http://schemas.openxmlformats.org/officeDocument/2006/relationships/notesSlide" Target="../notesSlides/notesSlide6.xml"/><Relationship Id="rId4" Type="http://schemas.openxmlformats.org/officeDocument/2006/relationships/tags" Target="../tags/tag1.xml"/><Relationship Id="rId39" Type="http://schemas.openxmlformats.org/officeDocument/2006/relationships/slideLayout" Target="../slideLayouts/slideLayout2.xml"/><Relationship Id="rId38" Type="http://schemas.openxmlformats.org/officeDocument/2006/relationships/tags" Target="../tags/tag35.xml"/><Relationship Id="rId37" Type="http://schemas.openxmlformats.org/officeDocument/2006/relationships/tags" Target="../tags/tag34.xml"/><Relationship Id="rId36" Type="http://schemas.openxmlformats.org/officeDocument/2006/relationships/tags" Target="../tags/tag33.xml"/><Relationship Id="rId35" Type="http://schemas.openxmlformats.org/officeDocument/2006/relationships/tags" Target="../tags/tag32.xml"/><Relationship Id="rId34" Type="http://schemas.openxmlformats.org/officeDocument/2006/relationships/tags" Target="../tags/tag31.xml"/><Relationship Id="rId33" Type="http://schemas.openxmlformats.org/officeDocument/2006/relationships/tags" Target="../tags/tag30.xml"/><Relationship Id="rId32" Type="http://schemas.openxmlformats.org/officeDocument/2006/relationships/tags" Target="../tags/tag29.xml"/><Relationship Id="rId31" Type="http://schemas.openxmlformats.org/officeDocument/2006/relationships/tags" Target="../tags/tag28.xml"/><Relationship Id="rId30" Type="http://schemas.openxmlformats.org/officeDocument/2006/relationships/tags" Target="../tags/tag27.xml"/><Relationship Id="rId3" Type="http://schemas.openxmlformats.org/officeDocument/2006/relationships/image" Target="../media/image3.png"/><Relationship Id="rId29" Type="http://schemas.openxmlformats.org/officeDocument/2006/relationships/tags" Target="../tags/tag26.xml"/><Relationship Id="rId28" Type="http://schemas.openxmlformats.org/officeDocument/2006/relationships/tags" Target="../tags/tag25.xml"/><Relationship Id="rId27" Type="http://schemas.openxmlformats.org/officeDocument/2006/relationships/tags" Target="../tags/tag24.xml"/><Relationship Id="rId26" Type="http://schemas.openxmlformats.org/officeDocument/2006/relationships/tags" Target="../tags/tag23.xml"/><Relationship Id="rId25" Type="http://schemas.openxmlformats.org/officeDocument/2006/relationships/tags" Target="../tags/tag22.xml"/><Relationship Id="rId24" Type="http://schemas.openxmlformats.org/officeDocument/2006/relationships/tags" Target="../tags/tag21.xml"/><Relationship Id="rId23" Type="http://schemas.openxmlformats.org/officeDocument/2006/relationships/tags" Target="../tags/tag20.xml"/><Relationship Id="rId22" Type="http://schemas.openxmlformats.org/officeDocument/2006/relationships/tags" Target="../tags/tag19.xml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image" Target="../media/image2.png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3.png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74170" y="-3"/>
            <a:ext cx="8566484" cy="6858001"/>
          </a:xfrm>
          <a:prstGeom prst="rect">
            <a:avLst/>
          </a:prstGeom>
          <a:blipFill dpi="0" rotWithShape="1">
            <a:blip r:embed="rId4" cstate="screen">
              <a:alphaModFix amt="5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202607" y="1412929"/>
            <a:ext cx="779811" cy="779811"/>
          </a:xfrm>
          <a:prstGeom prst="ellipse">
            <a:avLst/>
          </a:prstGeom>
          <a:solidFill>
            <a:srgbClr val="CD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2647031" y="2851285"/>
            <a:ext cx="6897806" cy="1325563"/>
          </a:xfrm>
        </p:spPr>
        <p:txBody>
          <a:bodyPr>
            <a:noAutofit/>
          </a:bodyPr>
          <a:lstStyle/>
          <a:p>
            <a:pPr algn="ctr"/>
            <a:r>
              <a:rPr lang="zh-CN" altLang="en-US" sz="7200" spc="600" dirty="0">
                <a:latin typeface="超世纪细隶书" panose="02000000000000000000" pitchFamily="2" charset="-120"/>
                <a:ea typeface="超世纪细隶书" panose="02000000000000000000" pitchFamily="2" charset="-120"/>
                <a:cs typeface="+mn-ea"/>
                <a:sym typeface="+mn-lt"/>
              </a:rPr>
              <a:t>淡雅</a:t>
            </a:r>
            <a:r>
              <a:rPr lang="zh-CN" altLang="en-US" sz="7200" spc="600" dirty="0" smtClean="0">
                <a:latin typeface="超世纪细隶书" panose="02000000000000000000" pitchFamily="2" charset="-120"/>
                <a:ea typeface="超世纪细隶书" panose="02000000000000000000" pitchFamily="2" charset="-120"/>
                <a:cs typeface="+mn-ea"/>
                <a:sym typeface="+mn-lt"/>
              </a:rPr>
              <a:t>清</a:t>
            </a:r>
            <a:r>
              <a:rPr lang="zh-CN" altLang="en-US" sz="7200" spc="600" dirty="0" smtClean="0">
                <a:latin typeface="超世纪细隶书" panose="02000000000000000000" pitchFamily="2" charset="-120"/>
                <a:ea typeface="超世纪细隶书" panose="02000000000000000000" pitchFamily="2" charset="-120"/>
                <a:cs typeface="+mn-ea"/>
                <a:sym typeface="+mn-lt"/>
              </a:rPr>
              <a:t>新模</a:t>
            </a:r>
            <a:r>
              <a:rPr lang="zh-CN" altLang="en-US" sz="7200" spc="600" dirty="0">
                <a:latin typeface="超世纪细隶书" panose="02000000000000000000" pitchFamily="2" charset="-120"/>
                <a:ea typeface="超世纪细隶书" panose="02000000000000000000" pitchFamily="2" charset="-120"/>
                <a:cs typeface="+mn-ea"/>
                <a:sym typeface="+mn-lt"/>
              </a:rPr>
              <a:t>板</a:t>
            </a:r>
            <a:endParaRPr lang="zh-CN" altLang="en-US" sz="7200" spc="600" dirty="0">
              <a:latin typeface="超世纪细隶书" panose="02000000000000000000" pitchFamily="2" charset="-120"/>
              <a:ea typeface="超世纪细隶书" panose="02000000000000000000" pitchFamily="2" charset="-120"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453211" y="3245457"/>
            <a:ext cx="1266151" cy="537218"/>
            <a:chOff x="2119312" y="1260814"/>
            <a:chExt cx="8017062" cy="340157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2119312" y="3109811"/>
              <a:ext cx="7953376" cy="155257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2135374" y="1260814"/>
              <a:ext cx="8001000" cy="1647825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 flipH="1">
            <a:off x="9470101" y="3237093"/>
            <a:ext cx="1266151" cy="537218"/>
            <a:chOff x="2119312" y="1260814"/>
            <a:chExt cx="8017062" cy="340157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2119312" y="3109811"/>
              <a:ext cx="7953376" cy="1552578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2135374" y="1260814"/>
              <a:ext cx="8001000" cy="1647825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3009274" y="2405707"/>
            <a:ext cx="60962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300" dirty="0">
                <a:cs typeface="+mn-ea"/>
                <a:sym typeface="+mn-lt"/>
              </a:rPr>
              <a:t>C</a:t>
            </a:r>
            <a:r>
              <a:rPr lang="en-US" altLang="zh-CN" sz="2000" b="1" spc="300" dirty="0">
                <a:cs typeface="+mn-ea"/>
                <a:sym typeface="+mn-lt"/>
              </a:rPr>
              <a:t>REATIVE GEOMETRY TEMPLATE</a:t>
            </a:r>
            <a:endParaRPr lang="zh-CN" altLang="en-US" sz="2000" b="1" spc="300" dirty="0">
              <a:cs typeface="+mn-ea"/>
              <a:sym typeface="+mn-lt"/>
            </a:endParaRPr>
          </a:p>
        </p:txBody>
      </p:sp>
      <p:sp>
        <p:nvSpPr>
          <p:cNvPr id="31" name="标题 1"/>
          <p:cNvSpPr txBox="1"/>
          <p:nvPr/>
        </p:nvSpPr>
        <p:spPr>
          <a:xfrm>
            <a:off x="3796274" y="4236030"/>
            <a:ext cx="4554907" cy="4499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汇报人</a:t>
            </a:r>
            <a:r>
              <a:rPr lang="zh-CN" altLang="en-US" sz="1800" dirty="0" smtClean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lang="en-US" sz="1800" dirty="0" smtClean="0">
                <a:latin typeface="+mn-lt"/>
                <a:ea typeface="+mn-ea"/>
                <a:cs typeface="+mn-ea"/>
                <a:sym typeface="+mn-lt"/>
              </a:rPr>
              <a:t>XXX</a:t>
            </a:r>
            <a:r>
              <a:rPr lang="zh-CN" altLang="en-US" sz="1800" dirty="0" smtClean="0"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时间：</a:t>
            </a:r>
            <a:r>
              <a:rPr lang="en-US" altLang="zh-CN" sz="1800" dirty="0" smtClean="0">
                <a:latin typeface="+mn-lt"/>
                <a:ea typeface="+mn-ea"/>
                <a:cs typeface="+mn-ea"/>
                <a:sym typeface="+mn-lt"/>
              </a:rPr>
              <a:t>2022.1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177601" y="1417320"/>
            <a:ext cx="779811" cy="77981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178380" y="1412929"/>
            <a:ext cx="779811" cy="779811"/>
          </a:xfrm>
          <a:prstGeom prst="ellipse">
            <a:avLst/>
          </a:prstGeom>
          <a:solidFill>
            <a:srgbClr val="CD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7188131" y="1412928"/>
            <a:ext cx="779811" cy="77981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4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3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9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90" tmFilter="0, 0; 0.125,0.2665; 0.25,0.4; 0.375,0.465; 0.5,0.5;  0.625,0.535; 0.75,0.6; 0.875,0.7335; 1,1">
                                          <p:stCondLst>
                                            <p:cond delay="49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" tmFilter="0, 0; 0.125,0.2665; 0.25,0.4; 0.375,0.465; 0.5,0.5;  0.625,0.535; 0.75,0.6; 0.875,0.7335; 1,1">
                                          <p:stCondLst>
                                            <p:cond delay="9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" tmFilter="0, 0; 0.125,0.2665; 0.25,0.4; 0.375,0.465; 0.5,0.5;  0.625,0.535; 0.75,0.6; 0.875,0.7335; 1,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">
                                          <p:stCondLst>
                                            <p:cond delay="47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">
                                          <p:stCondLst>
                                            <p:cond delay="9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" decel="50000">
                                          <p:stCondLst>
                                            <p:cond delay="9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4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3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9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90" tmFilter="0, 0; 0.125,0.2665; 0.25,0.4; 0.375,0.465; 0.5,0.5;  0.625,0.535; 0.75,0.6; 0.875,0.7335; 1,1">
                                          <p:stCondLst>
                                            <p:cond delay="49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" tmFilter="0, 0; 0.125,0.2665; 0.25,0.4; 0.375,0.465; 0.5,0.5;  0.625,0.535; 0.75,0.6; 0.875,0.7335; 1,1">
                                          <p:stCondLst>
                                            <p:cond delay="9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" tmFilter="0, 0; 0.125,0.2665; 0.25,0.4; 0.375,0.465; 0.5,0.5;  0.625,0.535; 0.75,0.6; 0.875,0.7335; 1,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1">
                                          <p:stCondLst>
                                            <p:cond delay="47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">
                                          <p:stCondLst>
                                            <p:cond delay="9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" decel="50000">
                                          <p:stCondLst>
                                            <p:cond delay="98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4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3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9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90" tmFilter="0, 0; 0.125,0.2665; 0.25,0.4; 0.375,0.465; 0.5,0.5;  0.625,0.535; 0.75,0.6; 0.875,0.7335; 1,1">
                                          <p:stCondLst>
                                            <p:cond delay="49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" tmFilter="0, 0; 0.125,0.2665; 0.25,0.4; 0.375,0.465; 0.5,0.5;  0.625,0.535; 0.75,0.6; 0.875,0.7335; 1,1">
                                          <p:stCondLst>
                                            <p:cond delay="9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" tmFilter="0, 0; 0.125,0.2665; 0.25,0.4; 0.375,0.465; 0.5,0.5;  0.625,0.535; 0.75,0.6; 0.875,0.7335; 1,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">
                                          <p:stCondLst>
                                            <p:cond delay="47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">
                                          <p:stCondLst>
                                            <p:cond delay="9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" decel="50000">
                                          <p:stCondLst>
                                            <p:cond delay="98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4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3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9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90" tmFilter="0, 0; 0.125,0.2665; 0.25,0.4; 0.375,0.465; 0.5,0.5;  0.625,0.535; 0.75,0.6; 0.875,0.7335; 1,1">
                                          <p:stCondLst>
                                            <p:cond delay="49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" tmFilter="0, 0; 0.125,0.2665; 0.25,0.4; 0.375,0.465; 0.5,0.5;  0.625,0.535; 0.75,0.6; 0.875,0.7335; 1,1">
                                          <p:stCondLst>
                                            <p:cond delay="9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" tmFilter="0, 0; 0.125,0.2665; 0.25,0.4; 0.375,0.465; 0.5,0.5;  0.625,0.535; 0.75,0.6; 0.875,0.7335; 1,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1">
                                          <p:stCondLst>
                                            <p:cond delay="47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">
                                          <p:stCondLst>
                                            <p:cond delay="9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" decel="50000">
                                          <p:stCondLst>
                                            <p:cond delay="98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500"/>
                            </p:stCondLst>
                            <p:childTnLst>
                              <p:par>
                                <p:cTn id="10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7" grpId="0" animBg="1"/>
      <p:bldP spid="14" grpId="0" animBg="1"/>
      <p:bldP spid="16" grpId="0"/>
      <p:bldP spid="30" grpId="0"/>
      <p:bldP spid="31" grpId="0"/>
      <p:bldP spid="35" grpId="0" animBg="1"/>
      <p:bldP spid="36" grpId="0" animBg="1"/>
      <p:bldP spid="3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671" y="465317"/>
            <a:ext cx="545531" cy="54553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1119458" y="226198"/>
            <a:ext cx="2734233" cy="81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 algn="l">
              <a:lnSpc>
                <a:spcPts val="65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工作完成情况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388236" y="1570593"/>
            <a:ext cx="0" cy="4998650"/>
          </a:xfrm>
          <a:prstGeom prst="line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" name="组合 29"/>
          <p:cNvGrpSpPr/>
          <p:nvPr/>
        </p:nvGrpSpPr>
        <p:grpSpPr bwMode="auto">
          <a:xfrm>
            <a:off x="5021128" y="1995165"/>
            <a:ext cx="734217" cy="736599"/>
            <a:chOff x="2307521" y="2283162"/>
            <a:chExt cx="551398" cy="551398"/>
          </a:xfrm>
        </p:grpSpPr>
        <p:sp>
          <p:nvSpPr>
            <p:cNvPr id="13" name="矩形 12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rgbClr val="CDE4F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五角星 40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46"/>
          <p:cNvGrpSpPr/>
          <p:nvPr/>
        </p:nvGrpSpPr>
        <p:grpSpPr bwMode="auto">
          <a:xfrm>
            <a:off x="5021128" y="4856898"/>
            <a:ext cx="734217" cy="736599"/>
            <a:chOff x="2307521" y="2283162"/>
            <a:chExt cx="551398" cy="551398"/>
          </a:xfrm>
        </p:grpSpPr>
        <p:sp>
          <p:nvSpPr>
            <p:cNvPr id="16" name="矩形 15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rgbClr val="F7BFA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五角星 48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21" name="图片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6888" y="1859351"/>
            <a:ext cx="5064997" cy="3623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/>
          <p:cNvSpPr/>
          <p:nvPr/>
        </p:nvSpPr>
        <p:spPr>
          <a:xfrm>
            <a:off x="7510407" y="2038822"/>
            <a:ext cx="4362041" cy="2894060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组合 7"/>
          <p:cNvGrpSpPr/>
          <p:nvPr/>
        </p:nvGrpSpPr>
        <p:grpSpPr bwMode="auto">
          <a:xfrm>
            <a:off x="1570531" y="1977867"/>
            <a:ext cx="3105705" cy="1311472"/>
            <a:chOff x="4259306" y="880115"/>
            <a:chExt cx="2328623" cy="983738"/>
          </a:xfrm>
        </p:grpSpPr>
        <p:sp>
          <p:nvSpPr>
            <p:cNvPr id="24" name="文本框 66"/>
            <p:cNvSpPr txBox="1">
              <a:spLocks noChangeArrowheads="1"/>
            </p:cNvSpPr>
            <p:nvPr/>
          </p:nvSpPr>
          <p:spPr bwMode="auto">
            <a:xfrm>
              <a:off x="4259306" y="1165201"/>
              <a:ext cx="2320294" cy="698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r" defTabSz="609600" eaLnBrk="1" hangingPunct="1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请在此处添加具体内容，文字尽量言简意赅，简单描述即可，不必过于繁琐，注意版面美观度。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66"/>
            <p:cNvSpPr txBox="1">
              <a:spLocks noChangeArrowheads="1"/>
            </p:cNvSpPr>
            <p:nvPr/>
          </p:nvSpPr>
          <p:spPr bwMode="auto">
            <a:xfrm>
              <a:off x="5664860" y="880115"/>
              <a:ext cx="923069" cy="27703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文字内容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7"/>
          <p:cNvGrpSpPr/>
          <p:nvPr/>
        </p:nvGrpSpPr>
        <p:grpSpPr bwMode="auto">
          <a:xfrm>
            <a:off x="1581638" y="4563750"/>
            <a:ext cx="3094598" cy="1346872"/>
            <a:chOff x="4267634" y="880115"/>
            <a:chExt cx="2320295" cy="1010298"/>
          </a:xfrm>
        </p:grpSpPr>
        <p:sp>
          <p:nvSpPr>
            <p:cNvPr id="27" name="文本框 66"/>
            <p:cNvSpPr txBox="1">
              <a:spLocks noChangeArrowheads="1"/>
            </p:cNvSpPr>
            <p:nvPr/>
          </p:nvSpPr>
          <p:spPr bwMode="auto">
            <a:xfrm>
              <a:off x="4267634" y="1191757"/>
              <a:ext cx="2320294" cy="698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r" defTabSz="609600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  <a:cs typeface="+mn-ea"/>
                </a:defRPr>
              </a:lvl1pPr>
              <a:lvl2pPr marL="742950" indent="-285750" eaLnBrk="0" hangingPunct="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请在此处添加具体内容，文字尽量言简意赅，简单描述即可，不必过于繁琐，注意版面美观度。</a:t>
              </a:r>
              <a:endParaRPr lang="en-US" altLang="zh-CN" dirty="0"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5664860" y="880115"/>
              <a:ext cx="923069" cy="277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marR="0" lvl="0" indent="0" algn="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包图简圆体" panose="02010601030101010101" pitchFamily="2" charset="-122"/>
                  <a:ea typeface="包图简圆体" panose="02010601030101010101" pitchFamily="2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文字内容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671" y="465317"/>
            <a:ext cx="545531" cy="54553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1119458" y="226198"/>
            <a:ext cx="2734233" cy="81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 algn="l">
              <a:lnSpc>
                <a:spcPts val="65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工作完成情况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768957" y="2544286"/>
            <a:ext cx="610839" cy="554345"/>
            <a:chOff x="7342990" y="2264328"/>
            <a:chExt cx="610692" cy="554212"/>
          </a:xfrm>
          <a:solidFill>
            <a:srgbClr val="F7BFA4"/>
          </a:solidFill>
        </p:grpSpPr>
        <p:sp>
          <p:nvSpPr>
            <p:cNvPr id="47" name="Rectangle 72"/>
            <p:cNvSpPr>
              <a:spLocks noChangeArrowheads="1"/>
            </p:cNvSpPr>
            <p:nvPr/>
          </p:nvSpPr>
          <p:spPr bwMode="auto">
            <a:xfrm>
              <a:off x="7480660" y="2264328"/>
              <a:ext cx="342412" cy="988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73"/>
            <p:cNvSpPr>
              <a:spLocks noEditPoints="1"/>
            </p:cNvSpPr>
            <p:nvPr/>
          </p:nvSpPr>
          <p:spPr bwMode="auto">
            <a:xfrm>
              <a:off x="7342990" y="2394938"/>
              <a:ext cx="610692" cy="250631"/>
            </a:xfrm>
            <a:custGeom>
              <a:avLst/>
              <a:gdLst>
                <a:gd name="T0" fmla="*/ 124 w 130"/>
                <a:gd name="T1" fmla="*/ 0 h 53"/>
                <a:gd name="T2" fmla="*/ 6 w 130"/>
                <a:gd name="T3" fmla="*/ 0 h 53"/>
                <a:gd name="T4" fmla="*/ 0 w 130"/>
                <a:gd name="T5" fmla="*/ 7 h 53"/>
                <a:gd name="T6" fmla="*/ 0 w 130"/>
                <a:gd name="T7" fmla="*/ 53 h 53"/>
                <a:gd name="T8" fmla="*/ 19 w 130"/>
                <a:gd name="T9" fmla="*/ 53 h 53"/>
                <a:gd name="T10" fmla="*/ 19 w 130"/>
                <a:gd name="T11" fmla="*/ 25 h 53"/>
                <a:gd name="T12" fmla="*/ 111 w 130"/>
                <a:gd name="T13" fmla="*/ 25 h 53"/>
                <a:gd name="T14" fmla="*/ 111 w 130"/>
                <a:gd name="T15" fmla="*/ 53 h 53"/>
                <a:gd name="T16" fmla="*/ 130 w 130"/>
                <a:gd name="T17" fmla="*/ 53 h 53"/>
                <a:gd name="T18" fmla="*/ 130 w 130"/>
                <a:gd name="T19" fmla="*/ 7 h 53"/>
                <a:gd name="T20" fmla="*/ 124 w 130"/>
                <a:gd name="T21" fmla="*/ 0 h 53"/>
                <a:gd name="T22" fmla="*/ 18 w 130"/>
                <a:gd name="T23" fmla="*/ 16 h 53"/>
                <a:gd name="T24" fmla="*/ 13 w 130"/>
                <a:gd name="T25" fmla="*/ 11 h 53"/>
                <a:gd name="T26" fmla="*/ 18 w 130"/>
                <a:gd name="T27" fmla="*/ 6 h 53"/>
                <a:gd name="T28" fmla="*/ 23 w 130"/>
                <a:gd name="T29" fmla="*/ 11 h 53"/>
                <a:gd name="T30" fmla="*/ 18 w 130"/>
                <a:gd name="T31" fmla="*/ 16 h 53"/>
                <a:gd name="T32" fmla="*/ 117 w 130"/>
                <a:gd name="T33" fmla="*/ 13 h 53"/>
                <a:gd name="T34" fmla="*/ 29 w 130"/>
                <a:gd name="T35" fmla="*/ 13 h 53"/>
                <a:gd name="T36" fmla="*/ 29 w 130"/>
                <a:gd name="T37" fmla="*/ 7 h 53"/>
                <a:gd name="T38" fmla="*/ 117 w 130"/>
                <a:gd name="T39" fmla="*/ 7 h 53"/>
                <a:gd name="T40" fmla="*/ 117 w 130"/>
                <a:gd name="T41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53">
                  <a:moveTo>
                    <a:pt x="1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3"/>
                    <a:pt x="127" y="0"/>
                    <a:pt x="124" y="0"/>
                  </a:cubicBezTo>
                  <a:close/>
                  <a:moveTo>
                    <a:pt x="18" y="16"/>
                  </a:moveTo>
                  <a:cubicBezTo>
                    <a:pt x="15" y="16"/>
                    <a:pt x="13" y="14"/>
                    <a:pt x="13" y="11"/>
                  </a:cubicBezTo>
                  <a:cubicBezTo>
                    <a:pt x="13" y="8"/>
                    <a:pt x="15" y="6"/>
                    <a:pt x="18" y="6"/>
                  </a:cubicBezTo>
                  <a:cubicBezTo>
                    <a:pt x="21" y="6"/>
                    <a:pt x="23" y="8"/>
                    <a:pt x="23" y="11"/>
                  </a:cubicBezTo>
                  <a:cubicBezTo>
                    <a:pt x="23" y="14"/>
                    <a:pt x="21" y="16"/>
                    <a:pt x="18" y="16"/>
                  </a:cubicBezTo>
                  <a:close/>
                  <a:moveTo>
                    <a:pt x="117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117" y="7"/>
                    <a:pt x="117" y="7"/>
                    <a:pt x="117" y="7"/>
                  </a:cubicBezTo>
                  <a:lnTo>
                    <a:pt x="1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74"/>
            <p:cNvSpPr/>
            <p:nvPr/>
          </p:nvSpPr>
          <p:spPr bwMode="auto">
            <a:xfrm>
              <a:off x="7470070" y="2550260"/>
              <a:ext cx="356532" cy="268280"/>
            </a:xfrm>
            <a:custGeom>
              <a:avLst/>
              <a:gdLst>
                <a:gd name="T0" fmla="*/ 66 w 76"/>
                <a:gd name="T1" fmla="*/ 49 h 57"/>
                <a:gd name="T2" fmla="*/ 25 w 76"/>
                <a:gd name="T3" fmla="*/ 49 h 57"/>
                <a:gd name="T4" fmla="*/ 10 w 76"/>
                <a:gd name="T5" fmla="*/ 49 h 57"/>
                <a:gd name="T6" fmla="*/ 10 w 76"/>
                <a:gd name="T7" fmla="*/ 0 h 57"/>
                <a:gd name="T8" fmla="*/ 1 w 76"/>
                <a:gd name="T9" fmla="*/ 0 h 57"/>
                <a:gd name="T10" fmla="*/ 1 w 76"/>
                <a:gd name="T11" fmla="*/ 50 h 57"/>
                <a:gd name="T12" fmla="*/ 8 w 76"/>
                <a:gd name="T13" fmla="*/ 57 h 57"/>
                <a:gd name="T14" fmla="*/ 69 w 76"/>
                <a:gd name="T15" fmla="*/ 57 h 57"/>
                <a:gd name="T16" fmla="*/ 76 w 76"/>
                <a:gd name="T17" fmla="*/ 48 h 57"/>
                <a:gd name="T18" fmla="*/ 76 w 76"/>
                <a:gd name="T19" fmla="*/ 0 h 57"/>
                <a:gd name="T20" fmla="*/ 66 w 76"/>
                <a:gd name="T21" fmla="*/ 0 h 57"/>
                <a:gd name="T22" fmla="*/ 66 w 76"/>
                <a:gd name="T2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57">
                  <a:moveTo>
                    <a:pt x="66" y="49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0"/>
                    <a:pt x="0" y="57"/>
                    <a:pt x="8" y="57"/>
                  </a:cubicBezTo>
                  <a:cubicBezTo>
                    <a:pt x="16" y="57"/>
                    <a:pt x="69" y="57"/>
                    <a:pt x="69" y="57"/>
                  </a:cubicBezTo>
                  <a:cubicBezTo>
                    <a:pt x="75" y="57"/>
                    <a:pt x="76" y="53"/>
                    <a:pt x="76" y="48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66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75"/>
            <p:cNvSpPr>
              <a:spLocks noChangeArrowheads="1"/>
            </p:cNvSpPr>
            <p:nvPr/>
          </p:nvSpPr>
          <p:spPr bwMode="auto">
            <a:xfrm>
              <a:off x="7533610" y="2610268"/>
              <a:ext cx="222391" cy="388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Rectangle 76"/>
            <p:cNvSpPr>
              <a:spLocks noChangeArrowheads="1"/>
            </p:cNvSpPr>
            <p:nvPr/>
          </p:nvSpPr>
          <p:spPr bwMode="auto">
            <a:xfrm>
              <a:off x="7540671" y="2694989"/>
              <a:ext cx="215331" cy="388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Freeform 6"/>
          <p:cNvSpPr>
            <a:spLocks noEditPoints="1"/>
          </p:cNvSpPr>
          <p:nvPr/>
        </p:nvSpPr>
        <p:spPr bwMode="auto">
          <a:xfrm>
            <a:off x="9487105" y="2539871"/>
            <a:ext cx="605855" cy="619396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F7BFA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1219200"/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63747" y="2003833"/>
            <a:ext cx="2989944" cy="3628571"/>
          </a:xfrm>
          <a:prstGeom prst="rect">
            <a:avLst/>
          </a:prstGeom>
          <a:noFill/>
          <a:ln w="57150" cap="flat" cmpd="sng" algn="ctr">
            <a:solidFill>
              <a:srgbClr val="CDE4F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2057561" y="2532985"/>
            <a:ext cx="602315" cy="522816"/>
            <a:chOff x="8311167" y="3271817"/>
            <a:chExt cx="602314" cy="522816"/>
          </a:xfrm>
          <a:solidFill>
            <a:srgbClr val="F7BFA4"/>
          </a:solidFill>
        </p:grpSpPr>
        <p:sp>
          <p:nvSpPr>
            <p:cNvPr id="56" name="Freeform 25"/>
            <p:cNvSpPr/>
            <p:nvPr/>
          </p:nvSpPr>
          <p:spPr bwMode="auto">
            <a:xfrm>
              <a:off x="8463616" y="3357862"/>
              <a:ext cx="295545" cy="68275"/>
            </a:xfrm>
            <a:custGeom>
              <a:avLst/>
              <a:gdLst>
                <a:gd name="T0" fmla="*/ 1392 w 1392"/>
                <a:gd name="T1" fmla="*/ 174 h 319"/>
                <a:gd name="T2" fmla="*/ 1247 w 1392"/>
                <a:gd name="T3" fmla="*/ 319 h 319"/>
                <a:gd name="T4" fmla="*/ 145 w 1392"/>
                <a:gd name="T5" fmla="*/ 319 h 319"/>
                <a:gd name="T6" fmla="*/ 0 w 1392"/>
                <a:gd name="T7" fmla="*/ 174 h 319"/>
                <a:gd name="T8" fmla="*/ 0 w 1392"/>
                <a:gd name="T9" fmla="*/ 145 h 319"/>
                <a:gd name="T10" fmla="*/ 145 w 1392"/>
                <a:gd name="T11" fmla="*/ 0 h 319"/>
                <a:gd name="T12" fmla="*/ 1247 w 1392"/>
                <a:gd name="T13" fmla="*/ 0 h 319"/>
                <a:gd name="T14" fmla="*/ 1392 w 1392"/>
                <a:gd name="T15" fmla="*/ 145 h 319"/>
                <a:gd name="T16" fmla="*/ 1392 w 1392"/>
                <a:gd name="T17" fmla="*/ 174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2" h="319">
                  <a:moveTo>
                    <a:pt x="1392" y="174"/>
                  </a:moveTo>
                  <a:cubicBezTo>
                    <a:pt x="1392" y="254"/>
                    <a:pt x="1327" y="319"/>
                    <a:pt x="1247" y="319"/>
                  </a:cubicBezTo>
                  <a:lnTo>
                    <a:pt x="145" y="319"/>
                  </a:lnTo>
                  <a:cubicBezTo>
                    <a:pt x="65" y="319"/>
                    <a:pt x="0" y="254"/>
                    <a:pt x="0" y="174"/>
                  </a:cubicBezTo>
                  <a:lnTo>
                    <a:pt x="0" y="145"/>
                  </a:lnTo>
                  <a:cubicBezTo>
                    <a:pt x="0" y="65"/>
                    <a:pt x="65" y="0"/>
                    <a:pt x="145" y="0"/>
                  </a:cubicBezTo>
                  <a:lnTo>
                    <a:pt x="1247" y="0"/>
                  </a:lnTo>
                  <a:cubicBezTo>
                    <a:pt x="1327" y="0"/>
                    <a:pt x="1392" y="65"/>
                    <a:pt x="1392" y="145"/>
                  </a:cubicBezTo>
                  <a:lnTo>
                    <a:pt x="1392" y="1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th-TH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26"/>
            <p:cNvSpPr/>
            <p:nvPr/>
          </p:nvSpPr>
          <p:spPr bwMode="auto">
            <a:xfrm>
              <a:off x="8463616" y="3271817"/>
              <a:ext cx="295545" cy="67339"/>
            </a:xfrm>
            <a:custGeom>
              <a:avLst/>
              <a:gdLst>
                <a:gd name="T0" fmla="*/ 1392 w 1392"/>
                <a:gd name="T1" fmla="*/ 174 h 319"/>
                <a:gd name="T2" fmla="*/ 1247 w 1392"/>
                <a:gd name="T3" fmla="*/ 319 h 319"/>
                <a:gd name="T4" fmla="*/ 145 w 1392"/>
                <a:gd name="T5" fmla="*/ 319 h 319"/>
                <a:gd name="T6" fmla="*/ 0 w 1392"/>
                <a:gd name="T7" fmla="*/ 174 h 319"/>
                <a:gd name="T8" fmla="*/ 0 w 1392"/>
                <a:gd name="T9" fmla="*/ 145 h 319"/>
                <a:gd name="T10" fmla="*/ 145 w 1392"/>
                <a:gd name="T11" fmla="*/ 0 h 319"/>
                <a:gd name="T12" fmla="*/ 1247 w 1392"/>
                <a:gd name="T13" fmla="*/ 0 h 319"/>
                <a:gd name="T14" fmla="*/ 1392 w 1392"/>
                <a:gd name="T15" fmla="*/ 145 h 319"/>
                <a:gd name="T16" fmla="*/ 1392 w 1392"/>
                <a:gd name="T17" fmla="*/ 174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2" h="319">
                  <a:moveTo>
                    <a:pt x="1392" y="174"/>
                  </a:moveTo>
                  <a:cubicBezTo>
                    <a:pt x="1392" y="254"/>
                    <a:pt x="1327" y="319"/>
                    <a:pt x="1247" y="319"/>
                  </a:cubicBezTo>
                  <a:lnTo>
                    <a:pt x="145" y="319"/>
                  </a:lnTo>
                  <a:cubicBezTo>
                    <a:pt x="65" y="319"/>
                    <a:pt x="0" y="254"/>
                    <a:pt x="0" y="174"/>
                  </a:cubicBezTo>
                  <a:lnTo>
                    <a:pt x="0" y="145"/>
                  </a:lnTo>
                  <a:cubicBezTo>
                    <a:pt x="0" y="65"/>
                    <a:pt x="65" y="0"/>
                    <a:pt x="145" y="0"/>
                  </a:cubicBezTo>
                  <a:lnTo>
                    <a:pt x="1247" y="0"/>
                  </a:lnTo>
                  <a:cubicBezTo>
                    <a:pt x="1327" y="0"/>
                    <a:pt x="1392" y="65"/>
                    <a:pt x="1392" y="145"/>
                  </a:cubicBezTo>
                  <a:lnTo>
                    <a:pt x="1392" y="1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th-TH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27"/>
            <p:cNvSpPr/>
            <p:nvPr/>
          </p:nvSpPr>
          <p:spPr bwMode="auto">
            <a:xfrm>
              <a:off x="8311167" y="3472900"/>
              <a:ext cx="602314" cy="321733"/>
            </a:xfrm>
            <a:custGeom>
              <a:avLst/>
              <a:gdLst>
                <a:gd name="T0" fmla="*/ 56 w 2836"/>
                <a:gd name="T1" fmla="*/ 247 h 1516"/>
                <a:gd name="T2" fmla="*/ 761 w 2836"/>
                <a:gd name="T3" fmla="*/ 952 h 1516"/>
                <a:gd name="T4" fmla="*/ 932 w 2836"/>
                <a:gd name="T5" fmla="*/ 1027 h 1516"/>
                <a:gd name="T6" fmla="*/ 2188 w 2836"/>
                <a:gd name="T7" fmla="*/ 1027 h 1516"/>
                <a:gd name="T8" fmla="*/ 2336 w 2836"/>
                <a:gd name="T9" fmla="*/ 1089 h 1516"/>
                <a:gd name="T10" fmla="*/ 2713 w 2836"/>
                <a:gd name="T11" fmla="*/ 1477 h 1516"/>
                <a:gd name="T12" fmla="*/ 2784 w 2836"/>
                <a:gd name="T13" fmla="*/ 1516 h 1516"/>
                <a:gd name="T14" fmla="*/ 2836 w 2836"/>
                <a:gd name="T15" fmla="*/ 1426 h 1516"/>
                <a:gd name="T16" fmla="*/ 2836 w 2836"/>
                <a:gd name="T17" fmla="*/ 1031 h 1516"/>
                <a:gd name="T18" fmla="*/ 2775 w 2836"/>
                <a:gd name="T19" fmla="*/ 882 h 1516"/>
                <a:gd name="T20" fmla="*/ 2535 w 2836"/>
                <a:gd name="T21" fmla="*/ 631 h 1516"/>
                <a:gd name="T22" fmla="*/ 2149 w 2836"/>
                <a:gd name="T23" fmla="*/ 245 h 1516"/>
                <a:gd name="T24" fmla="*/ 2040 w 2836"/>
                <a:gd name="T25" fmla="*/ 196 h 1516"/>
                <a:gd name="T26" fmla="*/ 1018 w 2836"/>
                <a:gd name="T27" fmla="*/ 196 h 1516"/>
                <a:gd name="T28" fmla="*/ 873 w 2836"/>
                <a:gd name="T29" fmla="*/ 342 h 1516"/>
                <a:gd name="T30" fmla="*/ 1018 w 2836"/>
                <a:gd name="T31" fmla="*/ 487 h 1516"/>
                <a:gd name="T32" fmla="*/ 1734 w 2836"/>
                <a:gd name="T33" fmla="*/ 487 h 1516"/>
                <a:gd name="T34" fmla="*/ 1811 w 2836"/>
                <a:gd name="T35" fmla="*/ 563 h 1516"/>
                <a:gd name="T36" fmla="*/ 782 w 2836"/>
                <a:gd name="T37" fmla="*/ 563 h 1516"/>
                <a:gd name="T38" fmla="*/ 262 w 2836"/>
                <a:gd name="T39" fmla="*/ 42 h 1516"/>
                <a:gd name="T40" fmla="*/ 159 w 2836"/>
                <a:gd name="T41" fmla="*/ 0 h 1516"/>
                <a:gd name="T42" fmla="*/ 56 w 2836"/>
                <a:gd name="T43" fmla="*/ 42 h 1516"/>
                <a:gd name="T44" fmla="*/ 56 w 2836"/>
                <a:gd name="T45" fmla="*/ 247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36" h="1516">
                  <a:moveTo>
                    <a:pt x="56" y="247"/>
                  </a:moveTo>
                  <a:lnTo>
                    <a:pt x="761" y="952"/>
                  </a:lnTo>
                  <a:cubicBezTo>
                    <a:pt x="803" y="998"/>
                    <a:pt x="864" y="1027"/>
                    <a:pt x="932" y="1027"/>
                  </a:cubicBezTo>
                  <a:lnTo>
                    <a:pt x="2188" y="1027"/>
                  </a:lnTo>
                  <a:cubicBezTo>
                    <a:pt x="2236" y="1027"/>
                    <a:pt x="2302" y="1055"/>
                    <a:pt x="2336" y="1089"/>
                  </a:cubicBezTo>
                  <a:lnTo>
                    <a:pt x="2713" y="1477"/>
                  </a:lnTo>
                  <a:cubicBezTo>
                    <a:pt x="2740" y="1503"/>
                    <a:pt x="2764" y="1516"/>
                    <a:pt x="2784" y="1516"/>
                  </a:cubicBezTo>
                  <a:cubicBezTo>
                    <a:pt x="2816" y="1516"/>
                    <a:pt x="2836" y="1485"/>
                    <a:pt x="2836" y="1426"/>
                  </a:cubicBezTo>
                  <a:lnTo>
                    <a:pt x="2836" y="1031"/>
                  </a:lnTo>
                  <a:cubicBezTo>
                    <a:pt x="2836" y="983"/>
                    <a:pt x="2809" y="916"/>
                    <a:pt x="2775" y="882"/>
                  </a:cubicBezTo>
                  <a:lnTo>
                    <a:pt x="2535" y="631"/>
                  </a:lnTo>
                  <a:lnTo>
                    <a:pt x="2149" y="245"/>
                  </a:lnTo>
                  <a:cubicBezTo>
                    <a:pt x="2121" y="216"/>
                    <a:pt x="2083" y="196"/>
                    <a:pt x="2040" y="196"/>
                  </a:cubicBezTo>
                  <a:lnTo>
                    <a:pt x="1018" y="196"/>
                  </a:lnTo>
                  <a:cubicBezTo>
                    <a:pt x="938" y="196"/>
                    <a:pt x="873" y="261"/>
                    <a:pt x="873" y="342"/>
                  </a:cubicBezTo>
                  <a:cubicBezTo>
                    <a:pt x="873" y="422"/>
                    <a:pt x="938" y="487"/>
                    <a:pt x="1018" y="487"/>
                  </a:cubicBezTo>
                  <a:lnTo>
                    <a:pt x="1734" y="487"/>
                  </a:lnTo>
                  <a:lnTo>
                    <a:pt x="1811" y="563"/>
                  </a:lnTo>
                  <a:lnTo>
                    <a:pt x="782" y="563"/>
                  </a:lnTo>
                  <a:lnTo>
                    <a:pt x="262" y="42"/>
                  </a:lnTo>
                  <a:cubicBezTo>
                    <a:pt x="233" y="14"/>
                    <a:pt x="196" y="0"/>
                    <a:pt x="159" y="0"/>
                  </a:cubicBezTo>
                  <a:cubicBezTo>
                    <a:pt x="122" y="0"/>
                    <a:pt x="85" y="14"/>
                    <a:pt x="56" y="42"/>
                  </a:cubicBezTo>
                  <a:cubicBezTo>
                    <a:pt x="0" y="99"/>
                    <a:pt x="0" y="191"/>
                    <a:pt x="56" y="2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th-TH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28"/>
            <p:cNvSpPr/>
            <p:nvPr/>
          </p:nvSpPr>
          <p:spPr bwMode="auto">
            <a:xfrm>
              <a:off x="8463616" y="3444842"/>
              <a:ext cx="295545" cy="99139"/>
            </a:xfrm>
            <a:custGeom>
              <a:avLst/>
              <a:gdLst>
                <a:gd name="T0" fmla="*/ 68 w 1392"/>
                <a:gd name="T1" fmla="*/ 470 h 470"/>
                <a:gd name="T2" fmla="*/ 299 w 1392"/>
                <a:gd name="T3" fmla="*/ 242 h 470"/>
                <a:gd name="T4" fmla="*/ 1321 w 1392"/>
                <a:gd name="T5" fmla="*/ 242 h 470"/>
                <a:gd name="T6" fmla="*/ 1392 w 1392"/>
                <a:gd name="T7" fmla="*/ 254 h 470"/>
                <a:gd name="T8" fmla="*/ 1392 w 1392"/>
                <a:gd name="T9" fmla="*/ 145 h 470"/>
                <a:gd name="T10" fmla="*/ 1247 w 1392"/>
                <a:gd name="T11" fmla="*/ 0 h 470"/>
                <a:gd name="T12" fmla="*/ 145 w 1392"/>
                <a:gd name="T13" fmla="*/ 0 h 470"/>
                <a:gd name="T14" fmla="*/ 0 w 1392"/>
                <a:gd name="T15" fmla="*/ 145 h 470"/>
                <a:gd name="T16" fmla="*/ 0 w 1392"/>
                <a:gd name="T17" fmla="*/ 348 h 470"/>
                <a:gd name="T18" fmla="*/ 68 w 1392"/>
                <a:gd name="T1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2" h="470">
                  <a:moveTo>
                    <a:pt x="68" y="470"/>
                  </a:moveTo>
                  <a:cubicBezTo>
                    <a:pt x="70" y="344"/>
                    <a:pt x="173" y="242"/>
                    <a:pt x="299" y="242"/>
                  </a:cubicBezTo>
                  <a:lnTo>
                    <a:pt x="1321" y="242"/>
                  </a:lnTo>
                  <a:cubicBezTo>
                    <a:pt x="1346" y="242"/>
                    <a:pt x="1370" y="246"/>
                    <a:pt x="1392" y="254"/>
                  </a:cubicBezTo>
                  <a:lnTo>
                    <a:pt x="1392" y="145"/>
                  </a:lnTo>
                  <a:cubicBezTo>
                    <a:pt x="1392" y="65"/>
                    <a:pt x="1327" y="0"/>
                    <a:pt x="1247" y="0"/>
                  </a:cubicBezTo>
                  <a:lnTo>
                    <a:pt x="145" y="0"/>
                  </a:lnTo>
                  <a:cubicBezTo>
                    <a:pt x="65" y="0"/>
                    <a:pt x="0" y="65"/>
                    <a:pt x="0" y="145"/>
                  </a:cubicBezTo>
                  <a:lnTo>
                    <a:pt x="0" y="348"/>
                  </a:lnTo>
                  <a:cubicBezTo>
                    <a:pt x="0" y="399"/>
                    <a:pt x="27" y="444"/>
                    <a:pt x="68" y="47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th-TH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4579405" y="2003833"/>
            <a:ext cx="2989944" cy="3628571"/>
          </a:xfrm>
          <a:prstGeom prst="rect">
            <a:avLst/>
          </a:prstGeom>
          <a:noFill/>
          <a:ln w="57150" cap="flat" cmpd="sng" algn="ctr">
            <a:solidFill>
              <a:srgbClr val="CDE4F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8295061" y="2003833"/>
            <a:ext cx="2989944" cy="3628571"/>
          </a:xfrm>
          <a:prstGeom prst="rect">
            <a:avLst/>
          </a:prstGeom>
          <a:noFill/>
          <a:ln w="57150" cap="flat" cmpd="sng" algn="ctr">
            <a:solidFill>
              <a:srgbClr val="CDE4F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111733" y="3604963"/>
            <a:ext cx="2566579" cy="1470554"/>
            <a:chOff x="1589601" y="2349127"/>
            <a:chExt cx="2566578" cy="1470553"/>
          </a:xfrm>
        </p:grpSpPr>
        <p:sp>
          <p:nvSpPr>
            <p:cNvPr id="71" name="文本框 70"/>
            <p:cNvSpPr txBox="1"/>
            <p:nvPr/>
          </p:nvSpPr>
          <p:spPr>
            <a:xfrm>
              <a:off x="2037113" y="2349127"/>
              <a:ext cx="1671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9200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589601" y="2757852"/>
              <a:ext cx="2566578" cy="10618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609600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请在此处添加具体内容，文字尽量言简意赅，简单描述即可，不必过于繁琐。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795579" y="3604963"/>
            <a:ext cx="2566579" cy="1484202"/>
            <a:chOff x="1589601" y="2349127"/>
            <a:chExt cx="2566578" cy="1484201"/>
          </a:xfrm>
        </p:grpSpPr>
        <p:sp>
          <p:nvSpPr>
            <p:cNvPr id="74" name="文本框 73"/>
            <p:cNvSpPr txBox="1"/>
            <p:nvPr/>
          </p:nvSpPr>
          <p:spPr>
            <a:xfrm>
              <a:off x="2037113" y="2349127"/>
              <a:ext cx="1671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 defTabSz="1219200"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标题文字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589601" y="2771500"/>
              <a:ext cx="2566578" cy="10618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lvl="0" algn="ctr" defTabSz="609600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请在此处添加具体内容，文字尽量言简意赅，简单描述即可，不必过于繁琐。</a:t>
              </a:r>
              <a:endParaRPr lang="en-US" altLang="zh-CN" dirty="0"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507366" y="3604116"/>
            <a:ext cx="2566579" cy="1484202"/>
            <a:chOff x="1589601" y="2349127"/>
            <a:chExt cx="2566578" cy="1484201"/>
          </a:xfrm>
        </p:grpSpPr>
        <p:sp>
          <p:nvSpPr>
            <p:cNvPr id="77" name="文本框 76"/>
            <p:cNvSpPr txBox="1"/>
            <p:nvPr/>
          </p:nvSpPr>
          <p:spPr>
            <a:xfrm>
              <a:off x="2037113" y="2349127"/>
              <a:ext cx="1671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 defTabSz="1219200"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标题文字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589601" y="2771500"/>
              <a:ext cx="2566578" cy="10618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lvl="0" algn="ctr" defTabSz="609600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请在此处添加具体内容，文字尽量言简意赅，简单描述即可，不必过于繁琐。</a:t>
              </a:r>
              <a:endParaRPr lang="en-US" altLang="zh-CN" dirty="0">
                <a:latin typeface="+mn-lt"/>
                <a:ea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750" fill="hold"/>
                                        <p:tgtEl>
                                          <p:spTgt spid="5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750" fill="hold"/>
                                        <p:tgtEl>
                                          <p:spTgt spid="4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750" fill="hold"/>
                                        <p:tgtEl>
                                          <p:spTgt spid="5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  <p:bldP spid="52" grpId="1" bldLvl="0" animBg="1"/>
      <p:bldP spid="53" grpId="0" bldLvl="0" animBg="1"/>
      <p:bldP spid="62" grpId="0" bldLvl="0" animBg="1"/>
      <p:bldP spid="6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671" y="465317"/>
            <a:ext cx="545531" cy="54553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1119458" y="226198"/>
            <a:ext cx="2734233" cy="81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 algn="l">
              <a:lnSpc>
                <a:spcPts val="65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工作完成情况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9" name="Shape 3569"/>
          <p:cNvSpPr/>
          <p:nvPr/>
        </p:nvSpPr>
        <p:spPr>
          <a:xfrm>
            <a:off x="5229765" y="4653983"/>
            <a:ext cx="86523" cy="561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2600" y="16200"/>
                  <a:pt x="7200" y="8100"/>
                  <a:pt x="0" y="0"/>
                </a:cubicBezTo>
                <a:lnTo>
                  <a:pt x="1800" y="2700"/>
                </a:lnTo>
                <a:cubicBezTo>
                  <a:pt x="7200" y="10800"/>
                  <a:pt x="14400" y="16200"/>
                  <a:pt x="21600" y="21600"/>
                </a:cubicBezTo>
                <a:close/>
              </a:path>
            </a:pathLst>
          </a:custGeom>
          <a:solidFill>
            <a:srgbClr val="F15B45"/>
          </a:solidFill>
          <a:ln w="12700">
            <a:miter lim="400000"/>
          </a:ln>
        </p:spPr>
        <p:txBody>
          <a:bodyPr lIns="48768" tIns="48768" rIns="48768" bIns="48768" anchor="ctr"/>
          <a:lstStyle/>
          <a:p>
            <a:pPr algn="ctr" defTabSz="77978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8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19458" y="2187800"/>
            <a:ext cx="5243732" cy="2785095"/>
            <a:chOff x="1054687" y="1626596"/>
            <a:chExt cx="3932799" cy="2088821"/>
          </a:xfrm>
        </p:grpSpPr>
        <p:grpSp>
          <p:nvGrpSpPr>
            <p:cNvPr id="13" name="组合 12"/>
            <p:cNvGrpSpPr/>
            <p:nvPr/>
          </p:nvGrpSpPr>
          <p:grpSpPr>
            <a:xfrm>
              <a:off x="1566914" y="1626596"/>
              <a:ext cx="3420572" cy="2068435"/>
              <a:chOff x="1566914" y="1626596"/>
              <a:chExt cx="3420572" cy="2068435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574723" y="1821122"/>
                <a:ext cx="3412763" cy="1856524"/>
                <a:chOff x="1635651" y="2334058"/>
                <a:chExt cx="4539038" cy="1621919"/>
              </a:xfrm>
            </p:grpSpPr>
            <p:sp>
              <p:nvSpPr>
                <p:cNvPr id="25" name="Shape 3548"/>
                <p:cNvSpPr/>
                <p:nvPr/>
              </p:nvSpPr>
              <p:spPr>
                <a:xfrm>
                  <a:off x="1635651" y="3611033"/>
                  <a:ext cx="4539038" cy="0"/>
                </a:xfrm>
                <a:prstGeom prst="line">
                  <a:avLst/>
                </a:prstGeom>
                <a:noFill/>
                <a:ln w="9525" cap="flat">
                  <a:solidFill>
                    <a:schemeClr val="bg1">
                      <a:lumMod val="50000"/>
                      <a:alpha val="52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779780">
                    <a:defRPr sz="1200">
                      <a:latin typeface="+mn-lt"/>
                      <a:ea typeface="+mn-ea"/>
                      <a:cs typeface="+mn-cs"/>
                      <a:sym typeface="Helvetica"/>
                    </a:defRPr>
                  </a:pPr>
                  <a:endParaRPr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Shape 3548"/>
                <p:cNvSpPr/>
                <p:nvPr/>
              </p:nvSpPr>
              <p:spPr>
                <a:xfrm>
                  <a:off x="1635651" y="3311843"/>
                  <a:ext cx="4539038" cy="0"/>
                </a:xfrm>
                <a:prstGeom prst="line">
                  <a:avLst/>
                </a:prstGeom>
                <a:noFill/>
                <a:ln w="9525" cap="flat">
                  <a:solidFill>
                    <a:schemeClr val="bg1">
                      <a:lumMod val="50000"/>
                      <a:alpha val="52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779780">
                    <a:defRPr sz="1200">
                      <a:latin typeface="+mn-lt"/>
                      <a:ea typeface="+mn-ea"/>
                      <a:cs typeface="+mn-cs"/>
                      <a:sym typeface="Helvetica"/>
                    </a:defRPr>
                  </a:pPr>
                  <a:endParaRPr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Shape 3548"/>
                <p:cNvSpPr/>
                <p:nvPr/>
              </p:nvSpPr>
              <p:spPr>
                <a:xfrm>
                  <a:off x="1635651" y="3031987"/>
                  <a:ext cx="4539038" cy="0"/>
                </a:xfrm>
                <a:prstGeom prst="line">
                  <a:avLst/>
                </a:prstGeom>
                <a:noFill/>
                <a:ln w="9525" cap="flat">
                  <a:solidFill>
                    <a:schemeClr val="bg1">
                      <a:lumMod val="50000"/>
                      <a:alpha val="52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779780">
                    <a:defRPr sz="1200">
                      <a:latin typeface="+mn-lt"/>
                      <a:ea typeface="+mn-ea"/>
                      <a:cs typeface="+mn-cs"/>
                      <a:sym typeface="Helvetica"/>
                    </a:defRPr>
                  </a:pPr>
                  <a:endParaRPr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Shape 3548"/>
                <p:cNvSpPr/>
                <p:nvPr/>
              </p:nvSpPr>
              <p:spPr>
                <a:xfrm>
                  <a:off x="1635651" y="2682888"/>
                  <a:ext cx="4539038" cy="0"/>
                </a:xfrm>
                <a:prstGeom prst="line">
                  <a:avLst/>
                </a:prstGeom>
                <a:noFill/>
                <a:ln w="9525" cap="flat">
                  <a:solidFill>
                    <a:schemeClr val="bg1">
                      <a:lumMod val="50000"/>
                      <a:alpha val="52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779780">
                    <a:defRPr sz="1200">
                      <a:latin typeface="+mn-lt"/>
                      <a:ea typeface="+mn-ea"/>
                      <a:cs typeface="+mn-cs"/>
                      <a:sym typeface="Helvetica"/>
                    </a:defRPr>
                  </a:pPr>
                  <a:endParaRPr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Shape 3548"/>
                <p:cNvSpPr/>
                <p:nvPr/>
              </p:nvSpPr>
              <p:spPr>
                <a:xfrm>
                  <a:off x="1635651" y="2334058"/>
                  <a:ext cx="4539038" cy="0"/>
                </a:xfrm>
                <a:prstGeom prst="line">
                  <a:avLst/>
                </a:prstGeom>
                <a:noFill/>
                <a:ln w="9525" cap="flat">
                  <a:solidFill>
                    <a:schemeClr val="bg1">
                      <a:lumMod val="50000"/>
                      <a:alpha val="52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779780">
                    <a:defRPr sz="1200">
                      <a:latin typeface="+mn-lt"/>
                      <a:ea typeface="+mn-ea"/>
                      <a:cs typeface="+mn-cs"/>
                      <a:sym typeface="Helvetica"/>
                    </a:defRPr>
                  </a:pPr>
                  <a:endParaRPr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Shape 3548"/>
                <p:cNvSpPr/>
                <p:nvPr/>
              </p:nvSpPr>
              <p:spPr>
                <a:xfrm>
                  <a:off x="1635651" y="3955977"/>
                  <a:ext cx="4539038" cy="0"/>
                </a:xfrm>
                <a:prstGeom prst="line">
                  <a:avLst/>
                </a:prstGeom>
                <a:noFill/>
                <a:ln w="9525" cap="flat">
                  <a:solidFill>
                    <a:schemeClr val="bg1">
                      <a:lumMod val="50000"/>
                      <a:alpha val="52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779780">
                    <a:defRPr sz="1200">
                      <a:latin typeface="+mn-lt"/>
                      <a:ea typeface="+mn-ea"/>
                      <a:cs typeface="+mn-cs"/>
                      <a:sym typeface="Helvetica"/>
                    </a:defRPr>
                  </a:pPr>
                  <a:endParaRPr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4" name="Shape 3548"/>
              <p:cNvSpPr/>
              <p:nvPr/>
            </p:nvSpPr>
            <p:spPr>
              <a:xfrm flipV="1">
                <a:off x="1566914" y="1626596"/>
                <a:ext cx="7352" cy="2068435"/>
              </a:xfrm>
              <a:prstGeom prst="line">
                <a:avLst/>
              </a:prstGeom>
              <a:noFill/>
              <a:ln w="9525" cap="flat">
                <a:solidFill>
                  <a:schemeClr val="bg1">
                    <a:lumMod val="50000"/>
                    <a:alpha val="52000"/>
                  </a:schemeClr>
                </a:solidFill>
                <a:prstDash val="solid"/>
                <a:miter lim="400000"/>
                <a:tailEnd type="triangle" w="sm" len="sm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779780">
                  <a:defRPr sz="1200">
                    <a:latin typeface="+mn-lt"/>
                    <a:ea typeface="+mn-ea"/>
                    <a:cs typeface="+mn-cs"/>
                    <a:sym typeface="Helvetica"/>
                  </a:defRPr>
                </a:pPr>
                <a:endParaRPr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054687" y="1908959"/>
              <a:ext cx="720080" cy="1806458"/>
              <a:chOff x="1860805" y="2064116"/>
              <a:chExt cx="720080" cy="1806458"/>
            </a:xfrm>
          </p:grpSpPr>
          <p:sp>
            <p:nvSpPr>
              <p:cNvPr id="15" name="TextBox 68"/>
              <p:cNvSpPr txBox="1"/>
              <p:nvPr/>
            </p:nvSpPr>
            <p:spPr>
              <a:xfrm>
                <a:off x="1860805" y="3349359"/>
                <a:ext cx="408265" cy="2539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200"/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20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TextBox 73"/>
              <p:cNvSpPr txBox="1"/>
              <p:nvPr/>
            </p:nvSpPr>
            <p:spPr>
              <a:xfrm>
                <a:off x="1860805" y="3050169"/>
                <a:ext cx="464002" cy="2539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200"/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40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TextBox 74"/>
              <p:cNvSpPr txBox="1"/>
              <p:nvPr/>
            </p:nvSpPr>
            <p:spPr>
              <a:xfrm>
                <a:off x="1860805" y="2773170"/>
                <a:ext cx="464002" cy="2539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200"/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60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TextBox 75"/>
              <p:cNvSpPr txBox="1"/>
              <p:nvPr/>
            </p:nvSpPr>
            <p:spPr>
              <a:xfrm>
                <a:off x="1860805" y="2399127"/>
                <a:ext cx="471354" cy="2539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200"/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80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TextBox 76"/>
              <p:cNvSpPr txBox="1"/>
              <p:nvPr/>
            </p:nvSpPr>
            <p:spPr>
              <a:xfrm>
                <a:off x="1860805" y="2064116"/>
                <a:ext cx="720080" cy="2539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200"/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100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TextBox 78"/>
              <p:cNvSpPr txBox="1"/>
              <p:nvPr/>
            </p:nvSpPr>
            <p:spPr>
              <a:xfrm>
                <a:off x="1916462" y="3616659"/>
                <a:ext cx="360040" cy="2539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200"/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875386" y="5059431"/>
            <a:ext cx="3694007" cy="379656"/>
            <a:chOff x="2427751" y="4197737"/>
            <a:chExt cx="2770505" cy="284741"/>
          </a:xfrm>
        </p:grpSpPr>
        <p:sp>
          <p:nvSpPr>
            <p:cNvPr id="32" name="TextBox 82"/>
            <p:cNvSpPr txBox="1"/>
            <p:nvPr/>
          </p:nvSpPr>
          <p:spPr>
            <a:xfrm>
              <a:off x="2427751" y="4197737"/>
              <a:ext cx="672465" cy="284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200"/>
              <a:r>
                <a:rPr lang="zh-CN" altLang="en-US" sz="1865" spc="17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 题</a:t>
              </a:r>
              <a:endParaRPr lang="zh-CN" altLang="en-US" sz="1865" spc="17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83"/>
            <p:cNvSpPr txBox="1"/>
            <p:nvPr/>
          </p:nvSpPr>
          <p:spPr>
            <a:xfrm>
              <a:off x="3148476" y="4197737"/>
              <a:ext cx="672465" cy="284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200"/>
              <a:r>
                <a:rPr lang="zh-CN" altLang="en-US" sz="1865" spc="17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sz="1865" spc="17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84"/>
            <p:cNvSpPr txBox="1"/>
            <p:nvPr/>
          </p:nvSpPr>
          <p:spPr>
            <a:xfrm>
              <a:off x="3832371" y="4197737"/>
              <a:ext cx="672465" cy="284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200"/>
              <a:r>
                <a:rPr lang="zh-CN" altLang="en-US" sz="1865" spc="17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 题</a:t>
              </a:r>
              <a:endParaRPr lang="zh-CN" altLang="en-US" sz="1865" spc="17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85"/>
            <p:cNvSpPr txBox="1"/>
            <p:nvPr/>
          </p:nvSpPr>
          <p:spPr>
            <a:xfrm>
              <a:off x="4525791" y="4197737"/>
              <a:ext cx="672465" cy="284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200"/>
              <a:r>
                <a:rPr lang="zh-CN" altLang="en-US" sz="1865" spc="17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 题</a:t>
              </a:r>
              <a:endParaRPr lang="zh-CN" altLang="en-US" sz="1865" spc="17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等腰三角形 35"/>
          <p:cNvSpPr/>
          <p:nvPr/>
        </p:nvSpPr>
        <p:spPr>
          <a:xfrm>
            <a:off x="1812837" y="3389771"/>
            <a:ext cx="1218139" cy="1528034"/>
          </a:xfrm>
          <a:prstGeom prst="triangle">
            <a:avLst>
              <a:gd name="adj" fmla="val 50000"/>
            </a:avLst>
          </a:prstGeom>
          <a:solidFill>
            <a:srgbClr val="F7BFA4"/>
          </a:solidFill>
          <a:ln w="15875">
            <a:solidFill>
              <a:schemeClr val="bg1"/>
            </a:solidFill>
          </a:ln>
          <a:effectLst>
            <a:outerShdw blurRad="203200" dist="114300" dir="1920000" algn="tl" rotWithShape="0">
              <a:schemeClr val="bg1">
                <a:lumMod val="50000"/>
                <a:alpha val="4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9200"/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等腰三角形 36"/>
          <p:cNvSpPr/>
          <p:nvPr/>
        </p:nvSpPr>
        <p:spPr>
          <a:xfrm>
            <a:off x="2636977" y="2619751"/>
            <a:ext cx="1218139" cy="2301163"/>
          </a:xfrm>
          <a:prstGeom prst="triangle">
            <a:avLst/>
          </a:prstGeom>
          <a:solidFill>
            <a:srgbClr val="CDE4F6"/>
          </a:solidFill>
          <a:ln w="15875">
            <a:solidFill>
              <a:schemeClr val="bg1"/>
            </a:solidFill>
          </a:ln>
          <a:effectLst>
            <a:outerShdw blurRad="419100" dist="266700" dir="2700000" sx="90000" sy="90000" algn="tl" rotWithShape="0">
              <a:schemeClr val="tx1">
                <a:lumMod val="50000"/>
                <a:lumOff val="50000"/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 defTabSz="1219200"/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等腰三角形 37"/>
          <p:cNvSpPr/>
          <p:nvPr/>
        </p:nvSpPr>
        <p:spPr>
          <a:xfrm>
            <a:off x="3484899" y="3216910"/>
            <a:ext cx="1218139" cy="1708564"/>
          </a:xfrm>
          <a:prstGeom prst="triangle">
            <a:avLst/>
          </a:prstGeom>
          <a:solidFill>
            <a:srgbClr val="F7BFA4"/>
          </a:solidFill>
          <a:ln w="15875">
            <a:solidFill>
              <a:schemeClr val="bg1"/>
            </a:solidFill>
          </a:ln>
          <a:effectLst>
            <a:outerShdw blurRad="203200" dist="114300" dir="1920000" algn="tl" rotWithShape="0">
              <a:schemeClr val="bg1">
                <a:lumMod val="50000"/>
                <a:alpha val="4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9200"/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等腰三角形 38"/>
          <p:cNvSpPr/>
          <p:nvPr/>
        </p:nvSpPr>
        <p:spPr>
          <a:xfrm>
            <a:off x="4572240" y="3168436"/>
            <a:ext cx="1218139" cy="1754095"/>
          </a:xfrm>
          <a:prstGeom prst="triangle">
            <a:avLst/>
          </a:prstGeom>
          <a:solidFill>
            <a:srgbClr val="CDE4F6"/>
          </a:solidFill>
          <a:ln w="15875">
            <a:solidFill>
              <a:schemeClr val="bg1"/>
            </a:solidFill>
          </a:ln>
          <a:effectLst>
            <a:outerShdw blurRad="419100" dist="266700" dir="2700000" sx="90000" sy="90000" algn="tl" rotWithShape="0">
              <a:schemeClr val="tx1">
                <a:lumMod val="50000"/>
                <a:lumOff val="50000"/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 defTabSz="1219200"/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7049048" y="4243640"/>
            <a:ext cx="676707" cy="676704"/>
          </a:xfrm>
          <a:prstGeom prst="ellipse">
            <a:avLst/>
          </a:prstGeom>
          <a:solidFill>
            <a:srgbClr val="F7BFA4"/>
          </a:solidFill>
          <a:ln w="15875">
            <a:solidFill>
              <a:schemeClr val="bg1"/>
            </a:solidFill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 defTabSz="1219200"/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Freeform 71"/>
          <p:cNvSpPr>
            <a:spLocks noEditPoints="1"/>
          </p:cNvSpPr>
          <p:nvPr/>
        </p:nvSpPr>
        <p:spPr bwMode="auto">
          <a:xfrm>
            <a:off x="7229753" y="4458470"/>
            <a:ext cx="311936" cy="223573"/>
          </a:xfrm>
          <a:custGeom>
            <a:avLst/>
            <a:gdLst>
              <a:gd name="T0" fmla="*/ 260 w 281"/>
              <a:gd name="T1" fmla="*/ 21 h 207"/>
              <a:gd name="T2" fmla="*/ 217 w 281"/>
              <a:gd name="T3" fmla="*/ 21 h 207"/>
              <a:gd name="T4" fmla="*/ 218 w 281"/>
              <a:gd name="T5" fmla="*/ 21 h 207"/>
              <a:gd name="T6" fmla="*/ 197 w 281"/>
              <a:gd name="T7" fmla="*/ 0 h 207"/>
              <a:gd name="T8" fmla="*/ 86 w 281"/>
              <a:gd name="T9" fmla="*/ 0 h 207"/>
              <a:gd name="T10" fmla="*/ 65 w 281"/>
              <a:gd name="T11" fmla="*/ 21 h 207"/>
              <a:gd name="T12" fmla="*/ 65 w 281"/>
              <a:gd name="T13" fmla="*/ 21 h 207"/>
              <a:gd name="T14" fmla="*/ 20 w 281"/>
              <a:gd name="T15" fmla="*/ 21 h 207"/>
              <a:gd name="T16" fmla="*/ 0 w 281"/>
              <a:gd name="T17" fmla="*/ 42 h 207"/>
              <a:gd name="T18" fmla="*/ 0 w 281"/>
              <a:gd name="T19" fmla="*/ 187 h 207"/>
              <a:gd name="T20" fmla="*/ 20 w 281"/>
              <a:gd name="T21" fmla="*/ 207 h 207"/>
              <a:gd name="T22" fmla="*/ 260 w 281"/>
              <a:gd name="T23" fmla="*/ 207 h 207"/>
              <a:gd name="T24" fmla="*/ 281 w 281"/>
              <a:gd name="T25" fmla="*/ 187 h 207"/>
              <a:gd name="T26" fmla="*/ 281 w 281"/>
              <a:gd name="T27" fmla="*/ 42 h 207"/>
              <a:gd name="T28" fmla="*/ 260 w 281"/>
              <a:gd name="T29" fmla="*/ 21 h 207"/>
              <a:gd name="T30" fmla="*/ 141 w 281"/>
              <a:gd name="T31" fmla="*/ 181 h 207"/>
              <a:gd name="T32" fmla="*/ 69 w 281"/>
              <a:gd name="T33" fmla="*/ 109 h 207"/>
              <a:gd name="T34" fmla="*/ 141 w 281"/>
              <a:gd name="T35" fmla="*/ 36 h 207"/>
              <a:gd name="T36" fmla="*/ 214 w 281"/>
              <a:gd name="T37" fmla="*/ 109 h 207"/>
              <a:gd name="T38" fmla="*/ 141 w 281"/>
              <a:gd name="T39" fmla="*/ 181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1" h="207">
                <a:moveTo>
                  <a:pt x="260" y="21"/>
                </a:moveTo>
                <a:cubicBezTo>
                  <a:pt x="217" y="21"/>
                  <a:pt x="217" y="21"/>
                  <a:pt x="217" y="21"/>
                </a:cubicBezTo>
                <a:cubicBezTo>
                  <a:pt x="218" y="21"/>
                  <a:pt x="218" y="21"/>
                  <a:pt x="218" y="21"/>
                </a:cubicBezTo>
                <a:cubicBezTo>
                  <a:pt x="218" y="9"/>
                  <a:pt x="208" y="0"/>
                  <a:pt x="197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75" y="0"/>
                  <a:pt x="65" y="9"/>
                  <a:pt x="65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9" y="21"/>
                  <a:pt x="0" y="31"/>
                  <a:pt x="0" y="42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98"/>
                  <a:pt x="9" y="207"/>
                  <a:pt x="20" y="207"/>
                </a:cubicBezTo>
                <a:cubicBezTo>
                  <a:pt x="260" y="207"/>
                  <a:pt x="260" y="207"/>
                  <a:pt x="260" y="207"/>
                </a:cubicBezTo>
                <a:cubicBezTo>
                  <a:pt x="271" y="207"/>
                  <a:pt x="281" y="198"/>
                  <a:pt x="281" y="187"/>
                </a:cubicBezTo>
                <a:cubicBezTo>
                  <a:pt x="281" y="42"/>
                  <a:pt x="281" y="42"/>
                  <a:pt x="281" y="42"/>
                </a:cubicBezTo>
                <a:cubicBezTo>
                  <a:pt x="281" y="31"/>
                  <a:pt x="271" y="21"/>
                  <a:pt x="260" y="21"/>
                </a:cubicBezTo>
                <a:close/>
                <a:moveTo>
                  <a:pt x="141" y="181"/>
                </a:moveTo>
                <a:cubicBezTo>
                  <a:pt x="101" y="181"/>
                  <a:pt x="69" y="149"/>
                  <a:pt x="69" y="109"/>
                </a:cubicBezTo>
                <a:cubicBezTo>
                  <a:pt x="69" y="69"/>
                  <a:pt x="101" y="36"/>
                  <a:pt x="141" y="36"/>
                </a:cubicBezTo>
                <a:cubicBezTo>
                  <a:pt x="181" y="36"/>
                  <a:pt x="214" y="69"/>
                  <a:pt x="214" y="109"/>
                </a:cubicBezTo>
                <a:cubicBezTo>
                  <a:pt x="214" y="149"/>
                  <a:pt x="181" y="181"/>
                  <a:pt x="141" y="1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942322" y="2290882"/>
            <a:ext cx="2912126" cy="1259810"/>
            <a:chOff x="5792918" y="2545178"/>
            <a:chExt cx="2184095" cy="944857"/>
          </a:xfrm>
        </p:grpSpPr>
        <p:sp>
          <p:nvSpPr>
            <p:cNvPr id="48" name="TextBox 114"/>
            <p:cNvSpPr txBox="1"/>
            <p:nvPr/>
          </p:nvSpPr>
          <p:spPr>
            <a:xfrm>
              <a:off x="5819045" y="2545178"/>
              <a:ext cx="1000125" cy="311890"/>
            </a:xfrm>
            <a:prstGeom prst="rect">
              <a:avLst/>
            </a:prstGeom>
            <a:noFill/>
          </p:spPr>
          <p:txBody>
            <a:bodyPr wrap="square" lIns="46072" tIns="23036" rIns="46072" bIns="23036" rtlCol="0">
              <a:spAutoFit/>
            </a:bodyPr>
            <a:lstStyle/>
            <a:p>
              <a:pPr defTabSz="1219200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5792918" y="2843705"/>
              <a:ext cx="2184095" cy="646330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defTabSz="609600">
                <a:lnSpc>
                  <a:spcPts val="2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请在此处添加具体内容，文字尽量言简意赅，简单描述即可，不必过于繁琐。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011443" y="4038371"/>
            <a:ext cx="2961154" cy="1277628"/>
            <a:chOff x="5844759" y="3659052"/>
            <a:chExt cx="2220866" cy="958220"/>
          </a:xfrm>
        </p:grpSpPr>
        <p:sp>
          <p:nvSpPr>
            <p:cNvPr id="51" name="TextBox 117"/>
            <p:cNvSpPr txBox="1"/>
            <p:nvPr/>
          </p:nvSpPr>
          <p:spPr>
            <a:xfrm>
              <a:off x="5871750" y="3659052"/>
              <a:ext cx="1253860" cy="311890"/>
            </a:xfrm>
            <a:prstGeom prst="rect">
              <a:avLst/>
            </a:prstGeom>
            <a:noFill/>
          </p:spPr>
          <p:txBody>
            <a:bodyPr wrap="square" lIns="46072" tIns="23036" rIns="46072" bIns="23036" rtlCol="0">
              <a:spAutoFit/>
            </a:bodyPr>
            <a:lstStyle>
              <a:defPPr>
                <a:defRPr lang="zh-CN"/>
              </a:defPPr>
              <a:lvl1pPr defTabSz="1219200"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5844759" y="3970942"/>
              <a:ext cx="2220866" cy="646330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defTabSz="609600">
                <a:lnSpc>
                  <a:spcPts val="2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请在此处添加具体内容，文字尽量言简意赅，简单描述即可，不必过于繁琐。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>
            <a:off x="7049048" y="2582977"/>
            <a:ext cx="676707" cy="676704"/>
          </a:xfrm>
          <a:prstGeom prst="ellipse">
            <a:avLst/>
          </a:prstGeom>
          <a:solidFill>
            <a:srgbClr val="CDE4F6"/>
          </a:solidFill>
          <a:ln w="15875">
            <a:solidFill>
              <a:schemeClr val="bg1"/>
            </a:solidFill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 defTabSz="1219200"/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KSO_Shape"/>
          <p:cNvSpPr/>
          <p:nvPr/>
        </p:nvSpPr>
        <p:spPr bwMode="auto">
          <a:xfrm>
            <a:off x="7204883" y="2814237"/>
            <a:ext cx="365035" cy="214184"/>
          </a:xfrm>
          <a:custGeom>
            <a:avLst/>
            <a:gdLst>
              <a:gd name="T0" fmla="*/ 1660776 w 2546350"/>
              <a:gd name="T1" fmla="*/ 783048 h 1409701"/>
              <a:gd name="T2" fmla="*/ 1769836 w 2546350"/>
              <a:gd name="T3" fmla="*/ 861918 h 1409701"/>
              <a:gd name="T4" fmla="*/ 921682 w 2546350"/>
              <a:gd name="T5" fmla="*/ 1409701 h 1409701"/>
              <a:gd name="T6" fmla="*/ 729797 w 2546350"/>
              <a:gd name="T7" fmla="*/ 859878 h 1409701"/>
              <a:gd name="T8" fmla="*/ 850647 w 2546350"/>
              <a:gd name="T9" fmla="*/ 778742 h 1409701"/>
              <a:gd name="T10" fmla="*/ 591880 w 2546350"/>
              <a:gd name="T11" fmla="*/ 727368 h 1409701"/>
              <a:gd name="T12" fmla="*/ 778102 w 2546350"/>
              <a:gd name="T13" fmla="*/ 739045 h 1409701"/>
              <a:gd name="T14" fmla="*/ 684667 w 2546350"/>
              <a:gd name="T15" fmla="*/ 817014 h 1409701"/>
              <a:gd name="T16" fmla="*/ 0 w 2546350"/>
              <a:gd name="T17" fmla="*/ 1339155 h 1409701"/>
              <a:gd name="T18" fmla="*/ 77074 w 2546350"/>
              <a:gd name="T19" fmla="*/ 740308 h 1409701"/>
              <a:gd name="T20" fmla="*/ 449520 w 2546350"/>
              <a:gd name="T21" fmla="*/ 727368 h 1409701"/>
              <a:gd name="T22" fmla="*/ 2425273 w 2546350"/>
              <a:gd name="T23" fmla="*/ 707077 h 1409701"/>
              <a:gd name="T24" fmla="*/ 2545217 w 2546350"/>
              <a:gd name="T25" fmla="*/ 788440 h 1409701"/>
              <a:gd name="T26" fmla="*/ 2353389 w 2546350"/>
              <a:gd name="T27" fmla="*/ 1338263 h 1409701"/>
              <a:gd name="T28" fmla="*/ 1748292 w 2546350"/>
              <a:gd name="T29" fmla="*/ 761030 h 1409701"/>
              <a:gd name="T30" fmla="*/ 1751639 w 2546350"/>
              <a:gd name="T31" fmla="*/ 672628 h 1409701"/>
              <a:gd name="T32" fmla="*/ 1318533 w 2546350"/>
              <a:gd name="T33" fmla="*/ 82101 h 1409701"/>
              <a:gd name="T34" fmla="*/ 1428751 w 2546350"/>
              <a:gd name="T35" fmla="*/ 162185 h 1409701"/>
              <a:gd name="T36" fmla="*/ 1493838 w 2546350"/>
              <a:gd name="T37" fmla="*/ 298986 h 1409701"/>
              <a:gd name="T38" fmla="*/ 1524257 w 2546350"/>
              <a:gd name="T39" fmla="*/ 372145 h 1409701"/>
              <a:gd name="T40" fmla="*/ 1505392 w 2546350"/>
              <a:gd name="T41" fmla="*/ 463325 h 1409701"/>
              <a:gd name="T42" fmla="*/ 1460047 w 2546350"/>
              <a:gd name="T43" fmla="*/ 561245 h 1409701"/>
              <a:gd name="T44" fmla="*/ 1364570 w 2546350"/>
              <a:gd name="T45" fmla="*/ 665831 h 1409701"/>
              <a:gd name="T46" fmla="*/ 1235529 w 2546350"/>
              <a:gd name="T47" fmla="*/ 699861 h 1409701"/>
              <a:gd name="T48" fmla="*/ 1111250 w 2546350"/>
              <a:gd name="T49" fmla="*/ 650631 h 1409701"/>
              <a:gd name="T50" fmla="*/ 1024391 w 2546350"/>
              <a:gd name="T51" fmla="*/ 535155 h 1409701"/>
              <a:gd name="T52" fmla="*/ 983737 w 2546350"/>
              <a:gd name="T53" fmla="*/ 456120 h 1409701"/>
              <a:gd name="T54" fmla="*/ 981706 w 2546350"/>
              <a:gd name="T55" fmla="*/ 350306 h 1409701"/>
              <a:gd name="T56" fmla="*/ 1016227 w 2546350"/>
              <a:gd name="T57" fmla="*/ 255428 h 1409701"/>
              <a:gd name="T58" fmla="*/ 1096056 w 2546350"/>
              <a:gd name="T59" fmla="*/ 132465 h 1409701"/>
              <a:gd name="T60" fmla="*/ 1216252 w 2546350"/>
              <a:gd name="T61" fmla="*/ 72346 h 1409701"/>
              <a:gd name="T62" fmla="*/ 607408 w 2546350"/>
              <a:gd name="T63" fmla="*/ 33571 h 1409701"/>
              <a:gd name="T64" fmla="*/ 712589 w 2546350"/>
              <a:gd name="T65" fmla="*/ 123183 h 1409701"/>
              <a:gd name="T66" fmla="*/ 769261 w 2546350"/>
              <a:gd name="T67" fmla="*/ 265656 h 1409701"/>
              <a:gd name="T68" fmla="*/ 798064 w 2546350"/>
              <a:gd name="T69" fmla="*/ 332602 h 1409701"/>
              <a:gd name="T70" fmla="*/ 773361 w 2546350"/>
              <a:gd name="T71" fmla="*/ 407758 h 1409701"/>
              <a:gd name="T72" fmla="*/ 720523 w 2546350"/>
              <a:gd name="T73" fmla="*/ 523831 h 1409701"/>
              <a:gd name="T74" fmla="*/ 618969 w 2546350"/>
              <a:gd name="T75" fmla="*/ 619796 h 1409701"/>
              <a:gd name="T76" fmla="*/ 487264 w 2546350"/>
              <a:gd name="T77" fmla="*/ 642029 h 1409701"/>
              <a:gd name="T78" fmla="*/ 367575 w 2546350"/>
              <a:gd name="T79" fmla="*/ 581909 h 1409701"/>
              <a:gd name="T80" fmla="*/ 287555 w 2546350"/>
              <a:gd name="T81" fmla="*/ 458947 h 1409701"/>
              <a:gd name="T82" fmla="*/ 251422 w 2546350"/>
              <a:gd name="T83" fmla="*/ 393595 h 1409701"/>
              <a:gd name="T84" fmla="*/ 256812 w 2546350"/>
              <a:gd name="T85" fmla="*/ 287371 h 1409701"/>
              <a:gd name="T86" fmla="*/ 290275 w 2546350"/>
              <a:gd name="T87" fmla="*/ 192832 h 1409701"/>
              <a:gd name="T88" fmla="*/ 372335 w 2546350"/>
              <a:gd name="T89" fmla="*/ 72365 h 1409701"/>
              <a:gd name="T90" fmla="*/ 493838 w 2546350"/>
              <a:gd name="T91" fmla="*/ 15875 h 1409701"/>
              <a:gd name="T92" fmla="*/ 2131399 w 2546350"/>
              <a:gd name="T93" fmla="*/ 28121 h 1409701"/>
              <a:gd name="T94" fmla="*/ 2230687 w 2546350"/>
              <a:gd name="T95" fmla="*/ 126773 h 1409701"/>
              <a:gd name="T96" fmla="*/ 2278638 w 2546350"/>
              <a:gd name="T97" fmla="*/ 268548 h 1409701"/>
              <a:gd name="T98" fmla="*/ 2303010 w 2546350"/>
              <a:gd name="T99" fmla="*/ 342808 h 1409701"/>
              <a:gd name="T100" fmla="*/ 2271717 w 2546350"/>
              <a:gd name="T101" fmla="*/ 401411 h 1409701"/>
              <a:gd name="T102" fmla="*/ 2206659 w 2546350"/>
              <a:gd name="T103" fmla="*/ 537936 h 1409701"/>
              <a:gd name="T104" fmla="*/ 2096263 w 2546350"/>
              <a:gd name="T105" fmla="*/ 618218 h 1409701"/>
              <a:gd name="T106" fmla="*/ 1962972 w 2546350"/>
              <a:gd name="T107" fmla="*/ 620259 h 1409701"/>
              <a:gd name="T108" fmla="*/ 1850763 w 2546350"/>
              <a:gd name="T109" fmla="*/ 543152 h 1409701"/>
              <a:gd name="T110" fmla="*/ 1783438 w 2546350"/>
              <a:gd name="T111" fmla="*/ 408895 h 1409701"/>
              <a:gd name="T112" fmla="*/ 1749644 w 2546350"/>
              <a:gd name="T113" fmla="*/ 354290 h 1409701"/>
              <a:gd name="T114" fmla="*/ 1770632 w 2546350"/>
              <a:gd name="T115" fmla="*/ 268288 h 1409701"/>
              <a:gd name="T116" fmla="*/ 1811774 w 2546350"/>
              <a:gd name="T117" fmla="*/ 145370 h 1409701"/>
              <a:gd name="T118" fmla="*/ 1905168 w 2546350"/>
              <a:gd name="T119" fmla="*/ 38100 h 1409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46350" h="1409701">
                <a:moveTo>
                  <a:pt x="1205490" y="715963"/>
                </a:moveTo>
                <a:lnTo>
                  <a:pt x="1293463" y="715963"/>
                </a:lnTo>
                <a:lnTo>
                  <a:pt x="1320445" y="783954"/>
                </a:lnTo>
                <a:lnTo>
                  <a:pt x="1271470" y="813191"/>
                </a:lnTo>
                <a:lnTo>
                  <a:pt x="1310469" y="955292"/>
                </a:lnTo>
                <a:lnTo>
                  <a:pt x="1402297" y="721402"/>
                </a:lnTo>
                <a:lnTo>
                  <a:pt x="1433360" y="726162"/>
                </a:lnTo>
                <a:lnTo>
                  <a:pt x="1463969" y="731601"/>
                </a:lnTo>
                <a:lnTo>
                  <a:pt x="1494805" y="737494"/>
                </a:lnTo>
                <a:lnTo>
                  <a:pt x="1509997" y="740667"/>
                </a:lnTo>
                <a:lnTo>
                  <a:pt x="1525188" y="743840"/>
                </a:lnTo>
                <a:lnTo>
                  <a:pt x="1539699" y="747239"/>
                </a:lnTo>
                <a:lnTo>
                  <a:pt x="1554664" y="750639"/>
                </a:lnTo>
                <a:lnTo>
                  <a:pt x="1568948" y="754491"/>
                </a:lnTo>
                <a:lnTo>
                  <a:pt x="1583006" y="757891"/>
                </a:lnTo>
                <a:lnTo>
                  <a:pt x="1597063" y="761971"/>
                </a:lnTo>
                <a:lnTo>
                  <a:pt x="1610441" y="765823"/>
                </a:lnTo>
                <a:lnTo>
                  <a:pt x="1623818" y="770129"/>
                </a:lnTo>
                <a:lnTo>
                  <a:pt x="1636289" y="774209"/>
                </a:lnTo>
                <a:lnTo>
                  <a:pt x="1648759" y="778515"/>
                </a:lnTo>
                <a:lnTo>
                  <a:pt x="1660776" y="783048"/>
                </a:lnTo>
                <a:lnTo>
                  <a:pt x="1672113" y="787581"/>
                </a:lnTo>
                <a:lnTo>
                  <a:pt x="1683223" y="792113"/>
                </a:lnTo>
                <a:lnTo>
                  <a:pt x="1693653" y="796873"/>
                </a:lnTo>
                <a:lnTo>
                  <a:pt x="1703629" y="801632"/>
                </a:lnTo>
                <a:lnTo>
                  <a:pt x="1712699" y="806618"/>
                </a:lnTo>
                <a:lnTo>
                  <a:pt x="1721542" y="811604"/>
                </a:lnTo>
                <a:lnTo>
                  <a:pt x="1729704" y="817043"/>
                </a:lnTo>
                <a:lnTo>
                  <a:pt x="1736960" y="822256"/>
                </a:lnTo>
                <a:lnTo>
                  <a:pt x="1743762" y="827695"/>
                </a:lnTo>
                <a:lnTo>
                  <a:pt x="1749657" y="833135"/>
                </a:lnTo>
                <a:lnTo>
                  <a:pt x="1752378" y="835854"/>
                </a:lnTo>
                <a:lnTo>
                  <a:pt x="1754872" y="838801"/>
                </a:lnTo>
                <a:lnTo>
                  <a:pt x="1757139" y="841520"/>
                </a:lnTo>
                <a:lnTo>
                  <a:pt x="1759180" y="844240"/>
                </a:lnTo>
                <a:lnTo>
                  <a:pt x="1761221" y="847186"/>
                </a:lnTo>
                <a:lnTo>
                  <a:pt x="1762808" y="850133"/>
                </a:lnTo>
                <a:lnTo>
                  <a:pt x="1764168" y="853079"/>
                </a:lnTo>
                <a:lnTo>
                  <a:pt x="1765528" y="855799"/>
                </a:lnTo>
                <a:lnTo>
                  <a:pt x="1767569" y="857838"/>
                </a:lnTo>
                <a:lnTo>
                  <a:pt x="1768703" y="859878"/>
                </a:lnTo>
                <a:lnTo>
                  <a:pt x="1769836" y="861918"/>
                </a:lnTo>
                <a:lnTo>
                  <a:pt x="1770063" y="863278"/>
                </a:lnTo>
                <a:lnTo>
                  <a:pt x="1770063" y="864184"/>
                </a:lnTo>
                <a:lnTo>
                  <a:pt x="1770063" y="1395196"/>
                </a:lnTo>
                <a:lnTo>
                  <a:pt x="1770063" y="1396556"/>
                </a:lnTo>
                <a:lnTo>
                  <a:pt x="1769610" y="1398143"/>
                </a:lnTo>
                <a:lnTo>
                  <a:pt x="1768930" y="1399502"/>
                </a:lnTo>
                <a:lnTo>
                  <a:pt x="1768023" y="1400862"/>
                </a:lnTo>
                <a:lnTo>
                  <a:pt x="1767116" y="1402222"/>
                </a:lnTo>
                <a:lnTo>
                  <a:pt x="1765755" y="1403355"/>
                </a:lnTo>
                <a:lnTo>
                  <a:pt x="1764168" y="1404488"/>
                </a:lnTo>
                <a:lnTo>
                  <a:pt x="1762581" y="1405395"/>
                </a:lnTo>
                <a:lnTo>
                  <a:pt x="1760767" y="1406528"/>
                </a:lnTo>
                <a:lnTo>
                  <a:pt x="1758726" y="1407208"/>
                </a:lnTo>
                <a:lnTo>
                  <a:pt x="1754192" y="1408795"/>
                </a:lnTo>
                <a:lnTo>
                  <a:pt x="1749430" y="1409475"/>
                </a:lnTo>
                <a:lnTo>
                  <a:pt x="1746936" y="1409701"/>
                </a:lnTo>
                <a:lnTo>
                  <a:pt x="1743989" y="1409701"/>
                </a:lnTo>
                <a:lnTo>
                  <a:pt x="1604307" y="1409701"/>
                </a:lnTo>
                <a:lnTo>
                  <a:pt x="1590791" y="1027113"/>
                </a:lnTo>
                <a:lnTo>
                  <a:pt x="1577077" y="1409701"/>
                </a:lnTo>
                <a:lnTo>
                  <a:pt x="921682" y="1409701"/>
                </a:lnTo>
                <a:lnTo>
                  <a:pt x="908166" y="1027113"/>
                </a:lnTo>
                <a:lnTo>
                  <a:pt x="894451" y="1409701"/>
                </a:lnTo>
                <a:lnTo>
                  <a:pt x="754511" y="1409701"/>
                </a:lnTo>
                <a:lnTo>
                  <a:pt x="752017" y="1409701"/>
                </a:lnTo>
                <a:lnTo>
                  <a:pt x="749523" y="1409475"/>
                </a:lnTo>
                <a:lnTo>
                  <a:pt x="744535" y="1408795"/>
                </a:lnTo>
                <a:lnTo>
                  <a:pt x="740227" y="1407208"/>
                </a:lnTo>
                <a:lnTo>
                  <a:pt x="738186" y="1406528"/>
                </a:lnTo>
                <a:lnTo>
                  <a:pt x="736145" y="1405395"/>
                </a:lnTo>
                <a:lnTo>
                  <a:pt x="734785" y="1404488"/>
                </a:lnTo>
                <a:lnTo>
                  <a:pt x="733198" y="1403355"/>
                </a:lnTo>
                <a:lnTo>
                  <a:pt x="731837" y="1402222"/>
                </a:lnTo>
                <a:lnTo>
                  <a:pt x="730704" y="1400862"/>
                </a:lnTo>
                <a:lnTo>
                  <a:pt x="729797" y="1399502"/>
                </a:lnTo>
                <a:lnTo>
                  <a:pt x="729117" y="1398143"/>
                </a:lnTo>
                <a:lnTo>
                  <a:pt x="728890" y="1396556"/>
                </a:lnTo>
                <a:lnTo>
                  <a:pt x="728663" y="1395196"/>
                </a:lnTo>
                <a:lnTo>
                  <a:pt x="728663" y="864184"/>
                </a:lnTo>
                <a:lnTo>
                  <a:pt x="728663" y="863278"/>
                </a:lnTo>
                <a:lnTo>
                  <a:pt x="728890" y="861918"/>
                </a:lnTo>
                <a:lnTo>
                  <a:pt x="729797" y="859878"/>
                </a:lnTo>
                <a:lnTo>
                  <a:pt x="731384" y="857838"/>
                </a:lnTo>
                <a:lnTo>
                  <a:pt x="733198" y="855799"/>
                </a:lnTo>
                <a:lnTo>
                  <a:pt x="734332" y="853079"/>
                </a:lnTo>
                <a:lnTo>
                  <a:pt x="735919" y="850133"/>
                </a:lnTo>
                <a:lnTo>
                  <a:pt x="737733" y="847186"/>
                </a:lnTo>
                <a:lnTo>
                  <a:pt x="739546" y="844240"/>
                </a:lnTo>
                <a:lnTo>
                  <a:pt x="741814" y="841520"/>
                </a:lnTo>
                <a:lnTo>
                  <a:pt x="744081" y="838801"/>
                </a:lnTo>
                <a:lnTo>
                  <a:pt x="746575" y="835854"/>
                </a:lnTo>
                <a:lnTo>
                  <a:pt x="749296" y="833135"/>
                </a:lnTo>
                <a:lnTo>
                  <a:pt x="755191" y="827695"/>
                </a:lnTo>
                <a:lnTo>
                  <a:pt x="761993" y="822256"/>
                </a:lnTo>
                <a:lnTo>
                  <a:pt x="769249" y="817043"/>
                </a:lnTo>
                <a:lnTo>
                  <a:pt x="777638" y="811604"/>
                </a:lnTo>
                <a:lnTo>
                  <a:pt x="786254" y="806618"/>
                </a:lnTo>
                <a:lnTo>
                  <a:pt x="795777" y="801632"/>
                </a:lnTo>
                <a:lnTo>
                  <a:pt x="805527" y="796873"/>
                </a:lnTo>
                <a:lnTo>
                  <a:pt x="816183" y="792113"/>
                </a:lnTo>
                <a:lnTo>
                  <a:pt x="827293" y="787581"/>
                </a:lnTo>
                <a:lnTo>
                  <a:pt x="838630" y="783048"/>
                </a:lnTo>
                <a:lnTo>
                  <a:pt x="850647" y="778742"/>
                </a:lnTo>
                <a:lnTo>
                  <a:pt x="863345" y="774209"/>
                </a:lnTo>
                <a:lnTo>
                  <a:pt x="876268" y="770129"/>
                </a:lnTo>
                <a:lnTo>
                  <a:pt x="889419" y="766050"/>
                </a:lnTo>
                <a:lnTo>
                  <a:pt x="903023" y="761971"/>
                </a:lnTo>
                <a:lnTo>
                  <a:pt x="917081" y="758344"/>
                </a:lnTo>
                <a:lnTo>
                  <a:pt x="931139" y="754491"/>
                </a:lnTo>
                <a:lnTo>
                  <a:pt x="945650" y="750865"/>
                </a:lnTo>
                <a:lnTo>
                  <a:pt x="960388" y="747466"/>
                </a:lnTo>
                <a:lnTo>
                  <a:pt x="975352" y="743840"/>
                </a:lnTo>
                <a:lnTo>
                  <a:pt x="990544" y="740893"/>
                </a:lnTo>
                <a:lnTo>
                  <a:pt x="1005735" y="737494"/>
                </a:lnTo>
                <a:lnTo>
                  <a:pt x="1036344" y="731828"/>
                </a:lnTo>
                <a:lnTo>
                  <a:pt x="1067407" y="726388"/>
                </a:lnTo>
                <a:lnTo>
                  <a:pt x="1098470" y="721629"/>
                </a:lnTo>
                <a:lnTo>
                  <a:pt x="1188484" y="955292"/>
                </a:lnTo>
                <a:lnTo>
                  <a:pt x="1227483" y="813191"/>
                </a:lnTo>
                <a:lnTo>
                  <a:pt x="1178281" y="783954"/>
                </a:lnTo>
                <a:lnTo>
                  <a:pt x="1205490" y="715963"/>
                </a:lnTo>
                <a:close/>
                <a:moveTo>
                  <a:pt x="476723" y="658812"/>
                </a:moveTo>
                <a:lnTo>
                  <a:pt x="564677" y="658812"/>
                </a:lnTo>
                <a:lnTo>
                  <a:pt x="591880" y="727368"/>
                </a:lnTo>
                <a:lnTo>
                  <a:pt x="542915" y="756425"/>
                </a:lnTo>
                <a:lnTo>
                  <a:pt x="581452" y="898986"/>
                </a:lnTo>
                <a:lnTo>
                  <a:pt x="673487" y="664487"/>
                </a:lnTo>
                <a:lnTo>
                  <a:pt x="704317" y="669481"/>
                </a:lnTo>
                <a:lnTo>
                  <a:pt x="735373" y="674703"/>
                </a:lnTo>
                <a:lnTo>
                  <a:pt x="766202" y="680605"/>
                </a:lnTo>
                <a:lnTo>
                  <a:pt x="781163" y="683783"/>
                </a:lnTo>
                <a:lnTo>
                  <a:pt x="796125" y="686961"/>
                </a:lnTo>
                <a:lnTo>
                  <a:pt x="811086" y="690366"/>
                </a:lnTo>
                <a:lnTo>
                  <a:pt x="825594" y="693998"/>
                </a:lnTo>
                <a:lnTo>
                  <a:pt x="840329" y="697630"/>
                </a:lnTo>
                <a:lnTo>
                  <a:pt x="854383" y="701263"/>
                </a:lnTo>
                <a:lnTo>
                  <a:pt x="868211" y="705122"/>
                </a:lnTo>
                <a:lnTo>
                  <a:pt x="870360" y="705778"/>
                </a:lnTo>
                <a:lnTo>
                  <a:pt x="856570" y="709807"/>
                </a:lnTo>
                <a:lnTo>
                  <a:pt x="842283" y="714340"/>
                </a:lnTo>
                <a:lnTo>
                  <a:pt x="828449" y="719099"/>
                </a:lnTo>
                <a:lnTo>
                  <a:pt x="815069" y="723859"/>
                </a:lnTo>
                <a:lnTo>
                  <a:pt x="802369" y="728846"/>
                </a:lnTo>
                <a:lnTo>
                  <a:pt x="789895" y="734059"/>
                </a:lnTo>
                <a:lnTo>
                  <a:pt x="778102" y="739045"/>
                </a:lnTo>
                <a:lnTo>
                  <a:pt x="766763" y="744258"/>
                </a:lnTo>
                <a:lnTo>
                  <a:pt x="755877" y="749924"/>
                </a:lnTo>
                <a:lnTo>
                  <a:pt x="746126" y="755364"/>
                </a:lnTo>
                <a:lnTo>
                  <a:pt x="736374" y="761030"/>
                </a:lnTo>
                <a:lnTo>
                  <a:pt x="727983" y="766697"/>
                </a:lnTo>
                <a:lnTo>
                  <a:pt x="719819" y="772590"/>
                </a:lnTo>
                <a:lnTo>
                  <a:pt x="712788" y="778709"/>
                </a:lnTo>
                <a:lnTo>
                  <a:pt x="709386" y="781656"/>
                </a:lnTo>
                <a:lnTo>
                  <a:pt x="706211" y="784602"/>
                </a:lnTo>
                <a:lnTo>
                  <a:pt x="703490" y="788002"/>
                </a:lnTo>
                <a:lnTo>
                  <a:pt x="700542" y="790948"/>
                </a:lnTo>
                <a:lnTo>
                  <a:pt x="698047" y="794122"/>
                </a:lnTo>
                <a:lnTo>
                  <a:pt x="696006" y="797295"/>
                </a:lnTo>
                <a:lnTo>
                  <a:pt x="693738" y="800695"/>
                </a:lnTo>
                <a:lnTo>
                  <a:pt x="692151" y="803868"/>
                </a:lnTo>
                <a:lnTo>
                  <a:pt x="690563" y="807041"/>
                </a:lnTo>
                <a:lnTo>
                  <a:pt x="689202" y="810441"/>
                </a:lnTo>
                <a:lnTo>
                  <a:pt x="686935" y="812481"/>
                </a:lnTo>
                <a:lnTo>
                  <a:pt x="685574" y="814747"/>
                </a:lnTo>
                <a:lnTo>
                  <a:pt x="684893" y="815654"/>
                </a:lnTo>
                <a:lnTo>
                  <a:pt x="684667" y="817014"/>
                </a:lnTo>
                <a:lnTo>
                  <a:pt x="684440" y="818147"/>
                </a:lnTo>
                <a:lnTo>
                  <a:pt x="684213" y="819507"/>
                </a:lnTo>
                <a:lnTo>
                  <a:pt x="684213" y="1354137"/>
                </a:lnTo>
                <a:lnTo>
                  <a:pt x="193036" y="1354137"/>
                </a:lnTo>
                <a:lnTo>
                  <a:pt x="179272" y="971549"/>
                </a:lnTo>
                <a:lnTo>
                  <a:pt x="165708" y="1354137"/>
                </a:lnTo>
                <a:lnTo>
                  <a:pt x="26069" y="1354137"/>
                </a:lnTo>
                <a:lnTo>
                  <a:pt x="23576" y="1353910"/>
                </a:lnTo>
                <a:lnTo>
                  <a:pt x="20855" y="1353683"/>
                </a:lnTo>
                <a:lnTo>
                  <a:pt x="16095" y="1352775"/>
                </a:lnTo>
                <a:lnTo>
                  <a:pt x="11561" y="1351640"/>
                </a:lnTo>
                <a:lnTo>
                  <a:pt x="9748" y="1350505"/>
                </a:lnTo>
                <a:lnTo>
                  <a:pt x="7707" y="1349824"/>
                </a:lnTo>
                <a:lnTo>
                  <a:pt x="6121" y="1348689"/>
                </a:lnTo>
                <a:lnTo>
                  <a:pt x="4761" y="1347554"/>
                </a:lnTo>
                <a:lnTo>
                  <a:pt x="3174" y="1346419"/>
                </a:lnTo>
                <a:lnTo>
                  <a:pt x="2040" y="1345057"/>
                </a:lnTo>
                <a:lnTo>
                  <a:pt x="1360" y="1343695"/>
                </a:lnTo>
                <a:lnTo>
                  <a:pt x="680" y="1342333"/>
                </a:lnTo>
                <a:lnTo>
                  <a:pt x="453" y="1340744"/>
                </a:lnTo>
                <a:lnTo>
                  <a:pt x="0" y="1339155"/>
                </a:lnTo>
                <a:lnTo>
                  <a:pt x="0" y="807729"/>
                </a:lnTo>
                <a:lnTo>
                  <a:pt x="0" y="806367"/>
                </a:lnTo>
                <a:lnTo>
                  <a:pt x="453" y="805459"/>
                </a:lnTo>
                <a:lnTo>
                  <a:pt x="1360" y="803189"/>
                </a:lnTo>
                <a:lnTo>
                  <a:pt x="2720" y="801146"/>
                </a:lnTo>
                <a:lnTo>
                  <a:pt x="4761" y="799330"/>
                </a:lnTo>
                <a:lnTo>
                  <a:pt x="5894" y="796379"/>
                </a:lnTo>
                <a:lnTo>
                  <a:pt x="7481" y="793201"/>
                </a:lnTo>
                <a:lnTo>
                  <a:pt x="9294" y="790477"/>
                </a:lnTo>
                <a:lnTo>
                  <a:pt x="10881" y="787753"/>
                </a:lnTo>
                <a:lnTo>
                  <a:pt x="13148" y="784801"/>
                </a:lnTo>
                <a:lnTo>
                  <a:pt x="15415" y="781850"/>
                </a:lnTo>
                <a:lnTo>
                  <a:pt x="17908" y="779126"/>
                </a:lnTo>
                <a:lnTo>
                  <a:pt x="20629" y="776402"/>
                </a:lnTo>
                <a:lnTo>
                  <a:pt x="26523" y="770727"/>
                </a:lnTo>
                <a:lnTo>
                  <a:pt x="33323" y="765506"/>
                </a:lnTo>
                <a:lnTo>
                  <a:pt x="40804" y="760285"/>
                </a:lnTo>
                <a:lnTo>
                  <a:pt x="48738" y="755063"/>
                </a:lnTo>
                <a:lnTo>
                  <a:pt x="57579" y="750069"/>
                </a:lnTo>
                <a:lnTo>
                  <a:pt x="66873" y="745075"/>
                </a:lnTo>
                <a:lnTo>
                  <a:pt x="77074" y="740308"/>
                </a:lnTo>
                <a:lnTo>
                  <a:pt x="87728" y="735541"/>
                </a:lnTo>
                <a:lnTo>
                  <a:pt x="98382" y="730547"/>
                </a:lnTo>
                <a:lnTo>
                  <a:pt x="110170" y="726006"/>
                </a:lnTo>
                <a:lnTo>
                  <a:pt x="122184" y="721693"/>
                </a:lnTo>
                <a:lnTo>
                  <a:pt x="134652" y="717380"/>
                </a:lnTo>
                <a:lnTo>
                  <a:pt x="147573" y="713294"/>
                </a:lnTo>
                <a:lnTo>
                  <a:pt x="160721" y="709208"/>
                </a:lnTo>
                <a:lnTo>
                  <a:pt x="174322" y="705122"/>
                </a:lnTo>
                <a:lnTo>
                  <a:pt x="188377" y="701263"/>
                </a:lnTo>
                <a:lnTo>
                  <a:pt x="202658" y="697630"/>
                </a:lnTo>
                <a:lnTo>
                  <a:pt x="216940" y="693998"/>
                </a:lnTo>
                <a:lnTo>
                  <a:pt x="231901" y="690366"/>
                </a:lnTo>
                <a:lnTo>
                  <a:pt x="246862" y="687188"/>
                </a:lnTo>
                <a:lnTo>
                  <a:pt x="261824" y="683783"/>
                </a:lnTo>
                <a:lnTo>
                  <a:pt x="277012" y="680832"/>
                </a:lnTo>
                <a:lnTo>
                  <a:pt x="307841" y="674703"/>
                </a:lnTo>
                <a:lnTo>
                  <a:pt x="338897" y="669481"/>
                </a:lnTo>
                <a:lnTo>
                  <a:pt x="369953" y="664714"/>
                </a:lnTo>
                <a:lnTo>
                  <a:pt x="459948" y="898986"/>
                </a:lnTo>
                <a:lnTo>
                  <a:pt x="498485" y="756425"/>
                </a:lnTo>
                <a:lnTo>
                  <a:pt x="449520" y="727368"/>
                </a:lnTo>
                <a:lnTo>
                  <a:pt x="476723" y="658812"/>
                </a:lnTo>
                <a:close/>
                <a:moveTo>
                  <a:pt x="1981777" y="644525"/>
                </a:moveTo>
                <a:lnTo>
                  <a:pt x="2069750" y="644525"/>
                </a:lnTo>
                <a:lnTo>
                  <a:pt x="2096959" y="712516"/>
                </a:lnTo>
                <a:lnTo>
                  <a:pt x="2047757" y="741753"/>
                </a:lnTo>
                <a:lnTo>
                  <a:pt x="2086529" y="883854"/>
                </a:lnTo>
                <a:lnTo>
                  <a:pt x="2178357" y="649964"/>
                </a:lnTo>
                <a:lnTo>
                  <a:pt x="2209420" y="654724"/>
                </a:lnTo>
                <a:lnTo>
                  <a:pt x="2240256" y="660390"/>
                </a:lnTo>
                <a:lnTo>
                  <a:pt x="2271092" y="666056"/>
                </a:lnTo>
                <a:lnTo>
                  <a:pt x="2286284" y="669229"/>
                </a:lnTo>
                <a:lnTo>
                  <a:pt x="2301248" y="672402"/>
                </a:lnTo>
                <a:lnTo>
                  <a:pt x="2316213" y="675801"/>
                </a:lnTo>
                <a:lnTo>
                  <a:pt x="2330724" y="679201"/>
                </a:lnTo>
                <a:lnTo>
                  <a:pt x="2345235" y="683053"/>
                </a:lnTo>
                <a:lnTo>
                  <a:pt x="2359293" y="686680"/>
                </a:lnTo>
                <a:lnTo>
                  <a:pt x="2373124" y="690533"/>
                </a:lnTo>
                <a:lnTo>
                  <a:pt x="2386501" y="694385"/>
                </a:lnTo>
                <a:lnTo>
                  <a:pt x="2399879" y="698691"/>
                </a:lnTo>
                <a:lnTo>
                  <a:pt x="2412576" y="702771"/>
                </a:lnTo>
                <a:lnTo>
                  <a:pt x="2425273" y="707077"/>
                </a:lnTo>
                <a:lnTo>
                  <a:pt x="2437063" y="711610"/>
                </a:lnTo>
                <a:lnTo>
                  <a:pt x="2448400" y="716143"/>
                </a:lnTo>
                <a:lnTo>
                  <a:pt x="2459510" y="720675"/>
                </a:lnTo>
                <a:lnTo>
                  <a:pt x="2469940" y="725435"/>
                </a:lnTo>
                <a:lnTo>
                  <a:pt x="2479916" y="730194"/>
                </a:lnTo>
                <a:lnTo>
                  <a:pt x="2489213" y="735180"/>
                </a:lnTo>
                <a:lnTo>
                  <a:pt x="2497829" y="740393"/>
                </a:lnTo>
                <a:lnTo>
                  <a:pt x="2505991" y="745605"/>
                </a:lnTo>
                <a:lnTo>
                  <a:pt x="2513247" y="750818"/>
                </a:lnTo>
                <a:lnTo>
                  <a:pt x="2520049" y="756257"/>
                </a:lnTo>
                <a:lnTo>
                  <a:pt x="2525944" y="761697"/>
                </a:lnTo>
                <a:lnTo>
                  <a:pt x="2528665" y="764416"/>
                </a:lnTo>
                <a:lnTo>
                  <a:pt x="2531159" y="767363"/>
                </a:lnTo>
                <a:lnTo>
                  <a:pt x="2533426" y="770082"/>
                </a:lnTo>
                <a:lnTo>
                  <a:pt x="2535467" y="772802"/>
                </a:lnTo>
                <a:lnTo>
                  <a:pt x="2537508" y="775975"/>
                </a:lnTo>
                <a:lnTo>
                  <a:pt x="2538868" y="778695"/>
                </a:lnTo>
                <a:lnTo>
                  <a:pt x="2540455" y="781641"/>
                </a:lnTo>
                <a:lnTo>
                  <a:pt x="2541815" y="784361"/>
                </a:lnTo>
                <a:lnTo>
                  <a:pt x="2543856" y="786400"/>
                </a:lnTo>
                <a:lnTo>
                  <a:pt x="2545217" y="788440"/>
                </a:lnTo>
                <a:lnTo>
                  <a:pt x="2546123" y="790480"/>
                </a:lnTo>
                <a:lnTo>
                  <a:pt x="2546350" y="791840"/>
                </a:lnTo>
                <a:lnTo>
                  <a:pt x="2546350" y="792746"/>
                </a:lnTo>
                <a:lnTo>
                  <a:pt x="2546350" y="1323758"/>
                </a:lnTo>
                <a:lnTo>
                  <a:pt x="2546350" y="1325118"/>
                </a:lnTo>
                <a:lnTo>
                  <a:pt x="2545670" y="1326705"/>
                </a:lnTo>
                <a:lnTo>
                  <a:pt x="2545217" y="1328064"/>
                </a:lnTo>
                <a:lnTo>
                  <a:pt x="2544310" y="1329424"/>
                </a:lnTo>
                <a:lnTo>
                  <a:pt x="2543176" y="1330784"/>
                </a:lnTo>
                <a:lnTo>
                  <a:pt x="2542042" y="1332144"/>
                </a:lnTo>
                <a:lnTo>
                  <a:pt x="2540455" y="1333050"/>
                </a:lnTo>
                <a:lnTo>
                  <a:pt x="2538641" y="1333957"/>
                </a:lnTo>
                <a:lnTo>
                  <a:pt x="2537054" y="1335090"/>
                </a:lnTo>
                <a:lnTo>
                  <a:pt x="2535013" y="1335770"/>
                </a:lnTo>
                <a:lnTo>
                  <a:pt x="2530479" y="1337357"/>
                </a:lnTo>
                <a:lnTo>
                  <a:pt x="2525490" y="1338037"/>
                </a:lnTo>
                <a:lnTo>
                  <a:pt x="2522996" y="1338263"/>
                </a:lnTo>
                <a:lnTo>
                  <a:pt x="2520276" y="1338263"/>
                </a:lnTo>
                <a:lnTo>
                  <a:pt x="2380604" y="1338263"/>
                </a:lnTo>
                <a:lnTo>
                  <a:pt x="2367197" y="957263"/>
                </a:lnTo>
                <a:lnTo>
                  <a:pt x="2353389" y="1338263"/>
                </a:lnTo>
                <a:lnTo>
                  <a:pt x="1800226" y="1338263"/>
                </a:lnTo>
                <a:lnTo>
                  <a:pt x="1800226" y="819507"/>
                </a:lnTo>
                <a:lnTo>
                  <a:pt x="1799999" y="818147"/>
                </a:lnTo>
                <a:lnTo>
                  <a:pt x="1799773" y="817014"/>
                </a:lnTo>
                <a:lnTo>
                  <a:pt x="1799546" y="815654"/>
                </a:lnTo>
                <a:lnTo>
                  <a:pt x="1798865" y="814747"/>
                </a:lnTo>
                <a:lnTo>
                  <a:pt x="1797278" y="812481"/>
                </a:lnTo>
                <a:lnTo>
                  <a:pt x="1795237" y="810441"/>
                </a:lnTo>
                <a:lnTo>
                  <a:pt x="1794103" y="807041"/>
                </a:lnTo>
                <a:lnTo>
                  <a:pt x="1792515" y="803868"/>
                </a:lnTo>
                <a:lnTo>
                  <a:pt x="1790474" y="800695"/>
                </a:lnTo>
                <a:lnTo>
                  <a:pt x="1788433" y="797295"/>
                </a:lnTo>
                <a:lnTo>
                  <a:pt x="1786165" y="794122"/>
                </a:lnTo>
                <a:lnTo>
                  <a:pt x="1783898" y="790948"/>
                </a:lnTo>
                <a:lnTo>
                  <a:pt x="1781176" y="788002"/>
                </a:lnTo>
                <a:lnTo>
                  <a:pt x="1778455" y="784602"/>
                </a:lnTo>
                <a:lnTo>
                  <a:pt x="1775053" y="781656"/>
                </a:lnTo>
                <a:lnTo>
                  <a:pt x="1771878" y="778709"/>
                </a:lnTo>
                <a:lnTo>
                  <a:pt x="1764621" y="772590"/>
                </a:lnTo>
                <a:lnTo>
                  <a:pt x="1756910" y="766697"/>
                </a:lnTo>
                <a:lnTo>
                  <a:pt x="1748292" y="761030"/>
                </a:lnTo>
                <a:lnTo>
                  <a:pt x="1738994" y="755364"/>
                </a:lnTo>
                <a:lnTo>
                  <a:pt x="1728789" y="749924"/>
                </a:lnTo>
                <a:lnTo>
                  <a:pt x="1718357" y="744258"/>
                </a:lnTo>
                <a:lnTo>
                  <a:pt x="1707244" y="739045"/>
                </a:lnTo>
                <a:lnTo>
                  <a:pt x="1695224" y="733832"/>
                </a:lnTo>
                <a:lnTo>
                  <a:pt x="1682978" y="728619"/>
                </a:lnTo>
                <a:lnTo>
                  <a:pt x="1670278" y="723859"/>
                </a:lnTo>
                <a:lnTo>
                  <a:pt x="1656898" y="719099"/>
                </a:lnTo>
                <a:lnTo>
                  <a:pt x="1643290" y="714340"/>
                </a:lnTo>
                <a:lnTo>
                  <a:pt x="1629230" y="709807"/>
                </a:lnTo>
                <a:lnTo>
                  <a:pt x="1624147" y="708322"/>
                </a:lnTo>
                <a:lnTo>
                  <a:pt x="1626934" y="707304"/>
                </a:lnTo>
                <a:lnTo>
                  <a:pt x="1639632" y="702998"/>
                </a:lnTo>
                <a:lnTo>
                  <a:pt x="1652556" y="698691"/>
                </a:lnTo>
                <a:lnTo>
                  <a:pt x="1665480" y="694612"/>
                </a:lnTo>
                <a:lnTo>
                  <a:pt x="1679084" y="690533"/>
                </a:lnTo>
                <a:lnTo>
                  <a:pt x="1693368" y="686906"/>
                </a:lnTo>
                <a:lnTo>
                  <a:pt x="1707426" y="683053"/>
                </a:lnTo>
                <a:lnTo>
                  <a:pt x="1722164" y="679427"/>
                </a:lnTo>
                <a:lnTo>
                  <a:pt x="1736675" y="676028"/>
                </a:lnTo>
                <a:lnTo>
                  <a:pt x="1751639" y="672628"/>
                </a:lnTo>
                <a:lnTo>
                  <a:pt x="1766831" y="669455"/>
                </a:lnTo>
                <a:lnTo>
                  <a:pt x="1781795" y="666056"/>
                </a:lnTo>
                <a:lnTo>
                  <a:pt x="1812631" y="660390"/>
                </a:lnTo>
                <a:lnTo>
                  <a:pt x="1843694" y="654950"/>
                </a:lnTo>
                <a:lnTo>
                  <a:pt x="1874757" y="650191"/>
                </a:lnTo>
                <a:lnTo>
                  <a:pt x="1964772" y="883854"/>
                </a:lnTo>
                <a:lnTo>
                  <a:pt x="2003543" y="741753"/>
                </a:lnTo>
                <a:lnTo>
                  <a:pt x="1954342" y="712516"/>
                </a:lnTo>
                <a:lnTo>
                  <a:pt x="1981777" y="644525"/>
                </a:lnTo>
                <a:close/>
                <a:moveTo>
                  <a:pt x="1248456" y="69850"/>
                </a:moveTo>
                <a:lnTo>
                  <a:pt x="1255033" y="70077"/>
                </a:lnTo>
                <a:lnTo>
                  <a:pt x="1261609" y="70304"/>
                </a:lnTo>
                <a:lnTo>
                  <a:pt x="1268186" y="70984"/>
                </a:lnTo>
                <a:lnTo>
                  <a:pt x="1274536" y="71665"/>
                </a:lnTo>
                <a:lnTo>
                  <a:pt x="1281113" y="72346"/>
                </a:lnTo>
                <a:lnTo>
                  <a:pt x="1287463" y="73707"/>
                </a:lnTo>
                <a:lnTo>
                  <a:pt x="1293813" y="74841"/>
                </a:lnTo>
                <a:lnTo>
                  <a:pt x="1299936" y="76429"/>
                </a:lnTo>
                <a:lnTo>
                  <a:pt x="1306059" y="78017"/>
                </a:lnTo>
                <a:lnTo>
                  <a:pt x="1312409" y="80059"/>
                </a:lnTo>
                <a:lnTo>
                  <a:pt x="1318533" y="82101"/>
                </a:lnTo>
                <a:lnTo>
                  <a:pt x="1324429" y="84369"/>
                </a:lnTo>
                <a:lnTo>
                  <a:pt x="1330325" y="86638"/>
                </a:lnTo>
                <a:lnTo>
                  <a:pt x="1335995" y="89134"/>
                </a:lnTo>
                <a:lnTo>
                  <a:pt x="1342118" y="91856"/>
                </a:lnTo>
                <a:lnTo>
                  <a:pt x="1347788" y="94579"/>
                </a:lnTo>
                <a:lnTo>
                  <a:pt x="1353458" y="97982"/>
                </a:lnTo>
                <a:lnTo>
                  <a:pt x="1359127" y="100931"/>
                </a:lnTo>
                <a:lnTo>
                  <a:pt x="1364570" y="104561"/>
                </a:lnTo>
                <a:lnTo>
                  <a:pt x="1370240" y="107964"/>
                </a:lnTo>
                <a:lnTo>
                  <a:pt x="1375456" y="111820"/>
                </a:lnTo>
                <a:lnTo>
                  <a:pt x="1380672" y="115677"/>
                </a:lnTo>
                <a:lnTo>
                  <a:pt x="1386115" y="119534"/>
                </a:lnTo>
                <a:lnTo>
                  <a:pt x="1391104" y="123844"/>
                </a:lnTo>
                <a:lnTo>
                  <a:pt x="1396093" y="128155"/>
                </a:lnTo>
                <a:lnTo>
                  <a:pt x="1400856" y="132465"/>
                </a:lnTo>
                <a:lnTo>
                  <a:pt x="1406072" y="137230"/>
                </a:lnTo>
                <a:lnTo>
                  <a:pt x="1410834" y="141767"/>
                </a:lnTo>
                <a:lnTo>
                  <a:pt x="1415370" y="146985"/>
                </a:lnTo>
                <a:lnTo>
                  <a:pt x="1419906" y="151976"/>
                </a:lnTo>
                <a:lnTo>
                  <a:pt x="1424442" y="156967"/>
                </a:lnTo>
                <a:lnTo>
                  <a:pt x="1428751" y="162185"/>
                </a:lnTo>
                <a:lnTo>
                  <a:pt x="1433060" y="167630"/>
                </a:lnTo>
                <a:lnTo>
                  <a:pt x="1437369" y="173075"/>
                </a:lnTo>
                <a:lnTo>
                  <a:pt x="1441224" y="178973"/>
                </a:lnTo>
                <a:lnTo>
                  <a:pt x="1445079" y="184645"/>
                </a:lnTo>
                <a:lnTo>
                  <a:pt x="1449161" y="190543"/>
                </a:lnTo>
                <a:lnTo>
                  <a:pt x="1452790" y="196669"/>
                </a:lnTo>
                <a:lnTo>
                  <a:pt x="1456419" y="202567"/>
                </a:lnTo>
                <a:lnTo>
                  <a:pt x="1460047" y="208920"/>
                </a:lnTo>
                <a:lnTo>
                  <a:pt x="1463222" y="215272"/>
                </a:lnTo>
                <a:lnTo>
                  <a:pt x="1466624" y="221624"/>
                </a:lnTo>
                <a:lnTo>
                  <a:pt x="1469572" y="228203"/>
                </a:lnTo>
                <a:lnTo>
                  <a:pt x="1472520" y="235010"/>
                </a:lnTo>
                <a:lnTo>
                  <a:pt x="1475695" y="241589"/>
                </a:lnTo>
                <a:lnTo>
                  <a:pt x="1478417" y="248395"/>
                </a:lnTo>
                <a:lnTo>
                  <a:pt x="1480911" y="255428"/>
                </a:lnTo>
                <a:lnTo>
                  <a:pt x="1483406" y="262460"/>
                </a:lnTo>
                <a:lnTo>
                  <a:pt x="1485674" y="269493"/>
                </a:lnTo>
                <a:lnTo>
                  <a:pt x="1487942" y="276753"/>
                </a:lnTo>
                <a:lnTo>
                  <a:pt x="1489983" y="284013"/>
                </a:lnTo>
                <a:lnTo>
                  <a:pt x="1492024" y="291273"/>
                </a:lnTo>
                <a:lnTo>
                  <a:pt x="1493838" y="298986"/>
                </a:lnTo>
                <a:lnTo>
                  <a:pt x="1495426" y="306473"/>
                </a:lnTo>
                <a:lnTo>
                  <a:pt x="1496786" y="313959"/>
                </a:lnTo>
                <a:lnTo>
                  <a:pt x="1498374" y="321673"/>
                </a:lnTo>
                <a:lnTo>
                  <a:pt x="1499281" y="329386"/>
                </a:lnTo>
                <a:lnTo>
                  <a:pt x="1500415" y="337100"/>
                </a:lnTo>
                <a:lnTo>
                  <a:pt x="1500809" y="340447"/>
                </a:lnTo>
                <a:lnTo>
                  <a:pt x="1501799" y="339950"/>
                </a:lnTo>
                <a:lnTo>
                  <a:pt x="1502922" y="339725"/>
                </a:lnTo>
                <a:lnTo>
                  <a:pt x="1504045" y="339725"/>
                </a:lnTo>
                <a:lnTo>
                  <a:pt x="1505392" y="339725"/>
                </a:lnTo>
                <a:lnTo>
                  <a:pt x="1506291" y="339950"/>
                </a:lnTo>
                <a:lnTo>
                  <a:pt x="1508761" y="341076"/>
                </a:lnTo>
                <a:lnTo>
                  <a:pt x="1510782" y="342427"/>
                </a:lnTo>
                <a:lnTo>
                  <a:pt x="1513028" y="344678"/>
                </a:lnTo>
                <a:lnTo>
                  <a:pt x="1515049" y="347380"/>
                </a:lnTo>
                <a:lnTo>
                  <a:pt x="1516846" y="350306"/>
                </a:lnTo>
                <a:lnTo>
                  <a:pt x="1518642" y="353909"/>
                </a:lnTo>
                <a:lnTo>
                  <a:pt x="1520214" y="357736"/>
                </a:lnTo>
                <a:lnTo>
                  <a:pt x="1521786" y="362239"/>
                </a:lnTo>
                <a:lnTo>
                  <a:pt x="1523134" y="367192"/>
                </a:lnTo>
                <a:lnTo>
                  <a:pt x="1524257" y="372145"/>
                </a:lnTo>
                <a:lnTo>
                  <a:pt x="1525380" y="377548"/>
                </a:lnTo>
                <a:lnTo>
                  <a:pt x="1526053" y="383176"/>
                </a:lnTo>
                <a:lnTo>
                  <a:pt x="1526503" y="389030"/>
                </a:lnTo>
                <a:lnTo>
                  <a:pt x="1526727" y="395334"/>
                </a:lnTo>
                <a:lnTo>
                  <a:pt x="1527176" y="401637"/>
                </a:lnTo>
                <a:lnTo>
                  <a:pt x="1526727" y="407941"/>
                </a:lnTo>
                <a:lnTo>
                  <a:pt x="1526503" y="414245"/>
                </a:lnTo>
                <a:lnTo>
                  <a:pt x="1526053" y="419873"/>
                </a:lnTo>
                <a:lnTo>
                  <a:pt x="1525380" y="425727"/>
                </a:lnTo>
                <a:lnTo>
                  <a:pt x="1524257" y="430905"/>
                </a:lnTo>
                <a:lnTo>
                  <a:pt x="1523134" y="436308"/>
                </a:lnTo>
                <a:lnTo>
                  <a:pt x="1521786" y="441036"/>
                </a:lnTo>
                <a:lnTo>
                  <a:pt x="1520214" y="445314"/>
                </a:lnTo>
                <a:lnTo>
                  <a:pt x="1518642" y="449366"/>
                </a:lnTo>
                <a:lnTo>
                  <a:pt x="1516846" y="452743"/>
                </a:lnTo>
                <a:lnTo>
                  <a:pt x="1515049" y="456120"/>
                </a:lnTo>
                <a:lnTo>
                  <a:pt x="1513028" y="458597"/>
                </a:lnTo>
                <a:lnTo>
                  <a:pt x="1510782" y="460623"/>
                </a:lnTo>
                <a:lnTo>
                  <a:pt x="1508761" y="462199"/>
                </a:lnTo>
                <a:lnTo>
                  <a:pt x="1506291" y="463100"/>
                </a:lnTo>
                <a:lnTo>
                  <a:pt x="1505392" y="463325"/>
                </a:lnTo>
                <a:lnTo>
                  <a:pt x="1504045" y="463550"/>
                </a:lnTo>
                <a:lnTo>
                  <a:pt x="1502922" y="463325"/>
                </a:lnTo>
                <a:lnTo>
                  <a:pt x="1501799" y="463100"/>
                </a:lnTo>
                <a:lnTo>
                  <a:pt x="1499553" y="462199"/>
                </a:lnTo>
                <a:lnTo>
                  <a:pt x="1497308" y="460623"/>
                </a:lnTo>
                <a:lnTo>
                  <a:pt x="1496170" y="459597"/>
                </a:lnTo>
                <a:lnTo>
                  <a:pt x="1495426" y="463692"/>
                </a:lnTo>
                <a:lnTo>
                  <a:pt x="1493838" y="471405"/>
                </a:lnTo>
                <a:lnTo>
                  <a:pt x="1492024" y="478892"/>
                </a:lnTo>
                <a:lnTo>
                  <a:pt x="1489983" y="486152"/>
                </a:lnTo>
                <a:lnTo>
                  <a:pt x="1487942" y="493638"/>
                </a:lnTo>
                <a:lnTo>
                  <a:pt x="1485674" y="500671"/>
                </a:lnTo>
                <a:lnTo>
                  <a:pt x="1483406" y="507704"/>
                </a:lnTo>
                <a:lnTo>
                  <a:pt x="1480911" y="514737"/>
                </a:lnTo>
                <a:lnTo>
                  <a:pt x="1478417" y="521770"/>
                </a:lnTo>
                <a:lnTo>
                  <a:pt x="1475695" y="528576"/>
                </a:lnTo>
                <a:lnTo>
                  <a:pt x="1472520" y="535155"/>
                </a:lnTo>
                <a:lnTo>
                  <a:pt x="1469572" y="541961"/>
                </a:lnTo>
                <a:lnTo>
                  <a:pt x="1466624" y="548540"/>
                </a:lnTo>
                <a:lnTo>
                  <a:pt x="1463222" y="554893"/>
                </a:lnTo>
                <a:lnTo>
                  <a:pt x="1460047" y="561245"/>
                </a:lnTo>
                <a:lnTo>
                  <a:pt x="1456419" y="567597"/>
                </a:lnTo>
                <a:lnTo>
                  <a:pt x="1452790" y="573496"/>
                </a:lnTo>
                <a:lnTo>
                  <a:pt x="1449161" y="579621"/>
                </a:lnTo>
                <a:lnTo>
                  <a:pt x="1445079" y="585520"/>
                </a:lnTo>
                <a:lnTo>
                  <a:pt x="1441224" y="591192"/>
                </a:lnTo>
                <a:lnTo>
                  <a:pt x="1437369" y="597090"/>
                </a:lnTo>
                <a:lnTo>
                  <a:pt x="1433060" y="602535"/>
                </a:lnTo>
                <a:lnTo>
                  <a:pt x="1428751" y="607980"/>
                </a:lnTo>
                <a:lnTo>
                  <a:pt x="1424442" y="613198"/>
                </a:lnTo>
                <a:lnTo>
                  <a:pt x="1419906" y="618189"/>
                </a:lnTo>
                <a:lnTo>
                  <a:pt x="1415370" y="623407"/>
                </a:lnTo>
                <a:lnTo>
                  <a:pt x="1410834" y="628171"/>
                </a:lnTo>
                <a:lnTo>
                  <a:pt x="1406072" y="632935"/>
                </a:lnTo>
                <a:lnTo>
                  <a:pt x="1400856" y="637699"/>
                </a:lnTo>
                <a:lnTo>
                  <a:pt x="1396093" y="642010"/>
                </a:lnTo>
                <a:lnTo>
                  <a:pt x="1391104" y="646320"/>
                </a:lnTo>
                <a:lnTo>
                  <a:pt x="1386115" y="650631"/>
                </a:lnTo>
                <a:lnTo>
                  <a:pt x="1380672" y="654714"/>
                </a:lnTo>
                <a:lnTo>
                  <a:pt x="1375456" y="658344"/>
                </a:lnTo>
                <a:lnTo>
                  <a:pt x="1370240" y="662201"/>
                </a:lnTo>
                <a:lnTo>
                  <a:pt x="1364570" y="665831"/>
                </a:lnTo>
                <a:lnTo>
                  <a:pt x="1359127" y="669007"/>
                </a:lnTo>
                <a:lnTo>
                  <a:pt x="1353458" y="672410"/>
                </a:lnTo>
                <a:lnTo>
                  <a:pt x="1347788" y="675359"/>
                </a:lnTo>
                <a:lnTo>
                  <a:pt x="1342118" y="678309"/>
                </a:lnTo>
                <a:lnTo>
                  <a:pt x="1335995" y="681031"/>
                </a:lnTo>
                <a:lnTo>
                  <a:pt x="1330325" y="683753"/>
                </a:lnTo>
                <a:lnTo>
                  <a:pt x="1324429" y="686022"/>
                </a:lnTo>
                <a:lnTo>
                  <a:pt x="1318533" y="688291"/>
                </a:lnTo>
                <a:lnTo>
                  <a:pt x="1312409" y="690333"/>
                </a:lnTo>
                <a:lnTo>
                  <a:pt x="1306059" y="692148"/>
                </a:lnTo>
                <a:lnTo>
                  <a:pt x="1299936" y="693736"/>
                </a:lnTo>
                <a:lnTo>
                  <a:pt x="1293813" y="695324"/>
                </a:lnTo>
                <a:lnTo>
                  <a:pt x="1287463" y="696458"/>
                </a:lnTo>
                <a:lnTo>
                  <a:pt x="1281113" y="697592"/>
                </a:lnTo>
                <a:lnTo>
                  <a:pt x="1274536" y="698500"/>
                </a:lnTo>
                <a:lnTo>
                  <a:pt x="1268186" y="699407"/>
                </a:lnTo>
                <a:lnTo>
                  <a:pt x="1261609" y="699861"/>
                </a:lnTo>
                <a:lnTo>
                  <a:pt x="1255033" y="700088"/>
                </a:lnTo>
                <a:lnTo>
                  <a:pt x="1248456" y="700088"/>
                </a:lnTo>
                <a:lnTo>
                  <a:pt x="1241879" y="700088"/>
                </a:lnTo>
                <a:lnTo>
                  <a:pt x="1235529" y="699861"/>
                </a:lnTo>
                <a:lnTo>
                  <a:pt x="1228952" y="699407"/>
                </a:lnTo>
                <a:lnTo>
                  <a:pt x="1222602" y="698500"/>
                </a:lnTo>
                <a:lnTo>
                  <a:pt x="1216252" y="697592"/>
                </a:lnTo>
                <a:lnTo>
                  <a:pt x="1209675" y="696458"/>
                </a:lnTo>
                <a:lnTo>
                  <a:pt x="1203325" y="695324"/>
                </a:lnTo>
                <a:lnTo>
                  <a:pt x="1197429" y="693736"/>
                </a:lnTo>
                <a:lnTo>
                  <a:pt x="1191079" y="692148"/>
                </a:lnTo>
                <a:lnTo>
                  <a:pt x="1184956" y="690333"/>
                </a:lnTo>
                <a:lnTo>
                  <a:pt x="1178832" y="688291"/>
                </a:lnTo>
                <a:lnTo>
                  <a:pt x="1172936" y="686022"/>
                </a:lnTo>
                <a:lnTo>
                  <a:pt x="1166813" y="683753"/>
                </a:lnTo>
                <a:lnTo>
                  <a:pt x="1160916" y="681031"/>
                </a:lnTo>
                <a:lnTo>
                  <a:pt x="1155247" y="678309"/>
                </a:lnTo>
                <a:lnTo>
                  <a:pt x="1149350" y="675359"/>
                </a:lnTo>
                <a:lnTo>
                  <a:pt x="1143907" y="672410"/>
                </a:lnTo>
                <a:lnTo>
                  <a:pt x="1138011" y="669007"/>
                </a:lnTo>
                <a:lnTo>
                  <a:pt x="1132568" y="665831"/>
                </a:lnTo>
                <a:lnTo>
                  <a:pt x="1127125" y="662201"/>
                </a:lnTo>
                <a:lnTo>
                  <a:pt x="1121682" y="658344"/>
                </a:lnTo>
                <a:lnTo>
                  <a:pt x="1116240" y="654714"/>
                </a:lnTo>
                <a:lnTo>
                  <a:pt x="1111250" y="650631"/>
                </a:lnTo>
                <a:lnTo>
                  <a:pt x="1106034" y="646320"/>
                </a:lnTo>
                <a:lnTo>
                  <a:pt x="1101272" y="642010"/>
                </a:lnTo>
                <a:lnTo>
                  <a:pt x="1096056" y="637699"/>
                </a:lnTo>
                <a:lnTo>
                  <a:pt x="1091293" y="632935"/>
                </a:lnTo>
                <a:lnTo>
                  <a:pt x="1086531" y="628171"/>
                </a:lnTo>
                <a:lnTo>
                  <a:pt x="1081768" y="623407"/>
                </a:lnTo>
                <a:lnTo>
                  <a:pt x="1077232" y="618189"/>
                </a:lnTo>
                <a:lnTo>
                  <a:pt x="1072697" y="613198"/>
                </a:lnTo>
                <a:lnTo>
                  <a:pt x="1068388" y="607980"/>
                </a:lnTo>
                <a:lnTo>
                  <a:pt x="1064079" y="602535"/>
                </a:lnTo>
                <a:lnTo>
                  <a:pt x="1059997" y="597090"/>
                </a:lnTo>
                <a:lnTo>
                  <a:pt x="1055688" y="591192"/>
                </a:lnTo>
                <a:lnTo>
                  <a:pt x="1052059" y="585520"/>
                </a:lnTo>
                <a:lnTo>
                  <a:pt x="1048204" y="579621"/>
                </a:lnTo>
                <a:lnTo>
                  <a:pt x="1044348" y="573496"/>
                </a:lnTo>
                <a:lnTo>
                  <a:pt x="1040947" y="567597"/>
                </a:lnTo>
                <a:lnTo>
                  <a:pt x="1037318" y="561245"/>
                </a:lnTo>
                <a:lnTo>
                  <a:pt x="1033916" y="554893"/>
                </a:lnTo>
                <a:lnTo>
                  <a:pt x="1030514" y="548540"/>
                </a:lnTo>
                <a:lnTo>
                  <a:pt x="1027566" y="541961"/>
                </a:lnTo>
                <a:lnTo>
                  <a:pt x="1024391" y="535155"/>
                </a:lnTo>
                <a:lnTo>
                  <a:pt x="1021670" y="528576"/>
                </a:lnTo>
                <a:lnTo>
                  <a:pt x="1018948" y="521770"/>
                </a:lnTo>
                <a:lnTo>
                  <a:pt x="1016227" y="514737"/>
                </a:lnTo>
                <a:lnTo>
                  <a:pt x="1013959" y="507704"/>
                </a:lnTo>
                <a:lnTo>
                  <a:pt x="1011238" y="500671"/>
                </a:lnTo>
                <a:lnTo>
                  <a:pt x="1008970" y="493638"/>
                </a:lnTo>
                <a:lnTo>
                  <a:pt x="1007155" y="486152"/>
                </a:lnTo>
                <a:lnTo>
                  <a:pt x="1005341" y="478892"/>
                </a:lnTo>
                <a:lnTo>
                  <a:pt x="1003527" y="471405"/>
                </a:lnTo>
                <a:lnTo>
                  <a:pt x="1001713" y="463692"/>
                </a:lnTo>
                <a:lnTo>
                  <a:pt x="1001178" y="460749"/>
                </a:lnTo>
                <a:lnTo>
                  <a:pt x="999308" y="462199"/>
                </a:lnTo>
                <a:lnTo>
                  <a:pt x="997052" y="463100"/>
                </a:lnTo>
                <a:lnTo>
                  <a:pt x="995698" y="463325"/>
                </a:lnTo>
                <a:lnTo>
                  <a:pt x="994569" y="463550"/>
                </a:lnTo>
                <a:lnTo>
                  <a:pt x="993215" y="463325"/>
                </a:lnTo>
                <a:lnTo>
                  <a:pt x="992312" y="463100"/>
                </a:lnTo>
                <a:lnTo>
                  <a:pt x="990056" y="462199"/>
                </a:lnTo>
                <a:lnTo>
                  <a:pt x="987799" y="460623"/>
                </a:lnTo>
                <a:lnTo>
                  <a:pt x="985768" y="458597"/>
                </a:lnTo>
                <a:lnTo>
                  <a:pt x="983737" y="456120"/>
                </a:lnTo>
                <a:lnTo>
                  <a:pt x="981706" y="452743"/>
                </a:lnTo>
                <a:lnTo>
                  <a:pt x="979900" y="449366"/>
                </a:lnTo>
                <a:lnTo>
                  <a:pt x="978095" y="445314"/>
                </a:lnTo>
                <a:lnTo>
                  <a:pt x="976741" y="441036"/>
                </a:lnTo>
                <a:lnTo>
                  <a:pt x="975387" y="436308"/>
                </a:lnTo>
                <a:lnTo>
                  <a:pt x="974484" y="430905"/>
                </a:lnTo>
                <a:lnTo>
                  <a:pt x="973356" y="425727"/>
                </a:lnTo>
                <a:lnTo>
                  <a:pt x="972679" y="419873"/>
                </a:lnTo>
                <a:lnTo>
                  <a:pt x="971776" y="414245"/>
                </a:lnTo>
                <a:lnTo>
                  <a:pt x="971550" y="407941"/>
                </a:lnTo>
                <a:lnTo>
                  <a:pt x="971550" y="401637"/>
                </a:lnTo>
                <a:lnTo>
                  <a:pt x="971550" y="395334"/>
                </a:lnTo>
                <a:lnTo>
                  <a:pt x="971776" y="389030"/>
                </a:lnTo>
                <a:lnTo>
                  <a:pt x="972679" y="383176"/>
                </a:lnTo>
                <a:lnTo>
                  <a:pt x="973356" y="377548"/>
                </a:lnTo>
                <a:lnTo>
                  <a:pt x="974484" y="372145"/>
                </a:lnTo>
                <a:lnTo>
                  <a:pt x="975387" y="367192"/>
                </a:lnTo>
                <a:lnTo>
                  <a:pt x="976741" y="362239"/>
                </a:lnTo>
                <a:lnTo>
                  <a:pt x="978095" y="357736"/>
                </a:lnTo>
                <a:lnTo>
                  <a:pt x="979900" y="353909"/>
                </a:lnTo>
                <a:lnTo>
                  <a:pt x="981706" y="350306"/>
                </a:lnTo>
                <a:lnTo>
                  <a:pt x="983737" y="347380"/>
                </a:lnTo>
                <a:lnTo>
                  <a:pt x="985768" y="344678"/>
                </a:lnTo>
                <a:lnTo>
                  <a:pt x="987799" y="342427"/>
                </a:lnTo>
                <a:lnTo>
                  <a:pt x="990056" y="341076"/>
                </a:lnTo>
                <a:lnTo>
                  <a:pt x="992312" y="339950"/>
                </a:lnTo>
                <a:lnTo>
                  <a:pt x="993215" y="339725"/>
                </a:lnTo>
                <a:lnTo>
                  <a:pt x="994569" y="339725"/>
                </a:lnTo>
                <a:lnTo>
                  <a:pt x="995698" y="339725"/>
                </a:lnTo>
                <a:lnTo>
                  <a:pt x="996322" y="339829"/>
                </a:lnTo>
                <a:lnTo>
                  <a:pt x="996723" y="337100"/>
                </a:lnTo>
                <a:lnTo>
                  <a:pt x="997630" y="329386"/>
                </a:lnTo>
                <a:lnTo>
                  <a:pt x="998991" y="321673"/>
                </a:lnTo>
                <a:lnTo>
                  <a:pt x="1000352" y="313959"/>
                </a:lnTo>
                <a:lnTo>
                  <a:pt x="1001713" y="306473"/>
                </a:lnTo>
                <a:lnTo>
                  <a:pt x="1003527" y="298986"/>
                </a:lnTo>
                <a:lnTo>
                  <a:pt x="1005341" y="291273"/>
                </a:lnTo>
                <a:lnTo>
                  <a:pt x="1007155" y="284013"/>
                </a:lnTo>
                <a:lnTo>
                  <a:pt x="1008970" y="276753"/>
                </a:lnTo>
                <a:lnTo>
                  <a:pt x="1011238" y="269493"/>
                </a:lnTo>
                <a:lnTo>
                  <a:pt x="1013959" y="262460"/>
                </a:lnTo>
                <a:lnTo>
                  <a:pt x="1016227" y="255428"/>
                </a:lnTo>
                <a:lnTo>
                  <a:pt x="1018948" y="248395"/>
                </a:lnTo>
                <a:lnTo>
                  <a:pt x="1021670" y="241589"/>
                </a:lnTo>
                <a:lnTo>
                  <a:pt x="1024391" y="235010"/>
                </a:lnTo>
                <a:lnTo>
                  <a:pt x="1027566" y="228203"/>
                </a:lnTo>
                <a:lnTo>
                  <a:pt x="1030514" y="221624"/>
                </a:lnTo>
                <a:lnTo>
                  <a:pt x="1033916" y="215272"/>
                </a:lnTo>
                <a:lnTo>
                  <a:pt x="1037318" y="208920"/>
                </a:lnTo>
                <a:lnTo>
                  <a:pt x="1040947" y="202567"/>
                </a:lnTo>
                <a:lnTo>
                  <a:pt x="1044348" y="196669"/>
                </a:lnTo>
                <a:lnTo>
                  <a:pt x="1048204" y="190543"/>
                </a:lnTo>
                <a:lnTo>
                  <a:pt x="1052059" y="184645"/>
                </a:lnTo>
                <a:lnTo>
                  <a:pt x="1055688" y="178973"/>
                </a:lnTo>
                <a:lnTo>
                  <a:pt x="1059997" y="173075"/>
                </a:lnTo>
                <a:lnTo>
                  <a:pt x="1064079" y="167630"/>
                </a:lnTo>
                <a:lnTo>
                  <a:pt x="1068388" y="162185"/>
                </a:lnTo>
                <a:lnTo>
                  <a:pt x="1072697" y="156967"/>
                </a:lnTo>
                <a:lnTo>
                  <a:pt x="1077232" y="151976"/>
                </a:lnTo>
                <a:lnTo>
                  <a:pt x="1081768" y="146985"/>
                </a:lnTo>
                <a:lnTo>
                  <a:pt x="1086531" y="141767"/>
                </a:lnTo>
                <a:lnTo>
                  <a:pt x="1091293" y="137230"/>
                </a:lnTo>
                <a:lnTo>
                  <a:pt x="1096056" y="132465"/>
                </a:lnTo>
                <a:lnTo>
                  <a:pt x="1101272" y="128155"/>
                </a:lnTo>
                <a:lnTo>
                  <a:pt x="1106034" y="123844"/>
                </a:lnTo>
                <a:lnTo>
                  <a:pt x="1111250" y="119534"/>
                </a:lnTo>
                <a:lnTo>
                  <a:pt x="1116240" y="115677"/>
                </a:lnTo>
                <a:lnTo>
                  <a:pt x="1121682" y="111820"/>
                </a:lnTo>
                <a:lnTo>
                  <a:pt x="1127125" y="107964"/>
                </a:lnTo>
                <a:lnTo>
                  <a:pt x="1132568" y="104561"/>
                </a:lnTo>
                <a:lnTo>
                  <a:pt x="1138011" y="100931"/>
                </a:lnTo>
                <a:lnTo>
                  <a:pt x="1143907" y="97982"/>
                </a:lnTo>
                <a:lnTo>
                  <a:pt x="1149350" y="94579"/>
                </a:lnTo>
                <a:lnTo>
                  <a:pt x="1155247" y="91856"/>
                </a:lnTo>
                <a:lnTo>
                  <a:pt x="1160916" y="89134"/>
                </a:lnTo>
                <a:lnTo>
                  <a:pt x="1166813" y="86638"/>
                </a:lnTo>
                <a:lnTo>
                  <a:pt x="1172936" y="84369"/>
                </a:lnTo>
                <a:lnTo>
                  <a:pt x="1178832" y="82101"/>
                </a:lnTo>
                <a:lnTo>
                  <a:pt x="1184956" y="80059"/>
                </a:lnTo>
                <a:lnTo>
                  <a:pt x="1191079" y="78017"/>
                </a:lnTo>
                <a:lnTo>
                  <a:pt x="1197429" y="76429"/>
                </a:lnTo>
                <a:lnTo>
                  <a:pt x="1203325" y="74841"/>
                </a:lnTo>
                <a:lnTo>
                  <a:pt x="1209675" y="73707"/>
                </a:lnTo>
                <a:lnTo>
                  <a:pt x="1216252" y="72346"/>
                </a:lnTo>
                <a:lnTo>
                  <a:pt x="1222602" y="71665"/>
                </a:lnTo>
                <a:lnTo>
                  <a:pt x="1228952" y="70984"/>
                </a:lnTo>
                <a:lnTo>
                  <a:pt x="1235529" y="70304"/>
                </a:lnTo>
                <a:lnTo>
                  <a:pt x="1241879" y="70077"/>
                </a:lnTo>
                <a:lnTo>
                  <a:pt x="1248456" y="69850"/>
                </a:lnTo>
                <a:close/>
                <a:moveTo>
                  <a:pt x="513333" y="14287"/>
                </a:moveTo>
                <a:lnTo>
                  <a:pt x="519907" y="14287"/>
                </a:lnTo>
                <a:lnTo>
                  <a:pt x="526481" y="14287"/>
                </a:lnTo>
                <a:lnTo>
                  <a:pt x="533055" y="14514"/>
                </a:lnTo>
                <a:lnTo>
                  <a:pt x="539629" y="14968"/>
                </a:lnTo>
                <a:lnTo>
                  <a:pt x="545976" y="15875"/>
                </a:lnTo>
                <a:lnTo>
                  <a:pt x="552550" y="16783"/>
                </a:lnTo>
                <a:lnTo>
                  <a:pt x="558670" y="17917"/>
                </a:lnTo>
                <a:lnTo>
                  <a:pt x="565017" y="19051"/>
                </a:lnTo>
                <a:lnTo>
                  <a:pt x="571365" y="20639"/>
                </a:lnTo>
                <a:lnTo>
                  <a:pt x="577485" y="22454"/>
                </a:lnTo>
                <a:lnTo>
                  <a:pt x="583379" y="24042"/>
                </a:lnTo>
                <a:lnTo>
                  <a:pt x="589499" y="26084"/>
                </a:lnTo>
                <a:lnTo>
                  <a:pt x="595620" y="28353"/>
                </a:lnTo>
                <a:lnTo>
                  <a:pt x="601740" y="30621"/>
                </a:lnTo>
                <a:lnTo>
                  <a:pt x="607408" y="33571"/>
                </a:lnTo>
                <a:lnTo>
                  <a:pt x="613301" y="36066"/>
                </a:lnTo>
                <a:lnTo>
                  <a:pt x="618969" y="39016"/>
                </a:lnTo>
                <a:lnTo>
                  <a:pt x="624862" y="41965"/>
                </a:lnTo>
                <a:lnTo>
                  <a:pt x="630303" y="45368"/>
                </a:lnTo>
                <a:lnTo>
                  <a:pt x="635970" y="48544"/>
                </a:lnTo>
                <a:lnTo>
                  <a:pt x="641184" y="52174"/>
                </a:lnTo>
                <a:lnTo>
                  <a:pt x="646851" y="56031"/>
                </a:lnTo>
                <a:lnTo>
                  <a:pt x="652065" y="59887"/>
                </a:lnTo>
                <a:lnTo>
                  <a:pt x="657052" y="63744"/>
                </a:lnTo>
                <a:lnTo>
                  <a:pt x="662492" y="68055"/>
                </a:lnTo>
                <a:lnTo>
                  <a:pt x="667479" y="72365"/>
                </a:lnTo>
                <a:lnTo>
                  <a:pt x="672239" y="76902"/>
                </a:lnTo>
                <a:lnTo>
                  <a:pt x="677227" y="81440"/>
                </a:lnTo>
                <a:lnTo>
                  <a:pt x="681760" y="86204"/>
                </a:lnTo>
                <a:lnTo>
                  <a:pt x="686521" y="90968"/>
                </a:lnTo>
                <a:lnTo>
                  <a:pt x="691281" y="96186"/>
                </a:lnTo>
                <a:lnTo>
                  <a:pt x="695815" y="101177"/>
                </a:lnTo>
                <a:lnTo>
                  <a:pt x="699895" y="106395"/>
                </a:lnTo>
                <a:lnTo>
                  <a:pt x="704202" y="112067"/>
                </a:lnTo>
                <a:lnTo>
                  <a:pt x="708509" y="117512"/>
                </a:lnTo>
                <a:lnTo>
                  <a:pt x="712589" y="123183"/>
                </a:lnTo>
                <a:lnTo>
                  <a:pt x="716443" y="128855"/>
                </a:lnTo>
                <a:lnTo>
                  <a:pt x="720523" y="134754"/>
                </a:lnTo>
                <a:lnTo>
                  <a:pt x="723924" y="140652"/>
                </a:lnTo>
                <a:lnTo>
                  <a:pt x="727777" y="146778"/>
                </a:lnTo>
                <a:lnTo>
                  <a:pt x="730951" y="153130"/>
                </a:lnTo>
                <a:lnTo>
                  <a:pt x="734578" y="159482"/>
                </a:lnTo>
                <a:lnTo>
                  <a:pt x="737751" y="166061"/>
                </a:lnTo>
                <a:lnTo>
                  <a:pt x="740925" y="172640"/>
                </a:lnTo>
                <a:lnTo>
                  <a:pt x="743872" y="179220"/>
                </a:lnTo>
                <a:lnTo>
                  <a:pt x="746592" y="186026"/>
                </a:lnTo>
                <a:lnTo>
                  <a:pt x="749539" y="192832"/>
                </a:lnTo>
                <a:lnTo>
                  <a:pt x="752259" y="199638"/>
                </a:lnTo>
                <a:lnTo>
                  <a:pt x="754753" y="206671"/>
                </a:lnTo>
                <a:lnTo>
                  <a:pt x="757020" y="213704"/>
                </a:lnTo>
                <a:lnTo>
                  <a:pt x="759287" y="220963"/>
                </a:lnTo>
                <a:lnTo>
                  <a:pt x="761327" y="228450"/>
                </a:lnTo>
                <a:lnTo>
                  <a:pt x="763367" y="235710"/>
                </a:lnTo>
                <a:lnTo>
                  <a:pt x="765180" y="242969"/>
                </a:lnTo>
                <a:lnTo>
                  <a:pt x="766540" y="250683"/>
                </a:lnTo>
                <a:lnTo>
                  <a:pt x="768127" y="258170"/>
                </a:lnTo>
                <a:lnTo>
                  <a:pt x="769261" y="265656"/>
                </a:lnTo>
                <a:lnTo>
                  <a:pt x="770621" y="273597"/>
                </a:lnTo>
                <a:lnTo>
                  <a:pt x="771528" y="281310"/>
                </a:lnTo>
                <a:lnTo>
                  <a:pt x="771841" y="283505"/>
                </a:lnTo>
                <a:lnTo>
                  <a:pt x="773361" y="282802"/>
                </a:lnTo>
                <a:lnTo>
                  <a:pt x="774259" y="282574"/>
                </a:lnTo>
                <a:lnTo>
                  <a:pt x="775606" y="282574"/>
                </a:lnTo>
                <a:lnTo>
                  <a:pt x="776729" y="282574"/>
                </a:lnTo>
                <a:lnTo>
                  <a:pt x="777852" y="282802"/>
                </a:lnTo>
                <a:lnTo>
                  <a:pt x="780098" y="283945"/>
                </a:lnTo>
                <a:lnTo>
                  <a:pt x="782344" y="285315"/>
                </a:lnTo>
                <a:lnTo>
                  <a:pt x="784589" y="287371"/>
                </a:lnTo>
                <a:lnTo>
                  <a:pt x="786611" y="289884"/>
                </a:lnTo>
                <a:lnTo>
                  <a:pt x="788407" y="293311"/>
                </a:lnTo>
                <a:lnTo>
                  <a:pt x="789979" y="296737"/>
                </a:lnTo>
                <a:lnTo>
                  <a:pt x="791776" y="300849"/>
                </a:lnTo>
                <a:lnTo>
                  <a:pt x="793348" y="305189"/>
                </a:lnTo>
                <a:lnTo>
                  <a:pt x="794471" y="309987"/>
                </a:lnTo>
                <a:lnTo>
                  <a:pt x="795818" y="315469"/>
                </a:lnTo>
                <a:lnTo>
                  <a:pt x="796492" y="320723"/>
                </a:lnTo>
                <a:lnTo>
                  <a:pt x="797390" y="326663"/>
                </a:lnTo>
                <a:lnTo>
                  <a:pt x="798064" y="332602"/>
                </a:lnTo>
                <a:lnTo>
                  <a:pt x="798289" y="338770"/>
                </a:lnTo>
                <a:lnTo>
                  <a:pt x="798513" y="345166"/>
                </a:lnTo>
                <a:lnTo>
                  <a:pt x="798289" y="351563"/>
                </a:lnTo>
                <a:lnTo>
                  <a:pt x="798064" y="357730"/>
                </a:lnTo>
                <a:lnTo>
                  <a:pt x="797390" y="363898"/>
                </a:lnTo>
                <a:lnTo>
                  <a:pt x="796492" y="369609"/>
                </a:lnTo>
                <a:lnTo>
                  <a:pt x="795818" y="375092"/>
                </a:lnTo>
                <a:lnTo>
                  <a:pt x="794471" y="380117"/>
                </a:lnTo>
                <a:lnTo>
                  <a:pt x="793348" y="385143"/>
                </a:lnTo>
                <a:lnTo>
                  <a:pt x="791776" y="389712"/>
                </a:lnTo>
                <a:lnTo>
                  <a:pt x="789979" y="393595"/>
                </a:lnTo>
                <a:lnTo>
                  <a:pt x="788407" y="397250"/>
                </a:lnTo>
                <a:lnTo>
                  <a:pt x="786611" y="400220"/>
                </a:lnTo>
                <a:lnTo>
                  <a:pt x="784589" y="403190"/>
                </a:lnTo>
                <a:lnTo>
                  <a:pt x="782344" y="405017"/>
                </a:lnTo>
                <a:lnTo>
                  <a:pt x="780098" y="406616"/>
                </a:lnTo>
                <a:lnTo>
                  <a:pt x="777852" y="407758"/>
                </a:lnTo>
                <a:lnTo>
                  <a:pt x="776729" y="407987"/>
                </a:lnTo>
                <a:lnTo>
                  <a:pt x="775606" y="407987"/>
                </a:lnTo>
                <a:lnTo>
                  <a:pt x="774259" y="407987"/>
                </a:lnTo>
                <a:lnTo>
                  <a:pt x="773361" y="407758"/>
                </a:lnTo>
                <a:lnTo>
                  <a:pt x="770890" y="406616"/>
                </a:lnTo>
                <a:lnTo>
                  <a:pt x="768869" y="405017"/>
                </a:lnTo>
                <a:lnTo>
                  <a:pt x="767445" y="403859"/>
                </a:lnTo>
                <a:lnTo>
                  <a:pt x="766540" y="408129"/>
                </a:lnTo>
                <a:lnTo>
                  <a:pt x="765180" y="415616"/>
                </a:lnTo>
                <a:lnTo>
                  <a:pt x="763367" y="423102"/>
                </a:lnTo>
                <a:lnTo>
                  <a:pt x="761327" y="430362"/>
                </a:lnTo>
                <a:lnTo>
                  <a:pt x="759287" y="437622"/>
                </a:lnTo>
                <a:lnTo>
                  <a:pt x="757020" y="444655"/>
                </a:lnTo>
                <a:lnTo>
                  <a:pt x="754753" y="452141"/>
                </a:lnTo>
                <a:lnTo>
                  <a:pt x="752259" y="458947"/>
                </a:lnTo>
                <a:lnTo>
                  <a:pt x="749539" y="465980"/>
                </a:lnTo>
                <a:lnTo>
                  <a:pt x="746592" y="472786"/>
                </a:lnTo>
                <a:lnTo>
                  <a:pt x="743872" y="479592"/>
                </a:lnTo>
                <a:lnTo>
                  <a:pt x="740925" y="486171"/>
                </a:lnTo>
                <a:lnTo>
                  <a:pt x="737751" y="492751"/>
                </a:lnTo>
                <a:lnTo>
                  <a:pt x="734578" y="499330"/>
                </a:lnTo>
                <a:lnTo>
                  <a:pt x="730951" y="505682"/>
                </a:lnTo>
                <a:lnTo>
                  <a:pt x="727777" y="511581"/>
                </a:lnTo>
                <a:lnTo>
                  <a:pt x="723924" y="517933"/>
                </a:lnTo>
                <a:lnTo>
                  <a:pt x="720523" y="523831"/>
                </a:lnTo>
                <a:lnTo>
                  <a:pt x="716443" y="529730"/>
                </a:lnTo>
                <a:lnTo>
                  <a:pt x="712589" y="535629"/>
                </a:lnTo>
                <a:lnTo>
                  <a:pt x="708509" y="541300"/>
                </a:lnTo>
                <a:lnTo>
                  <a:pt x="704202" y="546745"/>
                </a:lnTo>
                <a:lnTo>
                  <a:pt x="699895" y="551963"/>
                </a:lnTo>
                <a:lnTo>
                  <a:pt x="695815" y="557408"/>
                </a:lnTo>
                <a:lnTo>
                  <a:pt x="691281" y="562626"/>
                </a:lnTo>
                <a:lnTo>
                  <a:pt x="686521" y="567617"/>
                </a:lnTo>
                <a:lnTo>
                  <a:pt x="681760" y="572608"/>
                </a:lnTo>
                <a:lnTo>
                  <a:pt x="677227" y="577372"/>
                </a:lnTo>
                <a:lnTo>
                  <a:pt x="672239" y="581909"/>
                </a:lnTo>
                <a:lnTo>
                  <a:pt x="667479" y="586447"/>
                </a:lnTo>
                <a:lnTo>
                  <a:pt x="662492" y="590757"/>
                </a:lnTo>
                <a:lnTo>
                  <a:pt x="657052" y="594841"/>
                </a:lnTo>
                <a:lnTo>
                  <a:pt x="652065" y="598698"/>
                </a:lnTo>
                <a:lnTo>
                  <a:pt x="646851" y="602781"/>
                </a:lnTo>
                <a:lnTo>
                  <a:pt x="641184" y="606411"/>
                </a:lnTo>
                <a:lnTo>
                  <a:pt x="635970" y="609814"/>
                </a:lnTo>
                <a:lnTo>
                  <a:pt x="630303" y="613444"/>
                </a:lnTo>
                <a:lnTo>
                  <a:pt x="624862" y="616620"/>
                </a:lnTo>
                <a:lnTo>
                  <a:pt x="618969" y="619796"/>
                </a:lnTo>
                <a:lnTo>
                  <a:pt x="613301" y="622519"/>
                </a:lnTo>
                <a:lnTo>
                  <a:pt x="607408" y="625241"/>
                </a:lnTo>
                <a:lnTo>
                  <a:pt x="601740" y="627737"/>
                </a:lnTo>
                <a:lnTo>
                  <a:pt x="595620" y="630232"/>
                </a:lnTo>
                <a:lnTo>
                  <a:pt x="589499" y="632501"/>
                </a:lnTo>
                <a:lnTo>
                  <a:pt x="583379" y="634543"/>
                </a:lnTo>
                <a:lnTo>
                  <a:pt x="577485" y="636358"/>
                </a:lnTo>
                <a:lnTo>
                  <a:pt x="571365" y="638173"/>
                </a:lnTo>
                <a:lnTo>
                  <a:pt x="565017" y="639307"/>
                </a:lnTo>
                <a:lnTo>
                  <a:pt x="558670" y="640895"/>
                </a:lnTo>
                <a:lnTo>
                  <a:pt x="552550" y="642029"/>
                </a:lnTo>
                <a:lnTo>
                  <a:pt x="545976" y="642710"/>
                </a:lnTo>
                <a:lnTo>
                  <a:pt x="539629" y="643391"/>
                </a:lnTo>
                <a:lnTo>
                  <a:pt x="533055" y="644071"/>
                </a:lnTo>
                <a:lnTo>
                  <a:pt x="526481" y="644525"/>
                </a:lnTo>
                <a:lnTo>
                  <a:pt x="519907" y="644525"/>
                </a:lnTo>
                <a:lnTo>
                  <a:pt x="513333" y="644525"/>
                </a:lnTo>
                <a:lnTo>
                  <a:pt x="506759" y="644071"/>
                </a:lnTo>
                <a:lnTo>
                  <a:pt x="500186" y="643391"/>
                </a:lnTo>
                <a:lnTo>
                  <a:pt x="493838" y="642710"/>
                </a:lnTo>
                <a:lnTo>
                  <a:pt x="487264" y="642029"/>
                </a:lnTo>
                <a:lnTo>
                  <a:pt x="481144" y="640895"/>
                </a:lnTo>
                <a:lnTo>
                  <a:pt x="474797" y="639307"/>
                </a:lnTo>
                <a:lnTo>
                  <a:pt x="468450" y="638173"/>
                </a:lnTo>
                <a:lnTo>
                  <a:pt x="462329" y="636358"/>
                </a:lnTo>
                <a:lnTo>
                  <a:pt x="456435" y="634543"/>
                </a:lnTo>
                <a:lnTo>
                  <a:pt x="450315" y="632501"/>
                </a:lnTo>
                <a:lnTo>
                  <a:pt x="444194" y="630232"/>
                </a:lnTo>
                <a:lnTo>
                  <a:pt x="438301" y="627737"/>
                </a:lnTo>
                <a:lnTo>
                  <a:pt x="432407" y="625241"/>
                </a:lnTo>
                <a:lnTo>
                  <a:pt x="426513" y="622519"/>
                </a:lnTo>
                <a:lnTo>
                  <a:pt x="420846" y="619796"/>
                </a:lnTo>
                <a:lnTo>
                  <a:pt x="414952" y="616620"/>
                </a:lnTo>
                <a:lnTo>
                  <a:pt x="409512" y="613444"/>
                </a:lnTo>
                <a:lnTo>
                  <a:pt x="403844" y="609814"/>
                </a:lnTo>
                <a:lnTo>
                  <a:pt x="398631" y="606411"/>
                </a:lnTo>
                <a:lnTo>
                  <a:pt x="392963" y="602781"/>
                </a:lnTo>
                <a:lnTo>
                  <a:pt x="387750" y="598698"/>
                </a:lnTo>
                <a:lnTo>
                  <a:pt x="382763" y="594841"/>
                </a:lnTo>
                <a:lnTo>
                  <a:pt x="377322" y="590757"/>
                </a:lnTo>
                <a:lnTo>
                  <a:pt x="372335" y="586447"/>
                </a:lnTo>
                <a:lnTo>
                  <a:pt x="367575" y="581909"/>
                </a:lnTo>
                <a:lnTo>
                  <a:pt x="362588" y="577372"/>
                </a:lnTo>
                <a:lnTo>
                  <a:pt x="358054" y="572608"/>
                </a:lnTo>
                <a:lnTo>
                  <a:pt x="353294" y="567617"/>
                </a:lnTo>
                <a:lnTo>
                  <a:pt x="348760" y="562626"/>
                </a:lnTo>
                <a:lnTo>
                  <a:pt x="344000" y="557408"/>
                </a:lnTo>
                <a:lnTo>
                  <a:pt x="339919" y="551963"/>
                </a:lnTo>
                <a:lnTo>
                  <a:pt x="335612" y="546745"/>
                </a:lnTo>
                <a:lnTo>
                  <a:pt x="331305" y="541300"/>
                </a:lnTo>
                <a:lnTo>
                  <a:pt x="327225" y="535629"/>
                </a:lnTo>
                <a:lnTo>
                  <a:pt x="323371" y="529730"/>
                </a:lnTo>
                <a:lnTo>
                  <a:pt x="319291" y="523831"/>
                </a:lnTo>
                <a:lnTo>
                  <a:pt x="315891" y="517933"/>
                </a:lnTo>
                <a:lnTo>
                  <a:pt x="312037" y="511581"/>
                </a:lnTo>
                <a:lnTo>
                  <a:pt x="308863" y="505682"/>
                </a:lnTo>
                <a:lnTo>
                  <a:pt x="305236" y="499330"/>
                </a:lnTo>
                <a:lnTo>
                  <a:pt x="302063" y="492751"/>
                </a:lnTo>
                <a:lnTo>
                  <a:pt x="298889" y="486171"/>
                </a:lnTo>
                <a:lnTo>
                  <a:pt x="295942" y="479592"/>
                </a:lnTo>
                <a:lnTo>
                  <a:pt x="293222" y="472786"/>
                </a:lnTo>
                <a:lnTo>
                  <a:pt x="290275" y="465980"/>
                </a:lnTo>
                <a:lnTo>
                  <a:pt x="287555" y="458947"/>
                </a:lnTo>
                <a:lnTo>
                  <a:pt x="285061" y="452141"/>
                </a:lnTo>
                <a:lnTo>
                  <a:pt x="282795" y="444655"/>
                </a:lnTo>
                <a:lnTo>
                  <a:pt x="280528" y="437622"/>
                </a:lnTo>
                <a:lnTo>
                  <a:pt x="278488" y="430362"/>
                </a:lnTo>
                <a:lnTo>
                  <a:pt x="276447" y="423102"/>
                </a:lnTo>
                <a:lnTo>
                  <a:pt x="274861" y="415616"/>
                </a:lnTo>
                <a:lnTo>
                  <a:pt x="273274" y="408129"/>
                </a:lnTo>
                <a:lnTo>
                  <a:pt x="272602" y="404960"/>
                </a:lnTo>
                <a:lnTo>
                  <a:pt x="272532" y="405017"/>
                </a:lnTo>
                <a:lnTo>
                  <a:pt x="270286" y="406616"/>
                </a:lnTo>
                <a:lnTo>
                  <a:pt x="268041" y="407758"/>
                </a:lnTo>
                <a:lnTo>
                  <a:pt x="267142" y="407987"/>
                </a:lnTo>
                <a:lnTo>
                  <a:pt x="265795" y="407987"/>
                </a:lnTo>
                <a:lnTo>
                  <a:pt x="264672" y="407987"/>
                </a:lnTo>
                <a:lnTo>
                  <a:pt x="263549" y="407758"/>
                </a:lnTo>
                <a:lnTo>
                  <a:pt x="261303" y="406616"/>
                </a:lnTo>
                <a:lnTo>
                  <a:pt x="259058" y="405017"/>
                </a:lnTo>
                <a:lnTo>
                  <a:pt x="256812" y="403190"/>
                </a:lnTo>
                <a:lnTo>
                  <a:pt x="254791" y="400220"/>
                </a:lnTo>
                <a:lnTo>
                  <a:pt x="252994" y="397250"/>
                </a:lnTo>
                <a:lnTo>
                  <a:pt x="251422" y="393595"/>
                </a:lnTo>
                <a:lnTo>
                  <a:pt x="249625" y="389712"/>
                </a:lnTo>
                <a:lnTo>
                  <a:pt x="248053" y="385143"/>
                </a:lnTo>
                <a:lnTo>
                  <a:pt x="246930" y="380117"/>
                </a:lnTo>
                <a:lnTo>
                  <a:pt x="245583" y="375092"/>
                </a:lnTo>
                <a:lnTo>
                  <a:pt x="244909" y="369609"/>
                </a:lnTo>
                <a:lnTo>
                  <a:pt x="243786" y="363898"/>
                </a:lnTo>
                <a:lnTo>
                  <a:pt x="243337" y="357730"/>
                </a:lnTo>
                <a:lnTo>
                  <a:pt x="243113" y="351563"/>
                </a:lnTo>
                <a:lnTo>
                  <a:pt x="242888" y="345166"/>
                </a:lnTo>
                <a:lnTo>
                  <a:pt x="243113" y="338770"/>
                </a:lnTo>
                <a:lnTo>
                  <a:pt x="243337" y="332602"/>
                </a:lnTo>
                <a:lnTo>
                  <a:pt x="243786" y="326663"/>
                </a:lnTo>
                <a:lnTo>
                  <a:pt x="244909" y="320723"/>
                </a:lnTo>
                <a:lnTo>
                  <a:pt x="245583" y="315469"/>
                </a:lnTo>
                <a:lnTo>
                  <a:pt x="246930" y="309987"/>
                </a:lnTo>
                <a:lnTo>
                  <a:pt x="248053" y="305189"/>
                </a:lnTo>
                <a:lnTo>
                  <a:pt x="249625" y="300849"/>
                </a:lnTo>
                <a:lnTo>
                  <a:pt x="251422" y="296737"/>
                </a:lnTo>
                <a:lnTo>
                  <a:pt x="252994" y="293311"/>
                </a:lnTo>
                <a:lnTo>
                  <a:pt x="254791" y="289884"/>
                </a:lnTo>
                <a:lnTo>
                  <a:pt x="256812" y="287371"/>
                </a:lnTo>
                <a:lnTo>
                  <a:pt x="259058" y="285315"/>
                </a:lnTo>
                <a:lnTo>
                  <a:pt x="261303" y="283945"/>
                </a:lnTo>
                <a:lnTo>
                  <a:pt x="263549" y="282802"/>
                </a:lnTo>
                <a:lnTo>
                  <a:pt x="264672" y="282574"/>
                </a:lnTo>
                <a:lnTo>
                  <a:pt x="265795" y="282574"/>
                </a:lnTo>
                <a:lnTo>
                  <a:pt x="267142" y="282574"/>
                </a:lnTo>
                <a:lnTo>
                  <a:pt x="268041" y="282802"/>
                </a:lnTo>
                <a:lnTo>
                  <a:pt x="268071" y="282818"/>
                </a:lnTo>
                <a:lnTo>
                  <a:pt x="268287" y="281310"/>
                </a:lnTo>
                <a:lnTo>
                  <a:pt x="269193" y="273597"/>
                </a:lnTo>
                <a:lnTo>
                  <a:pt x="270554" y="265656"/>
                </a:lnTo>
                <a:lnTo>
                  <a:pt x="271687" y="258170"/>
                </a:lnTo>
                <a:lnTo>
                  <a:pt x="273274" y="250683"/>
                </a:lnTo>
                <a:lnTo>
                  <a:pt x="274861" y="242969"/>
                </a:lnTo>
                <a:lnTo>
                  <a:pt x="276447" y="235710"/>
                </a:lnTo>
                <a:lnTo>
                  <a:pt x="278488" y="228450"/>
                </a:lnTo>
                <a:lnTo>
                  <a:pt x="280528" y="220963"/>
                </a:lnTo>
                <a:lnTo>
                  <a:pt x="282795" y="213704"/>
                </a:lnTo>
                <a:lnTo>
                  <a:pt x="285061" y="206671"/>
                </a:lnTo>
                <a:lnTo>
                  <a:pt x="287555" y="199638"/>
                </a:lnTo>
                <a:lnTo>
                  <a:pt x="290275" y="192832"/>
                </a:lnTo>
                <a:lnTo>
                  <a:pt x="293222" y="186026"/>
                </a:lnTo>
                <a:lnTo>
                  <a:pt x="295942" y="179220"/>
                </a:lnTo>
                <a:lnTo>
                  <a:pt x="298889" y="172640"/>
                </a:lnTo>
                <a:lnTo>
                  <a:pt x="302063" y="166061"/>
                </a:lnTo>
                <a:lnTo>
                  <a:pt x="305236" y="159482"/>
                </a:lnTo>
                <a:lnTo>
                  <a:pt x="308863" y="153130"/>
                </a:lnTo>
                <a:lnTo>
                  <a:pt x="312037" y="146778"/>
                </a:lnTo>
                <a:lnTo>
                  <a:pt x="315891" y="140652"/>
                </a:lnTo>
                <a:lnTo>
                  <a:pt x="319291" y="134754"/>
                </a:lnTo>
                <a:lnTo>
                  <a:pt x="323371" y="128855"/>
                </a:lnTo>
                <a:lnTo>
                  <a:pt x="327225" y="123183"/>
                </a:lnTo>
                <a:lnTo>
                  <a:pt x="331305" y="117512"/>
                </a:lnTo>
                <a:lnTo>
                  <a:pt x="335612" y="112067"/>
                </a:lnTo>
                <a:lnTo>
                  <a:pt x="339919" y="106395"/>
                </a:lnTo>
                <a:lnTo>
                  <a:pt x="344000" y="101177"/>
                </a:lnTo>
                <a:lnTo>
                  <a:pt x="348760" y="96186"/>
                </a:lnTo>
                <a:lnTo>
                  <a:pt x="353294" y="90968"/>
                </a:lnTo>
                <a:lnTo>
                  <a:pt x="358054" y="86204"/>
                </a:lnTo>
                <a:lnTo>
                  <a:pt x="362588" y="81440"/>
                </a:lnTo>
                <a:lnTo>
                  <a:pt x="367575" y="76902"/>
                </a:lnTo>
                <a:lnTo>
                  <a:pt x="372335" y="72365"/>
                </a:lnTo>
                <a:lnTo>
                  <a:pt x="377322" y="68055"/>
                </a:lnTo>
                <a:lnTo>
                  <a:pt x="382763" y="63744"/>
                </a:lnTo>
                <a:lnTo>
                  <a:pt x="387750" y="59887"/>
                </a:lnTo>
                <a:lnTo>
                  <a:pt x="392963" y="56031"/>
                </a:lnTo>
                <a:lnTo>
                  <a:pt x="398631" y="52174"/>
                </a:lnTo>
                <a:lnTo>
                  <a:pt x="403844" y="48544"/>
                </a:lnTo>
                <a:lnTo>
                  <a:pt x="409512" y="45368"/>
                </a:lnTo>
                <a:lnTo>
                  <a:pt x="414952" y="41965"/>
                </a:lnTo>
                <a:lnTo>
                  <a:pt x="420846" y="39016"/>
                </a:lnTo>
                <a:lnTo>
                  <a:pt x="426513" y="36066"/>
                </a:lnTo>
                <a:lnTo>
                  <a:pt x="432407" y="33571"/>
                </a:lnTo>
                <a:lnTo>
                  <a:pt x="438301" y="30621"/>
                </a:lnTo>
                <a:lnTo>
                  <a:pt x="444194" y="28353"/>
                </a:lnTo>
                <a:lnTo>
                  <a:pt x="450315" y="26084"/>
                </a:lnTo>
                <a:lnTo>
                  <a:pt x="456435" y="24042"/>
                </a:lnTo>
                <a:lnTo>
                  <a:pt x="462329" y="22454"/>
                </a:lnTo>
                <a:lnTo>
                  <a:pt x="468450" y="20639"/>
                </a:lnTo>
                <a:lnTo>
                  <a:pt x="474797" y="19051"/>
                </a:lnTo>
                <a:lnTo>
                  <a:pt x="481144" y="17917"/>
                </a:lnTo>
                <a:lnTo>
                  <a:pt x="487264" y="16783"/>
                </a:lnTo>
                <a:lnTo>
                  <a:pt x="493838" y="15875"/>
                </a:lnTo>
                <a:lnTo>
                  <a:pt x="500186" y="14968"/>
                </a:lnTo>
                <a:lnTo>
                  <a:pt x="506759" y="14514"/>
                </a:lnTo>
                <a:lnTo>
                  <a:pt x="513333" y="14287"/>
                </a:lnTo>
                <a:close/>
                <a:moveTo>
                  <a:pt x="2026444" y="0"/>
                </a:moveTo>
                <a:lnTo>
                  <a:pt x="2033018" y="227"/>
                </a:lnTo>
                <a:lnTo>
                  <a:pt x="2039592" y="454"/>
                </a:lnTo>
                <a:lnTo>
                  <a:pt x="2046166" y="1134"/>
                </a:lnTo>
                <a:lnTo>
                  <a:pt x="2052740" y="1814"/>
                </a:lnTo>
                <a:lnTo>
                  <a:pt x="2059087" y="2948"/>
                </a:lnTo>
                <a:lnTo>
                  <a:pt x="2065434" y="3855"/>
                </a:lnTo>
                <a:lnTo>
                  <a:pt x="2071555" y="5216"/>
                </a:lnTo>
                <a:lnTo>
                  <a:pt x="2077902" y="6577"/>
                </a:lnTo>
                <a:lnTo>
                  <a:pt x="2084022" y="8164"/>
                </a:lnTo>
                <a:lnTo>
                  <a:pt x="2090369" y="10205"/>
                </a:lnTo>
                <a:lnTo>
                  <a:pt x="2096263" y="12246"/>
                </a:lnTo>
                <a:lnTo>
                  <a:pt x="2102384" y="14514"/>
                </a:lnTo>
                <a:lnTo>
                  <a:pt x="2108278" y="16782"/>
                </a:lnTo>
                <a:lnTo>
                  <a:pt x="2114171" y="19277"/>
                </a:lnTo>
                <a:lnTo>
                  <a:pt x="2120065" y="21998"/>
                </a:lnTo>
                <a:lnTo>
                  <a:pt x="2125506" y="24946"/>
                </a:lnTo>
                <a:lnTo>
                  <a:pt x="2131399" y="28121"/>
                </a:lnTo>
                <a:lnTo>
                  <a:pt x="2137067" y="31296"/>
                </a:lnTo>
                <a:lnTo>
                  <a:pt x="2142507" y="34698"/>
                </a:lnTo>
                <a:lnTo>
                  <a:pt x="2147947" y="38100"/>
                </a:lnTo>
                <a:lnTo>
                  <a:pt x="2153388" y="41955"/>
                </a:lnTo>
                <a:lnTo>
                  <a:pt x="2158602" y="45811"/>
                </a:lnTo>
                <a:lnTo>
                  <a:pt x="2164042" y="49893"/>
                </a:lnTo>
                <a:lnTo>
                  <a:pt x="2169029" y="53975"/>
                </a:lnTo>
                <a:lnTo>
                  <a:pt x="2174016" y="58284"/>
                </a:lnTo>
                <a:lnTo>
                  <a:pt x="2179003" y="62593"/>
                </a:lnTo>
                <a:lnTo>
                  <a:pt x="2183764" y="67355"/>
                </a:lnTo>
                <a:lnTo>
                  <a:pt x="2188751" y="71891"/>
                </a:lnTo>
                <a:lnTo>
                  <a:pt x="2193284" y="77107"/>
                </a:lnTo>
                <a:lnTo>
                  <a:pt x="2197818" y="82096"/>
                </a:lnTo>
                <a:lnTo>
                  <a:pt x="2202352" y="87086"/>
                </a:lnTo>
                <a:lnTo>
                  <a:pt x="2206659" y="92529"/>
                </a:lnTo>
                <a:lnTo>
                  <a:pt x="2210966" y="97745"/>
                </a:lnTo>
                <a:lnTo>
                  <a:pt x="2215046" y="103188"/>
                </a:lnTo>
                <a:lnTo>
                  <a:pt x="2219127" y="109084"/>
                </a:lnTo>
                <a:lnTo>
                  <a:pt x="2223207" y="114980"/>
                </a:lnTo>
                <a:lnTo>
                  <a:pt x="2227061" y="120650"/>
                </a:lnTo>
                <a:lnTo>
                  <a:pt x="2230687" y="126773"/>
                </a:lnTo>
                <a:lnTo>
                  <a:pt x="2234314" y="132896"/>
                </a:lnTo>
                <a:lnTo>
                  <a:pt x="2237941" y="139020"/>
                </a:lnTo>
                <a:lnTo>
                  <a:pt x="2241115" y="145370"/>
                </a:lnTo>
                <a:lnTo>
                  <a:pt x="2244515" y="151720"/>
                </a:lnTo>
                <a:lnTo>
                  <a:pt x="2247462" y="158297"/>
                </a:lnTo>
                <a:lnTo>
                  <a:pt x="2250409" y="165100"/>
                </a:lnTo>
                <a:lnTo>
                  <a:pt x="2253583" y="171677"/>
                </a:lnTo>
                <a:lnTo>
                  <a:pt x="2256303" y="178480"/>
                </a:lnTo>
                <a:lnTo>
                  <a:pt x="2258796" y="185511"/>
                </a:lnTo>
                <a:lnTo>
                  <a:pt x="2261290" y="192541"/>
                </a:lnTo>
                <a:lnTo>
                  <a:pt x="2263557" y="199798"/>
                </a:lnTo>
                <a:lnTo>
                  <a:pt x="2265824" y="206829"/>
                </a:lnTo>
                <a:lnTo>
                  <a:pt x="2267864" y="214086"/>
                </a:lnTo>
                <a:lnTo>
                  <a:pt x="2269904" y="221343"/>
                </a:lnTo>
                <a:lnTo>
                  <a:pt x="2271717" y="229054"/>
                </a:lnTo>
                <a:lnTo>
                  <a:pt x="2273078" y="236538"/>
                </a:lnTo>
                <a:lnTo>
                  <a:pt x="2274664" y="244022"/>
                </a:lnTo>
                <a:lnTo>
                  <a:pt x="2276251" y="251732"/>
                </a:lnTo>
                <a:lnTo>
                  <a:pt x="2277158" y="259443"/>
                </a:lnTo>
                <a:lnTo>
                  <a:pt x="2278518" y="267154"/>
                </a:lnTo>
                <a:lnTo>
                  <a:pt x="2278638" y="268548"/>
                </a:lnTo>
                <a:lnTo>
                  <a:pt x="2279424" y="268288"/>
                </a:lnTo>
                <a:lnTo>
                  <a:pt x="2280331" y="268288"/>
                </a:lnTo>
                <a:lnTo>
                  <a:pt x="2281692" y="268288"/>
                </a:lnTo>
                <a:lnTo>
                  <a:pt x="2282826" y="268738"/>
                </a:lnTo>
                <a:lnTo>
                  <a:pt x="2285093" y="269639"/>
                </a:lnTo>
                <a:lnTo>
                  <a:pt x="2287361" y="271215"/>
                </a:lnTo>
                <a:lnTo>
                  <a:pt x="2289402" y="273466"/>
                </a:lnTo>
                <a:lnTo>
                  <a:pt x="2291443" y="275943"/>
                </a:lnTo>
                <a:lnTo>
                  <a:pt x="2293485" y="278869"/>
                </a:lnTo>
                <a:lnTo>
                  <a:pt x="2295299" y="282472"/>
                </a:lnTo>
                <a:lnTo>
                  <a:pt x="2296660" y="286524"/>
                </a:lnTo>
                <a:lnTo>
                  <a:pt x="2298247" y="291027"/>
                </a:lnTo>
                <a:lnTo>
                  <a:pt x="2299608" y="295755"/>
                </a:lnTo>
                <a:lnTo>
                  <a:pt x="2300742" y="300708"/>
                </a:lnTo>
                <a:lnTo>
                  <a:pt x="2301876" y="306111"/>
                </a:lnTo>
                <a:lnTo>
                  <a:pt x="2302556" y="311964"/>
                </a:lnTo>
                <a:lnTo>
                  <a:pt x="2303010" y="317818"/>
                </a:lnTo>
                <a:lnTo>
                  <a:pt x="2303236" y="323897"/>
                </a:lnTo>
                <a:lnTo>
                  <a:pt x="2303463" y="330200"/>
                </a:lnTo>
                <a:lnTo>
                  <a:pt x="2303236" y="336504"/>
                </a:lnTo>
                <a:lnTo>
                  <a:pt x="2303010" y="342808"/>
                </a:lnTo>
                <a:lnTo>
                  <a:pt x="2302556" y="348662"/>
                </a:lnTo>
                <a:lnTo>
                  <a:pt x="2301876" y="354290"/>
                </a:lnTo>
                <a:lnTo>
                  <a:pt x="2300742" y="359918"/>
                </a:lnTo>
                <a:lnTo>
                  <a:pt x="2299608" y="364871"/>
                </a:lnTo>
                <a:lnTo>
                  <a:pt x="2298247" y="369599"/>
                </a:lnTo>
                <a:lnTo>
                  <a:pt x="2296660" y="373877"/>
                </a:lnTo>
                <a:lnTo>
                  <a:pt x="2295299" y="377929"/>
                </a:lnTo>
                <a:lnTo>
                  <a:pt x="2293485" y="381306"/>
                </a:lnTo>
                <a:lnTo>
                  <a:pt x="2291443" y="384683"/>
                </a:lnTo>
                <a:lnTo>
                  <a:pt x="2289402" y="387160"/>
                </a:lnTo>
                <a:lnTo>
                  <a:pt x="2287361" y="389411"/>
                </a:lnTo>
                <a:lnTo>
                  <a:pt x="2285093" y="390987"/>
                </a:lnTo>
                <a:lnTo>
                  <a:pt x="2282826" y="391663"/>
                </a:lnTo>
                <a:lnTo>
                  <a:pt x="2281692" y="391888"/>
                </a:lnTo>
                <a:lnTo>
                  <a:pt x="2280331" y="392113"/>
                </a:lnTo>
                <a:lnTo>
                  <a:pt x="2279424" y="391888"/>
                </a:lnTo>
                <a:lnTo>
                  <a:pt x="2278063" y="391663"/>
                </a:lnTo>
                <a:lnTo>
                  <a:pt x="2275795" y="390987"/>
                </a:lnTo>
                <a:lnTo>
                  <a:pt x="2273928" y="389690"/>
                </a:lnTo>
                <a:lnTo>
                  <a:pt x="2273078" y="393700"/>
                </a:lnTo>
                <a:lnTo>
                  <a:pt x="2271717" y="401411"/>
                </a:lnTo>
                <a:lnTo>
                  <a:pt x="2269904" y="408895"/>
                </a:lnTo>
                <a:lnTo>
                  <a:pt x="2267864" y="416152"/>
                </a:lnTo>
                <a:lnTo>
                  <a:pt x="2265824" y="423636"/>
                </a:lnTo>
                <a:lnTo>
                  <a:pt x="2263557" y="430666"/>
                </a:lnTo>
                <a:lnTo>
                  <a:pt x="2261290" y="437697"/>
                </a:lnTo>
                <a:lnTo>
                  <a:pt x="2258796" y="444727"/>
                </a:lnTo>
                <a:lnTo>
                  <a:pt x="2256303" y="451757"/>
                </a:lnTo>
                <a:lnTo>
                  <a:pt x="2253583" y="458561"/>
                </a:lnTo>
                <a:lnTo>
                  <a:pt x="2250409" y="465138"/>
                </a:lnTo>
                <a:lnTo>
                  <a:pt x="2247462" y="471941"/>
                </a:lnTo>
                <a:lnTo>
                  <a:pt x="2244515" y="478518"/>
                </a:lnTo>
                <a:lnTo>
                  <a:pt x="2241115" y="484868"/>
                </a:lnTo>
                <a:lnTo>
                  <a:pt x="2237941" y="491218"/>
                </a:lnTo>
                <a:lnTo>
                  <a:pt x="2234314" y="497568"/>
                </a:lnTo>
                <a:lnTo>
                  <a:pt x="2230687" y="503691"/>
                </a:lnTo>
                <a:lnTo>
                  <a:pt x="2227061" y="509588"/>
                </a:lnTo>
                <a:lnTo>
                  <a:pt x="2223207" y="515484"/>
                </a:lnTo>
                <a:lnTo>
                  <a:pt x="2219127" y="521154"/>
                </a:lnTo>
                <a:lnTo>
                  <a:pt x="2215046" y="527050"/>
                </a:lnTo>
                <a:lnTo>
                  <a:pt x="2210966" y="532720"/>
                </a:lnTo>
                <a:lnTo>
                  <a:pt x="2206659" y="537936"/>
                </a:lnTo>
                <a:lnTo>
                  <a:pt x="2202352" y="543152"/>
                </a:lnTo>
                <a:lnTo>
                  <a:pt x="2197818" y="548368"/>
                </a:lnTo>
                <a:lnTo>
                  <a:pt x="2193284" y="553357"/>
                </a:lnTo>
                <a:lnTo>
                  <a:pt x="2188751" y="558347"/>
                </a:lnTo>
                <a:lnTo>
                  <a:pt x="2183764" y="562882"/>
                </a:lnTo>
                <a:lnTo>
                  <a:pt x="2179003" y="567645"/>
                </a:lnTo>
                <a:lnTo>
                  <a:pt x="2174016" y="571954"/>
                </a:lnTo>
                <a:lnTo>
                  <a:pt x="2169029" y="576263"/>
                </a:lnTo>
                <a:lnTo>
                  <a:pt x="2164042" y="580572"/>
                </a:lnTo>
                <a:lnTo>
                  <a:pt x="2158602" y="584654"/>
                </a:lnTo>
                <a:lnTo>
                  <a:pt x="2153388" y="588283"/>
                </a:lnTo>
                <a:lnTo>
                  <a:pt x="2147947" y="592138"/>
                </a:lnTo>
                <a:lnTo>
                  <a:pt x="2142507" y="595766"/>
                </a:lnTo>
                <a:lnTo>
                  <a:pt x="2137067" y="598941"/>
                </a:lnTo>
                <a:lnTo>
                  <a:pt x="2131399" y="602343"/>
                </a:lnTo>
                <a:lnTo>
                  <a:pt x="2125506" y="605291"/>
                </a:lnTo>
                <a:lnTo>
                  <a:pt x="2120065" y="608240"/>
                </a:lnTo>
                <a:lnTo>
                  <a:pt x="2114171" y="611188"/>
                </a:lnTo>
                <a:lnTo>
                  <a:pt x="2108278" y="613683"/>
                </a:lnTo>
                <a:lnTo>
                  <a:pt x="2102384" y="615950"/>
                </a:lnTo>
                <a:lnTo>
                  <a:pt x="2096263" y="618218"/>
                </a:lnTo>
                <a:lnTo>
                  <a:pt x="2090369" y="620259"/>
                </a:lnTo>
                <a:lnTo>
                  <a:pt x="2084022" y="622300"/>
                </a:lnTo>
                <a:lnTo>
                  <a:pt x="2077902" y="623661"/>
                </a:lnTo>
                <a:lnTo>
                  <a:pt x="2071555" y="625249"/>
                </a:lnTo>
                <a:lnTo>
                  <a:pt x="2065434" y="626609"/>
                </a:lnTo>
                <a:lnTo>
                  <a:pt x="2059087" y="627743"/>
                </a:lnTo>
                <a:lnTo>
                  <a:pt x="2052740" y="628424"/>
                </a:lnTo>
                <a:lnTo>
                  <a:pt x="2046166" y="629331"/>
                </a:lnTo>
                <a:lnTo>
                  <a:pt x="2039592" y="629784"/>
                </a:lnTo>
                <a:lnTo>
                  <a:pt x="2033018" y="630011"/>
                </a:lnTo>
                <a:lnTo>
                  <a:pt x="2026444" y="630238"/>
                </a:lnTo>
                <a:lnTo>
                  <a:pt x="2019870" y="630011"/>
                </a:lnTo>
                <a:lnTo>
                  <a:pt x="2013297" y="629784"/>
                </a:lnTo>
                <a:lnTo>
                  <a:pt x="2006949" y="629331"/>
                </a:lnTo>
                <a:lnTo>
                  <a:pt x="2000602" y="628424"/>
                </a:lnTo>
                <a:lnTo>
                  <a:pt x="1994255" y="627743"/>
                </a:lnTo>
                <a:lnTo>
                  <a:pt x="1987681" y="626609"/>
                </a:lnTo>
                <a:lnTo>
                  <a:pt x="1981334" y="625249"/>
                </a:lnTo>
                <a:lnTo>
                  <a:pt x="1975213" y="623661"/>
                </a:lnTo>
                <a:lnTo>
                  <a:pt x="1968866" y="622300"/>
                </a:lnTo>
                <a:lnTo>
                  <a:pt x="1962972" y="620259"/>
                </a:lnTo>
                <a:lnTo>
                  <a:pt x="1956852" y="618218"/>
                </a:lnTo>
                <a:lnTo>
                  <a:pt x="1950731" y="615950"/>
                </a:lnTo>
                <a:lnTo>
                  <a:pt x="1944838" y="613683"/>
                </a:lnTo>
                <a:lnTo>
                  <a:pt x="1938944" y="611188"/>
                </a:lnTo>
                <a:lnTo>
                  <a:pt x="1933050" y="608240"/>
                </a:lnTo>
                <a:lnTo>
                  <a:pt x="1927383" y="605291"/>
                </a:lnTo>
                <a:lnTo>
                  <a:pt x="1921716" y="602343"/>
                </a:lnTo>
                <a:lnTo>
                  <a:pt x="1916049" y="598941"/>
                </a:lnTo>
                <a:lnTo>
                  <a:pt x="1910381" y="595766"/>
                </a:lnTo>
                <a:lnTo>
                  <a:pt x="1905168" y="592138"/>
                </a:lnTo>
                <a:lnTo>
                  <a:pt x="1899954" y="588283"/>
                </a:lnTo>
                <a:lnTo>
                  <a:pt x="1894514" y="584654"/>
                </a:lnTo>
                <a:lnTo>
                  <a:pt x="1889300" y="580572"/>
                </a:lnTo>
                <a:lnTo>
                  <a:pt x="1884313" y="576263"/>
                </a:lnTo>
                <a:lnTo>
                  <a:pt x="1879099" y="571954"/>
                </a:lnTo>
                <a:lnTo>
                  <a:pt x="1874112" y="567645"/>
                </a:lnTo>
                <a:lnTo>
                  <a:pt x="1869352" y="562882"/>
                </a:lnTo>
                <a:lnTo>
                  <a:pt x="1864591" y="558347"/>
                </a:lnTo>
                <a:lnTo>
                  <a:pt x="1859831" y="553357"/>
                </a:lnTo>
                <a:lnTo>
                  <a:pt x="1855297" y="548368"/>
                </a:lnTo>
                <a:lnTo>
                  <a:pt x="1850763" y="543152"/>
                </a:lnTo>
                <a:lnTo>
                  <a:pt x="1846456" y="537936"/>
                </a:lnTo>
                <a:lnTo>
                  <a:pt x="1842149" y="532720"/>
                </a:lnTo>
                <a:lnTo>
                  <a:pt x="1838069" y="527050"/>
                </a:lnTo>
                <a:lnTo>
                  <a:pt x="1833989" y="521154"/>
                </a:lnTo>
                <a:lnTo>
                  <a:pt x="1829908" y="515484"/>
                </a:lnTo>
                <a:lnTo>
                  <a:pt x="1826281" y="509588"/>
                </a:lnTo>
                <a:lnTo>
                  <a:pt x="1822428" y="503691"/>
                </a:lnTo>
                <a:lnTo>
                  <a:pt x="1818801" y="497568"/>
                </a:lnTo>
                <a:lnTo>
                  <a:pt x="1815400" y="491218"/>
                </a:lnTo>
                <a:lnTo>
                  <a:pt x="1811774" y="484868"/>
                </a:lnTo>
                <a:lnTo>
                  <a:pt x="1808827" y="478518"/>
                </a:lnTo>
                <a:lnTo>
                  <a:pt x="1805426" y="471941"/>
                </a:lnTo>
                <a:lnTo>
                  <a:pt x="1802479" y="465138"/>
                </a:lnTo>
                <a:lnTo>
                  <a:pt x="1799759" y="458561"/>
                </a:lnTo>
                <a:lnTo>
                  <a:pt x="1797039" y="451757"/>
                </a:lnTo>
                <a:lnTo>
                  <a:pt x="1794545" y="444727"/>
                </a:lnTo>
                <a:lnTo>
                  <a:pt x="1791825" y="437697"/>
                </a:lnTo>
                <a:lnTo>
                  <a:pt x="1789332" y="430666"/>
                </a:lnTo>
                <a:lnTo>
                  <a:pt x="1787292" y="423636"/>
                </a:lnTo>
                <a:lnTo>
                  <a:pt x="1785025" y="416152"/>
                </a:lnTo>
                <a:lnTo>
                  <a:pt x="1783438" y="408895"/>
                </a:lnTo>
                <a:lnTo>
                  <a:pt x="1781624" y="401411"/>
                </a:lnTo>
                <a:lnTo>
                  <a:pt x="1779811" y="393700"/>
                </a:lnTo>
                <a:lnTo>
                  <a:pt x="1778682" y="388377"/>
                </a:lnTo>
                <a:lnTo>
                  <a:pt x="1777853" y="389411"/>
                </a:lnTo>
                <a:lnTo>
                  <a:pt x="1775596" y="390987"/>
                </a:lnTo>
                <a:lnTo>
                  <a:pt x="1773114" y="391663"/>
                </a:lnTo>
                <a:lnTo>
                  <a:pt x="1771986" y="391888"/>
                </a:lnTo>
                <a:lnTo>
                  <a:pt x="1770632" y="392113"/>
                </a:lnTo>
                <a:lnTo>
                  <a:pt x="1769729" y="391888"/>
                </a:lnTo>
                <a:lnTo>
                  <a:pt x="1768375" y="391663"/>
                </a:lnTo>
                <a:lnTo>
                  <a:pt x="1766118" y="390987"/>
                </a:lnTo>
                <a:lnTo>
                  <a:pt x="1763861" y="389411"/>
                </a:lnTo>
                <a:lnTo>
                  <a:pt x="1761830" y="387160"/>
                </a:lnTo>
                <a:lnTo>
                  <a:pt x="1760025" y="384683"/>
                </a:lnTo>
                <a:lnTo>
                  <a:pt x="1757994" y="381306"/>
                </a:lnTo>
                <a:lnTo>
                  <a:pt x="1756188" y="377929"/>
                </a:lnTo>
                <a:lnTo>
                  <a:pt x="1754609" y="373877"/>
                </a:lnTo>
                <a:lnTo>
                  <a:pt x="1753029" y="369599"/>
                </a:lnTo>
                <a:lnTo>
                  <a:pt x="1751675" y="364871"/>
                </a:lnTo>
                <a:lnTo>
                  <a:pt x="1750546" y="359918"/>
                </a:lnTo>
                <a:lnTo>
                  <a:pt x="1749644" y="354290"/>
                </a:lnTo>
                <a:lnTo>
                  <a:pt x="1748967" y="348662"/>
                </a:lnTo>
                <a:lnTo>
                  <a:pt x="1748290" y="342808"/>
                </a:lnTo>
                <a:lnTo>
                  <a:pt x="1747838" y="336504"/>
                </a:lnTo>
                <a:lnTo>
                  <a:pt x="1747838" y="330200"/>
                </a:lnTo>
                <a:lnTo>
                  <a:pt x="1747838" y="323897"/>
                </a:lnTo>
                <a:lnTo>
                  <a:pt x="1748290" y="317818"/>
                </a:lnTo>
                <a:lnTo>
                  <a:pt x="1748967" y="311964"/>
                </a:lnTo>
                <a:lnTo>
                  <a:pt x="1749644" y="306111"/>
                </a:lnTo>
                <a:lnTo>
                  <a:pt x="1750546" y="300708"/>
                </a:lnTo>
                <a:lnTo>
                  <a:pt x="1751675" y="295755"/>
                </a:lnTo>
                <a:lnTo>
                  <a:pt x="1753029" y="291027"/>
                </a:lnTo>
                <a:lnTo>
                  <a:pt x="1754609" y="286524"/>
                </a:lnTo>
                <a:lnTo>
                  <a:pt x="1756188" y="282472"/>
                </a:lnTo>
                <a:lnTo>
                  <a:pt x="1757994" y="278869"/>
                </a:lnTo>
                <a:lnTo>
                  <a:pt x="1760025" y="275943"/>
                </a:lnTo>
                <a:lnTo>
                  <a:pt x="1761830" y="273466"/>
                </a:lnTo>
                <a:lnTo>
                  <a:pt x="1763861" y="271215"/>
                </a:lnTo>
                <a:lnTo>
                  <a:pt x="1766118" y="269639"/>
                </a:lnTo>
                <a:lnTo>
                  <a:pt x="1768375" y="268738"/>
                </a:lnTo>
                <a:lnTo>
                  <a:pt x="1769729" y="268288"/>
                </a:lnTo>
                <a:lnTo>
                  <a:pt x="1770632" y="268288"/>
                </a:lnTo>
                <a:lnTo>
                  <a:pt x="1771986" y="268288"/>
                </a:lnTo>
                <a:lnTo>
                  <a:pt x="1773114" y="268738"/>
                </a:lnTo>
                <a:lnTo>
                  <a:pt x="1774524" y="269250"/>
                </a:lnTo>
                <a:lnTo>
                  <a:pt x="1774824" y="267154"/>
                </a:lnTo>
                <a:lnTo>
                  <a:pt x="1775731" y="259443"/>
                </a:lnTo>
                <a:lnTo>
                  <a:pt x="1777091" y="251732"/>
                </a:lnTo>
                <a:lnTo>
                  <a:pt x="1778224" y="244022"/>
                </a:lnTo>
                <a:lnTo>
                  <a:pt x="1779811" y="236538"/>
                </a:lnTo>
                <a:lnTo>
                  <a:pt x="1781624" y="229054"/>
                </a:lnTo>
                <a:lnTo>
                  <a:pt x="1783438" y="221343"/>
                </a:lnTo>
                <a:lnTo>
                  <a:pt x="1785025" y="214086"/>
                </a:lnTo>
                <a:lnTo>
                  <a:pt x="1787292" y="206829"/>
                </a:lnTo>
                <a:lnTo>
                  <a:pt x="1789332" y="199798"/>
                </a:lnTo>
                <a:lnTo>
                  <a:pt x="1791825" y="192541"/>
                </a:lnTo>
                <a:lnTo>
                  <a:pt x="1794545" y="185511"/>
                </a:lnTo>
                <a:lnTo>
                  <a:pt x="1797039" y="178480"/>
                </a:lnTo>
                <a:lnTo>
                  <a:pt x="1799759" y="171677"/>
                </a:lnTo>
                <a:lnTo>
                  <a:pt x="1802479" y="165100"/>
                </a:lnTo>
                <a:lnTo>
                  <a:pt x="1805426" y="158297"/>
                </a:lnTo>
                <a:lnTo>
                  <a:pt x="1808827" y="151720"/>
                </a:lnTo>
                <a:lnTo>
                  <a:pt x="1811774" y="145370"/>
                </a:lnTo>
                <a:lnTo>
                  <a:pt x="1815400" y="139020"/>
                </a:lnTo>
                <a:lnTo>
                  <a:pt x="1818801" y="132896"/>
                </a:lnTo>
                <a:lnTo>
                  <a:pt x="1822428" y="126773"/>
                </a:lnTo>
                <a:lnTo>
                  <a:pt x="1826281" y="120650"/>
                </a:lnTo>
                <a:lnTo>
                  <a:pt x="1829908" y="114980"/>
                </a:lnTo>
                <a:lnTo>
                  <a:pt x="1833989" y="109084"/>
                </a:lnTo>
                <a:lnTo>
                  <a:pt x="1838069" y="103188"/>
                </a:lnTo>
                <a:lnTo>
                  <a:pt x="1842149" y="97745"/>
                </a:lnTo>
                <a:lnTo>
                  <a:pt x="1846456" y="92529"/>
                </a:lnTo>
                <a:lnTo>
                  <a:pt x="1850763" y="87086"/>
                </a:lnTo>
                <a:lnTo>
                  <a:pt x="1855297" y="82096"/>
                </a:lnTo>
                <a:lnTo>
                  <a:pt x="1859831" y="77107"/>
                </a:lnTo>
                <a:lnTo>
                  <a:pt x="1864591" y="71891"/>
                </a:lnTo>
                <a:lnTo>
                  <a:pt x="1869352" y="67355"/>
                </a:lnTo>
                <a:lnTo>
                  <a:pt x="1874112" y="62593"/>
                </a:lnTo>
                <a:lnTo>
                  <a:pt x="1879099" y="58284"/>
                </a:lnTo>
                <a:lnTo>
                  <a:pt x="1884313" y="53975"/>
                </a:lnTo>
                <a:lnTo>
                  <a:pt x="1889300" y="49893"/>
                </a:lnTo>
                <a:lnTo>
                  <a:pt x="1894514" y="45811"/>
                </a:lnTo>
                <a:lnTo>
                  <a:pt x="1899954" y="41955"/>
                </a:lnTo>
                <a:lnTo>
                  <a:pt x="1905168" y="38100"/>
                </a:lnTo>
                <a:lnTo>
                  <a:pt x="1910381" y="34698"/>
                </a:lnTo>
                <a:lnTo>
                  <a:pt x="1916049" y="31296"/>
                </a:lnTo>
                <a:lnTo>
                  <a:pt x="1921716" y="28121"/>
                </a:lnTo>
                <a:lnTo>
                  <a:pt x="1927383" y="24946"/>
                </a:lnTo>
                <a:lnTo>
                  <a:pt x="1933050" y="21998"/>
                </a:lnTo>
                <a:lnTo>
                  <a:pt x="1938944" y="19277"/>
                </a:lnTo>
                <a:lnTo>
                  <a:pt x="1944838" y="16782"/>
                </a:lnTo>
                <a:lnTo>
                  <a:pt x="1950731" y="14514"/>
                </a:lnTo>
                <a:lnTo>
                  <a:pt x="1956852" y="12246"/>
                </a:lnTo>
                <a:lnTo>
                  <a:pt x="1962972" y="10205"/>
                </a:lnTo>
                <a:lnTo>
                  <a:pt x="1968866" y="8164"/>
                </a:lnTo>
                <a:lnTo>
                  <a:pt x="1975213" y="6577"/>
                </a:lnTo>
                <a:lnTo>
                  <a:pt x="1981334" y="5216"/>
                </a:lnTo>
                <a:lnTo>
                  <a:pt x="1987681" y="3855"/>
                </a:lnTo>
                <a:lnTo>
                  <a:pt x="1994255" y="2948"/>
                </a:lnTo>
                <a:lnTo>
                  <a:pt x="2000602" y="1814"/>
                </a:lnTo>
                <a:lnTo>
                  <a:pt x="2006949" y="1134"/>
                </a:lnTo>
                <a:lnTo>
                  <a:pt x="2013297" y="454"/>
                </a:lnTo>
                <a:lnTo>
                  <a:pt x="2019870" y="227"/>
                </a:lnTo>
                <a:lnTo>
                  <a:pt x="202644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1219200">
              <a:defRPr/>
            </a:pP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0.03982 L 2.29167E-6 0.14814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9167E-6 -0.03982 L 2.29167E-6 4.44444E-6 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0.03982 L 2.70833E-6 0.14815 " pathEditMode="relative" rAng="0" ptsTypes="AA">
                                      <p:cBhvr>
                                        <p:cTn id="22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0833E-6 -0.03982 L 2.70833E-6 1.48148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03889 L 4.16667E-6 -0.14815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6 0.03842 L 4.16667E-6 1.48148E-6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0.03889 L 2.08333E-7 -0.14814 " pathEditMode="relative" rAng="0" ptsTypes="AA">
                                      <p:cBhvr>
                                        <p:cTn id="36" dur="75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7 0.03843 L 2.08333E-7 -4.81481E-6 " pathEditMode="relative" rAng="0" ptsTypes="AA">
                                      <p:cBhvr>
                                        <p:cTn id="3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25E-7 4.44444E-6 L 6.25E-7 -0.19908 " pathEditMode="relative" rAng="0" ptsTypes="AA">
                                      <p:cBhvr>
                                        <p:cTn id="48" dur="75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5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6" grpId="1" bldLvl="0" animBg="1"/>
      <p:bldP spid="36" grpId="2" bldLvl="0" animBg="1"/>
      <p:bldP spid="37" grpId="0" bldLvl="0" animBg="1"/>
      <p:bldP spid="37" grpId="1" bldLvl="0" animBg="1"/>
      <p:bldP spid="37" grpId="2" bldLvl="0" animBg="1"/>
      <p:bldP spid="38" grpId="0" bldLvl="0" animBg="1"/>
      <p:bldP spid="38" grpId="1" bldLvl="0" animBg="1"/>
      <p:bldP spid="38" grpId="2" bldLvl="0" animBg="1"/>
      <p:bldP spid="39" grpId="0" bldLvl="0" animBg="1"/>
      <p:bldP spid="39" grpId="1" bldLvl="0" animBg="1"/>
      <p:bldP spid="39" grpId="2" bldLvl="0" animBg="1"/>
      <p:bldP spid="45" grpId="0" bldLvl="0" animBg="1"/>
      <p:bldP spid="45" grpId="1" bldLvl="0" animBg="1"/>
      <p:bldP spid="46" grpId="0" bldLvl="0" animBg="1"/>
      <p:bldP spid="53" grpId="0" bldLvl="0" animBg="1"/>
      <p:bldP spid="5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6380" y="-450376"/>
            <a:ext cx="6138789" cy="73083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44" name="椭圆 43"/>
          <p:cNvSpPr/>
          <p:nvPr/>
        </p:nvSpPr>
        <p:spPr>
          <a:xfrm>
            <a:off x="1247958" y="1528009"/>
            <a:ext cx="3994574" cy="3994574"/>
          </a:xfrm>
          <a:prstGeom prst="ellipse">
            <a:avLst/>
          </a:prstGeom>
          <a:solidFill>
            <a:srgbClr val="CD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428969" y="4164641"/>
            <a:ext cx="1631141" cy="163114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-78679" y="1147205"/>
            <a:ext cx="6397408" cy="551450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标题 1"/>
          <p:cNvSpPr>
            <a:spLocks noGrp="1"/>
          </p:cNvSpPr>
          <p:nvPr>
            <p:ph type="title"/>
          </p:nvPr>
        </p:nvSpPr>
        <p:spPr>
          <a:xfrm>
            <a:off x="4503819" y="4539536"/>
            <a:ext cx="1573674" cy="881350"/>
          </a:xfrm>
        </p:spPr>
        <p:txBody>
          <a:bodyPr vert="horz">
            <a:noAutofit/>
          </a:bodyPr>
          <a:lstStyle/>
          <a:p>
            <a:pPr algn="ctr"/>
            <a:r>
              <a:rPr lang="en-US" altLang="zh-CN" sz="4800" spc="600" dirty="0"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4800" spc="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flipH="1">
            <a:off x="1820632" y="2307210"/>
            <a:ext cx="280217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PART THREE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 flipH="1">
            <a:off x="1673995" y="3109480"/>
            <a:ext cx="3246159" cy="168533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>
              <a:lnSpc>
                <a:spcPts val="6500"/>
              </a:lnSpc>
            </a:pPr>
            <a:r>
              <a:rPr lang="zh-CN" altLang="en-US" sz="4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工 作 计</a:t>
            </a:r>
            <a:endParaRPr lang="en-US" altLang="zh-CN" sz="4400" spc="3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  <a:p>
            <a:pPr>
              <a:lnSpc>
                <a:spcPts val="6500"/>
              </a:lnSpc>
            </a:pPr>
            <a:r>
              <a:rPr lang="zh-CN" altLang="en-US" sz="4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划 项 目</a:t>
            </a:r>
            <a:endParaRPr lang="en-US" altLang="zh-CN" sz="4400" spc="3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7" grpId="0"/>
      <p:bldP spid="48" grpId="0"/>
      <p:bldP spid="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671" y="465317"/>
            <a:ext cx="545531" cy="54553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1119458" y="226198"/>
            <a:ext cx="2734233" cy="81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 algn="l">
              <a:lnSpc>
                <a:spcPts val="65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工作计划项目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069952" y="2263201"/>
            <a:ext cx="5793128" cy="3327661"/>
            <a:chOff x="582776" y="2171047"/>
            <a:chExt cx="4270404" cy="2452988"/>
          </a:xfrm>
        </p:grpSpPr>
        <p:sp>
          <p:nvSpPr>
            <p:cNvPr id="56" name="Rectangle 6"/>
            <p:cNvSpPr/>
            <p:nvPr/>
          </p:nvSpPr>
          <p:spPr>
            <a:xfrm>
              <a:off x="588663" y="2485461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Rectangle 7"/>
            <p:cNvSpPr/>
            <p:nvPr/>
          </p:nvSpPr>
          <p:spPr>
            <a:xfrm>
              <a:off x="588663" y="2485461"/>
              <a:ext cx="2897245" cy="157882"/>
            </a:xfrm>
            <a:prstGeom prst="rect">
              <a:avLst/>
            </a:prstGeom>
            <a:solidFill>
              <a:srgbClr val="F7BF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588663" y="2236621"/>
              <a:ext cx="186011" cy="181919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5 h 204"/>
                <a:gd name="T34" fmla="*/ 34 w 208"/>
                <a:gd name="T35" fmla="*/ 138 h 204"/>
                <a:gd name="T36" fmla="*/ 22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0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5"/>
                    <a:pt x="28" y="12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2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3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5" y="135"/>
                    <a:pt x="70" y="120"/>
                    <a:pt x="70" y="102"/>
                  </a:cubicBezTo>
                  <a:cubicBezTo>
                    <a:pt x="70" y="84"/>
                    <a:pt x="85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Box 10"/>
            <p:cNvSpPr txBox="1"/>
            <p:nvPr/>
          </p:nvSpPr>
          <p:spPr>
            <a:xfrm>
              <a:off x="772561" y="2171047"/>
              <a:ext cx="892385" cy="2949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加入标题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Box 34"/>
            <p:cNvSpPr txBox="1"/>
            <p:nvPr/>
          </p:nvSpPr>
          <p:spPr>
            <a:xfrm>
              <a:off x="4570529" y="2215392"/>
              <a:ext cx="282651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id-ID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Rectangle 11"/>
            <p:cNvSpPr/>
            <p:nvPr/>
          </p:nvSpPr>
          <p:spPr>
            <a:xfrm>
              <a:off x="588663" y="3145692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Rectangle 12"/>
            <p:cNvSpPr/>
            <p:nvPr/>
          </p:nvSpPr>
          <p:spPr>
            <a:xfrm>
              <a:off x="588663" y="3144193"/>
              <a:ext cx="4002419" cy="159380"/>
            </a:xfrm>
            <a:prstGeom prst="rect">
              <a:avLst/>
            </a:prstGeom>
            <a:solidFill>
              <a:srgbClr val="CDE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TextBox 38"/>
            <p:cNvSpPr txBox="1"/>
            <p:nvPr/>
          </p:nvSpPr>
          <p:spPr>
            <a:xfrm>
              <a:off x="772559" y="2831277"/>
              <a:ext cx="892385" cy="2949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加入标题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TextBox 39"/>
            <p:cNvSpPr txBox="1"/>
            <p:nvPr/>
          </p:nvSpPr>
          <p:spPr>
            <a:xfrm>
              <a:off x="4570529" y="2875622"/>
              <a:ext cx="282651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  <a:endParaRPr lang="id-ID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>
              <a:off x="588663" y="3805923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Rectangle 16"/>
            <p:cNvSpPr/>
            <p:nvPr/>
          </p:nvSpPr>
          <p:spPr>
            <a:xfrm>
              <a:off x="588661" y="3804424"/>
              <a:ext cx="3567800" cy="159380"/>
            </a:xfrm>
            <a:prstGeom prst="rect">
              <a:avLst/>
            </a:prstGeom>
            <a:solidFill>
              <a:srgbClr val="F7BF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TextBox 43"/>
            <p:cNvSpPr txBox="1"/>
            <p:nvPr/>
          </p:nvSpPr>
          <p:spPr>
            <a:xfrm>
              <a:off x="772559" y="3491507"/>
              <a:ext cx="892385" cy="2949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加入标题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TextBox 44"/>
            <p:cNvSpPr txBox="1"/>
            <p:nvPr/>
          </p:nvSpPr>
          <p:spPr>
            <a:xfrm>
              <a:off x="4570529" y="3535852"/>
              <a:ext cx="282651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  <a:endParaRPr lang="id-ID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Rectangle 19"/>
            <p:cNvSpPr/>
            <p:nvPr/>
          </p:nvSpPr>
          <p:spPr>
            <a:xfrm>
              <a:off x="588663" y="4466151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Rectangle 20"/>
            <p:cNvSpPr/>
            <p:nvPr/>
          </p:nvSpPr>
          <p:spPr>
            <a:xfrm>
              <a:off x="588663" y="4464655"/>
              <a:ext cx="2186776" cy="159380"/>
            </a:xfrm>
            <a:prstGeom prst="rect">
              <a:avLst/>
            </a:prstGeom>
            <a:solidFill>
              <a:srgbClr val="CDE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1" name="TextBox 48"/>
            <p:cNvSpPr txBox="1"/>
            <p:nvPr/>
          </p:nvSpPr>
          <p:spPr>
            <a:xfrm>
              <a:off x="772561" y="4151740"/>
              <a:ext cx="892385" cy="2949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加入标题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TextBox 49"/>
            <p:cNvSpPr txBox="1"/>
            <p:nvPr/>
          </p:nvSpPr>
          <p:spPr>
            <a:xfrm>
              <a:off x="4570527" y="4196082"/>
              <a:ext cx="282651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04</a:t>
              </a:r>
              <a:endParaRPr lang="id-ID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3" name="Group 23"/>
            <p:cNvGrpSpPr/>
            <p:nvPr/>
          </p:nvGrpSpPr>
          <p:grpSpPr>
            <a:xfrm>
              <a:off x="616465" y="2879838"/>
              <a:ext cx="130405" cy="199020"/>
              <a:chOff x="6553" y="1835403"/>
              <a:chExt cx="576263" cy="879476"/>
            </a:xfrm>
            <a:solidFill>
              <a:schemeClr val="bg1">
                <a:lumMod val="50000"/>
              </a:schemeClr>
            </a:solidFill>
          </p:grpSpPr>
          <p:sp>
            <p:nvSpPr>
              <p:cNvPr id="78" name="Freeform 30"/>
              <p:cNvSpPr/>
              <p:nvPr/>
            </p:nvSpPr>
            <p:spPr bwMode="auto">
              <a:xfrm>
                <a:off x="63703" y="1835403"/>
                <a:ext cx="442913" cy="150813"/>
              </a:xfrm>
              <a:custGeom>
                <a:avLst/>
                <a:gdLst>
                  <a:gd name="T0" fmla="*/ 231 w 279"/>
                  <a:gd name="T1" fmla="*/ 95 h 95"/>
                  <a:gd name="T2" fmla="*/ 58 w 279"/>
                  <a:gd name="T3" fmla="*/ 95 h 95"/>
                  <a:gd name="T4" fmla="*/ 0 w 279"/>
                  <a:gd name="T5" fmla="*/ 0 h 95"/>
                  <a:gd name="T6" fmla="*/ 279 w 279"/>
                  <a:gd name="T7" fmla="*/ 0 h 95"/>
                  <a:gd name="T8" fmla="*/ 231 w 279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95">
                    <a:moveTo>
                      <a:pt x="231" y="95"/>
                    </a:moveTo>
                    <a:lnTo>
                      <a:pt x="58" y="95"/>
                    </a:lnTo>
                    <a:lnTo>
                      <a:pt x="0" y="0"/>
                    </a:lnTo>
                    <a:lnTo>
                      <a:pt x="279" y="0"/>
                    </a:lnTo>
                    <a:lnTo>
                      <a:pt x="231" y="95"/>
                    </a:lnTo>
                    <a:close/>
                  </a:path>
                </a:pathLst>
              </a:custGeom>
              <a:grp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31"/>
              <p:cNvSpPr/>
              <p:nvPr/>
            </p:nvSpPr>
            <p:spPr bwMode="auto">
              <a:xfrm>
                <a:off x="6553" y="1986216"/>
                <a:ext cx="576263" cy="728663"/>
              </a:xfrm>
              <a:custGeom>
                <a:avLst/>
                <a:gdLst>
                  <a:gd name="T0" fmla="*/ 219 w 363"/>
                  <a:gd name="T1" fmla="*/ 459 h 459"/>
                  <a:gd name="T2" fmla="*/ 142 w 363"/>
                  <a:gd name="T3" fmla="*/ 459 h 459"/>
                  <a:gd name="T4" fmla="*/ 0 w 363"/>
                  <a:gd name="T5" fmla="*/ 158 h 459"/>
                  <a:gd name="T6" fmla="*/ 94 w 363"/>
                  <a:gd name="T7" fmla="*/ 0 h 459"/>
                  <a:gd name="T8" fmla="*/ 267 w 363"/>
                  <a:gd name="T9" fmla="*/ 0 h 459"/>
                  <a:gd name="T10" fmla="*/ 363 w 363"/>
                  <a:gd name="T11" fmla="*/ 158 h 459"/>
                  <a:gd name="T12" fmla="*/ 219 w 363"/>
                  <a:gd name="T13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3" h="459">
                    <a:moveTo>
                      <a:pt x="219" y="459"/>
                    </a:moveTo>
                    <a:lnTo>
                      <a:pt x="142" y="459"/>
                    </a:lnTo>
                    <a:lnTo>
                      <a:pt x="0" y="158"/>
                    </a:lnTo>
                    <a:lnTo>
                      <a:pt x="94" y="0"/>
                    </a:lnTo>
                    <a:lnTo>
                      <a:pt x="267" y="0"/>
                    </a:lnTo>
                    <a:lnTo>
                      <a:pt x="363" y="158"/>
                    </a:lnTo>
                    <a:lnTo>
                      <a:pt x="219" y="459"/>
                    </a:lnTo>
                    <a:close/>
                  </a:path>
                </a:pathLst>
              </a:custGeom>
              <a:grp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Line 52"/>
              <p:cNvSpPr>
                <a:spLocks noChangeShapeType="1"/>
              </p:cNvSpPr>
              <p:nvPr/>
            </p:nvSpPr>
            <p:spPr bwMode="auto">
              <a:xfrm>
                <a:off x="292303" y="2291016"/>
                <a:ext cx="0" cy="423863"/>
              </a:xfrm>
              <a:prstGeom prst="line">
                <a:avLst/>
              </a:prstGeom>
              <a:grp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Oval 33"/>
              <p:cNvSpPr>
                <a:spLocks noChangeArrowheads="1"/>
              </p:cNvSpPr>
              <p:nvPr/>
            </p:nvSpPr>
            <p:spPr bwMode="auto">
              <a:xfrm>
                <a:off x="216103" y="2138616"/>
                <a:ext cx="152400" cy="152400"/>
              </a:xfrm>
              <a:prstGeom prst="ellipse">
                <a:avLst/>
              </a:prstGeom>
              <a:grp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4" name="Group 24"/>
            <p:cNvGrpSpPr/>
            <p:nvPr/>
          </p:nvGrpSpPr>
          <p:grpSpPr>
            <a:xfrm>
              <a:off x="582776" y="3539436"/>
              <a:ext cx="189785" cy="184900"/>
              <a:chOff x="-58217" y="2261763"/>
              <a:chExt cx="801688" cy="781051"/>
            </a:xfrm>
            <a:solidFill>
              <a:schemeClr val="bg1">
                <a:lumMod val="50000"/>
              </a:schemeClr>
            </a:solidFill>
          </p:grpSpPr>
          <p:sp>
            <p:nvSpPr>
              <p:cNvPr id="76" name="Freeform 28"/>
              <p:cNvSpPr/>
              <p:nvPr/>
            </p:nvSpPr>
            <p:spPr bwMode="auto">
              <a:xfrm>
                <a:off x="-58217" y="2323676"/>
                <a:ext cx="719138" cy="719138"/>
              </a:xfrm>
              <a:custGeom>
                <a:avLst/>
                <a:gdLst>
                  <a:gd name="T0" fmla="*/ 94 w 189"/>
                  <a:gd name="T1" fmla="*/ 95 h 189"/>
                  <a:gd name="T2" fmla="*/ 189 w 189"/>
                  <a:gd name="T3" fmla="*/ 95 h 189"/>
                  <a:gd name="T4" fmla="*/ 94 w 189"/>
                  <a:gd name="T5" fmla="*/ 189 h 189"/>
                  <a:gd name="T6" fmla="*/ 0 w 189"/>
                  <a:gd name="T7" fmla="*/ 95 h 189"/>
                  <a:gd name="T8" fmla="*/ 94 w 189"/>
                  <a:gd name="T9" fmla="*/ 0 h 189"/>
                  <a:gd name="T10" fmla="*/ 94 w 189"/>
                  <a:gd name="T11" fmla="*/ 9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189">
                    <a:moveTo>
                      <a:pt x="94" y="95"/>
                    </a:moveTo>
                    <a:cubicBezTo>
                      <a:pt x="189" y="95"/>
                      <a:pt x="189" y="95"/>
                      <a:pt x="189" y="95"/>
                    </a:cubicBezTo>
                    <a:cubicBezTo>
                      <a:pt x="189" y="147"/>
                      <a:pt x="147" y="189"/>
                      <a:pt x="94" y="189"/>
                    </a:cubicBezTo>
                    <a:cubicBezTo>
                      <a:pt x="42" y="189"/>
                      <a:pt x="0" y="147"/>
                      <a:pt x="0" y="95"/>
                    </a:cubicBezTo>
                    <a:cubicBezTo>
                      <a:pt x="0" y="42"/>
                      <a:pt x="42" y="0"/>
                      <a:pt x="94" y="0"/>
                    </a:cubicBezTo>
                    <a:lnTo>
                      <a:pt x="94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Freeform 29"/>
              <p:cNvSpPr/>
              <p:nvPr/>
            </p:nvSpPr>
            <p:spPr bwMode="auto">
              <a:xfrm>
                <a:off x="383108" y="2261763"/>
                <a:ext cx="360363" cy="361950"/>
              </a:xfrm>
              <a:custGeom>
                <a:avLst/>
                <a:gdLst>
                  <a:gd name="T0" fmla="*/ 0 w 95"/>
                  <a:gd name="T1" fmla="*/ 95 h 95"/>
                  <a:gd name="T2" fmla="*/ 95 w 95"/>
                  <a:gd name="T3" fmla="*/ 95 h 95"/>
                  <a:gd name="T4" fmla="*/ 0 w 95"/>
                  <a:gd name="T5" fmla="*/ 0 h 95"/>
                  <a:gd name="T6" fmla="*/ 0 w 95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95">
                    <a:moveTo>
                      <a:pt x="0" y="95"/>
                    </a:move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42"/>
                      <a:pt x="52" y="0"/>
                      <a:pt x="0" y="0"/>
                    </a:cubicBezTo>
                    <a:lnTo>
                      <a:pt x="0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5" name="Freeform 25"/>
            <p:cNvSpPr>
              <a:spLocks noEditPoints="1"/>
            </p:cNvSpPr>
            <p:nvPr/>
          </p:nvSpPr>
          <p:spPr bwMode="auto">
            <a:xfrm>
              <a:off x="602614" y="4249207"/>
              <a:ext cx="169274" cy="147665"/>
            </a:xfrm>
            <a:custGeom>
              <a:avLst/>
              <a:gdLst>
                <a:gd name="T0" fmla="*/ 36 w 216"/>
                <a:gd name="T1" fmla="*/ 19 h 188"/>
                <a:gd name="T2" fmla="*/ 10 w 216"/>
                <a:gd name="T3" fmla="*/ 3 h 188"/>
                <a:gd name="T4" fmla="*/ 0 w 216"/>
                <a:gd name="T5" fmla="*/ 8 h 188"/>
                <a:gd name="T6" fmla="*/ 0 w 216"/>
                <a:gd name="T7" fmla="*/ 42 h 188"/>
                <a:gd name="T8" fmla="*/ 10 w 216"/>
                <a:gd name="T9" fmla="*/ 48 h 188"/>
                <a:gd name="T10" fmla="*/ 36 w 216"/>
                <a:gd name="T11" fmla="*/ 31 h 188"/>
                <a:gd name="T12" fmla="*/ 36 w 216"/>
                <a:gd name="T13" fmla="*/ 19 h 188"/>
                <a:gd name="T14" fmla="*/ 205 w 216"/>
                <a:gd name="T15" fmla="*/ 8 h 188"/>
                <a:gd name="T16" fmla="*/ 68 w 216"/>
                <a:gd name="T17" fmla="*/ 8 h 188"/>
                <a:gd name="T18" fmla="*/ 57 w 216"/>
                <a:gd name="T19" fmla="*/ 20 h 188"/>
                <a:gd name="T20" fmla="*/ 57 w 216"/>
                <a:gd name="T21" fmla="*/ 31 h 188"/>
                <a:gd name="T22" fmla="*/ 68 w 216"/>
                <a:gd name="T23" fmla="*/ 42 h 188"/>
                <a:gd name="T24" fmla="*/ 205 w 216"/>
                <a:gd name="T25" fmla="*/ 42 h 188"/>
                <a:gd name="T26" fmla="*/ 216 w 216"/>
                <a:gd name="T27" fmla="*/ 31 h 188"/>
                <a:gd name="T28" fmla="*/ 216 w 216"/>
                <a:gd name="T29" fmla="*/ 20 h 188"/>
                <a:gd name="T30" fmla="*/ 205 w 216"/>
                <a:gd name="T31" fmla="*/ 8 h 188"/>
                <a:gd name="T32" fmla="*/ 10 w 216"/>
                <a:gd name="T33" fmla="*/ 116 h 188"/>
                <a:gd name="T34" fmla="*/ 36 w 216"/>
                <a:gd name="T35" fmla="*/ 100 h 188"/>
                <a:gd name="T36" fmla="*/ 35 w 216"/>
                <a:gd name="T37" fmla="*/ 89 h 188"/>
                <a:gd name="T38" fmla="*/ 10 w 216"/>
                <a:gd name="T39" fmla="*/ 76 h 188"/>
                <a:gd name="T40" fmla="*/ 0 w 216"/>
                <a:gd name="T41" fmla="*/ 82 h 188"/>
                <a:gd name="T42" fmla="*/ 0 w 216"/>
                <a:gd name="T43" fmla="*/ 111 h 188"/>
                <a:gd name="T44" fmla="*/ 10 w 216"/>
                <a:gd name="T45" fmla="*/ 116 h 188"/>
                <a:gd name="T46" fmla="*/ 205 w 216"/>
                <a:gd name="T47" fmla="*/ 77 h 188"/>
                <a:gd name="T48" fmla="*/ 68 w 216"/>
                <a:gd name="T49" fmla="*/ 77 h 188"/>
                <a:gd name="T50" fmla="*/ 57 w 216"/>
                <a:gd name="T51" fmla="*/ 88 h 188"/>
                <a:gd name="T52" fmla="*/ 57 w 216"/>
                <a:gd name="T53" fmla="*/ 99 h 188"/>
                <a:gd name="T54" fmla="*/ 68 w 216"/>
                <a:gd name="T55" fmla="*/ 111 h 188"/>
                <a:gd name="T56" fmla="*/ 205 w 216"/>
                <a:gd name="T57" fmla="*/ 111 h 188"/>
                <a:gd name="T58" fmla="*/ 216 w 216"/>
                <a:gd name="T59" fmla="*/ 99 h 188"/>
                <a:gd name="T60" fmla="*/ 216 w 216"/>
                <a:gd name="T61" fmla="*/ 88 h 188"/>
                <a:gd name="T62" fmla="*/ 205 w 216"/>
                <a:gd name="T63" fmla="*/ 77 h 188"/>
                <a:gd name="T64" fmla="*/ 36 w 216"/>
                <a:gd name="T65" fmla="*/ 156 h 188"/>
                <a:gd name="T66" fmla="*/ 10 w 216"/>
                <a:gd name="T67" fmla="*/ 139 h 188"/>
                <a:gd name="T68" fmla="*/ 0 w 216"/>
                <a:gd name="T69" fmla="*/ 145 h 188"/>
                <a:gd name="T70" fmla="*/ 0 w 216"/>
                <a:gd name="T71" fmla="*/ 179 h 188"/>
                <a:gd name="T72" fmla="*/ 10 w 216"/>
                <a:gd name="T73" fmla="*/ 184 h 188"/>
                <a:gd name="T74" fmla="*/ 36 w 216"/>
                <a:gd name="T75" fmla="*/ 168 h 188"/>
                <a:gd name="T76" fmla="*/ 36 w 216"/>
                <a:gd name="T77" fmla="*/ 156 h 188"/>
                <a:gd name="T78" fmla="*/ 205 w 216"/>
                <a:gd name="T79" fmla="*/ 145 h 188"/>
                <a:gd name="T80" fmla="*/ 68 w 216"/>
                <a:gd name="T81" fmla="*/ 145 h 188"/>
                <a:gd name="T82" fmla="*/ 57 w 216"/>
                <a:gd name="T83" fmla="*/ 156 h 188"/>
                <a:gd name="T84" fmla="*/ 57 w 216"/>
                <a:gd name="T85" fmla="*/ 167 h 188"/>
                <a:gd name="T86" fmla="*/ 68 w 216"/>
                <a:gd name="T87" fmla="*/ 179 h 188"/>
                <a:gd name="T88" fmla="*/ 205 w 216"/>
                <a:gd name="T89" fmla="*/ 179 h 188"/>
                <a:gd name="T90" fmla="*/ 216 w 216"/>
                <a:gd name="T91" fmla="*/ 167 h 188"/>
                <a:gd name="T92" fmla="*/ 216 w 216"/>
                <a:gd name="T93" fmla="*/ 156 h 188"/>
                <a:gd name="T94" fmla="*/ 205 w 216"/>
                <a:gd name="T95" fmla="*/ 14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6" h="188">
                  <a:moveTo>
                    <a:pt x="36" y="19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4" y="0"/>
                    <a:pt x="0" y="2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9"/>
                    <a:pt x="4" y="51"/>
                    <a:pt x="10" y="48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1" y="28"/>
                    <a:pt x="41" y="23"/>
                    <a:pt x="36" y="19"/>
                  </a:cubicBezTo>
                  <a:moveTo>
                    <a:pt x="205" y="8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62" y="8"/>
                    <a:pt x="57" y="13"/>
                    <a:pt x="57" y="20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7"/>
                    <a:pt x="62" y="42"/>
                    <a:pt x="68" y="42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11" y="42"/>
                    <a:pt x="216" y="37"/>
                    <a:pt x="216" y="31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6" y="13"/>
                    <a:pt x="211" y="8"/>
                    <a:pt x="205" y="8"/>
                  </a:cubicBezTo>
                  <a:moveTo>
                    <a:pt x="10" y="116"/>
                  </a:moveTo>
                  <a:cubicBezTo>
                    <a:pt x="36" y="100"/>
                    <a:pt x="36" y="100"/>
                    <a:pt x="36" y="100"/>
                  </a:cubicBezTo>
                  <a:cubicBezTo>
                    <a:pt x="41" y="96"/>
                    <a:pt x="41" y="91"/>
                    <a:pt x="35" y="89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5" y="73"/>
                    <a:pt x="0" y="76"/>
                    <a:pt x="0" y="82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7"/>
                    <a:pt x="4" y="119"/>
                    <a:pt x="10" y="116"/>
                  </a:cubicBezTo>
                  <a:moveTo>
                    <a:pt x="205" y="77"/>
                  </a:moveTo>
                  <a:cubicBezTo>
                    <a:pt x="68" y="77"/>
                    <a:pt x="68" y="77"/>
                    <a:pt x="68" y="77"/>
                  </a:cubicBezTo>
                  <a:cubicBezTo>
                    <a:pt x="62" y="77"/>
                    <a:pt x="57" y="82"/>
                    <a:pt x="57" y="8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6"/>
                    <a:pt x="62" y="111"/>
                    <a:pt x="68" y="111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11" y="111"/>
                    <a:pt x="216" y="106"/>
                    <a:pt x="216" y="99"/>
                  </a:cubicBezTo>
                  <a:cubicBezTo>
                    <a:pt x="216" y="88"/>
                    <a:pt x="216" y="88"/>
                    <a:pt x="216" y="88"/>
                  </a:cubicBezTo>
                  <a:cubicBezTo>
                    <a:pt x="216" y="82"/>
                    <a:pt x="211" y="77"/>
                    <a:pt x="205" y="77"/>
                  </a:cubicBezTo>
                  <a:moveTo>
                    <a:pt x="36" y="156"/>
                  </a:moveTo>
                  <a:cubicBezTo>
                    <a:pt x="10" y="139"/>
                    <a:pt x="10" y="139"/>
                    <a:pt x="10" y="139"/>
                  </a:cubicBezTo>
                  <a:cubicBezTo>
                    <a:pt x="4" y="136"/>
                    <a:pt x="0" y="138"/>
                    <a:pt x="0" y="145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5"/>
                    <a:pt x="4" y="188"/>
                    <a:pt x="10" y="184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41" y="165"/>
                    <a:pt x="41" y="159"/>
                    <a:pt x="36" y="156"/>
                  </a:cubicBezTo>
                  <a:moveTo>
                    <a:pt x="205" y="145"/>
                  </a:moveTo>
                  <a:cubicBezTo>
                    <a:pt x="68" y="145"/>
                    <a:pt x="68" y="145"/>
                    <a:pt x="68" y="145"/>
                  </a:cubicBezTo>
                  <a:cubicBezTo>
                    <a:pt x="62" y="145"/>
                    <a:pt x="57" y="150"/>
                    <a:pt x="57" y="156"/>
                  </a:cubicBezTo>
                  <a:cubicBezTo>
                    <a:pt x="57" y="167"/>
                    <a:pt x="57" y="167"/>
                    <a:pt x="57" y="167"/>
                  </a:cubicBezTo>
                  <a:cubicBezTo>
                    <a:pt x="57" y="174"/>
                    <a:pt x="62" y="179"/>
                    <a:pt x="68" y="179"/>
                  </a:cubicBezTo>
                  <a:cubicBezTo>
                    <a:pt x="205" y="179"/>
                    <a:pt x="205" y="179"/>
                    <a:pt x="205" y="179"/>
                  </a:cubicBezTo>
                  <a:cubicBezTo>
                    <a:pt x="211" y="179"/>
                    <a:pt x="216" y="174"/>
                    <a:pt x="216" y="167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50"/>
                    <a:pt x="211" y="145"/>
                    <a:pt x="205" y="145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350106" y="1759801"/>
            <a:ext cx="3863308" cy="38633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671" y="465317"/>
            <a:ext cx="545531" cy="54553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1119458" y="226198"/>
            <a:ext cx="2734233" cy="81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 algn="l">
              <a:lnSpc>
                <a:spcPts val="65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工作计划项目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" name="Oval 25"/>
          <p:cNvSpPr/>
          <p:nvPr/>
        </p:nvSpPr>
        <p:spPr>
          <a:xfrm>
            <a:off x="8495832" y="2525642"/>
            <a:ext cx="718780" cy="719061"/>
          </a:xfrm>
          <a:prstGeom prst="ellipse">
            <a:avLst/>
          </a:prstGeom>
          <a:solidFill>
            <a:srgbClr val="F7BFA4"/>
          </a:solidFill>
          <a:ln w="25400">
            <a:noFill/>
          </a:ln>
          <a:effectLst>
            <a:outerShdw blurRad="1651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rPr>
              <a:t>02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13" name="Oval 37"/>
          <p:cNvSpPr/>
          <p:nvPr/>
        </p:nvSpPr>
        <p:spPr>
          <a:xfrm>
            <a:off x="8495832" y="4129460"/>
            <a:ext cx="718780" cy="719061"/>
          </a:xfrm>
          <a:prstGeom prst="ellipse">
            <a:avLst/>
          </a:prstGeom>
          <a:solidFill>
            <a:srgbClr val="CDE4F6"/>
          </a:solidFill>
          <a:ln w="25400">
            <a:noFill/>
          </a:ln>
          <a:effectLst>
            <a:outerShdw blurRad="1651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rPr>
              <a:t>04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14" name="Oval 48"/>
          <p:cNvSpPr/>
          <p:nvPr/>
        </p:nvSpPr>
        <p:spPr>
          <a:xfrm>
            <a:off x="3090632" y="2536220"/>
            <a:ext cx="718780" cy="719061"/>
          </a:xfrm>
          <a:prstGeom prst="ellipse">
            <a:avLst/>
          </a:prstGeom>
          <a:solidFill>
            <a:srgbClr val="CDE4F6"/>
          </a:solidFill>
          <a:ln w="25400">
            <a:noFill/>
          </a:ln>
          <a:effectLst>
            <a:outerShdw blurRad="1651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rPr>
              <a:t>01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15" name="Oval 51"/>
          <p:cNvSpPr/>
          <p:nvPr/>
        </p:nvSpPr>
        <p:spPr>
          <a:xfrm>
            <a:off x="3090632" y="4140038"/>
            <a:ext cx="718780" cy="719061"/>
          </a:xfrm>
          <a:prstGeom prst="ellipse">
            <a:avLst/>
          </a:prstGeom>
          <a:solidFill>
            <a:srgbClr val="F7BFA4"/>
          </a:solidFill>
          <a:ln w="25400">
            <a:noFill/>
          </a:ln>
          <a:effectLst>
            <a:outerShdw blurRad="1651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rPr>
              <a:t>03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16" name="TextBox 37"/>
          <p:cNvSpPr txBox="1"/>
          <p:nvPr/>
        </p:nvSpPr>
        <p:spPr>
          <a:xfrm>
            <a:off x="9634310" y="2330444"/>
            <a:ext cx="1415772" cy="48872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TextBox 38"/>
          <p:cNvSpPr txBox="1"/>
          <p:nvPr/>
        </p:nvSpPr>
        <p:spPr>
          <a:xfrm>
            <a:off x="9388309" y="2804757"/>
            <a:ext cx="19924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TextBox 37"/>
          <p:cNvSpPr txBox="1"/>
          <p:nvPr/>
        </p:nvSpPr>
        <p:spPr>
          <a:xfrm>
            <a:off x="1290021" y="2379275"/>
            <a:ext cx="1415772" cy="48872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TextBox 38"/>
          <p:cNvSpPr txBox="1"/>
          <p:nvPr/>
        </p:nvSpPr>
        <p:spPr>
          <a:xfrm>
            <a:off x="1011600" y="2857587"/>
            <a:ext cx="19924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TextBox 37"/>
          <p:cNvSpPr txBox="1"/>
          <p:nvPr/>
        </p:nvSpPr>
        <p:spPr>
          <a:xfrm>
            <a:off x="9634310" y="4101976"/>
            <a:ext cx="1415772" cy="48872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TextBox 38"/>
          <p:cNvSpPr txBox="1"/>
          <p:nvPr/>
        </p:nvSpPr>
        <p:spPr>
          <a:xfrm>
            <a:off x="9391452" y="4564481"/>
            <a:ext cx="19924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请在此处添加具体内容，文字尽量言简意赅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37"/>
          <p:cNvSpPr txBox="1"/>
          <p:nvPr/>
        </p:nvSpPr>
        <p:spPr>
          <a:xfrm>
            <a:off x="1288047" y="4032557"/>
            <a:ext cx="1415772" cy="48872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TextBox 38"/>
          <p:cNvSpPr txBox="1"/>
          <p:nvPr/>
        </p:nvSpPr>
        <p:spPr>
          <a:xfrm>
            <a:off x="1011600" y="4487971"/>
            <a:ext cx="19924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12644" y="1959558"/>
            <a:ext cx="4600763" cy="3960217"/>
            <a:chOff x="3812644" y="1959558"/>
            <a:chExt cx="4600763" cy="3960217"/>
          </a:xfrm>
        </p:grpSpPr>
        <p:pic>
          <p:nvPicPr>
            <p:cNvPr id="9" name="Picture 35"/>
            <p:cNvPicPr>
              <a:picLocks noChangeAspect="1"/>
            </p:cNvPicPr>
            <p:nvPr/>
          </p:nvPicPr>
          <p:blipFill rotWithShape="1">
            <a:blip r:embed="rId4" cstate="screen"/>
            <a:srcRect l="4792" r="4792"/>
            <a:stretch>
              <a:fillRect/>
            </a:stretch>
          </p:blipFill>
          <p:spPr>
            <a:xfrm>
              <a:off x="3812644" y="1959558"/>
              <a:ext cx="4600763" cy="3960217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>
            <a:xfrm>
              <a:off x="4406205" y="2693543"/>
              <a:ext cx="3372922" cy="210816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6" grpId="0"/>
      <p:bldP spid="17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671" y="465317"/>
            <a:ext cx="545531" cy="54553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1119458" y="226198"/>
            <a:ext cx="2734233" cy="81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 algn="l">
              <a:lnSpc>
                <a:spcPts val="65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工作计划项目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9" name="Line 5"/>
          <p:cNvSpPr>
            <a:spLocks noChangeShapeType="1"/>
          </p:cNvSpPr>
          <p:nvPr/>
        </p:nvSpPr>
        <p:spPr bwMode="auto">
          <a:xfrm flipV="1">
            <a:off x="5615799" y="4845883"/>
            <a:ext cx="5292344" cy="0"/>
          </a:xfrm>
          <a:prstGeom prst="line">
            <a:avLst/>
          </a:prstGeom>
          <a:noFill/>
          <a:ln w="38100">
            <a:solidFill>
              <a:sysClr val="window" lastClr="FFFFFF">
                <a:lumMod val="65000"/>
              </a:sysClr>
            </a:solidFill>
            <a:prstDash val="dash"/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marL="0" marR="0" lvl="0" indent="0" algn="ctr" defTabSz="609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AutoShape 6"/>
          <p:cNvSpPr/>
          <p:nvPr/>
        </p:nvSpPr>
        <p:spPr bwMode="auto">
          <a:xfrm>
            <a:off x="6729158" y="2202749"/>
            <a:ext cx="424407" cy="307047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80%</a:t>
            </a:r>
            <a:endParaRPr lang="es-ES" altLang="zh-CN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AutoShape 7"/>
          <p:cNvSpPr/>
          <p:nvPr/>
        </p:nvSpPr>
        <p:spPr bwMode="auto">
          <a:xfrm>
            <a:off x="6026766" y="2913057"/>
            <a:ext cx="423700" cy="307047"/>
          </a:xfrm>
          <a:custGeom>
            <a:avLst/>
            <a:gdLst>
              <a:gd name="T0" fmla="*/ 475457 w 21600"/>
              <a:gd name="T1" fmla="*/ 344488 h 21600"/>
              <a:gd name="T2" fmla="*/ 475457 w 21600"/>
              <a:gd name="T3" fmla="*/ 344488 h 21600"/>
              <a:gd name="T4" fmla="*/ 475457 w 21600"/>
              <a:gd name="T5" fmla="*/ 344488 h 21600"/>
              <a:gd name="T6" fmla="*/ 475457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45%</a:t>
            </a:r>
            <a:endParaRPr lang="es-ES" altLang="zh-CN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AutoShape 8"/>
          <p:cNvSpPr/>
          <p:nvPr/>
        </p:nvSpPr>
        <p:spPr bwMode="auto">
          <a:xfrm>
            <a:off x="7432260" y="3348156"/>
            <a:ext cx="424407" cy="307047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25%</a:t>
            </a:r>
            <a:endParaRPr lang="es-ES" altLang="zh-CN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AutoShape 9"/>
          <p:cNvSpPr/>
          <p:nvPr/>
        </p:nvSpPr>
        <p:spPr bwMode="auto">
          <a:xfrm>
            <a:off x="8188409" y="2533143"/>
            <a:ext cx="424407" cy="307753"/>
          </a:xfrm>
          <a:custGeom>
            <a:avLst/>
            <a:gdLst>
              <a:gd name="T0" fmla="*/ 476250 w 21600"/>
              <a:gd name="T1" fmla="*/ 345281 h 21600"/>
              <a:gd name="T2" fmla="*/ 476250 w 21600"/>
              <a:gd name="T3" fmla="*/ 345281 h 21600"/>
              <a:gd name="T4" fmla="*/ 476250 w 21600"/>
              <a:gd name="T5" fmla="*/ 345281 h 21600"/>
              <a:gd name="T6" fmla="*/ 476250 w 21600"/>
              <a:gd name="T7" fmla="*/ 3452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70%</a:t>
            </a:r>
            <a:endParaRPr lang="es-ES" altLang="zh-CN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AutoShape 10"/>
          <p:cNvSpPr/>
          <p:nvPr/>
        </p:nvSpPr>
        <p:spPr bwMode="auto">
          <a:xfrm>
            <a:off x="8837750" y="2969654"/>
            <a:ext cx="424407" cy="307047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35%</a:t>
            </a:r>
            <a:endParaRPr lang="es-ES" altLang="zh-CN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AutoShape 11"/>
          <p:cNvSpPr/>
          <p:nvPr/>
        </p:nvSpPr>
        <p:spPr bwMode="auto">
          <a:xfrm>
            <a:off x="6537182" y="5115380"/>
            <a:ext cx="795629" cy="170611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AutoShape 12"/>
          <p:cNvSpPr/>
          <p:nvPr/>
        </p:nvSpPr>
        <p:spPr bwMode="auto">
          <a:xfrm>
            <a:off x="5845399" y="5115380"/>
            <a:ext cx="795629" cy="170611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AutoShape 13"/>
          <p:cNvSpPr/>
          <p:nvPr/>
        </p:nvSpPr>
        <p:spPr bwMode="auto">
          <a:xfrm>
            <a:off x="7239574" y="5115380"/>
            <a:ext cx="795629" cy="170611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AutoShape 14"/>
          <p:cNvSpPr/>
          <p:nvPr/>
        </p:nvSpPr>
        <p:spPr bwMode="auto">
          <a:xfrm>
            <a:off x="7939135" y="5115380"/>
            <a:ext cx="795629" cy="170611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AutoShape 15"/>
          <p:cNvSpPr/>
          <p:nvPr/>
        </p:nvSpPr>
        <p:spPr bwMode="auto">
          <a:xfrm>
            <a:off x="8645771" y="5115380"/>
            <a:ext cx="795629" cy="170611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AutoShape 16"/>
          <p:cNvSpPr/>
          <p:nvPr/>
        </p:nvSpPr>
        <p:spPr bwMode="auto">
          <a:xfrm>
            <a:off x="9504066" y="2530313"/>
            <a:ext cx="424407" cy="307047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70%</a:t>
            </a:r>
            <a:endParaRPr lang="es-ES" altLang="zh-CN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AutoShape 17"/>
          <p:cNvSpPr/>
          <p:nvPr/>
        </p:nvSpPr>
        <p:spPr bwMode="auto">
          <a:xfrm>
            <a:off x="9333430" y="5111843"/>
            <a:ext cx="794687" cy="170611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AutoShape 18"/>
          <p:cNvSpPr/>
          <p:nvPr/>
        </p:nvSpPr>
        <p:spPr bwMode="auto">
          <a:xfrm>
            <a:off x="6053646" y="3312782"/>
            <a:ext cx="367112" cy="1666111"/>
          </a:xfrm>
          <a:prstGeom prst="roundRect">
            <a:avLst>
              <a:gd name="adj" fmla="val 50000"/>
            </a:avLst>
          </a:prstGeom>
          <a:solidFill>
            <a:srgbClr val="F7BFA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3" name="AutoShape 19"/>
          <p:cNvSpPr/>
          <p:nvPr/>
        </p:nvSpPr>
        <p:spPr bwMode="auto">
          <a:xfrm>
            <a:off x="6756746" y="2505550"/>
            <a:ext cx="367112" cy="2473343"/>
          </a:xfrm>
          <a:prstGeom prst="roundRect">
            <a:avLst>
              <a:gd name="adj" fmla="val 50000"/>
            </a:avLst>
          </a:prstGeom>
          <a:solidFill>
            <a:srgbClr val="CDE4F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4" name="AutoShape 20"/>
          <p:cNvSpPr/>
          <p:nvPr/>
        </p:nvSpPr>
        <p:spPr bwMode="auto">
          <a:xfrm>
            <a:off x="7459844" y="3747176"/>
            <a:ext cx="367112" cy="1231719"/>
          </a:xfrm>
          <a:prstGeom prst="roundRect">
            <a:avLst>
              <a:gd name="adj" fmla="val 50000"/>
            </a:avLst>
          </a:prstGeom>
          <a:solidFill>
            <a:srgbClr val="F7BFA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5" name="AutoShape 21"/>
          <p:cNvSpPr/>
          <p:nvPr/>
        </p:nvSpPr>
        <p:spPr bwMode="auto">
          <a:xfrm>
            <a:off x="8162942" y="2908813"/>
            <a:ext cx="367112" cy="2070081"/>
          </a:xfrm>
          <a:prstGeom prst="roundRect">
            <a:avLst>
              <a:gd name="adj" fmla="val 50000"/>
            </a:avLst>
          </a:prstGeom>
          <a:solidFill>
            <a:srgbClr val="CDE4F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6" name="AutoShape 22"/>
          <p:cNvSpPr/>
          <p:nvPr/>
        </p:nvSpPr>
        <p:spPr bwMode="auto">
          <a:xfrm>
            <a:off x="8866750" y="3312782"/>
            <a:ext cx="366404" cy="1666111"/>
          </a:xfrm>
          <a:prstGeom prst="roundRect">
            <a:avLst>
              <a:gd name="adj" fmla="val 50000"/>
            </a:avLst>
          </a:prstGeom>
          <a:solidFill>
            <a:srgbClr val="F7BFA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7" name="AutoShape 23"/>
          <p:cNvSpPr/>
          <p:nvPr/>
        </p:nvSpPr>
        <p:spPr bwMode="auto">
          <a:xfrm>
            <a:off x="9534482" y="2898201"/>
            <a:ext cx="366404" cy="2070081"/>
          </a:xfrm>
          <a:prstGeom prst="roundRect">
            <a:avLst>
              <a:gd name="adj" fmla="val 50000"/>
            </a:avLst>
          </a:prstGeom>
          <a:solidFill>
            <a:srgbClr val="CDE4F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8" name="AutoShape 24"/>
          <p:cNvSpPr/>
          <p:nvPr/>
        </p:nvSpPr>
        <p:spPr bwMode="auto">
          <a:xfrm>
            <a:off x="10304778" y="3312782"/>
            <a:ext cx="366404" cy="1666111"/>
          </a:xfrm>
          <a:prstGeom prst="roundRect">
            <a:avLst>
              <a:gd name="adj" fmla="val 50000"/>
            </a:avLst>
          </a:prstGeom>
          <a:solidFill>
            <a:srgbClr val="F7BFA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9" name="AutoShape 25"/>
          <p:cNvSpPr/>
          <p:nvPr/>
        </p:nvSpPr>
        <p:spPr bwMode="auto">
          <a:xfrm>
            <a:off x="10275072" y="2969654"/>
            <a:ext cx="424407" cy="307047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35%</a:t>
            </a:r>
            <a:endParaRPr lang="es-ES" altLang="zh-CN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AutoShape 26"/>
          <p:cNvSpPr/>
          <p:nvPr/>
        </p:nvSpPr>
        <p:spPr bwMode="auto">
          <a:xfrm>
            <a:off x="10103018" y="5111843"/>
            <a:ext cx="794687" cy="170611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967550" y="2895203"/>
            <a:ext cx="576622" cy="576785"/>
          </a:xfrm>
          <a:prstGeom prst="ellipse">
            <a:avLst/>
          </a:prstGeom>
          <a:solidFill>
            <a:srgbClr val="CD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1531988" y="3161935"/>
            <a:ext cx="584912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标题 11"/>
          <p:cNvSpPr txBox="1"/>
          <p:nvPr/>
        </p:nvSpPr>
        <p:spPr>
          <a:xfrm>
            <a:off x="2278425" y="2980251"/>
            <a:ext cx="2599361" cy="79665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请在此处添加具体内容，文字尽量言简意赅，简单描述即可，不必过于繁琐。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967551" y="3995597"/>
            <a:ext cx="576622" cy="576785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1531989" y="4262329"/>
            <a:ext cx="584911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标题 11"/>
          <p:cNvSpPr txBox="1"/>
          <p:nvPr/>
        </p:nvSpPr>
        <p:spPr>
          <a:xfrm>
            <a:off x="2270684" y="4058247"/>
            <a:ext cx="2599361" cy="79665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请在此处添加具体内容，文字尽量言简意赅，简单描述即可，不必过于繁琐。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utoUpdateAnimBg="0"/>
      <p:bldP spid="41" grpId="0" autoUpdateAnimBg="0"/>
      <p:bldP spid="42" grpId="0" autoUpdateAnimBg="0"/>
      <p:bldP spid="43" grpId="0" autoUpdateAnimBg="0"/>
      <p:bldP spid="44" grpId="0" autoUpdateAnimBg="0"/>
      <p:bldP spid="45" grpId="0" autoUpdateAnimBg="0"/>
      <p:bldP spid="46" grpId="0" autoUpdateAnimBg="0"/>
      <p:bldP spid="47" grpId="0" autoUpdateAnimBg="0"/>
      <p:bldP spid="48" grpId="0" autoUpdateAnimBg="0"/>
      <p:bldP spid="49" grpId="0" autoUpdateAnimBg="0"/>
      <p:bldP spid="50" grpId="0" autoUpdateAnimBg="0"/>
      <p:bldP spid="51" grpId="0" autoUpdateAnimBg="0"/>
      <p:bldP spid="52" grpId="0" animBg="1" autoUpdateAnimBg="0"/>
      <p:bldP spid="53" grpId="0" animBg="1" autoUpdateAnimBg="0"/>
      <p:bldP spid="54" grpId="0" animBg="1" autoUpdateAnimBg="0"/>
      <p:bldP spid="55" grpId="0" animBg="1" autoUpdateAnimBg="0"/>
      <p:bldP spid="56" grpId="0" animBg="1" autoUpdateAnimBg="0"/>
      <p:bldP spid="57" grpId="0" animBg="1" autoUpdateAnimBg="0"/>
      <p:bldP spid="58" grpId="0" animBg="1" autoUpdateAnimBg="0"/>
      <p:bldP spid="59" grpId="0" autoUpdateAnimBg="0"/>
      <p:bldP spid="60" grpId="0" autoUpdateAnimBg="0"/>
      <p:bldP spid="67" grpId="0" animBg="1"/>
      <p:bldP spid="69" grpId="0"/>
      <p:bldP spid="70" grpId="0" animBg="1"/>
      <p:bldP spid="7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671" y="465317"/>
            <a:ext cx="545531" cy="54553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1119458" y="226198"/>
            <a:ext cx="2734233" cy="81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 algn="l">
              <a:lnSpc>
                <a:spcPts val="65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工作计划项目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1809919" y="2055995"/>
            <a:ext cx="3676650" cy="3676650"/>
          </a:xfrm>
          <a:custGeom>
            <a:avLst/>
            <a:gdLst>
              <a:gd name="connsiteX0" fmla="*/ 2191659 w 4209146"/>
              <a:gd name="connsiteY0" fmla="*/ 0 h 3676650"/>
              <a:gd name="connsiteX1" fmla="*/ 4209146 w 4209146"/>
              <a:gd name="connsiteY1" fmla="*/ 0 h 3676650"/>
              <a:gd name="connsiteX2" fmla="*/ 4209146 w 4209146"/>
              <a:gd name="connsiteY2" fmla="*/ 3676650 h 3676650"/>
              <a:gd name="connsiteX3" fmla="*/ 2191659 w 4209146"/>
              <a:gd name="connsiteY3" fmla="*/ 3676650 h 3676650"/>
              <a:gd name="connsiteX4" fmla="*/ 0 w 4209146"/>
              <a:gd name="connsiteY4" fmla="*/ 0 h 3676650"/>
              <a:gd name="connsiteX5" fmla="*/ 2017486 w 4209146"/>
              <a:gd name="connsiteY5" fmla="*/ 0 h 3676650"/>
              <a:gd name="connsiteX6" fmla="*/ 2017486 w 4209146"/>
              <a:gd name="connsiteY6" fmla="*/ 3676650 h 3676650"/>
              <a:gd name="connsiteX7" fmla="*/ 0 w 4209146"/>
              <a:gd name="connsiteY7" fmla="*/ 3676650 h 3676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09146" h="3676650">
                <a:moveTo>
                  <a:pt x="2191659" y="0"/>
                </a:moveTo>
                <a:lnTo>
                  <a:pt x="4209146" y="0"/>
                </a:lnTo>
                <a:lnTo>
                  <a:pt x="4209146" y="3676650"/>
                </a:lnTo>
                <a:lnTo>
                  <a:pt x="2191659" y="3676650"/>
                </a:lnTo>
                <a:close/>
                <a:moveTo>
                  <a:pt x="0" y="0"/>
                </a:moveTo>
                <a:lnTo>
                  <a:pt x="2017486" y="0"/>
                </a:lnTo>
                <a:lnTo>
                  <a:pt x="2017486" y="3676650"/>
                </a:lnTo>
                <a:lnTo>
                  <a:pt x="0" y="3676650"/>
                </a:lnTo>
                <a:close/>
              </a:path>
            </a:pathLst>
          </a:custGeom>
        </p:spPr>
      </p:pic>
      <p:grpSp>
        <p:nvGrpSpPr>
          <p:cNvPr id="10" name="PA-ïṧḷiḓe"/>
          <p:cNvGrpSpPr/>
          <p:nvPr>
            <p:custDataLst>
              <p:tags r:id="rId5"/>
            </p:custDataLst>
          </p:nvPr>
        </p:nvGrpSpPr>
        <p:grpSpPr>
          <a:xfrm>
            <a:off x="6073263" y="3895168"/>
            <a:ext cx="657827" cy="638993"/>
            <a:chOff x="860271" y="1518068"/>
            <a:chExt cx="493370" cy="479245"/>
          </a:xfrm>
          <a:solidFill>
            <a:srgbClr val="33FF8F"/>
          </a:solidFill>
        </p:grpSpPr>
        <p:sp>
          <p:nvSpPr>
            <p:cNvPr id="13" name="PA-íśḻîḓé"/>
            <p:cNvSpPr/>
            <p:nvPr>
              <p:custDataLst>
                <p:tags r:id="rId6"/>
              </p:custDataLst>
            </p:nvPr>
          </p:nvSpPr>
          <p:spPr>
            <a:xfrm>
              <a:off x="860271" y="1518068"/>
              <a:ext cx="493370" cy="479245"/>
            </a:xfrm>
            <a:prstGeom prst="roundRect">
              <a:avLst>
                <a:gd name="adj" fmla="val 0"/>
              </a:avLst>
            </a:prstGeom>
            <a:solidFill>
              <a:srgbClr val="F7BFA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PA-îṧḻiḋé"/>
            <p:cNvSpPr/>
            <p:nvPr>
              <p:custDataLst>
                <p:tags r:id="rId7"/>
              </p:custDataLst>
            </p:nvPr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PA-ïṧľíḑe"/>
          <p:cNvGrpSpPr/>
          <p:nvPr>
            <p:custDataLst>
              <p:tags r:id="rId8"/>
            </p:custDataLst>
          </p:nvPr>
        </p:nvGrpSpPr>
        <p:grpSpPr>
          <a:xfrm>
            <a:off x="6046447" y="5072185"/>
            <a:ext cx="657827" cy="638993"/>
            <a:chOff x="840159" y="2185414"/>
            <a:chExt cx="493370" cy="479245"/>
          </a:xfrm>
        </p:grpSpPr>
        <p:sp>
          <p:nvSpPr>
            <p:cNvPr id="16" name="PA-íš1iḋé"/>
            <p:cNvSpPr/>
            <p:nvPr>
              <p:custDataLst>
                <p:tags r:id="rId9"/>
              </p:custDataLst>
            </p:nvPr>
          </p:nvSpPr>
          <p:spPr>
            <a:xfrm>
              <a:off x="840159" y="2185414"/>
              <a:ext cx="493370" cy="479245"/>
            </a:xfrm>
            <a:prstGeom prst="roundRect">
              <a:avLst>
                <a:gd name="adj" fmla="val 0"/>
              </a:avLst>
            </a:prstGeom>
            <a:solidFill>
              <a:srgbClr val="CDE4F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PA-íšļîďê"/>
            <p:cNvSpPr/>
            <p:nvPr>
              <p:custDataLst>
                <p:tags r:id="rId10"/>
              </p:custDataLst>
            </p:nvPr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0" name="PA-FooterText "/>
          <p:cNvSpPr txBox="1"/>
          <p:nvPr>
            <p:custDataLst>
              <p:tags r:id="rId11"/>
            </p:custDataLst>
          </p:nvPr>
        </p:nvSpPr>
        <p:spPr>
          <a:xfrm flipH="1">
            <a:off x="6827346" y="3962658"/>
            <a:ext cx="3776485" cy="6052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>
                    <a:lumMod val="85000"/>
                  </a:schemeClr>
                </a:solidFill>
                <a:latin typeface="A思源黑体—01" panose="020B0200000000000000" pitchFamily="34" charset="-122"/>
                <a:ea typeface="A思源黑体—01" panose="020B0200000000000000" pitchFamily="34" charset="-122"/>
              </a:defRPr>
            </a:lvl1pPr>
          </a:lstStyle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请在此处添加具体内容，文字尽量言简意赅，简单描述即可，不必过于繁琐。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PA-FooterText "/>
          <p:cNvSpPr txBox="1"/>
          <p:nvPr>
            <p:custDataLst>
              <p:tags r:id="rId12"/>
            </p:custDataLst>
          </p:nvPr>
        </p:nvSpPr>
        <p:spPr>
          <a:xfrm flipH="1">
            <a:off x="6827346" y="5161142"/>
            <a:ext cx="3776485" cy="6052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bg1">
                    <a:lumMod val="85000"/>
                  </a:schemeClr>
                </a:solidFill>
                <a:latin typeface="A思源黑体—01" panose="020B0200000000000000" pitchFamily="34" charset="-122"/>
                <a:ea typeface="A思源黑体—01" panose="020B0200000000000000" pitchFamily="34" charset="-122"/>
              </a:defRPr>
            </a:lvl1pPr>
          </a:lstStyle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请在此处添加具体内容，文字尽量言简意赅，简单描述即可，不必过于繁琐。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6380" y="-450376"/>
            <a:ext cx="6138789" cy="73083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44" name="椭圆 43"/>
          <p:cNvSpPr/>
          <p:nvPr/>
        </p:nvSpPr>
        <p:spPr>
          <a:xfrm>
            <a:off x="1247958" y="1528009"/>
            <a:ext cx="3994574" cy="3994574"/>
          </a:xfrm>
          <a:prstGeom prst="ellipse">
            <a:avLst/>
          </a:prstGeom>
          <a:solidFill>
            <a:srgbClr val="CD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428969" y="4164641"/>
            <a:ext cx="1631141" cy="163114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-78679" y="1147205"/>
            <a:ext cx="6397408" cy="551450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标题 1"/>
          <p:cNvSpPr>
            <a:spLocks noGrp="1"/>
          </p:cNvSpPr>
          <p:nvPr>
            <p:ph type="title"/>
          </p:nvPr>
        </p:nvSpPr>
        <p:spPr>
          <a:xfrm>
            <a:off x="4503819" y="4539536"/>
            <a:ext cx="1573674" cy="881350"/>
          </a:xfrm>
        </p:spPr>
        <p:txBody>
          <a:bodyPr vert="horz">
            <a:noAutofit/>
          </a:bodyPr>
          <a:lstStyle/>
          <a:p>
            <a:pPr algn="ctr"/>
            <a:r>
              <a:rPr lang="en-US" altLang="zh-CN" sz="4800" spc="600" dirty="0"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4800" spc="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flipH="1">
            <a:off x="1820632" y="2307210"/>
            <a:ext cx="280217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PART FOUR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 flipH="1">
            <a:off x="1673995" y="3109480"/>
            <a:ext cx="3246159" cy="168533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>
              <a:lnSpc>
                <a:spcPts val="6500"/>
              </a:lnSpc>
            </a:pPr>
            <a:r>
              <a:rPr lang="zh-CN" altLang="en-US" sz="4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工 作 开</a:t>
            </a:r>
            <a:endParaRPr lang="en-US" altLang="zh-CN" sz="4400" spc="3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  <a:p>
            <a:pPr>
              <a:lnSpc>
                <a:spcPts val="6500"/>
              </a:lnSpc>
            </a:pPr>
            <a:r>
              <a:rPr lang="zh-CN" altLang="en-US" sz="4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展 汇 报</a:t>
            </a:r>
            <a:endParaRPr lang="en-US" altLang="zh-CN" sz="4400" spc="3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7" grpId="0"/>
      <p:bldP spid="48" grpId="0"/>
      <p:bldP spid="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671" y="465317"/>
            <a:ext cx="545531" cy="54553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1119458" y="226198"/>
            <a:ext cx="2734233" cy="81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 algn="l">
              <a:lnSpc>
                <a:spcPts val="65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工作开展汇报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59254" y="1750695"/>
            <a:ext cx="4014328" cy="3893271"/>
            <a:chOff x="1159254" y="1750695"/>
            <a:chExt cx="4014328" cy="3893271"/>
          </a:xfrm>
        </p:grpSpPr>
        <p:sp>
          <p:nvSpPr>
            <p:cNvPr id="24" name="PA-直接连接符 8"/>
            <p:cNvSpPr>
              <a:spLocks noChangeShapeType="1"/>
            </p:cNvSpPr>
            <p:nvPr>
              <p:custDataLst>
                <p:tags r:id="rId4"/>
              </p:custDataLst>
            </p:nvPr>
          </p:nvSpPr>
          <p:spPr bwMode="auto">
            <a:xfrm>
              <a:off x="1159254" y="4460278"/>
              <a:ext cx="4014328" cy="0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5" name="组合 6"/>
            <p:cNvGrpSpPr/>
            <p:nvPr/>
          </p:nvGrpSpPr>
          <p:grpSpPr bwMode="auto">
            <a:xfrm>
              <a:off x="2936390" y="4518261"/>
              <a:ext cx="710854" cy="845230"/>
              <a:chOff x="0" y="3852"/>
              <a:chExt cx="514350" cy="611063"/>
            </a:xfrm>
          </p:grpSpPr>
          <p:sp>
            <p:nvSpPr>
              <p:cNvPr id="50" name="PA-矩形 14"/>
              <p:cNvSpPr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0" y="3853"/>
                <a:ext cx="214313" cy="611062"/>
              </a:xfrm>
              <a:prstGeom prst="rect">
                <a:avLst/>
              </a:prstGeom>
              <a:solidFill>
                <a:srgbClr val="F7BFA4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PA-矩形 15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300037" y="3852"/>
                <a:ext cx="214313" cy="428625"/>
              </a:xfrm>
              <a:prstGeom prst="rect">
                <a:avLst/>
              </a:prstGeom>
              <a:solidFill>
                <a:srgbClr val="F7BFA4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11"/>
            <p:cNvGrpSpPr/>
            <p:nvPr/>
          </p:nvGrpSpPr>
          <p:grpSpPr bwMode="auto">
            <a:xfrm>
              <a:off x="1277730" y="2090765"/>
              <a:ext cx="3664146" cy="2340990"/>
              <a:chOff x="0" y="0"/>
              <a:chExt cx="2651468" cy="1694273"/>
            </a:xfrm>
          </p:grpSpPr>
          <p:sp>
            <p:nvSpPr>
              <p:cNvPr id="42" name="PA-矩形 9"/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0" y="0"/>
                <a:ext cx="214313" cy="1694273"/>
              </a:xfrm>
              <a:prstGeom prst="rect">
                <a:avLst/>
              </a:prstGeom>
              <a:solidFill>
                <a:srgbClr val="CDE4F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PA-矩形 10"/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300037" y="771525"/>
                <a:ext cx="214313" cy="918413"/>
              </a:xfrm>
              <a:prstGeom prst="rect">
                <a:avLst/>
              </a:prstGeom>
              <a:solidFill>
                <a:srgbClr val="CDE4F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PA-矩形 12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600075" y="342900"/>
                <a:ext cx="214313" cy="1347038"/>
              </a:xfrm>
              <a:prstGeom prst="rect">
                <a:avLst/>
              </a:prstGeom>
              <a:solidFill>
                <a:srgbClr val="CDE4F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PA-矩形 13"/>
              <p:cNvSpPr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900273" y="557213"/>
                <a:ext cx="214313" cy="1132724"/>
              </a:xfrm>
              <a:prstGeom prst="rect">
                <a:avLst/>
              </a:prstGeom>
              <a:solidFill>
                <a:srgbClr val="CDE4F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PA-矩形 16"/>
              <p:cNvSpPr>
                <a:spLocks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1837080" y="1457325"/>
                <a:ext cx="214313" cy="222394"/>
              </a:xfrm>
              <a:prstGeom prst="rect">
                <a:avLst/>
              </a:prstGeom>
              <a:solidFill>
                <a:srgbClr val="CDE4F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PA-矩形 17"/>
              <p:cNvSpPr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2137117" y="1200150"/>
                <a:ext cx="214313" cy="485243"/>
              </a:xfrm>
              <a:prstGeom prst="rect">
                <a:avLst/>
              </a:prstGeom>
              <a:solidFill>
                <a:srgbClr val="CDE4F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PA-矩形 18"/>
              <p:cNvSpPr>
                <a:spLocks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2437155" y="857250"/>
                <a:ext cx="214313" cy="828143"/>
              </a:xfrm>
              <a:prstGeom prst="rect">
                <a:avLst/>
              </a:prstGeom>
              <a:solidFill>
                <a:srgbClr val="CDE4F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7" name="PA-文本框 20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192165" y="1750695"/>
              <a:ext cx="351699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75%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PA-文本框 21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606829" y="2843304"/>
              <a:ext cx="351699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55%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PA-文本框 22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2021495" y="2220210"/>
              <a:ext cx="351699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63%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PA-文本框 23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2436159" y="2533951"/>
              <a:ext cx="351699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57%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PA-文本框 24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3730616" y="3777945"/>
              <a:ext cx="351699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18%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PA-文本框 25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4147475" y="3409354"/>
              <a:ext cx="351699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23%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PA-文本框 26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4559946" y="2926676"/>
              <a:ext cx="351699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43%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PA-文本框 28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2864981" y="5451606"/>
              <a:ext cx="378950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-45%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PA-文本框 29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3243549" y="5171132"/>
              <a:ext cx="378950" cy="192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-23%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PA-矩形 40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6576980" y="2790867"/>
            <a:ext cx="263279" cy="263279"/>
          </a:xfrm>
          <a:prstGeom prst="rect">
            <a:avLst/>
          </a:prstGeom>
          <a:solidFill>
            <a:srgbClr val="CDE4F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+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PA-矩形 38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6576980" y="4250511"/>
            <a:ext cx="263279" cy="265473"/>
          </a:xfrm>
          <a:prstGeom prst="rect">
            <a:avLst/>
          </a:prstGeom>
          <a:solidFill>
            <a:srgbClr val="F7BFA4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+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952885" y="2655699"/>
            <a:ext cx="3798123" cy="1027416"/>
            <a:chOff x="6574450" y="1759182"/>
            <a:chExt cx="3798123" cy="1027416"/>
          </a:xfrm>
        </p:grpSpPr>
        <p:sp>
          <p:nvSpPr>
            <p:cNvPr id="20" name="PA-文本框 27"/>
            <p:cNvSpPr txBox="1"/>
            <p:nvPr>
              <p:custDataLst>
                <p:tags r:id="rId25"/>
              </p:custDataLst>
            </p:nvPr>
          </p:nvSpPr>
          <p:spPr>
            <a:xfrm flipH="1">
              <a:off x="6574452" y="1759182"/>
              <a:ext cx="1783342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kern="0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包图简圆体" panose="02010601030101010101" pitchFamily="2" charset="-122"/>
                  <a:ea typeface="包图简圆体" panose="02010601030101010101" pitchFamily="2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输入文字</a:t>
              </a:r>
              <a:endParaRPr lang="en-GB" dirty="0"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21" name="PA-矩形 28"/>
            <p:cNvSpPr/>
            <p:nvPr>
              <p:custDataLst>
                <p:tags r:id="rId26"/>
              </p:custDataLst>
            </p:nvPr>
          </p:nvSpPr>
          <p:spPr>
            <a:xfrm flipH="1">
              <a:off x="6574450" y="2181304"/>
              <a:ext cx="3798123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61611" y="4118016"/>
            <a:ext cx="3798122" cy="1041804"/>
            <a:chOff x="6574451" y="1756825"/>
            <a:chExt cx="3798122" cy="1041804"/>
          </a:xfrm>
        </p:grpSpPr>
        <p:sp>
          <p:nvSpPr>
            <p:cNvPr id="16" name="PA-文本框 27"/>
            <p:cNvSpPr txBox="1"/>
            <p:nvPr>
              <p:custDataLst>
                <p:tags r:id="rId27"/>
              </p:custDataLst>
            </p:nvPr>
          </p:nvSpPr>
          <p:spPr>
            <a:xfrm flipH="1">
              <a:off x="6578346" y="1756825"/>
              <a:ext cx="1783342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kern="0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包图简圆体" panose="02010601030101010101" pitchFamily="2" charset="-122"/>
                  <a:ea typeface="包图简圆体" panose="02010601030101010101" pitchFamily="2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输入文字</a:t>
              </a:r>
              <a:endParaRPr lang="en-GB" dirty="0"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17" name="PA-矩形 28"/>
            <p:cNvSpPr/>
            <p:nvPr>
              <p:custDataLst>
                <p:tags r:id="rId28"/>
              </p:custDataLst>
            </p:nvPr>
          </p:nvSpPr>
          <p:spPr>
            <a:xfrm flipH="1">
              <a:off x="6574451" y="2193335"/>
              <a:ext cx="3798122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907741" y="1472887"/>
            <a:ext cx="4538591" cy="3912224"/>
            <a:chOff x="907741" y="1472887"/>
            <a:chExt cx="4538591" cy="3912224"/>
          </a:xfrm>
        </p:grpSpPr>
        <p:sp>
          <p:nvSpPr>
            <p:cNvPr id="27" name="椭圆 26"/>
            <p:cNvSpPr/>
            <p:nvPr/>
          </p:nvSpPr>
          <p:spPr>
            <a:xfrm>
              <a:off x="1171830" y="1904562"/>
              <a:ext cx="3048875" cy="3048875"/>
            </a:xfrm>
            <a:prstGeom prst="ellipse">
              <a:avLst/>
            </a:prstGeom>
            <a:solidFill>
              <a:srgbClr val="F7BF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907741" y="1472887"/>
              <a:ext cx="4538591" cy="3912224"/>
            </a:xfrm>
            <a:prstGeom prst="rect">
              <a:avLst/>
            </a:prstGeom>
          </p:spPr>
        </p:pic>
      </p:grp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1909430" y="2278079"/>
            <a:ext cx="1573674" cy="2533826"/>
          </a:xfrm>
        </p:spPr>
        <p:txBody>
          <a:bodyPr vert="eaVert">
            <a:noAutofit/>
          </a:bodyPr>
          <a:lstStyle/>
          <a:p>
            <a:pPr algn="ctr"/>
            <a:r>
              <a:rPr lang="zh-CN" altLang="en-US" sz="8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8000" spc="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698157" y="296779"/>
            <a:ext cx="6874345" cy="6344654"/>
          </a:xfrm>
          <a:prstGeom prst="rect">
            <a:avLst/>
          </a:prstGeom>
        </p:spPr>
      </p:pic>
      <p:grpSp>
        <p:nvGrpSpPr>
          <p:cNvPr id="29" name="组 1"/>
          <p:cNvGrpSpPr/>
          <p:nvPr/>
        </p:nvGrpSpPr>
        <p:grpSpPr>
          <a:xfrm>
            <a:off x="5547460" y="1630865"/>
            <a:ext cx="4422191" cy="805709"/>
            <a:chOff x="6921011" y="1620406"/>
            <a:chExt cx="4422191" cy="805709"/>
          </a:xfrm>
        </p:grpSpPr>
        <p:grpSp>
          <p:nvGrpSpPr>
            <p:cNvPr id="30" name="组 26"/>
            <p:cNvGrpSpPr/>
            <p:nvPr/>
          </p:nvGrpSpPr>
          <p:grpSpPr>
            <a:xfrm>
              <a:off x="6921011" y="1620406"/>
              <a:ext cx="690740" cy="690740"/>
              <a:chOff x="6161315" y="1175658"/>
              <a:chExt cx="892628" cy="892628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161315" y="1175658"/>
                <a:ext cx="892628" cy="892628"/>
              </a:xfrm>
              <a:prstGeom prst="ellipse">
                <a:avLst/>
              </a:prstGeom>
              <a:noFill/>
              <a:ln>
                <a:solidFill>
                  <a:srgbClr val="CDE4F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6237515" y="1251858"/>
                <a:ext cx="740228" cy="740228"/>
              </a:xfrm>
              <a:prstGeom prst="ellipse">
                <a:avLst/>
              </a:prstGeom>
              <a:noFill/>
              <a:ln>
                <a:solidFill>
                  <a:srgbClr val="CDE4F6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318289" y="1332174"/>
                <a:ext cx="607371" cy="5170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01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 flipH="1">
              <a:off x="7727460" y="1679372"/>
              <a:ext cx="3615742" cy="74674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4000">
                  <a:gradFill flip="none" rotWithShape="1">
                    <a:gsLst>
                      <a:gs pos="0">
                        <a:srgbClr val="62FFFF"/>
                      </a:gs>
                      <a:gs pos="100000">
                        <a:srgbClr val="0D69FF"/>
                      </a:gs>
                    </a:gsLst>
                    <a:lin ang="2700000" scaled="1"/>
                    <a:tileRect/>
                  </a:gradFill>
                  <a:latin typeface="Agency FB" panose="020B0503020202020204" pitchFamily="34" charset="0"/>
                </a:defRPr>
              </a:lvl1pPr>
            </a:lstStyle>
            <a:p>
              <a:pPr algn="l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项目工作总结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  <a:p>
              <a:pPr lvl="0" defTabSz="609600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请在此处添加具体内容，文字尽量言简意赅。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5" name="组 2"/>
          <p:cNvGrpSpPr/>
          <p:nvPr/>
        </p:nvGrpSpPr>
        <p:grpSpPr>
          <a:xfrm>
            <a:off x="5558614" y="2673264"/>
            <a:ext cx="4481155" cy="690740"/>
            <a:chOff x="6932165" y="2662805"/>
            <a:chExt cx="4481155" cy="690740"/>
          </a:xfrm>
        </p:grpSpPr>
        <p:grpSp>
          <p:nvGrpSpPr>
            <p:cNvPr id="36" name="组 28"/>
            <p:cNvGrpSpPr/>
            <p:nvPr/>
          </p:nvGrpSpPr>
          <p:grpSpPr>
            <a:xfrm>
              <a:off x="6932165" y="2662805"/>
              <a:ext cx="690740" cy="690740"/>
              <a:chOff x="6161315" y="1175658"/>
              <a:chExt cx="892628" cy="892628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6161315" y="1175658"/>
                <a:ext cx="892628" cy="892628"/>
              </a:xfrm>
              <a:prstGeom prst="ellipse">
                <a:avLst/>
              </a:prstGeom>
              <a:noFill/>
              <a:ln>
                <a:solidFill>
                  <a:srgbClr val="CDE4F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6237515" y="1251858"/>
                <a:ext cx="740228" cy="740228"/>
              </a:xfrm>
              <a:prstGeom prst="ellipse">
                <a:avLst/>
              </a:prstGeom>
              <a:noFill/>
              <a:ln>
                <a:solidFill>
                  <a:srgbClr val="CDE4F6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308229" y="1348667"/>
                <a:ext cx="607371" cy="5170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02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 flipH="1">
              <a:off x="7738613" y="2662805"/>
              <a:ext cx="3674707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4000">
                  <a:gradFill flip="none" rotWithShape="1">
                    <a:gsLst>
                      <a:gs pos="0">
                        <a:srgbClr val="62FFFF"/>
                      </a:gs>
                      <a:gs pos="100000">
                        <a:srgbClr val="0D69FF"/>
                      </a:gs>
                    </a:gsLst>
                    <a:lin ang="2700000" scaled="1"/>
                    <a:tileRect/>
                  </a:gradFill>
                  <a:latin typeface="Agency FB" panose="020B0503020202020204" pitchFamily="34" charset="0"/>
                </a:defRPr>
              </a:lvl1pPr>
            </a:lstStyle>
            <a:p>
              <a:pPr algn="l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工作完成情况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  <a:p>
              <a:pPr algn="l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请在此处添加具体内容，文字尽量言简意赅。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1" name="组 3"/>
          <p:cNvGrpSpPr/>
          <p:nvPr/>
        </p:nvGrpSpPr>
        <p:grpSpPr>
          <a:xfrm>
            <a:off x="5547460" y="3719341"/>
            <a:ext cx="4492309" cy="748617"/>
            <a:chOff x="6921011" y="3708882"/>
            <a:chExt cx="4492309" cy="748617"/>
          </a:xfrm>
        </p:grpSpPr>
        <p:grpSp>
          <p:nvGrpSpPr>
            <p:cNvPr id="42" name="组 32"/>
            <p:cNvGrpSpPr/>
            <p:nvPr/>
          </p:nvGrpSpPr>
          <p:grpSpPr>
            <a:xfrm>
              <a:off x="6921011" y="3708882"/>
              <a:ext cx="690740" cy="690740"/>
              <a:chOff x="6161315" y="1175658"/>
              <a:chExt cx="892628" cy="892628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161315" y="1175658"/>
                <a:ext cx="892628" cy="892628"/>
              </a:xfrm>
              <a:prstGeom prst="ellipse">
                <a:avLst/>
              </a:prstGeom>
              <a:noFill/>
              <a:ln>
                <a:solidFill>
                  <a:srgbClr val="CDE4F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6237515" y="1251858"/>
                <a:ext cx="740228" cy="740228"/>
              </a:xfrm>
              <a:prstGeom prst="ellipse">
                <a:avLst/>
              </a:prstGeom>
              <a:noFill/>
              <a:ln>
                <a:solidFill>
                  <a:srgbClr val="CDE4F6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6316907" y="1348667"/>
                <a:ext cx="607371" cy="5170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03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 flipH="1">
              <a:off x="7727460" y="3780391"/>
              <a:ext cx="368586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4000">
                  <a:gradFill flip="none" rotWithShape="1">
                    <a:gsLst>
                      <a:gs pos="0">
                        <a:srgbClr val="62FFFF"/>
                      </a:gs>
                      <a:gs pos="100000">
                        <a:srgbClr val="0D69FF"/>
                      </a:gs>
                    </a:gsLst>
                    <a:lin ang="2700000" scaled="1"/>
                    <a:tileRect/>
                  </a:gradFill>
                  <a:latin typeface="Agency FB" panose="020B0503020202020204" pitchFamily="34" charset="0"/>
                </a:defRPr>
              </a:lvl1pPr>
            </a:lstStyle>
            <a:p>
              <a:pPr algn="l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工作计划项目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  <a:p>
              <a:pPr algn="l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请在此处添加具体内容，文字尽量言简意赅。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7" name="组 4"/>
          <p:cNvGrpSpPr/>
          <p:nvPr/>
        </p:nvGrpSpPr>
        <p:grpSpPr>
          <a:xfrm>
            <a:off x="5551929" y="4761740"/>
            <a:ext cx="4371812" cy="805709"/>
            <a:chOff x="6925480" y="4751281"/>
            <a:chExt cx="4371812" cy="805709"/>
          </a:xfrm>
        </p:grpSpPr>
        <p:grpSp>
          <p:nvGrpSpPr>
            <p:cNvPr id="48" name="组 36"/>
            <p:cNvGrpSpPr/>
            <p:nvPr/>
          </p:nvGrpSpPr>
          <p:grpSpPr>
            <a:xfrm>
              <a:off x="6925480" y="4751281"/>
              <a:ext cx="690740" cy="690740"/>
              <a:chOff x="6161315" y="1175658"/>
              <a:chExt cx="892628" cy="892628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6161315" y="1175658"/>
                <a:ext cx="892628" cy="892628"/>
              </a:xfrm>
              <a:prstGeom prst="ellipse">
                <a:avLst/>
              </a:prstGeom>
              <a:noFill/>
              <a:ln>
                <a:solidFill>
                  <a:srgbClr val="CDE4F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6237515" y="1251858"/>
                <a:ext cx="740228" cy="740228"/>
              </a:xfrm>
              <a:prstGeom prst="ellipse">
                <a:avLst/>
              </a:prstGeom>
              <a:noFill/>
              <a:ln>
                <a:solidFill>
                  <a:srgbClr val="CDE4F6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6309414" y="1348667"/>
                <a:ext cx="607371" cy="5170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04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 flipH="1">
              <a:off x="7727459" y="4810247"/>
              <a:ext cx="3569833" cy="74674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4000">
                  <a:gradFill flip="none" rotWithShape="1">
                    <a:gsLst>
                      <a:gs pos="0">
                        <a:srgbClr val="62FFFF"/>
                      </a:gs>
                      <a:gs pos="100000">
                        <a:srgbClr val="0D69FF"/>
                      </a:gs>
                    </a:gsLst>
                    <a:lin ang="2700000" scaled="1"/>
                    <a:tileRect/>
                  </a:gradFill>
                  <a:latin typeface="Agency FB" panose="020B0503020202020204" pitchFamily="34" charset="0"/>
                </a:defRPr>
              </a:lvl1pPr>
            </a:lstStyle>
            <a:p>
              <a:pPr algn="l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工作开展汇报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  <a:p>
              <a:pPr lvl="0" algn="l" defTabSz="609600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请在此处添加具体内容，文字尽量言简意赅。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671" y="465317"/>
            <a:ext cx="545531" cy="54553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1119458" y="226198"/>
            <a:ext cx="2734233" cy="81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 algn="l">
              <a:lnSpc>
                <a:spcPts val="65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工作开展汇报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9" name="Group 14"/>
          <p:cNvGrpSpPr/>
          <p:nvPr/>
        </p:nvGrpSpPr>
        <p:grpSpPr>
          <a:xfrm>
            <a:off x="956771" y="2536593"/>
            <a:ext cx="5139229" cy="2853297"/>
            <a:chOff x="1154113" y="2038815"/>
            <a:chExt cx="4040774" cy="2215331"/>
          </a:xfrm>
        </p:grpSpPr>
        <p:pic>
          <p:nvPicPr>
            <p:cNvPr id="10" name="Picture 15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1154113" y="2038815"/>
              <a:ext cx="4040774" cy="2215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16"/>
            <p:cNvSpPr/>
            <p:nvPr/>
          </p:nvSpPr>
          <p:spPr>
            <a:xfrm>
              <a:off x="1739900" y="2178050"/>
              <a:ext cx="2851150" cy="17970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Rectangle 3"/>
          <p:cNvSpPr/>
          <p:nvPr/>
        </p:nvSpPr>
        <p:spPr>
          <a:xfrm>
            <a:off x="6912942" y="2715925"/>
            <a:ext cx="29093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spc="0">
                <a:solidFill>
                  <a:srgbClr val="000000"/>
                </a:solidFill>
              </a:defRPr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请在这里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spc="0">
                <a:solidFill>
                  <a:srgbClr val="000000"/>
                </a:solidFill>
              </a:defRPr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添加标题文字</a:t>
            </a:r>
            <a:endParaRPr kumimoji="0" lang="id-ID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Rectangle 4"/>
          <p:cNvSpPr/>
          <p:nvPr/>
        </p:nvSpPr>
        <p:spPr>
          <a:xfrm>
            <a:off x="6912942" y="3806085"/>
            <a:ext cx="376786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Rectangle 9"/>
          <p:cNvSpPr/>
          <p:nvPr/>
        </p:nvSpPr>
        <p:spPr>
          <a:xfrm>
            <a:off x="6965082" y="4611356"/>
            <a:ext cx="2020302" cy="388425"/>
          </a:xfrm>
          <a:prstGeom prst="rect">
            <a:avLst/>
          </a:prstGeom>
          <a:solidFill>
            <a:srgbClr val="CD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TextBox 10"/>
          <p:cNvSpPr txBox="1"/>
          <p:nvPr/>
        </p:nvSpPr>
        <p:spPr>
          <a:xfrm>
            <a:off x="6965082" y="4685535"/>
            <a:ext cx="2020303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2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LEARN MORE</a:t>
            </a:r>
            <a:endParaRPr kumimoji="0" lang="en-US" sz="12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0" name="Picture Placeholder 5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1701799" y="2715925"/>
            <a:ext cx="3626215" cy="2314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1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2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 animBg="1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 animBg="1"/>
          <p:bldP spid="1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671" y="465317"/>
            <a:ext cx="545531" cy="54553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1119458" y="226198"/>
            <a:ext cx="2734233" cy="81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 algn="l">
              <a:lnSpc>
                <a:spcPts val="65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工作开展汇报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68125" y="1937775"/>
            <a:ext cx="3611033" cy="3611033"/>
            <a:chOff x="4268125" y="1937775"/>
            <a:chExt cx="3611033" cy="3611033"/>
          </a:xfrm>
        </p:grpSpPr>
        <p:sp>
          <p:nvSpPr>
            <p:cNvPr id="25" name="Donut 9"/>
            <p:cNvSpPr/>
            <p:nvPr/>
          </p:nvSpPr>
          <p:spPr>
            <a:xfrm rot="5400000" flipH="1">
              <a:off x="4648201" y="2420797"/>
              <a:ext cx="2919306" cy="2919307"/>
            </a:xfrm>
            <a:prstGeom prst="donut">
              <a:avLst>
                <a:gd name="adj" fmla="val 1069"/>
              </a:avLst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Block Arc 6"/>
            <p:cNvSpPr/>
            <p:nvPr/>
          </p:nvSpPr>
          <p:spPr>
            <a:xfrm rot="5400000" flipH="1">
              <a:off x="4594861" y="2367457"/>
              <a:ext cx="3025140" cy="3025140"/>
            </a:xfrm>
            <a:prstGeom prst="blockArc">
              <a:avLst>
                <a:gd name="adj1" fmla="val 18691106"/>
                <a:gd name="adj2" fmla="val 15728904"/>
                <a:gd name="adj3" fmla="val 4250"/>
              </a:avLst>
            </a:prstGeom>
            <a:solidFill>
              <a:srgbClr val="CDE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Block Arc 5"/>
            <p:cNvSpPr/>
            <p:nvPr/>
          </p:nvSpPr>
          <p:spPr>
            <a:xfrm rot="5400000" flipH="1">
              <a:off x="4551681" y="2323430"/>
              <a:ext cx="3112346" cy="3112347"/>
            </a:xfrm>
            <a:prstGeom prst="blockArc">
              <a:avLst>
                <a:gd name="adj1" fmla="val 694495"/>
                <a:gd name="adj2" fmla="val 15873992"/>
                <a:gd name="adj3" fmla="val 7112"/>
              </a:avLst>
            </a:prstGeom>
            <a:solidFill>
              <a:srgbClr val="F7BF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Block Arc 4"/>
            <p:cNvSpPr/>
            <p:nvPr/>
          </p:nvSpPr>
          <p:spPr>
            <a:xfrm rot="5400000" flipH="1">
              <a:off x="4479714" y="2251464"/>
              <a:ext cx="3256280" cy="3256280"/>
            </a:xfrm>
            <a:prstGeom prst="blockArc">
              <a:avLst>
                <a:gd name="adj1" fmla="val 6352315"/>
                <a:gd name="adj2" fmla="val 16072419"/>
                <a:gd name="adj3" fmla="val 11861"/>
              </a:avLst>
            </a:prstGeom>
            <a:solidFill>
              <a:srgbClr val="CDE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Block Arc 3"/>
            <p:cNvSpPr/>
            <p:nvPr/>
          </p:nvSpPr>
          <p:spPr>
            <a:xfrm rot="5400000" flipH="1">
              <a:off x="4268125" y="1937775"/>
              <a:ext cx="3611033" cy="3611033"/>
            </a:xfrm>
            <a:prstGeom prst="blockArc">
              <a:avLst>
                <a:gd name="adj1" fmla="val 9889163"/>
                <a:gd name="adj2" fmla="val 16338685"/>
                <a:gd name="adj3" fmla="val 13520"/>
              </a:avLst>
            </a:prstGeom>
            <a:solidFill>
              <a:srgbClr val="F7BF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Donut 11"/>
            <p:cNvSpPr/>
            <p:nvPr/>
          </p:nvSpPr>
          <p:spPr>
            <a:xfrm rot="5400000" flipH="1">
              <a:off x="5097781" y="2870377"/>
              <a:ext cx="2019300" cy="2019300"/>
            </a:xfrm>
            <a:prstGeom prst="donut">
              <a:avLst>
                <a:gd name="adj" fmla="val 1069"/>
              </a:avLst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Group 7"/>
            <p:cNvGrpSpPr/>
            <p:nvPr/>
          </p:nvGrpSpPr>
          <p:grpSpPr>
            <a:xfrm>
              <a:off x="5569374" y="3340277"/>
              <a:ext cx="1076960" cy="1080347"/>
              <a:chOff x="9778413" y="4684586"/>
              <a:chExt cx="516112" cy="517586"/>
            </a:xfrm>
            <a:solidFill>
              <a:srgbClr val="119CA1"/>
            </a:solidFill>
          </p:grpSpPr>
          <p:sp>
            <p:nvSpPr>
              <p:cNvPr id="40" name="Freeform 123"/>
              <p:cNvSpPr>
                <a:spLocks noEditPoints="1"/>
              </p:cNvSpPr>
              <p:nvPr/>
            </p:nvSpPr>
            <p:spPr bwMode="auto">
              <a:xfrm>
                <a:off x="9778413" y="4684586"/>
                <a:ext cx="516112" cy="517586"/>
              </a:xfrm>
              <a:custGeom>
                <a:avLst/>
                <a:gdLst>
                  <a:gd name="T0" fmla="*/ 1528 w 3500"/>
                  <a:gd name="T1" fmla="*/ 438 h 3510"/>
                  <a:gd name="T2" fmla="*/ 1195 w 3500"/>
                  <a:gd name="T3" fmla="*/ 616 h 3510"/>
                  <a:gd name="T4" fmla="*/ 924 w 3500"/>
                  <a:gd name="T5" fmla="*/ 637 h 3510"/>
                  <a:gd name="T6" fmla="*/ 512 w 3500"/>
                  <a:gd name="T7" fmla="*/ 758 h 3510"/>
                  <a:gd name="T8" fmla="*/ 671 w 3500"/>
                  <a:gd name="T9" fmla="*/ 1072 h 3510"/>
                  <a:gd name="T10" fmla="*/ 505 w 3500"/>
                  <a:gd name="T11" fmla="*/ 1473 h 3510"/>
                  <a:gd name="T12" fmla="*/ 172 w 3500"/>
                  <a:gd name="T13" fmla="*/ 1582 h 3510"/>
                  <a:gd name="T14" fmla="*/ 378 w 3500"/>
                  <a:gd name="T15" fmla="*/ 1959 h 3510"/>
                  <a:gd name="T16" fmla="*/ 555 w 3500"/>
                  <a:gd name="T17" fmla="*/ 2168 h 3510"/>
                  <a:gd name="T18" fmla="*/ 665 w 3500"/>
                  <a:gd name="T19" fmla="*/ 2528 h 3510"/>
                  <a:gd name="T20" fmla="*/ 739 w 3500"/>
                  <a:gd name="T21" fmla="*/ 2991 h 3510"/>
                  <a:gd name="T22" fmla="*/ 1007 w 3500"/>
                  <a:gd name="T23" fmla="*/ 2837 h 3510"/>
                  <a:gd name="T24" fmla="*/ 1413 w 3500"/>
                  <a:gd name="T25" fmla="*/ 2977 h 3510"/>
                  <a:gd name="T26" fmla="*/ 1559 w 3500"/>
                  <a:gd name="T27" fmla="*/ 3231 h 3510"/>
                  <a:gd name="T28" fmla="*/ 1926 w 3500"/>
                  <a:gd name="T29" fmla="*/ 3329 h 3510"/>
                  <a:gd name="T30" fmla="*/ 2058 w 3500"/>
                  <a:gd name="T31" fmla="*/ 2988 h 3510"/>
                  <a:gd name="T32" fmla="*/ 2462 w 3500"/>
                  <a:gd name="T33" fmla="*/ 2835 h 3510"/>
                  <a:gd name="T34" fmla="*/ 2753 w 3500"/>
                  <a:gd name="T35" fmla="*/ 2996 h 3510"/>
                  <a:gd name="T36" fmla="*/ 2848 w 3500"/>
                  <a:gd name="T37" fmla="*/ 2557 h 3510"/>
                  <a:gd name="T38" fmla="*/ 2918 w 3500"/>
                  <a:gd name="T39" fmla="*/ 2240 h 3510"/>
                  <a:gd name="T40" fmla="*/ 3092 w 3500"/>
                  <a:gd name="T41" fmla="*/ 1967 h 3510"/>
                  <a:gd name="T42" fmla="*/ 3335 w 3500"/>
                  <a:gd name="T43" fmla="*/ 1589 h 3510"/>
                  <a:gd name="T44" fmla="*/ 3014 w 3500"/>
                  <a:gd name="T45" fmla="*/ 1497 h 3510"/>
                  <a:gd name="T46" fmla="*/ 2837 w 3500"/>
                  <a:gd name="T47" fmla="*/ 1101 h 3510"/>
                  <a:gd name="T48" fmla="*/ 2985 w 3500"/>
                  <a:gd name="T49" fmla="*/ 767 h 3510"/>
                  <a:gd name="T50" fmla="*/ 2656 w 3500"/>
                  <a:gd name="T51" fmla="*/ 576 h 3510"/>
                  <a:gd name="T52" fmla="*/ 2374 w 3500"/>
                  <a:gd name="T53" fmla="*/ 652 h 3510"/>
                  <a:gd name="T54" fmla="*/ 1988 w 3500"/>
                  <a:gd name="T55" fmla="*/ 465 h 3510"/>
                  <a:gd name="T56" fmla="*/ 1907 w 3500"/>
                  <a:gd name="T57" fmla="*/ 164 h 3510"/>
                  <a:gd name="T58" fmla="*/ 2048 w 3500"/>
                  <a:gd name="T59" fmla="*/ 68 h 3510"/>
                  <a:gd name="T60" fmla="*/ 2122 w 3500"/>
                  <a:gd name="T61" fmla="*/ 370 h 3510"/>
                  <a:gd name="T62" fmla="*/ 2469 w 3500"/>
                  <a:gd name="T63" fmla="*/ 512 h 3510"/>
                  <a:gd name="T64" fmla="*/ 2775 w 3500"/>
                  <a:gd name="T65" fmla="*/ 352 h 3510"/>
                  <a:gd name="T66" fmla="*/ 3143 w 3500"/>
                  <a:gd name="T67" fmla="*/ 699 h 3510"/>
                  <a:gd name="T68" fmla="*/ 2994 w 3500"/>
                  <a:gd name="T69" fmla="*/ 1026 h 3510"/>
                  <a:gd name="T70" fmla="*/ 3128 w 3500"/>
                  <a:gd name="T71" fmla="*/ 1378 h 3510"/>
                  <a:gd name="T72" fmla="*/ 3406 w 3500"/>
                  <a:gd name="T73" fmla="*/ 1437 h 3510"/>
                  <a:gd name="T74" fmla="*/ 3497 w 3500"/>
                  <a:gd name="T75" fmla="*/ 1945 h 3510"/>
                  <a:gd name="T76" fmla="*/ 3244 w 3500"/>
                  <a:gd name="T77" fmla="*/ 2108 h 3510"/>
                  <a:gd name="T78" fmla="*/ 3069 w 3500"/>
                  <a:gd name="T79" fmla="*/ 2303 h 3510"/>
                  <a:gd name="T80" fmla="*/ 3132 w 3500"/>
                  <a:gd name="T81" fmla="*/ 2671 h 3510"/>
                  <a:gd name="T82" fmla="*/ 3098 w 3500"/>
                  <a:gd name="T83" fmla="*/ 2885 h 3510"/>
                  <a:gd name="T84" fmla="*/ 2690 w 3500"/>
                  <a:gd name="T85" fmla="*/ 3152 h 3510"/>
                  <a:gd name="T86" fmla="*/ 2377 w 3500"/>
                  <a:gd name="T87" fmla="*/ 3042 h 3510"/>
                  <a:gd name="T88" fmla="*/ 2116 w 3500"/>
                  <a:gd name="T89" fmla="*/ 3153 h 3510"/>
                  <a:gd name="T90" fmla="*/ 1971 w 3500"/>
                  <a:gd name="T91" fmla="*/ 3498 h 3510"/>
                  <a:gd name="T92" fmla="*/ 1452 w 3500"/>
                  <a:gd name="T93" fmla="*/ 3442 h 3510"/>
                  <a:gd name="T94" fmla="*/ 1378 w 3500"/>
                  <a:gd name="T95" fmla="*/ 3140 h 3510"/>
                  <a:gd name="T96" fmla="*/ 1031 w 3500"/>
                  <a:gd name="T97" fmla="*/ 2998 h 3510"/>
                  <a:gd name="T98" fmla="*/ 725 w 3500"/>
                  <a:gd name="T99" fmla="*/ 3158 h 3510"/>
                  <a:gd name="T100" fmla="*/ 357 w 3500"/>
                  <a:gd name="T101" fmla="*/ 2811 h 3510"/>
                  <a:gd name="T102" fmla="*/ 506 w 3500"/>
                  <a:gd name="T103" fmla="*/ 2484 h 3510"/>
                  <a:gd name="T104" fmla="*/ 372 w 3500"/>
                  <a:gd name="T105" fmla="*/ 2132 h 3510"/>
                  <a:gd name="T106" fmla="*/ 94 w 3500"/>
                  <a:gd name="T107" fmla="*/ 2073 h 3510"/>
                  <a:gd name="T108" fmla="*/ 3 w 3500"/>
                  <a:gd name="T109" fmla="*/ 1565 h 3510"/>
                  <a:gd name="T110" fmla="*/ 256 w 3500"/>
                  <a:gd name="T111" fmla="*/ 1402 h 3510"/>
                  <a:gd name="T112" fmla="*/ 431 w 3500"/>
                  <a:gd name="T113" fmla="*/ 1207 h 3510"/>
                  <a:gd name="T114" fmla="*/ 368 w 3500"/>
                  <a:gd name="T115" fmla="*/ 839 h 3510"/>
                  <a:gd name="T116" fmla="*/ 402 w 3500"/>
                  <a:gd name="T117" fmla="*/ 625 h 3510"/>
                  <a:gd name="T118" fmla="*/ 810 w 3500"/>
                  <a:gd name="T119" fmla="*/ 358 h 3510"/>
                  <a:gd name="T120" fmla="*/ 1123 w 3500"/>
                  <a:gd name="T121" fmla="*/ 468 h 3510"/>
                  <a:gd name="T122" fmla="*/ 1384 w 3500"/>
                  <a:gd name="T123" fmla="*/ 357 h 3510"/>
                  <a:gd name="T124" fmla="*/ 1529 w 3500"/>
                  <a:gd name="T125" fmla="*/ 12 h 3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00" h="3510">
                    <a:moveTo>
                      <a:pt x="1593" y="164"/>
                    </a:moveTo>
                    <a:lnTo>
                      <a:pt x="1585" y="166"/>
                    </a:lnTo>
                    <a:lnTo>
                      <a:pt x="1577" y="172"/>
                    </a:lnTo>
                    <a:lnTo>
                      <a:pt x="1574" y="181"/>
                    </a:lnTo>
                    <a:lnTo>
                      <a:pt x="1559" y="280"/>
                    </a:lnTo>
                    <a:lnTo>
                      <a:pt x="1546" y="379"/>
                    </a:lnTo>
                    <a:lnTo>
                      <a:pt x="1539" y="410"/>
                    </a:lnTo>
                    <a:lnTo>
                      <a:pt x="1528" y="438"/>
                    </a:lnTo>
                    <a:lnTo>
                      <a:pt x="1512" y="465"/>
                    </a:lnTo>
                    <a:lnTo>
                      <a:pt x="1492" y="487"/>
                    </a:lnTo>
                    <a:lnTo>
                      <a:pt x="1469" y="506"/>
                    </a:lnTo>
                    <a:lnTo>
                      <a:pt x="1442" y="522"/>
                    </a:lnTo>
                    <a:lnTo>
                      <a:pt x="1413" y="533"/>
                    </a:lnTo>
                    <a:lnTo>
                      <a:pt x="1338" y="556"/>
                    </a:lnTo>
                    <a:lnTo>
                      <a:pt x="1266" y="584"/>
                    </a:lnTo>
                    <a:lnTo>
                      <a:pt x="1195" y="616"/>
                    </a:lnTo>
                    <a:lnTo>
                      <a:pt x="1126" y="652"/>
                    </a:lnTo>
                    <a:lnTo>
                      <a:pt x="1098" y="665"/>
                    </a:lnTo>
                    <a:lnTo>
                      <a:pt x="1069" y="673"/>
                    </a:lnTo>
                    <a:lnTo>
                      <a:pt x="1038" y="675"/>
                    </a:lnTo>
                    <a:lnTo>
                      <a:pt x="1009" y="673"/>
                    </a:lnTo>
                    <a:lnTo>
                      <a:pt x="979" y="667"/>
                    </a:lnTo>
                    <a:lnTo>
                      <a:pt x="950" y="654"/>
                    </a:lnTo>
                    <a:lnTo>
                      <a:pt x="924" y="637"/>
                    </a:lnTo>
                    <a:lnTo>
                      <a:pt x="844" y="576"/>
                    </a:lnTo>
                    <a:lnTo>
                      <a:pt x="765" y="517"/>
                    </a:lnTo>
                    <a:lnTo>
                      <a:pt x="756" y="514"/>
                    </a:lnTo>
                    <a:lnTo>
                      <a:pt x="747" y="514"/>
                    </a:lnTo>
                    <a:lnTo>
                      <a:pt x="739" y="519"/>
                    </a:lnTo>
                    <a:lnTo>
                      <a:pt x="518" y="741"/>
                    </a:lnTo>
                    <a:lnTo>
                      <a:pt x="512" y="749"/>
                    </a:lnTo>
                    <a:lnTo>
                      <a:pt x="512" y="758"/>
                    </a:lnTo>
                    <a:lnTo>
                      <a:pt x="515" y="767"/>
                    </a:lnTo>
                    <a:lnTo>
                      <a:pt x="575" y="847"/>
                    </a:lnTo>
                    <a:lnTo>
                      <a:pt x="635" y="926"/>
                    </a:lnTo>
                    <a:lnTo>
                      <a:pt x="652" y="953"/>
                    </a:lnTo>
                    <a:lnTo>
                      <a:pt x="665" y="982"/>
                    </a:lnTo>
                    <a:lnTo>
                      <a:pt x="671" y="1012"/>
                    </a:lnTo>
                    <a:lnTo>
                      <a:pt x="673" y="1041"/>
                    </a:lnTo>
                    <a:lnTo>
                      <a:pt x="671" y="1072"/>
                    </a:lnTo>
                    <a:lnTo>
                      <a:pt x="663" y="1101"/>
                    </a:lnTo>
                    <a:lnTo>
                      <a:pt x="650" y="1130"/>
                    </a:lnTo>
                    <a:lnTo>
                      <a:pt x="614" y="1199"/>
                    </a:lnTo>
                    <a:lnTo>
                      <a:pt x="582" y="1270"/>
                    </a:lnTo>
                    <a:lnTo>
                      <a:pt x="555" y="1342"/>
                    </a:lnTo>
                    <a:lnTo>
                      <a:pt x="531" y="1417"/>
                    </a:lnTo>
                    <a:lnTo>
                      <a:pt x="521" y="1447"/>
                    </a:lnTo>
                    <a:lnTo>
                      <a:pt x="505" y="1473"/>
                    </a:lnTo>
                    <a:lnTo>
                      <a:pt x="486" y="1497"/>
                    </a:lnTo>
                    <a:lnTo>
                      <a:pt x="463" y="1517"/>
                    </a:lnTo>
                    <a:lnTo>
                      <a:pt x="437" y="1533"/>
                    </a:lnTo>
                    <a:lnTo>
                      <a:pt x="408" y="1543"/>
                    </a:lnTo>
                    <a:lnTo>
                      <a:pt x="378" y="1551"/>
                    </a:lnTo>
                    <a:lnTo>
                      <a:pt x="279" y="1564"/>
                    </a:lnTo>
                    <a:lnTo>
                      <a:pt x="180" y="1578"/>
                    </a:lnTo>
                    <a:lnTo>
                      <a:pt x="172" y="1582"/>
                    </a:lnTo>
                    <a:lnTo>
                      <a:pt x="165" y="1589"/>
                    </a:lnTo>
                    <a:lnTo>
                      <a:pt x="163" y="1599"/>
                    </a:lnTo>
                    <a:lnTo>
                      <a:pt x="163" y="1912"/>
                    </a:lnTo>
                    <a:lnTo>
                      <a:pt x="165" y="1921"/>
                    </a:lnTo>
                    <a:lnTo>
                      <a:pt x="172" y="1928"/>
                    </a:lnTo>
                    <a:lnTo>
                      <a:pt x="180" y="1932"/>
                    </a:lnTo>
                    <a:lnTo>
                      <a:pt x="279" y="1946"/>
                    </a:lnTo>
                    <a:lnTo>
                      <a:pt x="378" y="1959"/>
                    </a:lnTo>
                    <a:lnTo>
                      <a:pt x="408" y="1967"/>
                    </a:lnTo>
                    <a:lnTo>
                      <a:pt x="437" y="1977"/>
                    </a:lnTo>
                    <a:lnTo>
                      <a:pt x="463" y="1993"/>
                    </a:lnTo>
                    <a:lnTo>
                      <a:pt x="486" y="2013"/>
                    </a:lnTo>
                    <a:lnTo>
                      <a:pt x="505" y="2037"/>
                    </a:lnTo>
                    <a:lnTo>
                      <a:pt x="521" y="2063"/>
                    </a:lnTo>
                    <a:lnTo>
                      <a:pt x="531" y="2093"/>
                    </a:lnTo>
                    <a:lnTo>
                      <a:pt x="555" y="2168"/>
                    </a:lnTo>
                    <a:lnTo>
                      <a:pt x="582" y="2240"/>
                    </a:lnTo>
                    <a:lnTo>
                      <a:pt x="614" y="2311"/>
                    </a:lnTo>
                    <a:lnTo>
                      <a:pt x="650" y="2380"/>
                    </a:lnTo>
                    <a:lnTo>
                      <a:pt x="663" y="2409"/>
                    </a:lnTo>
                    <a:lnTo>
                      <a:pt x="671" y="2438"/>
                    </a:lnTo>
                    <a:lnTo>
                      <a:pt x="673" y="2469"/>
                    </a:lnTo>
                    <a:lnTo>
                      <a:pt x="671" y="2498"/>
                    </a:lnTo>
                    <a:lnTo>
                      <a:pt x="665" y="2528"/>
                    </a:lnTo>
                    <a:lnTo>
                      <a:pt x="652" y="2557"/>
                    </a:lnTo>
                    <a:lnTo>
                      <a:pt x="635" y="2584"/>
                    </a:lnTo>
                    <a:lnTo>
                      <a:pt x="575" y="2663"/>
                    </a:lnTo>
                    <a:lnTo>
                      <a:pt x="515" y="2743"/>
                    </a:lnTo>
                    <a:lnTo>
                      <a:pt x="512" y="2752"/>
                    </a:lnTo>
                    <a:lnTo>
                      <a:pt x="512" y="2761"/>
                    </a:lnTo>
                    <a:lnTo>
                      <a:pt x="518" y="2769"/>
                    </a:lnTo>
                    <a:lnTo>
                      <a:pt x="739" y="2991"/>
                    </a:lnTo>
                    <a:lnTo>
                      <a:pt x="747" y="2996"/>
                    </a:lnTo>
                    <a:lnTo>
                      <a:pt x="756" y="2997"/>
                    </a:lnTo>
                    <a:lnTo>
                      <a:pt x="765" y="2993"/>
                    </a:lnTo>
                    <a:lnTo>
                      <a:pt x="844" y="2934"/>
                    </a:lnTo>
                    <a:lnTo>
                      <a:pt x="924" y="2873"/>
                    </a:lnTo>
                    <a:lnTo>
                      <a:pt x="950" y="2856"/>
                    </a:lnTo>
                    <a:lnTo>
                      <a:pt x="978" y="2844"/>
                    </a:lnTo>
                    <a:lnTo>
                      <a:pt x="1007" y="2837"/>
                    </a:lnTo>
                    <a:lnTo>
                      <a:pt x="1036" y="2835"/>
                    </a:lnTo>
                    <a:lnTo>
                      <a:pt x="1067" y="2837"/>
                    </a:lnTo>
                    <a:lnTo>
                      <a:pt x="1098" y="2845"/>
                    </a:lnTo>
                    <a:lnTo>
                      <a:pt x="1126" y="2858"/>
                    </a:lnTo>
                    <a:lnTo>
                      <a:pt x="1195" y="2894"/>
                    </a:lnTo>
                    <a:lnTo>
                      <a:pt x="1266" y="2926"/>
                    </a:lnTo>
                    <a:lnTo>
                      <a:pt x="1338" y="2954"/>
                    </a:lnTo>
                    <a:lnTo>
                      <a:pt x="1413" y="2977"/>
                    </a:lnTo>
                    <a:lnTo>
                      <a:pt x="1442" y="2988"/>
                    </a:lnTo>
                    <a:lnTo>
                      <a:pt x="1469" y="3004"/>
                    </a:lnTo>
                    <a:lnTo>
                      <a:pt x="1492" y="3023"/>
                    </a:lnTo>
                    <a:lnTo>
                      <a:pt x="1512" y="3045"/>
                    </a:lnTo>
                    <a:lnTo>
                      <a:pt x="1528" y="3072"/>
                    </a:lnTo>
                    <a:lnTo>
                      <a:pt x="1539" y="3101"/>
                    </a:lnTo>
                    <a:lnTo>
                      <a:pt x="1546" y="3131"/>
                    </a:lnTo>
                    <a:lnTo>
                      <a:pt x="1559" y="3231"/>
                    </a:lnTo>
                    <a:lnTo>
                      <a:pt x="1574" y="3329"/>
                    </a:lnTo>
                    <a:lnTo>
                      <a:pt x="1577" y="3338"/>
                    </a:lnTo>
                    <a:lnTo>
                      <a:pt x="1585" y="3344"/>
                    </a:lnTo>
                    <a:lnTo>
                      <a:pt x="1593" y="3346"/>
                    </a:lnTo>
                    <a:lnTo>
                      <a:pt x="1907" y="3346"/>
                    </a:lnTo>
                    <a:lnTo>
                      <a:pt x="1915" y="3344"/>
                    </a:lnTo>
                    <a:lnTo>
                      <a:pt x="1923" y="3338"/>
                    </a:lnTo>
                    <a:lnTo>
                      <a:pt x="1926" y="3329"/>
                    </a:lnTo>
                    <a:lnTo>
                      <a:pt x="1941" y="3230"/>
                    </a:lnTo>
                    <a:lnTo>
                      <a:pt x="1954" y="3131"/>
                    </a:lnTo>
                    <a:lnTo>
                      <a:pt x="1961" y="3101"/>
                    </a:lnTo>
                    <a:lnTo>
                      <a:pt x="1972" y="3072"/>
                    </a:lnTo>
                    <a:lnTo>
                      <a:pt x="1988" y="3045"/>
                    </a:lnTo>
                    <a:lnTo>
                      <a:pt x="2008" y="3023"/>
                    </a:lnTo>
                    <a:lnTo>
                      <a:pt x="2031" y="3004"/>
                    </a:lnTo>
                    <a:lnTo>
                      <a:pt x="2058" y="2988"/>
                    </a:lnTo>
                    <a:lnTo>
                      <a:pt x="2087" y="2977"/>
                    </a:lnTo>
                    <a:lnTo>
                      <a:pt x="2162" y="2954"/>
                    </a:lnTo>
                    <a:lnTo>
                      <a:pt x="2234" y="2926"/>
                    </a:lnTo>
                    <a:lnTo>
                      <a:pt x="2305" y="2894"/>
                    </a:lnTo>
                    <a:lnTo>
                      <a:pt x="2374" y="2858"/>
                    </a:lnTo>
                    <a:lnTo>
                      <a:pt x="2402" y="2845"/>
                    </a:lnTo>
                    <a:lnTo>
                      <a:pt x="2431" y="2837"/>
                    </a:lnTo>
                    <a:lnTo>
                      <a:pt x="2462" y="2835"/>
                    </a:lnTo>
                    <a:lnTo>
                      <a:pt x="2491" y="2837"/>
                    </a:lnTo>
                    <a:lnTo>
                      <a:pt x="2521" y="2843"/>
                    </a:lnTo>
                    <a:lnTo>
                      <a:pt x="2550" y="2856"/>
                    </a:lnTo>
                    <a:lnTo>
                      <a:pt x="2576" y="2873"/>
                    </a:lnTo>
                    <a:lnTo>
                      <a:pt x="2656" y="2934"/>
                    </a:lnTo>
                    <a:lnTo>
                      <a:pt x="2735" y="2993"/>
                    </a:lnTo>
                    <a:lnTo>
                      <a:pt x="2744" y="2997"/>
                    </a:lnTo>
                    <a:lnTo>
                      <a:pt x="2753" y="2996"/>
                    </a:lnTo>
                    <a:lnTo>
                      <a:pt x="2761" y="2991"/>
                    </a:lnTo>
                    <a:lnTo>
                      <a:pt x="2982" y="2769"/>
                    </a:lnTo>
                    <a:lnTo>
                      <a:pt x="2988" y="2761"/>
                    </a:lnTo>
                    <a:lnTo>
                      <a:pt x="2988" y="2752"/>
                    </a:lnTo>
                    <a:lnTo>
                      <a:pt x="2985" y="2743"/>
                    </a:lnTo>
                    <a:lnTo>
                      <a:pt x="2925" y="2663"/>
                    </a:lnTo>
                    <a:lnTo>
                      <a:pt x="2865" y="2584"/>
                    </a:lnTo>
                    <a:lnTo>
                      <a:pt x="2848" y="2557"/>
                    </a:lnTo>
                    <a:lnTo>
                      <a:pt x="2835" y="2528"/>
                    </a:lnTo>
                    <a:lnTo>
                      <a:pt x="2829" y="2498"/>
                    </a:lnTo>
                    <a:lnTo>
                      <a:pt x="2827" y="2469"/>
                    </a:lnTo>
                    <a:lnTo>
                      <a:pt x="2829" y="2438"/>
                    </a:lnTo>
                    <a:lnTo>
                      <a:pt x="2837" y="2409"/>
                    </a:lnTo>
                    <a:lnTo>
                      <a:pt x="2850" y="2380"/>
                    </a:lnTo>
                    <a:lnTo>
                      <a:pt x="2886" y="2311"/>
                    </a:lnTo>
                    <a:lnTo>
                      <a:pt x="2918" y="2240"/>
                    </a:lnTo>
                    <a:lnTo>
                      <a:pt x="2945" y="2168"/>
                    </a:lnTo>
                    <a:lnTo>
                      <a:pt x="2969" y="2093"/>
                    </a:lnTo>
                    <a:lnTo>
                      <a:pt x="2979" y="2063"/>
                    </a:lnTo>
                    <a:lnTo>
                      <a:pt x="2995" y="2037"/>
                    </a:lnTo>
                    <a:lnTo>
                      <a:pt x="3014" y="2013"/>
                    </a:lnTo>
                    <a:lnTo>
                      <a:pt x="3037" y="1993"/>
                    </a:lnTo>
                    <a:lnTo>
                      <a:pt x="3063" y="1977"/>
                    </a:lnTo>
                    <a:lnTo>
                      <a:pt x="3092" y="1967"/>
                    </a:lnTo>
                    <a:lnTo>
                      <a:pt x="3122" y="1959"/>
                    </a:lnTo>
                    <a:lnTo>
                      <a:pt x="3221" y="1946"/>
                    </a:lnTo>
                    <a:lnTo>
                      <a:pt x="3320" y="1932"/>
                    </a:lnTo>
                    <a:lnTo>
                      <a:pt x="3328" y="1928"/>
                    </a:lnTo>
                    <a:lnTo>
                      <a:pt x="3335" y="1921"/>
                    </a:lnTo>
                    <a:lnTo>
                      <a:pt x="3337" y="1912"/>
                    </a:lnTo>
                    <a:lnTo>
                      <a:pt x="3337" y="1598"/>
                    </a:lnTo>
                    <a:lnTo>
                      <a:pt x="3335" y="1589"/>
                    </a:lnTo>
                    <a:lnTo>
                      <a:pt x="3328" y="1582"/>
                    </a:lnTo>
                    <a:lnTo>
                      <a:pt x="3320" y="1578"/>
                    </a:lnTo>
                    <a:lnTo>
                      <a:pt x="3221" y="1564"/>
                    </a:lnTo>
                    <a:lnTo>
                      <a:pt x="3122" y="1551"/>
                    </a:lnTo>
                    <a:lnTo>
                      <a:pt x="3092" y="1543"/>
                    </a:lnTo>
                    <a:lnTo>
                      <a:pt x="3063" y="1533"/>
                    </a:lnTo>
                    <a:lnTo>
                      <a:pt x="3037" y="1517"/>
                    </a:lnTo>
                    <a:lnTo>
                      <a:pt x="3014" y="1497"/>
                    </a:lnTo>
                    <a:lnTo>
                      <a:pt x="2995" y="1473"/>
                    </a:lnTo>
                    <a:lnTo>
                      <a:pt x="2979" y="1447"/>
                    </a:lnTo>
                    <a:lnTo>
                      <a:pt x="2969" y="1417"/>
                    </a:lnTo>
                    <a:lnTo>
                      <a:pt x="2945" y="1342"/>
                    </a:lnTo>
                    <a:lnTo>
                      <a:pt x="2918" y="1270"/>
                    </a:lnTo>
                    <a:lnTo>
                      <a:pt x="2886" y="1199"/>
                    </a:lnTo>
                    <a:lnTo>
                      <a:pt x="2850" y="1130"/>
                    </a:lnTo>
                    <a:lnTo>
                      <a:pt x="2837" y="1101"/>
                    </a:lnTo>
                    <a:lnTo>
                      <a:pt x="2829" y="1072"/>
                    </a:lnTo>
                    <a:lnTo>
                      <a:pt x="2827" y="1041"/>
                    </a:lnTo>
                    <a:lnTo>
                      <a:pt x="2829" y="1012"/>
                    </a:lnTo>
                    <a:lnTo>
                      <a:pt x="2835" y="982"/>
                    </a:lnTo>
                    <a:lnTo>
                      <a:pt x="2848" y="953"/>
                    </a:lnTo>
                    <a:lnTo>
                      <a:pt x="2865" y="926"/>
                    </a:lnTo>
                    <a:lnTo>
                      <a:pt x="2925" y="847"/>
                    </a:lnTo>
                    <a:lnTo>
                      <a:pt x="2985" y="767"/>
                    </a:lnTo>
                    <a:lnTo>
                      <a:pt x="2988" y="758"/>
                    </a:lnTo>
                    <a:lnTo>
                      <a:pt x="2988" y="749"/>
                    </a:lnTo>
                    <a:lnTo>
                      <a:pt x="2982" y="741"/>
                    </a:lnTo>
                    <a:lnTo>
                      <a:pt x="2761" y="519"/>
                    </a:lnTo>
                    <a:lnTo>
                      <a:pt x="2753" y="514"/>
                    </a:lnTo>
                    <a:lnTo>
                      <a:pt x="2744" y="514"/>
                    </a:lnTo>
                    <a:lnTo>
                      <a:pt x="2735" y="517"/>
                    </a:lnTo>
                    <a:lnTo>
                      <a:pt x="2656" y="576"/>
                    </a:lnTo>
                    <a:lnTo>
                      <a:pt x="2576" y="637"/>
                    </a:lnTo>
                    <a:lnTo>
                      <a:pt x="2550" y="654"/>
                    </a:lnTo>
                    <a:lnTo>
                      <a:pt x="2521" y="667"/>
                    </a:lnTo>
                    <a:lnTo>
                      <a:pt x="2491" y="673"/>
                    </a:lnTo>
                    <a:lnTo>
                      <a:pt x="2462" y="675"/>
                    </a:lnTo>
                    <a:lnTo>
                      <a:pt x="2431" y="673"/>
                    </a:lnTo>
                    <a:lnTo>
                      <a:pt x="2402" y="665"/>
                    </a:lnTo>
                    <a:lnTo>
                      <a:pt x="2374" y="652"/>
                    </a:lnTo>
                    <a:lnTo>
                      <a:pt x="2305" y="616"/>
                    </a:lnTo>
                    <a:lnTo>
                      <a:pt x="2234" y="584"/>
                    </a:lnTo>
                    <a:lnTo>
                      <a:pt x="2162" y="556"/>
                    </a:lnTo>
                    <a:lnTo>
                      <a:pt x="2087" y="533"/>
                    </a:lnTo>
                    <a:lnTo>
                      <a:pt x="2058" y="522"/>
                    </a:lnTo>
                    <a:lnTo>
                      <a:pt x="2031" y="506"/>
                    </a:lnTo>
                    <a:lnTo>
                      <a:pt x="2008" y="487"/>
                    </a:lnTo>
                    <a:lnTo>
                      <a:pt x="1988" y="465"/>
                    </a:lnTo>
                    <a:lnTo>
                      <a:pt x="1972" y="438"/>
                    </a:lnTo>
                    <a:lnTo>
                      <a:pt x="1961" y="410"/>
                    </a:lnTo>
                    <a:lnTo>
                      <a:pt x="1954" y="379"/>
                    </a:lnTo>
                    <a:lnTo>
                      <a:pt x="1941" y="280"/>
                    </a:lnTo>
                    <a:lnTo>
                      <a:pt x="1926" y="181"/>
                    </a:lnTo>
                    <a:lnTo>
                      <a:pt x="1923" y="172"/>
                    </a:lnTo>
                    <a:lnTo>
                      <a:pt x="1915" y="166"/>
                    </a:lnTo>
                    <a:lnTo>
                      <a:pt x="1907" y="164"/>
                    </a:lnTo>
                    <a:lnTo>
                      <a:pt x="1593" y="164"/>
                    </a:lnTo>
                    <a:close/>
                    <a:moveTo>
                      <a:pt x="1593" y="0"/>
                    </a:moveTo>
                    <a:lnTo>
                      <a:pt x="1907" y="0"/>
                    </a:lnTo>
                    <a:lnTo>
                      <a:pt x="1940" y="3"/>
                    </a:lnTo>
                    <a:lnTo>
                      <a:pt x="1971" y="12"/>
                    </a:lnTo>
                    <a:lnTo>
                      <a:pt x="2000" y="26"/>
                    </a:lnTo>
                    <a:lnTo>
                      <a:pt x="2026" y="45"/>
                    </a:lnTo>
                    <a:lnTo>
                      <a:pt x="2048" y="68"/>
                    </a:lnTo>
                    <a:lnTo>
                      <a:pt x="2067" y="95"/>
                    </a:lnTo>
                    <a:lnTo>
                      <a:pt x="2080" y="124"/>
                    </a:lnTo>
                    <a:lnTo>
                      <a:pt x="2088" y="156"/>
                    </a:lnTo>
                    <a:lnTo>
                      <a:pt x="2102" y="256"/>
                    </a:lnTo>
                    <a:lnTo>
                      <a:pt x="2116" y="357"/>
                    </a:lnTo>
                    <a:lnTo>
                      <a:pt x="2117" y="363"/>
                    </a:lnTo>
                    <a:lnTo>
                      <a:pt x="2119" y="367"/>
                    </a:lnTo>
                    <a:lnTo>
                      <a:pt x="2122" y="370"/>
                    </a:lnTo>
                    <a:lnTo>
                      <a:pt x="2125" y="373"/>
                    </a:lnTo>
                    <a:lnTo>
                      <a:pt x="2130" y="374"/>
                    </a:lnTo>
                    <a:lnTo>
                      <a:pt x="2215" y="401"/>
                    </a:lnTo>
                    <a:lnTo>
                      <a:pt x="2296" y="432"/>
                    </a:lnTo>
                    <a:lnTo>
                      <a:pt x="2377" y="468"/>
                    </a:lnTo>
                    <a:lnTo>
                      <a:pt x="2454" y="509"/>
                    </a:lnTo>
                    <a:lnTo>
                      <a:pt x="2462" y="512"/>
                    </a:lnTo>
                    <a:lnTo>
                      <a:pt x="2469" y="512"/>
                    </a:lnTo>
                    <a:lnTo>
                      <a:pt x="2477" y="507"/>
                    </a:lnTo>
                    <a:lnTo>
                      <a:pt x="2557" y="446"/>
                    </a:lnTo>
                    <a:lnTo>
                      <a:pt x="2638" y="385"/>
                    </a:lnTo>
                    <a:lnTo>
                      <a:pt x="2663" y="369"/>
                    </a:lnTo>
                    <a:lnTo>
                      <a:pt x="2690" y="358"/>
                    </a:lnTo>
                    <a:lnTo>
                      <a:pt x="2718" y="352"/>
                    </a:lnTo>
                    <a:lnTo>
                      <a:pt x="2746" y="350"/>
                    </a:lnTo>
                    <a:lnTo>
                      <a:pt x="2775" y="352"/>
                    </a:lnTo>
                    <a:lnTo>
                      <a:pt x="2803" y="358"/>
                    </a:lnTo>
                    <a:lnTo>
                      <a:pt x="2830" y="369"/>
                    </a:lnTo>
                    <a:lnTo>
                      <a:pt x="2854" y="384"/>
                    </a:lnTo>
                    <a:lnTo>
                      <a:pt x="2876" y="403"/>
                    </a:lnTo>
                    <a:lnTo>
                      <a:pt x="3098" y="625"/>
                    </a:lnTo>
                    <a:lnTo>
                      <a:pt x="3117" y="648"/>
                    </a:lnTo>
                    <a:lnTo>
                      <a:pt x="3132" y="672"/>
                    </a:lnTo>
                    <a:lnTo>
                      <a:pt x="3143" y="699"/>
                    </a:lnTo>
                    <a:lnTo>
                      <a:pt x="3149" y="728"/>
                    </a:lnTo>
                    <a:lnTo>
                      <a:pt x="3151" y="756"/>
                    </a:lnTo>
                    <a:lnTo>
                      <a:pt x="3149" y="784"/>
                    </a:lnTo>
                    <a:lnTo>
                      <a:pt x="3143" y="813"/>
                    </a:lnTo>
                    <a:lnTo>
                      <a:pt x="3132" y="839"/>
                    </a:lnTo>
                    <a:lnTo>
                      <a:pt x="3116" y="865"/>
                    </a:lnTo>
                    <a:lnTo>
                      <a:pt x="3056" y="946"/>
                    </a:lnTo>
                    <a:lnTo>
                      <a:pt x="2994" y="1026"/>
                    </a:lnTo>
                    <a:lnTo>
                      <a:pt x="2990" y="1034"/>
                    </a:lnTo>
                    <a:lnTo>
                      <a:pt x="2990" y="1041"/>
                    </a:lnTo>
                    <a:lnTo>
                      <a:pt x="2992" y="1049"/>
                    </a:lnTo>
                    <a:lnTo>
                      <a:pt x="3033" y="1126"/>
                    </a:lnTo>
                    <a:lnTo>
                      <a:pt x="3069" y="1207"/>
                    </a:lnTo>
                    <a:lnTo>
                      <a:pt x="3100" y="1289"/>
                    </a:lnTo>
                    <a:lnTo>
                      <a:pt x="3127" y="1374"/>
                    </a:lnTo>
                    <a:lnTo>
                      <a:pt x="3128" y="1378"/>
                    </a:lnTo>
                    <a:lnTo>
                      <a:pt x="3131" y="1382"/>
                    </a:lnTo>
                    <a:lnTo>
                      <a:pt x="3134" y="1385"/>
                    </a:lnTo>
                    <a:lnTo>
                      <a:pt x="3138" y="1387"/>
                    </a:lnTo>
                    <a:lnTo>
                      <a:pt x="3144" y="1388"/>
                    </a:lnTo>
                    <a:lnTo>
                      <a:pt x="3244" y="1402"/>
                    </a:lnTo>
                    <a:lnTo>
                      <a:pt x="3344" y="1416"/>
                    </a:lnTo>
                    <a:lnTo>
                      <a:pt x="3376" y="1424"/>
                    </a:lnTo>
                    <a:lnTo>
                      <a:pt x="3406" y="1437"/>
                    </a:lnTo>
                    <a:lnTo>
                      <a:pt x="3432" y="1456"/>
                    </a:lnTo>
                    <a:lnTo>
                      <a:pt x="3455" y="1478"/>
                    </a:lnTo>
                    <a:lnTo>
                      <a:pt x="3475" y="1504"/>
                    </a:lnTo>
                    <a:lnTo>
                      <a:pt x="3488" y="1534"/>
                    </a:lnTo>
                    <a:lnTo>
                      <a:pt x="3497" y="1565"/>
                    </a:lnTo>
                    <a:lnTo>
                      <a:pt x="3500" y="1598"/>
                    </a:lnTo>
                    <a:lnTo>
                      <a:pt x="3500" y="1912"/>
                    </a:lnTo>
                    <a:lnTo>
                      <a:pt x="3497" y="1945"/>
                    </a:lnTo>
                    <a:lnTo>
                      <a:pt x="3488" y="1976"/>
                    </a:lnTo>
                    <a:lnTo>
                      <a:pt x="3475" y="2006"/>
                    </a:lnTo>
                    <a:lnTo>
                      <a:pt x="3455" y="2032"/>
                    </a:lnTo>
                    <a:lnTo>
                      <a:pt x="3432" y="2054"/>
                    </a:lnTo>
                    <a:lnTo>
                      <a:pt x="3406" y="2073"/>
                    </a:lnTo>
                    <a:lnTo>
                      <a:pt x="3376" y="2086"/>
                    </a:lnTo>
                    <a:lnTo>
                      <a:pt x="3344" y="2094"/>
                    </a:lnTo>
                    <a:lnTo>
                      <a:pt x="3244" y="2108"/>
                    </a:lnTo>
                    <a:lnTo>
                      <a:pt x="3144" y="2122"/>
                    </a:lnTo>
                    <a:lnTo>
                      <a:pt x="3138" y="2123"/>
                    </a:lnTo>
                    <a:lnTo>
                      <a:pt x="3134" y="2125"/>
                    </a:lnTo>
                    <a:lnTo>
                      <a:pt x="3131" y="2128"/>
                    </a:lnTo>
                    <a:lnTo>
                      <a:pt x="3128" y="2132"/>
                    </a:lnTo>
                    <a:lnTo>
                      <a:pt x="3127" y="2136"/>
                    </a:lnTo>
                    <a:lnTo>
                      <a:pt x="3100" y="2221"/>
                    </a:lnTo>
                    <a:lnTo>
                      <a:pt x="3069" y="2303"/>
                    </a:lnTo>
                    <a:lnTo>
                      <a:pt x="3033" y="2384"/>
                    </a:lnTo>
                    <a:lnTo>
                      <a:pt x="2992" y="2461"/>
                    </a:lnTo>
                    <a:lnTo>
                      <a:pt x="2990" y="2469"/>
                    </a:lnTo>
                    <a:lnTo>
                      <a:pt x="2990" y="2476"/>
                    </a:lnTo>
                    <a:lnTo>
                      <a:pt x="2994" y="2484"/>
                    </a:lnTo>
                    <a:lnTo>
                      <a:pt x="3056" y="2564"/>
                    </a:lnTo>
                    <a:lnTo>
                      <a:pt x="3116" y="2645"/>
                    </a:lnTo>
                    <a:lnTo>
                      <a:pt x="3132" y="2671"/>
                    </a:lnTo>
                    <a:lnTo>
                      <a:pt x="3143" y="2697"/>
                    </a:lnTo>
                    <a:lnTo>
                      <a:pt x="3149" y="2726"/>
                    </a:lnTo>
                    <a:lnTo>
                      <a:pt x="3151" y="2754"/>
                    </a:lnTo>
                    <a:lnTo>
                      <a:pt x="3149" y="2782"/>
                    </a:lnTo>
                    <a:lnTo>
                      <a:pt x="3143" y="2810"/>
                    </a:lnTo>
                    <a:lnTo>
                      <a:pt x="3132" y="2838"/>
                    </a:lnTo>
                    <a:lnTo>
                      <a:pt x="3117" y="2862"/>
                    </a:lnTo>
                    <a:lnTo>
                      <a:pt x="3098" y="2885"/>
                    </a:lnTo>
                    <a:lnTo>
                      <a:pt x="2876" y="3107"/>
                    </a:lnTo>
                    <a:lnTo>
                      <a:pt x="2854" y="3126"/>
                    </a:lnTo>
                    <a:lnTo>
                      <a:pt x="2830" y="3141"/>
                    </a:lnTo>
                    <a:lnTo>
                      <a:pt x="2802" y="3152"/>
                    </a:lnTo>
                    <a:lnTo>
                      <a:pt x="2775" y="3158"/>
                    </a:lnTo>
                    <a:lnTo>
                      <a:pt x="2746" y="3160"/>
                    </a:lnTo>
                    <a:lnTo>
                      <a:pt x="2718" y="3158"/>
                    </a:lnTo>
                    <a:lnTo>
                      <a:pt x="2690" y="3152"/>
                    </a:lnTo>
                    <a:lnTo>
                      <a:pt x="2663" y="3141"/>
                    </a:lnTo>
                    <a:lnTo>
                      <a:pt x="2638" y="3125"/>
                    </a:lnTo>
                    <a:lnTo>
                      <a:pt x="2557" y="3064"/>
                    </a:lnTo>
                    <a:lnTo>
                      <a:pt x="2477" y="3003"/>
                    </a:lnTo>
                    <a:lnTo>
                      <a:pt x="2469" y="2998"/>
                    </a:lnTo>
                    <a:lnTo>
                      <a:pt x="2462" y="2998"/>
                    </a:lnTo>
                    <a:lnTo>
                      <a:pt x="2454" y="3001"/>
                    </a:lnTo>
                    <a:lnTo>
                      <a:pt x="2377" y="3042"/>
                    </a:lnTo>
                    <a:lnTo>
                      <a:pt x="2296" y="3078"/>
                    </a:lnTo>
                    <a:lnTo>
                      <a:pt x="2215" y="3109"/>
                    </a:lnTo>
                    <a:lnTo>
                      <a:pt x="2130" y="3136"/>
                    </a:lnTo>
                    <a:lnTo>
                      <a:pt x="2125" y="3137"/>
                    </a:lnTo>
                    <a:lnTo>
                      <a:pt x="2122" y="3140"/>
                    </a:lnTo>
                    <a:lnTo>
                      <a:pt x="2119" y="3143"/>
                    </a:lnTo>
                    <a:lnTo>
                      <a:pt x="2117" y="3147"/>
                    </a:lnTo>
                    <a:lnTo>
                      <a:pt x="2116" y="3153"/>
                    </a:lnTo>
                    <a:lnTo>
                      <a:pt x="2102" y="3254"/>
                    </a:lnTo>
                    <a:lnTo>
                      <a:pt x="2088" y="3354"/>
                    </a:lnTo>
                    <a:lnTo>
                      <a:pt x="2080" y="3386"/>
                    </a:lnTo>
                    <a:lnTo>
                      <a:pt x="2067" y="3415"/>
                    </a:lnTo>
                    <a:lnTo>
                      <a:pt x="2048" y="3442"/>
                    </a:lnTo>
                    <a:lnTo>
                      <a:pt x="2026" y="3465"/>
                    </a:lnTo>
                    <a:lnTo>
                      <a:pt x="2000" y="3484"/>
                    </a:lnTo>
                    <a:lnTo>
                      <a:pt x="1971" y="3498"/>
                    </a:lnTo>
                    <a:lnTo>
                      <a:pt x="1940" y="3507"/>
                    </a:lnTo>
                    <a:lnTo>
                      <a:pt x="1907" y="3510"/>
                    </a:lnTo>
                    <a:lnTo>
                      <a:pt x="1593" y="3510"/>
                    </a:lnTo>
                    <a:lnTo>
                      <a:pt x="1560" y="3507"/>
                    </a:lnTo>
                    <a:lnTo>
                      <a:pt x="1529" y="3498"/>
                    </a:lnTo>
                    <a:lnTo>
                      <a:pt x="1500" y="3484"/>
                    </a:lnTo>
                    <a:lnTo>
                      <a:pt x="1474" y="3465"/>
                    </a:lnTo>
                    <a:lnTo>
                      <a:pt x="1452" y="3442"/>
                    </a:lnTo>
                    <a:lnTo>
                      <a:pt x="1433" y="3415"/>
                    </a:lnTo>
                    <a:lnTo>
                      <a:pt x="1420" y="3386"/>
                    </a:lnTo>
                    <a:lnTo>
                      <a:pt x="1412" y="3354"/>
                    </a:lnTo>
                    <a:lnTo>
                      <a:pt x="1398" y="3254"/>
                    </a:lnTo>
                    <a:lnTo>
                      <a:pt x="1384" y="3153"/>
                    </a:lnTo>
                    <a:lnTo>
                      <a:pt x="1383" y="3147"/>
                    </a:lnTo>
                    <a:lnTo>
                      <a:pt x="1381" y="3143"/>
                    </a:lnTo>
                    <a:lnTo>
                      <a:pt x="1378" y="3140"/>
                    </a:lnTo>
                    <a:lnTo>
                      <a:pt x="1375" y="3137"/>
                    </a:lnTo>
                    <a:lnTo>
                      <a:pt x="1370" y="3136"/>
                    </a:lnTo>
                    <a:lnTo>
                      <a:pt x="1285" y="3109"/>
                    </a:lnTo>
                    <a:lnTo>
                      <a:pt x="1204" y="3078"/>
                    </a:lnTo>
                    <a:lnTo>
                      <a:pt x="1123" y="3042"/>
                    </a:lnTo>
                    <a:lnTo>
                      <a:pt x="1046" y="3001"/>
                    </a:lnTo>
                    <a:lnTo>
                      <a:pt x="1038" y="2998"/>
                    </a:lnTo>
                    <a:lnTo>
                      <a:pt x="1031" y="2998"/>
                    </a:lnTo>
                    <a:lnTo>
                      <a:pt x="1023" y="3003"/>
                    </a:lnTo>
                    <a:lnTo>
                      <a:pt x="943" y="3064"/>
                    </a:lnTo>
                    <a:lnTo>
                      <a:pt x="862" y="3125"/>
                    </a:lnTo>
                    <a:lnTo>
                      <a:pt x="837" y="3141"/>
                    </a:lnTo>
                    <a:lnTo>
                      <a:pt x="810" y="3152"/>
                    </a:lnTo>
                    <a:lnTo>
                      <a:pt x="782" y="3158"/>
                    </a:lnTo>
                    <a:lnTo>
                      <a:pt x="754" y="3161"/>
                    </a:lnTo>
                    <a:lnTo>
                      <a:pt x="725" y="3158"/>
                    </a:lnTo>
                    <a:lnTo>
                      <a:pt x="697" y="3152"/>
                    </a:lnTo>
                    <a:lnTo>
                      <a:pt x="670" y="3141"/>
                    </a:lnTo>
                    <a:lnTo>
                      <a:pt x="646" y="3126"/>
                    </a:lnTo>
                    <a:lnTo>
                      <a:pt x="624" y="3107"/>
                    </a:lnTo>
                    <a:lnTo>
                      <a:pt x="402" y="2885"/>
                    </a:lnTo>
                    <a:lnTo>
                      <a:pt x="383" y="2862"/>
                    </a:lnTo>
                    <a:lnTo>
                      <a:pt x="368" y="2838"/>
                    </a:lnTo>
                    <a:lnTo>
                      <a:pt x="357" y="2811"/>
                    </a:lnTo>
                    <a:lnTo>
                      <a:pt x="351" y="2782"/>
                    </a:lnTo>
                    <a:lnTo>
                      <a:pt x="348" y="2754"/>
                    </a:lnTo>
                    <a:lnTo>
                      <a:pt x="351" y="2726"/>
                    </a:lnTo>
                    <a:lnTo>
                      <a:pt x="357" y="2697"/>
                    </a:lnTo>
                    <a:lnTo>
                      <a:pt x="368" y="2671"/>
                    </a:lnTo>
                    <a:lnTo>
                      <a:pt x="384" y="2645"/>
                    </a:lnTo>
                    <a:lnTo>
                      <a:pt x="444" y="2564"/>
                    </a:lnTo>
                    <a:lnTo>
                      <a:pt x="506" y="2484"/>
                    </a:lnTo>
                    <a:lnTo>
                      <a:pt x="510" y="2476"/>
                    </a:lnTo>
                    <a:lnTo>
                      <a:pt x="510" y="2469"/>
                    </a:lnTo>
                    <a:lnTo>
                      <a:pt x="508" y="2461"/>
                    </a:lnTo>
                    <a:lnTo>
                      <a:pt x="467" y="2384"/>
                    </a:lnTo>
                    <a:lnTo>
                      <a:pt x="431" y="2303"/>
                    </a:lnTo>
                    <a:lnTo>
                      <a:pt x="400" y="2221"/>
                    </a:lnTo>
                    <a:lnTo>
                      <a:pt x="373" y="2136"/>
                    </a:lnTo>
                    <a:lnTo>
                      <a:pt x="372" y="2132"/>
                    </a:lnTo>
                    <a:lnTo>
                      <a:pt x="369" y="2128"/>
                    </a:lnTo>
                    <a:lnTo>
                      <a:pt x="366" y="2125"/>
                    </a:lnTo>
                    <a:lnTo>
                      <a:pt x="362" y="2123"/>
                    </a:lnTo>
                    <a:lnTo>
                      <a:pt x="356" y="2122"/>
                    </a:lnTo>
                    <a:lnTo>
                      <a:pt x="256" y="2108"/>
                    </a:lnTo>
                    <a:lnTo>
                      <a:pt x="156" y="2094"/>
                    </a:lnTo>
                    <a:lnTo>
                      <a:pt x="124" y="2086"/>
                    </a:lnTo>
                    <a:lnTo>
                      <a:pt x="94" y="2073"/>
                    </a:lnTo>
                    <a:lnTo>
                      <a:pt x="68" y="2054"/>
                    </a:lnTo>
                    <a:lnTo>
                      <a:pt x="45" y="2032"/>
                    </a:lnTo>
                    <a:lnTo>
                      <a:pt x="25" y="2006"/>
                    </a:lnTo>
                    <a:lnTo>
                      <a:pt x="12" y="1976"/>
                    </a:lnTo>
                    <a:lnTo>
                      <a:pt x="3" y="1945"/>
                    </a:lnTo>
                    <a:lnTo>
                      <a:pt x="0" y="1912"/>
                    </a:lnTo>
                    <a:lnTo>
                      <a:pt x="0" y="1598"/>
                    </a:lnTo>
                    <a:lnTo>
                      <a:pt x="3" y="1565"/>
                    </a:lnTo>
                    <a:lnTo>
                      <a:pt x="12" y="1534"/>
                    </a:lnTo>
                    <a:lnTo>
                      <a:pt x="25" y="1504"/>
                    </a:lnTo>
                    <a:lnTo>
                      <a:pt x="45" y="1478"/>
                    </a:lnTo>
                    <a:lnTo>
                      <a:pt x="68" y="1456"/>
                    </a:lnTo>
                    <a:lnTo>
                      <a:pt x="94" y="1437"/>
                    </a:lnTo>
                    <a:lnTo>
                      <a:pt x="124" y="1424"/>
                    </a:lnTo>
                    <a:lnTo>
                      <a:pt x="156" y="1416"/>
                    </a:lnTo>
                    <a:lnTo>
                      <a:pt x="256" y="1402"/>
                    </a:lnTo>
                    <a:lnTo>
                      <a:pt x="356" y="1388"/>
                    </a:lnTo>
                    <a:lnTo>
                      <a:pt x="362" y="1387"/>
                    </a:lnTo>
                    <a:lnTo>
                      <a:pt x="366" y="1385"/>
                    </a:lnTo>
                    <a:lnTo>
                      <a:pt x="369" y="1382"/>
                    </a:lnTo>
                    <a:lnTo>
                      <a:pt x="372" y="1378"/>
                    </a:lnTo>
                    <a:lnTo>
                      <a:pt x="373" y="1374"/>
                    </a:lnTo>
                    <a:lnTo>
                      <a:pt x="400" y="1289"/>
                    </a:lnTo>
                    <a:lnTo>
                      <a:pt x="431" y="1207"/>
                    </a:lnTo>
                    <a:lnTo>
                      <a:pt x="467" y="1126"/>
                    </a:lnTo>
                    <a:lnTo>
                      <a:pt x="508" y="1049"/>
                    </a:lnTo>
                    <a:lnTo>
                      <a:pt x="510" y="1041"/>
                    </a:lnTo>
                    <a:lnTo>
                      <a:pt x="510" y="1034"/>
                    </a:lnTo>
                    <a:lnTo>
                      <a:pt x="506" y="1026"/>
                    </a:lnTo>
                    <a:lnTo>
                      <a:pt x="444" y="946"/>
                    </a:lnTo>
                    <a:lnTo>
                      <a:pt x="384" y="865"/>
                    </a:lnTo>
                    <a:lnTo>
                      <a:pt x="368" y="839"/>
                    </a:lnTo>
                    <a:lnTo>
                      <a:pt x="357" y="813"/>
                    </a:lnTo>
                    <a:lnTo>
                      <a:pt x="351" y="784"/>
                    </a:lnTo>
                    <a:lnTo>
                      <a:pt x="348" y="756"/>
                    </a:lnTo>
                    <a:lnTo>
                      <a:pt x="351" y="728"/>
                    </a:lnTo>
                    <a:lnTo>
                      <a:pt x="357" y="700"/>
                    </a:lnTo>
                    <a:lnTo>
                      <a:pt x="368" y="672"/>
                    </a:lnTo>
                    <a:lnTo>
                      <a:pt x="383" y="648"/>
                    </a:lnTo>
                    <a:lnTo>
                      <a:pt x="402" y="625"/>
                    </a:lnTo>
                    <a:lnTo>
                      <a:pt x="624" y="403"/>
                    </a:lnTo>
                    <a:lnTo>
                      <a:pt x="646" y="384"/>
                    </a:lnTo>
                    <a:lnTo>
                      <a:pt x="670" y="369"/>
                    </a:lnTo>
                    <a:lnTo>
                      <a:pt x="697" y="358"/>
                    </a:lnTo>
                    <a:lnTo>
                      <a:pt x="725" y="352"/>
                    </a:lnTo>
                    <a:lnTo>
                      <a:pt x="754" y="350"/>
                    </a:lnTo>
                    <a:lnTo>
                      <a:pt x="782" y="352"/>
                    </a:lnTo>
                    <a:lnTo>
                      <a:pt x="810" y="358"/>
                    </a:lnTo>
                    <a:lnTo>
                      <a:pt x="837" y="369"/>
                    </a:lnTo>
                    <a:lnTo>
                      <a:pt x="862" y="385"/>
                    </a:lnTo>
                    <a:lnTo>
                      <a:pt x="943" y="446"/>
                    </a:lnTo>
                    <a:lnTo>
                      <a:pt x="1023" y="507"/>
                    </a:lnTo>
                    <a:lnTo>
                      <a:pt x="1031" y="512"/>
                    </a:lnTo>
                    <a:lnTo>
                      <a:pt x="1038" y="512"/>
                    </a:lnTo>
                    <a:lnTo>
                      <a:pt x="1046" y="509"/>
                    </a:lnTo>
                    <a:lnTo>
                      <a:pt x="1123" y="468"/>
                    </a:lnTo>
                    <a:lnTo>
                      <a:pt x="1204" y="432"/>
                    </a:lnTo>
                    <a:lnTo>
                      <a:pt x="1285" y="401"/>
                    </a:lnTo>
                    <a:lnTo>
                      <a:pt x="1370" y="374"/>
                    </a:lnTo>
                    <a:lnTo>
                      <a:pt x="1375" y="373"/>
                    </a:lnTo>
                    <a:lnTo>
                      <a:pt x="1378" y="370"/>
                    </a:lnTo>
                    <a:lnTo>
                      <a:pt x="1381" y="367"/>
                    </a:lnTo>
                    <a:lnTo>
                      <a:pt x="1383" y="363"/>
                    </a:lnTo>
                    <a:lnTo>
                      <a:pt x="1384" y="357"/>
                    </a:lnTo>
                    <a:lnTo>
                      <a:pt x="1398" y="256"/>
                    </a:lnTo>
                    <a:lnTo>
                      <a:pt x="1412" y="156"/>
                    </a:lnTo>
                    <a:lnTo>
                      <a:pt x="1420" y="124"/>
                    </a:lnTo>
                    <a:lnTo>
                      <a:pt x="1433" y="95"/>
                    </a:lnTo>
                    <a:lnTo>
                      <a:pt x="1452" y="68"/>
                    </a:lnTo>
                    <a:lnTo>
                      <a:pt x="1474" y="45"/>
                    </a:lnTo>
                    <a:lnTo>
                      <a:pt x="1500" y="26"/>
                    </a:lnTo>
                    <a:lnTo>
                      <a:pt x="1529" y="12"/>
                    </a:lnTo>
                    <a:lnTo>
                      <a:pt x="1560" y="3"/>
                    </a:lnTo>
                    <a:lnTo>
                      <a:pt x="1593" y="0"/>
                    </a:lnTo>
                    <a:close/>
                  </a:path>
                </a:pathLst>
              </a:custGeom>
              <a:solidFill>
                <a:srgbClr val="F7BFA4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124"/>
              <p:cNvSpPr>
                <a:spLocks noEditPoints="1"/>
              </p:cNvSpPr>
              <p:nvPr/>
            </p:nvSpPr>
            <p:spPr bwMode="auto">
              <a:xfrm>
                <a:off x="9924399" y="4830571"/>
                <a:ext cx="224140" cy="225614"/>
              </a:xfrm>
              <a:custGeom>
                <a:avLst/>
                <a:gdLst>
                  <a:gd name="T0" fmla="*/ 639 w 1518"/>
                  <a:gd name="T1" fmla="*/ 176 h 1524"/>
                  <a:gd name="T2" fmla="*/ 475 w 1518"/>
                  <a:gd name="T3" fmla="*/ 237 h 1524"/>
                  <a:gd name="T4" fmla="*/ 338 w 1518"/>
                  <a:gd name="T5" fmla="*/ 340 h 1524"/>
                  <a:gd name="T6" fmla="*/ 235 w 1518"/>
                  <a:gd name="T7" fmla="*/ 477 h 1524"/>
                  <a:gd name="T8" fmla="*/ 175 w 1518"/>
                  <a:gd name="T9" fmla="*/ 642 h 1524"/>
                  <a:gd name="T10" fmla="*/ 166 w 1518"/>
                  <a:gd name="T11" fmla="*/ 823 h 1524"/>
                  <a:gd name="T12" fmla="*/ 210 w 1518"/>
                  <a:gd name="T13" fmla="*/ 995 h 1524"/>
                  <a:gd name="T14" fmla="*/ 299 w 1518"/>
                  <a:gd name="T15" fmla="*/ 1142 h 1524"/>
                  <a:gd name="T16" fmla="*/ 426 w 1518"/>
                  <a:gd name="T17" fmla="*/ 1258 h 1524"/>
                  <a:gd name="T18" fmla="*/ 582 w 1518"/>
                  <a:gd name="T19" fmla="*/ 1333 h 1524"/>
                  <a:gd name="T20" fmla="*/ 759 w 1518"/>
                  <a:gd name="T21" fmla="*/ 1360 h 1524"/>
                  <a:gd name="T22" fmla="*/ 936 w 1518"/>
                  <a:gd name="T23" fmla="*/ 1333 h 1524"/>
                  <a:gd name="T24" fmla="*/ 1092 w 1518"/>
                  <a:gd name="T25" fmla="*/ 1258 h 1524"/>
                  <a:gd name="T26" fmla="*/ 1219 w 1518"/>
                  <a:gd name="T27" fmla="*/ 1142 h 1524"/>
                  <a:gd name="T28" fmla="*/ 1308 w 1518"/>
                  <a:gd name="T29" fmla="*/ 995 h 1524"/>
                  <a:gd name="T30" fmla="*/ 1352 w 1518"/>
                  <a:gd name="T31" fmla="*/ 823 h 1524"/>
                  <a:gd name="T32" fmla="*/ 1343 w 1518"/>
                  <a:gd name="T33" fmla="*/ 642 h 1524"/>
                  <a:gd name="T34" fmla="*/ 1283 w 1518"/>
                  <a:gd name="T35" fmla="*/ 477 h 1524"/>
                  <a:gd name="T36" fmla="*/ 1180 w 1518"/>
                  <a:gd name="T37" fmla="*/ 340 h 1524"/>
                  <a:gd name="T38" fmla="*/ 1043 w 1518"/>
                  <a:gd name="T39" fmla="*/ 237 h 1524"/>
                  <a:gd name="T40" fmla="*/ 879 w 1518"/>
                  <a:gd name="T41" fmla="*/ 176 h 1524"/>
                  <a:gd name="T42" fmla="*/ 759 w 1518"/>
                  <a:gd name="T43" fmla="*/ 0 h 1524"/>
                  <a:gd name="T44" fmla="*/ 961 w 1518"/>
                  <a:gd name="T45" fmla="*/ 27 h 1524"/>
                  <a:gd name="T46" fmla="*/ 1142 w 1518"/>
                  <a:gd name="T47" fmla="*/ 105 h 1524"/>
                  <a:gd name="T48" fmla="*/ 1296 w 1518"/>
                  <a:gd name="T49" fmla="*/ 224 h 1524"/>
                  <a:gd name="T50" fmla="*/ 1414 w 1518"/>
                  <a:gd name="T51" fmla="*/ 378 h 1524"/>
                  <a:gd name="T52" fmla="*/ 1492 w 1518"/>
                  <a:gd name="T53" fmla="*/ 560 h 1524"/>
                  <a:gd name="T54" fmla="*/ 1518 w 1518"/>
                  <a:gd name="T55" fmla="*/ 762 h 1524"/>
                  <a:gd name="T56" fmla="*/ 1492 w 1518"/>
                  <a:gd name="T57" fmla="*/ 964 h 1524"/>
                  <a:gd name="T58" fmla="*/ 1414 w 1518"/>
                  <a:gd name="T59" fmla="*/ 1146 h 1524"/>
                  <a:gd name="T60" fmla="*/ 1296 w 1518"/>
                  <a:gd name="T61" fmla="*/ 1300 h 1524"/>
                  <a:gd name="T62" fmla="*/ 1142 w 1518"/>
                  <a:gd name="T63" fmla="*/ 1419 h 1524"/>
                  <a:gd name="T64" fmla="*/ 961 w 1518"/>
                  <a:gd name="T65" fmla="*/ 1497 h 1524"/>
                  <a:gd name="T66" fmla="*/ 759 w 1518"/>
                  <a:gd name="T67" fmla="*/ 1524 h 1524"/>
                  <a:gd name="T68" fmla="*/ 557 w 1518"/>
                  <a:gd name="T69" fmla="*/ 1497 h 1524"/>
                  <a:gd name="T70" fmla="*/ 376 w 1518"/>
                  <a:gd name="T71" fmla="*/ 1419 h 1524"/>
                  <a:gd name="T72" fmla="*/ 222 w 1518"/>
                  <a:gd name="T73" fmla="*/ 1300 h 1524"/>
                  <a:gd name="T74" fmla="*/ 104 w 1518"/>
                  <a:gd name="T75" fmla="*/ 1146 h 1524"/>
                  <a:gd name="T76" fmla="*/ 26 w 1518"/>
                  <a:gd name="T77" fmla="*/ 964 h 1524"/>
                  <a:gd name="T78" fmla="*/ 0 w 1518"/>
                  <a:gd name="T79" fmla="*/ 762 h 1524"/>
                  <a:gd name="T80" fmla="*/ 26 w 1518"/>
                  <a:gd name="T81" fmla="*/ 560 h 1524"/>
                  <a:gd name="T82" fmla="*/ 104 w 1518"/>
                  <a:gd name="T83" fmla="*/ 378 h 1524"/>
                  <a:gd name="T84" fmla="*/ 222 w 1518"/>
                  <a:gd name="T85" fmla="*/ 224 h 1524"/>
                  <a:gd name="T86" fmla="*/ 376 w 1518"/>
                  <a:gd name="T87" fmla="*/ 105 h 1524"/>
                  <a:gd name="T88" fmla="*/ 557 w 1518"/>
                  <a:gd name="T89" fmla="*/ 27 h 1524"/>
                  <a:gd name="T90" fmla="*/ 759 w 1518"/>
                  <a:gd name="T91" fmla="*/ 0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18" h="1524">
                    <a:moveTo>
                      <a:pt x="759" y="164"/>
                    </a:moveTo>
                    <a:lnTo>
                      <a:pt x="699" y="167"/>
                    </a:lnTo>
                    <a:lnTo>
                      <a:pt x="639" y="176"/>
                    </a:lnTo>
                    <a:lnTo>
                      <a:pt x="582" y="191"/>
                    </a:lnTo>
                    <a:lnTo>
                      <a:pt x="527" y="211"/>
                    </a:lnTo>
                    <a:lnTo>
                      <a:pt x="475" y="237"/>
                    </a:lnTo>
                    <a:lnTo>
                      <a:pt x="426" y="266"/>
                    </a:lnTo>
                    <a:lnTo>
                      <a:pt x="380" y="300"/>
                    </a:lnTo>
                    <a:lnTo>
                      <a:pt x="338" y="340"/>
                    </a:lnTo>
                    <a:lnTo>
                      <a:pt x="299" y="382"/>
                    </a:lnTo>
                    <a:lnTo>
                      <a:pt x="265" y="428"/>
                    </a:lnTo>
                    <a:lnTo>
                      <a:pt x="235" y="477"/>
                    </a:lnTo>
                    <a:lnTo>
                      <a:pt x="210" y="529"/>
                    </a:lnTo>
                    <a:lnTo>
                      <a:pt x="189" y="584"/>
                    </a:lnTo>
                    <a:lnTo>
                      <a:pt x="175" y="642"/>
                    </a:lnTo>
                    <a:lnTo>
                      <a:pt x="166" y="701"/>
                    </a:lnTo>
                    <a:lnTo>
                      <a:pt x="163" y="762"/>
                    </a:lnTo>
                    <a:lnTo>
                      <a:pt x="166" y="823"/>
                    </a:lnTo>
                    <a:lnTo>
                      <a:pt x="175" y="882"/>
                    </a:lnTo>
                    <a:lnTo>
                      <a:pt x="189" y="940"/>
                    </a:lnTo>
                    <a:lnTo>
                      <a:pt x="210" y="995"/>
                    </a:lnTo>
                    <a:lnTo>
                      <a:pt x="235" y="1047"/>
                    </a:lnTo>
                    <a:lnTo>
                      <a:pt x="265" y="1096"/>
                    </a:lnTo>
                    <a:lnTo>
                      <a:pt x="299" y="1142"/>
                    </a:lnTo>
                    <a:lnTo>
                      <a:pt x="338" y="1184"/>
                    </a:lnTo>
                    <a:lnTo>
                      <a:pt x="380" y="1224"/>
                    </a:lnTo>
                    <a:lnTo>
                      <a:pt x="426" y="1258"/>
                    </a:lnTo>
                    <a:lnTo>
                      <a:pt x="475" y="1287"/>
                    </a:lnTo>
                    <a:lnTo>
                      <a:pt x="527" y="1313"/>
                    </a:lnTo>
                    <a:lnTo>
                      <a:pt x="582" y="1333"/>
                    </a:lnTo>
                    <a:lnTo>
                      <a:pt x="639" y="1348"/>
                    </a:lnTo>
                    <a:lnTo>
                      <a:pt x="699" y="1357"/>
                    </a:lnTo>
                    <a:lnTo>
                      <a:pt x="759" y="1360"/>
                    </a:lnTo>
                    <a:lnTo>
                      <a:pt x="819" y="1357"/>
                    </a:lnTo>
                    <a:lnTo>
                      <a:pt x="879" y="1348"/>
                    </a:lnTo>
                    <a:lnTo>
                      <a:pt x="936" y="1333"/>
                    </a:lnTo>
                    <a:lnTo>
                      <a:pt x="991" y="1313"/>
                    </a:lnTo>
                    <a:lnTo>
                      <a:pt x="1043" y="1287"/>
                    </a:lnTo>
                    <a:lnTo>
                      <a:pt x="1092" y="1258"/>
                    </a:lnTo>
                    <a:lnTo>
                      <a:pt x="1138" y="1224"/>
                    </a:lnTo>
                    <a:lnTo>
                      <a:pt x="1180" y="1184"/>
                    </a:lnTo>
                    <a:lnTo>
                      <a:pt x="1219" y="1142"/>
                    </a:lnTo>
                    <a:lnTo>
                      <a:pt x="1253" y="1096"/>
                    </a:lnTo>
                    <a:lnTo>
                      <a:pt x="1283" y="1047"/>
                    </a:lnTo>
                    <a:lnTo>
                      <a:pt x="1308" y="995"/>
                    </a:lnTo>
                    <a:lnTo>
                      <a:pt x="1329" y="940"/>
                    </a:lnTo>
                    <a:lnTo>
                      <a:pt x="1343" y="882"/>
                    </a:lnTo>
                    <a:lnTo>
                      <a:pt x="1352" y="823"/>
                    </a:lnTo>
                    <a:lnTo>
                      <a:pt x="1355" y="762"/>
                    </a:lnTo>
                    <a:lnTo>
                      <a:pt x="1352" y="701"/>
                    </a:lnTo>
                    <a:lnTo>
                      <a:pt x="1343" y="642"/>
                    </a:lnTo>
                    <a:lnTo>
                      <a:pt x="1329" y="584"/>
                    </a:lnTo>
                    <a:lnTo>
                      <a:pt x="1308" y="529"/>
                    </a:lnTo>
                    <a:lnTo>
                      <a:pt x="1283" y="477"/>
                    </a:lnTo>
                    <a:lnTo>
                      <a:pt x="1253" y="428"/>
                    </a:lnTo>
                    <a:lnTo>
                      <a:pt x="1219" y="382"/>
                    </a:lnTo>
                    <a:lnTo>
                      <a:pt x="1180" y="340"/>
                    </a:lnTo>
                    <a:lnTo>
                      <a:pt x="1138" y="300"/>
                    </a:lnTo>
                    <a:lnTo>
                      <a:pt x="1092" y="266"/>
                    </a:lnTo>
                    <a:lnTo>
                      <a:pt x="1043" y="237"/>
                    </a:lnTo>
                    <a:lnTo>
                      <a:pt x="991" y="211"/>
                    </a:lnTo>
                    <a:lnTo>
                      <a:pt x="936" y="191"/>
                    </a:lnTo>
                    <a:lnTo>
                      <a:pt x="879" y="176"/>
                    </a:lnTo>
                    <a:lnTo>
                      <a:pt x="819" y="167"/>
                    </a:lnTo>
                    <a:lnTo>
                      <a:pt x="759" y="164"/>
                    </a:lnTo>
                    <a:close/>
                    <a:moveTo>
                      <a:pt x="759" y="0"/>
                    </a:moveTo>
                    <a:lnTo>
                      <a:pt x="828" y="4"/>
                    </a:lnTo>
                    <a:lnTo>
                      <a:pt x="896" y="12"/>
                    </a:lnTo>
                    <a:lnTo>
                      <a:pt x="961" y="27"/>
                    </a:lnTo>
                    <a:lnTo>
                      <a:pt x="1024" y="48"/>
                    </a:lnTo>
                    <a:lnTo>
                      <a:pt x="1085" y="74"/>
                    </a:lnTo>
                    <a:lnTo>
                      <a:pt x="1142" y="105"/>
                    </a:lnTo>
                    <a:lnTo>
                      <a:pt x="1197" y="140"/>
                    </a:lnTo>
                    <a:lnTo>
                      <a:pt x="1248" y="179"/>
                    </a:lnTo>
                    <a:lnTo>
                      <a:pt x="1296" y="224"/>
                    </a:lnTo>
                    <a:lnTo>
                      <a:pt x="1340" y="272"/>
                    </a:lnTo>
                    <a:lnTo>
                      <a:pt x="1379" y="323"/>
                    </a:lnTo>
                    <a:lnTo>
                      <a:pt x="1414" y="378"/>
                    </a:lnTo>
                    <a:lnTo>
                      <a:pt x="1445" y="435"/>
                    </a:lnTo>
                    <a:lnTo>
                      <a:pt x="1471" y="496"/>
                    </a:lnTo>
                    <a:lnTo>
                      <a:pt x="1492" y="560"/>
                    </a:lnTo>
                    <a:lnTo>
                      <a:pt x="1507" y="625"/>
                    </a:lnTo>
                    <a:lnTo>
                      <a:pt x="1515" y="693"/>
                    </a:lnTo>
                    <a:lnTo>
                      <a:pt x="1518" y="762"/>
                    </a:lnTo>
                    <a:lnTo>
                      <a:pt x="1515" y="831"/>
                    </a:lnTo>
                    <a:lnTo>
                      <a:pt x="1507" y="899"/>
                    </a:lnTo>
                    <a:lnTo>
                      <a:pt x="1492" y="964"/>
                    </a:lnTo>
                    <a:lnTo>
                      <a:pt x="1471" y="1028"/>
                    </a:lnTo>
                    <a:lnTo>
                      <a:pt x="1445" y="1089"/>
                    </a:lnTo>
                    <a:lnTo>
                      <a:pt x="1414" y="1146"/>
                    </a:lnTo>
                    <a:lnTo>
                      <a:pt x="1379" y="1201"/>
                    </a:lnTo>
                    <a:lnTo>
                      <a:pt x="1340" y="1252"/>
                    </a:lnTo>
                    <a:lnTo>
                      <a:pt x="1296" y="1300"/>
                    </a:lnTo>
                    <a:lnTo>
                      <a:pt x="1248" y="1345"/>
                    </a:lnTo>
                    <a:lnTo>
                      <a:pt x="1197" y="1384"/>
                    </a:lnTo>
                    <a:lnTo>
                      <a:pt x="1142" y="1419"/>
                    </a:lnTo>
                    <a:lnTo>
                      <a:pt x="1085" y="1450"/>
                    </a:lnTo>
                    <a:lnTo>
                      <a:pt x="1024" y="1476"/>
                    </a:lnTo>
                    <a:lnTo>
                      <a:pt x="961" y="1497"/>
                    </a:lnTo>
                    <a:lnTo>
                      <a:pt x="896" y="1512"/>
                    </a:lnTo>
                    <a:lnTo>
                      <a:pt x="828" y="1520"/>
                    </a:lnTo>
                    <a:lnTo>
                      <a:pt x="759" y="1524"/>
                    </a:lnTo>
                    <a:lnTo>
                      <a:pt x="690" y="1520"/>
                    </a:lnTo>
                    <a:lnTo>
                      <a:pt x="622" y="1512"/>
                    </a:lnTo>
                    <a:lnTo>
                      <a:pt x="557" y="1497"/>
                    </a:lnTo>
                    <a:lnTo>
                      <a:pt x="494" y="1476"/>
                    </a:lnTo>
                    <a:lnTo>
                      <a:pt x="433" y="1450"/>
                    </a:lnTo>
                    <a:lnTo>
                      <a:pt x="376" y="1419"/>
                    </a:lnTo>
                    <a:lnTo>
                      <a:pt x="321" y="1384"/>
                    </a:lnTo>
                    <a:lnTo>
                      <a:pt x="270" y="1345"/>
                    </a:lnTo>
                    <a:lnTo>
                      <a:pt x="222" y="1300"/>
                    </a:lnTo>
                    <a:lnTo>
                      <a:pt x="178" y="1252"/>
                    </a:lnTo>
                    <a:lnTo>
                      <a:pt x="139" y="1201"/>
                    </a:lnTo>
                    <a:lnTo>
                      <a:pt x="104" y="1146"/>
                    </a:lnTo>
                    <a:lnTo>
                      <a:pt x="73" y="1089"/>
                    </a:lnTo>
                    <a:lnTo>
                      <a:pt x="47" y="1028"/>
                    </a:lnTo>
                    <a:lnTo>
                      <a:pt x="26" y="964"/>
                    </a:lnTo>
                    <a:lnTo>
                      <a:pt x="11" y="899"/>
                    </a:lnTo>
                    <a:lnTo>
                      <a:pt x="3" y="831"/>
                    </a:lnTo>
                    <a:lnTo>
                      <a:pt x="0" y="762"/>
                    </a:lnTo>
                    <a:lnTo>
                      <a:pt x="3" y="693"/>
                    </a:lnTo>
                    <a:lnTo>
                      <a:pt x="11" y="625"/>
                    </a:lnTo>
                    <a:lnTo>
                      <a:pt x="26" y="560"/>
                    </a:lnTo>
                    <a:lnTo>
                      <a:pt x="47" y="496"/>
                    </a:lnTo>
                    <a:lnTo>
                      <a:pt x="73" y="435"/>
                    </a:lnTo>
                    <a:lnTo>
                      <a:pt x="104" y="378"/>
                    </a:lnTo>
                    <a:lnTo>
                      <a:pt x="139" y="323"/>
                    </a:lnTo>
                    <a:lnTo>
                      <a:pt x="178" y="272"/>
                    </a:lnTo>
                    <a:lnTo>
                      <a:pt x="222" y="224"/>
                    </a:lnTo>
                    <a:lnTo>
                      <a:pt x="270" y="179"/>
                    </a:lnTo>
                    <a:lnTo>
                      <a:pt x="321" y="140"/>
                    </a:lnTo>
                    <a:lnTo>
                      <a:pt x="376" y="105"/>
                    </a:lnTo>
                    <a:lnTo>
                      <a:pt x="433" y="74"/>
                    </a:lnTo>
                    <a:lnTo>
                      <a:pt x="494" y="48"/>
                    </a:lnTo>
                    <a:lnTo>
                      <a:pt x="557" y="27"/>
                    </a:lnTo>
                    <a:lnTo>
                      <a:pt x="622" y="12"/>
                    </a:lnTo>
                    <a:lnTo>
                      <a:pt x="690" y="4"/>
                    </a:lnTo>
                    <a:lnTo>
                      <a:pt x="759" y="0"/>
                    </a:lnTo>
                    <a:close/>
                  </a:path>
                </a:pathLst>
              </a:custGeom>
              <a:solidFill>
                <a:srgbClr val="CDE4F6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640408" y="1835442"/>
            <a:ext cx="3868842" cy="917155"/>
            <a:chOff x="6640408" y="1835442"/>
            <a:chExt cx="3868842" cy="917155"/>
          </a:xfrm>
        </p:grpSpPr>
        <p:grpSp>
          <p:nvGrpSpPr>
            <p:cNvPr id="36" name="Group 30"/>
            <p:cNvGrpSpPr/>
            <p:nvPr/>
          </p:nvGrpSpPr>
          <p:grpSpPr>
            <a:xfrm flipH="1">
              <a:off x="6640408" y="2229451"/>
              <a:ext cx="1191260" cy="192193"/>
              <a:chOff x="3934014" y="2856701"/>
              <a:chExt cx="1348342" cy="218005"/>
            </a:xfrm>
            <a:solidFill>
              <a:srgbClr val="CDE4F6"/>
            </a:solidFill>
          </p:grpSpPr>
          <p:sp>
            <p:nvSpPr>
              <p:cNvPr id="44" name="Freeform 31"/>
              <p:cNvSpPr/>
              <p:nvPr/>
            </p:nvSpPr>
            <p:spPr bwMode="auto">
              <a:xfrm>
                <a:off x="3934014" y="2856701"/>
                <a:ext cx="1320942" cy="192987"/>
              </a:xfrm>
              <a:custGeom>
                <a:avLst/>
                <a:gdLst>
                  <a:gd name="T0" fmla="*/ 1425 w 1425"/>
                  <a:gd name="T1" fmla="*/ 153 h 162"/>
                  <a:gd name="T2" fmla="*/ 1273 w 1425"/>
                  <a:gd name="T3" fmla="*/ 0 h 162"/>
                  <a:gd name="T4" fmla="*/ 0 w 1425"/>
                  <a:gd name="T5" fmla="*/ 0 h 162"/>
                  <a:gd name="T6" fmla="*/ 0 w 1425"/>
                  <a:gd name="T7" fmla="*/ 14 h 162"/>
                  <a:gd name="T8" fmla="*/ 1268 w 1425"/>
                  <a:gd name="T9" fmla="*/ 14 h 162"/>
                  <a:gd name="T10" fmla="*/ 1416 w 1425"/>
                  <a:gd name="T11" fmla="*/ 162 h 162"/>
                  <a:gd name="T12" fmla="*/ 1425 w 1425"/>
                  <a:gd name="T13" fmla="*/ 15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5" h="162">
                    <a:moveTo>
                      <a:pt x="1425" y="153"/>
                    </a:moveTo>
                    <a:lnTo>
                      <a:pt x="1273" y="0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1268" y="14"/>
                    </a:lnTo>
                    <a:lnTo>
                      <a:pt x="1416" y="162"/>
                    </a:lnTo>
                    <a:lnTo>
                      <a:pt x="1425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32"/>
              <p:cNvSpPr/>
              <p:nvPr/>
            </p:nvSpPr>
            <p:spPr bwMode="auto">
              <a:xfrm>
                <a:off x="5219218" y="3013950"/>
                <a:ext cx="63138" cy="60756"/>
              </a:xfrm>
              <a:custGeom>
                <a:avLst/>
                <a:gdLst>
                  <a:gd name="T0" fmla="*/ 53 w 53"/>
                  <a:gd name="T1" fmla="*/ 51 h 51"/>
                  <a:gd name="T2" fmla="*/ 42 w 53"/>
                  <a:gd name="T3" fmla="*/ 0 h 51"/>
                  <a:gd name="T4" fmla="*/ 0 w 53"/>
                  <a:gd name="T5" fmla="*/ 42 h 51"/>
                  <a:gd name="T6" fmla="*/ 53 w 53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1">
                    <a:moveTo>
                      <a:pt x="53" y="51"/>
                    </a:moveTo>
                    <a:lnTo>
                      <a:pt x="42" y="0"/>
                    </a:lnTo>
                    <a:lnTo>
                      <a:pt x="0" y="42"/>
                    </a:lnTo>
                    <a:lnTo>
                      <a:pt x="53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8082703" y="1858517"/>
              <a:ext cx="2426547" cy="894080"/>
              <a:chOff x="899" y="2067"/>
              <a:chExt cx="2866" cy="1056"/>
            </a:xfrm>
          </p:grpSpPr>
          <p:sp>
            <p:nvSpPr>
              <p:cNvPr id="64" name="Rectangle 49"/>
              <p:cNvSpPr>
                <a:spLocks noChangeArrowheads="1"/>
              </p:cNvSpPr>
              <p:nvPr/>
            </p:nvSpPr>
            <p:spPr bwMode="auto">
              <a:xfrm>
                <a:off x="899" y="2542"/>
                <a:ext cx="2866" cy="5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defTabSz="609600">
                  <a:lnSpc>
                    <a:spcPts val="2000"/>
                  </a:lnSpc>
                  <a:buClr>
                    <a:srgbClr val="E7E6E6">
                      <a:lumMod val="10000"/>
                    </a:srgbClr>
                  </a:buClr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请在此处添加具体内容，文字尽量言简意赅，简单描述即可。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Rectangle 49"/>
              <p:cNvSpPr>
                <a:spLocks noChangeArrowheads="1"/>
              </p:cNvSpPr>
              <p:nvPr/>
            </p:nvSpPr>
            <p:spPr bwMode="auto">
              <a:xfrm>
                <a:off x="899" y="2067"/>
                <a:ext cx="1916" cy="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defTabSz="1623695">
                  <a:defRPr/>
                </a:pPr>
                <a:r>
                  <a:rPr lang="zh-CN" altLang="en-US" sz="2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2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6" name="Rectangle 49"/>
            <p:cNvSpPr>
              <a:spLocks noChangeArrowheads="1"/>
            </p:cNvSpPr>
            <p:nvPr/>
          </p:nvSpPr>
          <p:spPr bwMode="auto">
            <a:xfrm>
              <a:off x="7579937" y="1835442"/>
              <a:ext cx="43032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623695">
                <a:defRPr/>
              </a:pPr>
              <a:r>
                <a:rPr lang="en-US" altLang="zh-CN" sz="2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90497" y="2584930"/>
            <a:ext cx="3809351" cy="931333"/>
            <a:chOff x="890497" y="2584930"/>
            <a:chExt cx="3809351" cy="931333"/>
          </a:xfrm>
        </p:grpSpPr>
        <p:grpSp>
          <p:nvGrpSpPr>
            <p:cNvPr id="31" name="Group 13"/>
            <p:cNvGrpSpPr/>
            <p:nvPr/>
          </p:nvGrpSpPr>
          <p:grpSpPr>
            <a:xfrm>
              <a:off x="3508588" y="2976211"/>
              <a:ext cx="1191260" cy="192193"/>
              <a:chOff x="3934014" y="2856701"/>
              <a:chExt cx="1348342" cy="218005"/>
            </a:xfrm>
            <a:solidFill>
              <a:srgbClr val="F7BFA4"/>
            </a:solidFill>
          </p:grpSpPr>
          <p:sp>
            <p:nvSpPr>
              <p:cNvPr id="52" name="Freeform 14"/>
              <p:cNvSpPr/>
              <p:nvPr/>
            </p:nvSpPr>
            <p:spPr bwMode="auto">
              <a:xfrm>
                <a:off x="3934014" y="2856701"/>
                <a:ext cx="1320942" cy="192987"/>
              </a:xfrm>
              <a:custGeom>
                <a:avLst/>
                <a:gdLst>
                  <a:gd name="T0" fmla="*/ 1425 w 1425"/>
                  <a:gd name="T1" fmla="*/ 153 h 162"/>
                  <a:gd name="T2" fmla="*/ 1273 w 1425"/>
                  <a:gd name="T3" fmla="*/ 0 h 162"/>
                  <a:gd name="T4" fmla="*/ 0 w 1425"/>
                  <a:gd name="T5" fmla="*/ 0 h 162"/>
                  <a:gd name="T6" fmla="*/ 0 w 1425"/>
                  <a:gd name="T7" fmla="*/ 14 h 162"/>
                  <a:gd name="T8" fmla="*/ 1268 w 1425"/>
                  <a:gd name="T9" fmla="*/ 14 h 162"/>
                  <a:gd name="T10" fmla="*/ 1416 w 1425"/>
                  <a:gd name="T11" fmla="*/ 162 h 162"/>
                  <a:gd name="T12" fmla="*/ 1425 w 1425"/>
                  <a:gd name="T13" fmla="*/ 15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5" h="162">
                    <a:moveTo>
                      <a:pt x="1425" y="153"/>
                    </a:moveTo>
                    <a:lnTo>
                      <a:pt x="1273" y="0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1268" y="14"/>
                    </a:lnTo>
                    <a:lnTo>
                      <a:pt x="1416" y="162"/>
                    </a:lnTo>
                    <a:lnTo>
                      <a:pt x="1425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15"/>
              <p:cNvSpPr/>
              <p:nvPr/>
            </p:nvSpPr>
            <p:spPr bwMode="auto">
              <a:xfrm>
                <a:off x="5219218" y="3013950"/>
                <a:ext cx="63138" cy="60756"/>
              </a:xfrm>
              <a:custGeom>
                <a:avLst/>
                <a:gdLst>
                  <a:gd name="T0" fmla="*/ 53 w 53"/>
                  <a:gd name="T1" fmla="*/ 51 h 51"/>
                  <a:gd name="T2" fmla="*/ 42 w 53"/>
                  <a:gd name="T3" fmla="*/ 0 h 51"/>
                  <a:gd name="T4" fmla="*/ 0 w 53"/>
                  <a:gd name="T5" fmla="*/ 42 h 51"/>
                  <a:gd name="T6" fmla="*/ 53 w 53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1">
                    <a:moveTo>
                      <a:pt x="53" y="51"/>
                    </a:moveTo>
                    <a:lnTo>
                      <a:pt x="42" y="0"/>
                    </a:lnTo>
                    <a:lnTo>
                      <a:pt x="0" y="42"/>
                    </a:lnTo>
                    <a:lnTo>
                      <a:pt x="53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890497" y="2584930"/>
              <a:ext cx="2474807" cy="931333"/>
              <a:chOff x="1687" y="2037"/>
              <a:chExt cx="2923" cy="1100"/>
            </a:xfrm>
          </p:grpSpPr>
          <p:sp>
            <p:nvSpPr>
              <p:cNvPr id="55" name="Rectangle 49"/>
              <p:cNvSpPr>
                <a:spLocks noChangeArrowheads="1"/>
              </p:cNvSpPr>
              <p:nvPr/>
            </p:nvSpPr>
            <p:spPr bwMode="auto">
              <a:xfrm>
                <a:off x="1687" y="2556"/>
                <a:ext cx="2923" cy="5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r" defTabSz="609600">
                  <a:lnSpc>
                    <a:spcPts val="2000"/>
                  </a:lnSpc>
                  <a:buClr>
                    <a:srgbClr val="E7E6E6">
                      <a:lumMod val="10000"/>
                    </a:srgbClr>
                  </a:buClr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请在此处添加具体内容，文字尽量言简意赅，简单描述即可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Rectangle 49"/>
              <p:cNvSpPr>
                <a:spLocks noChangeArrowheads="1"/>
              </p:cNvSpPr>
              <p:nvPr/>
            </p:nvSpPr>
            <p:spPr bwMode="auto">
              <a:xfrm>
                <a:off x="2684" y="2037"/>
                <a:ext cx="1916" cy="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r" defTabSz="1623695"/>
                <a:r>
                  <a:rPr lang="zh-CN" altLang="en-US" sz="2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2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7" name="Rectangle 49"/>
            <p:cNvSpPr>
              <a:spLocks noChangeArrowheads="1"/>
            </p:cNvSpPr>
            <p:nvPr/>
          </p:nvSpPr>
          <p:spPr bwMode="auto">
            <a:xfrm>
              <a:off x="3512262" y="2597320"/>
              <a:ext cx="43032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623695">
                <a:defRPr/>
              </a:pPr>
              <a:r>
                <a:rPr lang="en-US" altLang="zh-CN" sz="2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257980" y="4962486"/>
            <a:ext cx="4039446" cy="882226"/>
            <a:chOff x="7257980" y="4962486"/>
            <a:chExt cx="4039446" cy="882226"/>
          </a:xfrm>
        </p:grpSpPr>
        <p:grpSp>
          <p:nvGrpSpPr>
            <p:cNvPr id="37" name="Group 33"/>
            <p:cNvGrpSpPr/>
            <p:nvPr/>
          </p:nvGrpSpPr>
          <p:grpSpPr>
            <a:xfrm flipH="1" flipV="1">
              <a:off x="7257980" y="5187704"/>
              <a:ext cx="1524000" cy="192193"/>
              <a:chOff x="3557382" y="2856701"/>
              <a:chExt cx="1724974" cy="218005"/>
            </a:xfrm>
            <a:solidFill>
              <a:srgbClr val="F7BFA4"/>
            </a:solidFill>
          </p:grpSpPr>
          <p:sp>
            <p:nvSpPr>
              <p:cNvPr id="42" name="Freeform 34"/>
              <p:cNvSpPr/>
              <p:nvPr/>
            </p:nvSpPr>
            <p:spPr bwMode="auto">
              <a:xfrm>
                <a:off x="3557382" y="2856701"/>
                <a:ext cx="1697574" cy="192987"/>
              </a:xfrm>
              <a:custGeom>
                <a:avLst/>
                <a:gdLst>
                  <a:gd name="T0" fmla="*/ 1425 w 1425"/>
                  <a:gd name="T1" fmla="*/ 153 h 162"/>
                  <a:gd name="T2" fmla="*/ 1273 w 1425"/>
                  <a:gd name="T3" fmla="*/ 0 h 162"/>
                  <a:gd name="T4" fmla="*/ 0 w 1425"/>
                  <a:gd name="T5" fmla="*/ 0 h 162"/>
                  <a:gd name="T6" fmla="*/ 0 w 1425"/>
                  <a:gd name="T7" fmla="*/ 14 h 162"/>
                  <a:gd name="T8" fmla="*/ 1268 w 1425"/>
                  <a:gd name="T9" fmla="*/ 14 h 162"/>
                  <a:gd name="T10" fmla="*/ 1416 w 1425"/>
                  <a:gd name="T11" fmla="*/ 162 h 162"/>
                  <a:gd name="T12" fmla="*/ 1425 w 1425"/>
                  <a:gd name="T13" fmla="*/ 15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5" h="162">
                    <a:moveTo>
                      <a:pt x="1425" y="153"/>
                    </a:moveTo>
                    <a:lnTo>
                      <a:pt x="1273" y="0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1268" y="14"/>
                    </a:lnTo>
                    <a:lnTo>
                      <a:pt x="1416" y="162"/>
                    </a:lnTo>
                    <a:lnTo>
                      <a:pt x="1425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35"/>
              <p:cNvSpPr/>
              <p:nvPr/>
            </p:nvSpPr>
            <p:spPr bwMode="auto">
              <a:xfrm>
                <a:off x="5219218" y="3013950"/>
                <a:ext cx="63138" cy="60756"/>
              </a:xfrm>
              <a:custGeom>
                <a:avLst/>
                <a:gdLst>
                  <a:gd name="T0" fmla="*/ 53 w 53"/>
                  <a:gd name="T1" fmla="*/ 51 h 51"/>
                  <a:gd name="T2" fmla="*/ 42 w 53"/>
                  <a:gd name="T3" fmla="*/ 0 h 51"/>
                  <a:gd name="T4" fmla="*/ 0 w 53"/>
                  <a:gd name="T5" fmla="*/ 42 h 51"/>
                  <a:gd name="T6" fmla="*/ 53 w 53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1">
                    <a:moveTo>
                      <a:pt x="53" y="51"/>
                    </a:moveTo>
                    <a:lnTo>
                      <a:pt x="42" y="0"/>
                    </a:lnTo>
                    <a:lnTo>
                      <a:pt x="0" y="42"/>
                    </a:lnTo>
                    <a:lnTo>
                      <a:pt x="53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8886966" y="4962486"/>
              <a:ext cx="2410460" cy="882226"/>
              <a:chOff x="899" y="2067"/>
              <a:chExt cx="2847" cy="1042"/>
            </a:xfrm>
          </p:grpSpPr>
          <p:sp>
            <p:nvSpPr>
              <p:cNvPr id="61" name="Rectangle 49"/>
              <p:cNvSpPr>
                <a:spLocks noChangeArrowheads="1"/>
              </p:cNvSpPr>
              <p:nvPr/>
            </p:nvSpPr>
            <p:spPr bwMode="auto">
              <a:xfrm>
                <a:off x="899" y="2528"/>
                <a:ext cx="2847" cy="5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defTabSz="609600">
                  <a:lnSpc>
                    <a:spcPts val="2000"/>
                  </a:lnSpc>
                  <a:buClr>
                    <a:srgbClr val="E7E6E6">
                      <a:lumMod val="10000"/>
                    </a:srgbClr>
                  </a:buClr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请在此处添加具体内容，文字尽量言简意赅，简单描述即可。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Rectangle 49"/>
              <p:cNvSpPr>
                <a:spLocks noChangeArrowheads="1"/>
              </p:cNvSpPr>
              <p:nvPr/>
            </p:nvSpPr>
            <p:spPr bwMode="auto">
              <a:xfrm>
                <a:off x="899" y="2067"/>
                <a:ext cx="1916" cy="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defTabSz="1623695"/>
                <a:r>
                  <a:rPr lang="zh-CN" altLang="en-US" sz="2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2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8" name="Rectangle 49"/>
            <p:cNvSpPr>
              <a:spLocks noChangeArrowheads="1"/>
            </p:cNvSpPr>
            <p:nvPr/>
          </p:nvSpPr>
          <p:spPr bwMode="auto">
            <a:xfrm>
              <a:off x="8468619" y="4990240"/>
              <a:ext cx="43032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623695">
                <a:defRPr/>
              </a:pPr>
              <a:r>
                <a:rPr lang="en-US" altLang="zh-CN" sz="2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90693" y="4895210"/>
            <a:ext cx="4039448" cy="1000449"/>
            <a:chOff x="890693" y="4895210"/>
            <a:chExt cx="4039448" cy="1000449"/>
          </a:xfrm>
        </p:grpSpPr>
        <p:grpSp>
          <p:nvGrpSpPr>
            <p:cNvPr id="35" name="Group 27"/>
            <p:cNvGrpSpPr/>
            <p:nvPr/>
          </p:nvGrpSpPr>
          <p:grpSpPr>
            <a:xfrm flipV="1">
              <a:off x="3406141" y="5104730"/>
              <a:ext cx="1524000" cy="192193"/>
              <a:chOff x="3557382" y="2856701"/>
              <a:chExt cx="1724974" cy="218005"/>
            </a:xfrm>
            <a:solidFill>
              <a:srgbClr val="CDE4F6"/>
            </a:solidFill>
          </p:grpSpPr>
          <p:sp>
            <p:nvSpPr>
              <p:cNvPr id="46" name="Freeform 28"/>
              <p:cNvSpPr/>
              <p:nvPr/>
            </p:nvSpPr>
            <p:spPr bwMode="auto">
              <a:xfrm>
                <a:off x="3557382" y="2856701"/>
                <a:ext cx="1697574" cy="192987"/>
              </a:xfrm>
              <a:custGeom>
                <a:avLst/>
                <a:gdLst>
                  <a:gd name="T0" fmla="*/ 1425 w 1425"/>
                  <a:gd name="T1" fmla="*/ 153 h 162"/>
                  <a:gd name="T2" fmla="*/ 1273 w 1425"/>
                  <a:gd name="T3" fmla="*/ 0 h 162"/>
                  <a:gd name="T4" fmla="*/ 0 w 1425"/>
                  <a:gd name="T5" fmla="*/ 0 h 162"/>
                  <a:gd name="T6" fmla="*/ 0 w 1425"/>
                  <a:gd name="T7" fmla="*/ 14 h 162"/>
                  <a:gd name="T8" fmla="*/ 1268 w 1425"/>
                  <a:gd name="T9" fmla="*/ 14 h 162"/>
                  <a:gd name="T10" fmla="*/ 1416 w 1425"/>
                  <a:gd name="T11" fmla="*/ 162 h 162"/>
                  <a:gd name="T12" fmla="*/ 1425 w 1425"/>
                  <a:gd name="T13" fmla="*/ 15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5" h="162">
                    <a:moveTo>
                      <a:pt x="1425" y="153"/>
                    </a:moveTo>
                    <a:lnTo>
                      <a:pt x="1273" y="0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1268" y="14"/>
                    </a:lnTo>
                    <a:lnTo>
                      <a:pt x="1416" y="162"/>
                    </a:lnTo>
                    <a:lnTo>
                      <a:pt x="1425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29"/>
              <p:cNvSpPr/>
              <p:nvPr/>
            </p:nvSpPr>
            <p:spPr bwMode="auto">
              <a:xfrm>
                <a:off x="5219218" y="3013950"/>
                <a:ext cx="63138" cy="60756"/>
              </a:xfrm>
              <a:custGeom>
                <a:avLst/>
                <a:gdLst>
                  <a:gd name="T0" fmla="*/ 53 w 53"/>
                  <a:gd name="T1" fmla="*/ 51 h 51"/>
                  <a:gd name="T2" fmla="*/ 42 w 53"/>
                  <a:gd name="T3" fmla="*/ 0 h 51"/>
                  <a:gd name="T4" fmla="*/ 0 w 53"/>
                  <a:gd name="T5" fmla="*/ 42 h 51"/>
                  <a:gd name="T6" fmla="*/ 53 w 53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1">
                    <a:moveTo>
                      <a:pt x="53" y="51"/>
                    </a:moveTo>
                    <a:lnTo>
                      <a:pt x="42" y="0"/>
                    </a:lnTo>
                    <a:lnTo>
                      <a:pt x="0" y="42"/>
                    </a:lnTo>
                    <a:lnTo>
                      <a:pt x="53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890693" y="4920299"/>
              <a:ext cx="2417233" cy="975360"/>
              <a:chOff x="1642" y="2030"/>
              <a:chExt cx="2855" cy="1152"/>
            </a:xfrm>
          </p:grpSpPr>
          <p:sp>
            <p:nvSpPr>
              <p:cNvPr id="58" name="Rectangle 49"/>
              <p:cNvSpPr>
                <a:spLocks noChangeArrowheads="1"/>
              </p:cNvSpPr>
              <p:nvPr/>
            </p:nvSpPr>
            <p:spPr bwMode="auto">
              <a:xfrm>
                <a:off x="1642" y="2601"/>
                <a:ext cx="2855" cy="5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r" defTabSz="609600">
                  <a:lnSpc>
                    <a:spcPts val="2000"/>
                  </a:lnSpc>
                  <a:buClr>
                    <a:srgbClr val="E7E6E6">
                      <a:lumMod val="10000"/>
                    </a:srgbClr>
                  </a:buClr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请在此处添加具体内容，文字尽量言简意赅，简单描述即可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Rectangle 49"/>
              <p:cNvSpPr>
                <a:spLocks noChangeArrowheads="1"/>
              </p:cNvSpPr>
              <p:nvPr/>
            </p:nvSpPr>
            <p:spPr bwMode="auto">
              <a:xfrm>
                <a:off x="2536" y="2030"/>
                <a:ext cx="1916" cy="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r" defTabSz="1623695"/>
                <a:r>
                  <a:rPr lang="zh-CN" altLang="en-US" sz="2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2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9" name="Rectangle 49"/>
            <p:cNvSpPr>
              <a:spLocks noChangeArrowheads="1"/>
            </p:cNvSpPr>
            <p:nvPr/>
          </p:nvSpPr>
          <p:spPr bwMode="auto">
            <a:xfrm>
              <a:off x="3423369" y="4895210"/>
              <a:ext cx="43032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623695">
                <a:defRPr/>
              </a:pPr>
              <a:r>
                <a:rPr lang="en-US" altLang="zh-CN" sz="2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671" y="465317"/>
            <a:ext cx="545531" cy="54553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1119458" y="226198"/>
            <a:ext cx="2734233" cy="81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 algn="l">
              <a:lnSpc>
                <a:spcPts val="65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工作开展汇报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10" name="Group 2"/>
          <p:cNvGrpSpPr/>
          <p:nvPr/>
        </p:nvGrpSpPr>
        <p:grpSpPr>
          <a:xfrm>
            <a:off x="6027963" y="1839666"/>
            <a:ext cx="221762" cy="4730804"/>
            <a:chOff x="5888038" y="1230313"/>
            <a:chExt cx="354013" cy="7323137"/>
          </a:xfrm>
        </p:grpSpPr>
        <p:sp>
          <p:nvSpPr>
            <p:cNvPr id="16" name="Rectangle 44"/>
            <p:cNvSpPr/>
            <p:nvPr/>
          </p:nvSpPr>
          <p:spPr bwMode="auto">
            <a:xfrm>
              <a:off x="5916613" y="1384300"/>
              <a:ext cx="300038" cy="7169150"/>
            </a:xfrm>
            <a:prstGeom prst="rect">
              <a:avLst/>
            </a:prstGeom>
            <a:solidFill>
              <a:srgbClr val="CDE4F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45"/>
            <p:cNvSpPr/>
            <p:nvPr/>
          </p:nvSpPr>
          <p:spPr bwMode="auto">
            <a:xfrm>
              <a:off x="5888038" y="1230313"/>
              <a:ext cx="354013" cy="255588"/>
            </a:xfrm>
            <a:prstGeom prst="rect">
              <a:avLst/>
            </a:prstGeom>
            <a:solidFill>
              <a:srgbClr val="CDE4F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Freeform: Shape 38"/>
          <p:cNvSpPr/>
          <p:nvPr/>
        </p:nvSpPr>
        <p:spPr bwMode="auto">
          <a:xfrm>
            <a:off x="4881487" y="2468637"/>
            <a:ext cx="1733877" cy="663179"/>
          </a:xfrm>
          <a:custGeom>
            <a:avLst/>
            <a:gdLst>
              <a:gd name="T0" fmla="*/ 1282 w 1282"/>
              <a:gd name="T1" fmla="*/ 311 h 341"/>
              <a:gd name="T2" fmla="*/ 1252 w 1282"/>
              <a:gd name="T3" fmla="*/ 341 h 341"/>
              <a:gd name="T4" fmla="*/ 30 w 1282"/>
              <a:gd name="T5" fmla="*/ 341 h 341"/>
              <a:gd name="T6" fmla="*/ 0 w 1282"/>
              <a:gd name="T7" fmla="*/ 311 h 341"/>
              <a:gd name="T8" fmla="*/ 0 w 1282"/>
              <a:gd name="T9" fmla="*/ 30 h 341"/>
              <a:gd name="T10" fmla="*/ 30 w 1282"/>
              <a:gd name="T11" fmla="*/ 0 h 341"/>
              <a:gd name="T12" fmla="*/ 1252 w 1282"/>
              <a:gd name="T13" fmla="*/ 0 h 341"/>
              <a:gd name="T14" fmla="*/ 1282 w 1282"/>
              <a:gd name="T15" fmla="*/ 30 h 341"/>
              <a:gd name="T16" fmla="*/ 1282 w 1282"/>
              <a:gd name="T17" fmla="*/ 31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2" h="341">
                <a:moveTo>
                  <a:pt x="1282" y="311"/>
                </a:moveTo>
                <a:cubicBezTo>
                  <a:pt x="1282" y="327"/>
                  <a:pt x="1268" y="341"/>
                  <a:pt x="1252" y="341"/>
                </a:cubicBezTo>
                <a:cubicBezTo>
                  <a:pt x="30" y="341"/>
                  <a:pt x="30" y="341"/>
                  <a:pt x="30" y="341"/>
                </a:cubicBezTo>
                <a:cubicBezTo>
                  <a:pt x="13" y="341"/>
                  <a:pt x="0" y="327"/>
                  <a:pt x="0" y="31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3"/>
                  <a:pt x="13" y="0"/>
                  <a:pt x="30" y="0"/>
                </a:cubicBezTo>
                <a:cubicBezTo>
                  <a:pt x="1252" y="0"/>
                  <a:pt x="1252" y="0"/>
                  <a:pt x="1252" y="0"/>
                </a:cubicBezTo>
                <a:cubicBezTo>
                  <a:pt x="1268" y="0"/>
                  <a:pt x="1282" y="13"/>
                  <a:pt x="1282" y="30"/>
                </a:cubicBezTo>
                <a:lnTo>
                  <a:pt x="1282" y="311"/>
                </a:lnTo>
                <a:close/>
              </a:path>
            </a:pathLst>
          </a:custGeom>
          <a:solidFill>
            <a:srgbClr val="F7BFA4"/>
          </a:solidFill>
          <a:ln>
            <a:noFill/>
          </a:ln>
        </p:spPr>
        <p:txBody>
          <a:bodyPr anchor="ctr"/>
          <a:lstStyle/>
          <a:p>
            <a:pPr algn="ctr"/>
            <a:endParaRPr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: Shape 36"/>
          <p:cNvSpPr/>
          <p:nvPr/>
        </p:nvSpPr>
        <p:spPr bwMode="auto">
          <a:xfrm>
            <a:off x="5705305" y="3742295"/>
            <a:ext cx="1623963" cy="661988"/>
          </a:xfrm>
          <a:custGeom>
            <a:avLst/>
            <a:gdLst>
              <a:gd name="T0" fmla="*/ 1282 w 1282"/>
              <a:gd name="T1" fmla="*/ 311 h 341"/>
              <a:gd name="T2" fmla="*/ 1252 w 1282"/>
              <a:gd name="T3" fmla="*/ 341 h 341"/>
              <a:gd name="T4" fmla="*/ 30 w 1282"/>
              <a:gd name="T5" fmla="*/ 341 h 341"/>
              <a:gd name="T6" fmla="*/ 0 w 1282"/>
              <a:gd name="T7" fmla="*/ 311 h 341"/>
              <a:gd name="T8" fmla="*/ 0 w 1282"/>
              <a:gd name="T9" fmla="*/ 30 h 341"/>
              <a:gd name="T10" fmla="*/ 30 w 1282"/>
              <a:gd name="T11" fmla="*/ 0 h 341"/>
              <a:gd name="T12" fmla="*/ 1252 w 1282"/>
              <a:gd name="T13" fmla="*/ 0 h 341"/>
              <a:gd name="T14" fmla="*/ 1282 w 1282"/>
              <a:gd name="T15" fmla="*/ 30 h 341"/>
              <a:gd name="T16" fmla="*/ 1282 w 1282"/>
              <a:gd name="T17" fmla="*/ 31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2" h="341">
                <a:moveTo>
                  <a:pt x="1282" y="311"/>
                </a:moveTo>
                <a:cubicBezTo>
                  <a:pt x="1282" y="327"/>
                  <a:pt x="1268" y="341"/>
                  <a:pt x="1252" y="341"/>
                </a:cubicBezTo>
                <a:cubicBezTo>
                  <a:pt x="30" y="341"/>
                  <a:pt x="30" y="341"/>
                  <a:pt x="30" y="341"/>
                </a:cubicBezTo>
                <a:cubicBezTo>
                  <a:pt x="13" y="341"/>
                  <a:pt x="0" y="327"/>
                  <a:pt x="0" y="31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3"/>
                  <a:pt x="13" y="0"/>
                  <a:pt x="30" y="0"/>
                </a:cubicBezTo>
                <a:cubicBezTo>
                  <a:pt x="1252" y="0"/>
                  <a:pt x="1252" y="0"/>
                  <a:pt x="1252" y="0"/>
                </a:cubicBezTo>
                <a:cubicBezTo>
                  <a:pt x="1268" y="0"/>
                  <a:pt x="1282" y="13"/>
                  <a:pt x="1282" y="30"/>
                </a:cubicBezTo>
                <a:lnTo>
                  <a:pt x="1282" y="311"/>
                </a:lnTo>
                <a:close/>
              </a:path>
            </a:pathLst>
          </a:custGeom>
          <a:solidFill>
            <a:srgbClr val="F7BFA4"/>
          </a:solidFill>
          <a:ln>
            <a:noFill/>
          </a:ln>
        </p:spPr>
        <p:txBody>
          <a:bodyPr anchor="ctr"/>
          <a:lstStyle/>
          <a:p>
            <a:pPr algn="ctr"/>
            <a:endParaRPr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Freeform: Shape 42"/>
          <p:cNvSpPr/>
          <p:nvPr/>
        </p:nvSpPr>
        <p:spPr bwMode="auto">
          <a:xfrm>
            <a:off x="4881489" y="5035677"/>
            <a:ext cx="1733878" cy="663179"/>
          </a:xfrm>
          <a:custGeom>
            <a:avLst/>
            <a:gdLst>
              <a:gd name="T0" fmla="*/ 1282 w 1282"/>
              <a:gd name="T1" fmla="*/ 311 h 341"/>
              <a:gd name="T2" fmla="*/ 1252 w 1282"/>
              <a:gd name="T3" fmla="*/ 341 h 341"/>
              <a:gd name="T4" fmla="*/ 30 w 1282"/>
              <a:gd name="T5" fmla="*/ 341 h 341"/>
              <a:gd name="T6" fmla="*/ 0 w 1282"/>
              <a:gd name="T7" fmla="*/ 311 h 341"/>
              <a:gd name="T8" fmla="*/ 0 w 1282"/>
              <a:gd name="T9" fmla="*/ 30 h 341"/>
              <a:gd name="T10" fmla="*/ 30 w 1282"/>
              <a:gd name="T11" fmla="*/ 0 h 341"/>
              <a:gd name="T12" fmla="*/ 1252 w 1282"/>
              <a:gd name="T13" fmla="*/ 0 h 341"/>
              <a:gd name="T14" fmla="*/ 1282 w 1282"/>
              <a:gd name="T15" fmla="*/ 30 h 341"/>
              <a:gd name="T16" fmla="*/ 1282 w 1282"/>
              <a:gd name="T17" fmla="*/ 31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2" h="341">
                <a:moveTo>
                  <a:pt x="1282" y="311"/>
                </a:moveTo>
                <a:cubicBezTo>
                  <a:pt x="1282" y="327"/>
                  <a:pt x="1268" y="341"/>
                  <a:pt x="1252" y="341"/>
                </a:cubicBezTo>
                <a:cubicBezTo>
                  <a:pt x="30" y="341"/>
                  <a:pt x="30" y="341"/>
                  <a:pt x="30" y="341"/>
                </a:cubicBezTo>
                <a:cubicBezTo>
                  <a:pt x="13" y="341"/>
                  <a:pt x="0" y="327"/>
                  <a:pt x="0" y="31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3"/>
                  <a:pt x="13" y="0"/>
                  <a:pt x="30" y="0"/>
                </a:cubicBezTo>
                <a:cubicBezTo>
                  <a:pt x="1252" y="0"/>
                  <a:pt x="1252" y="0"/>
                  <a:pt x="1252" y="0"/>
                </a:cubicBezTo>
                <a:cubicBezTo>
                  <a:pt x="1268" y="0"/>
                  <a:pt x="1282" y="13"/>
                  <a:pt x="1282" y="30"/>
                </a:cubicBezTo>
                <a:lnTo>
                  <a:pt x="1282" y="311"/>
                </a:lnTo>
                <a:close/>
              </a:path>
            </a:pathLst>
          </a:custGeom>
          <a:solidFill>
            <a:srgbClr val="F7BFA4"/>
          </a:solidFill>
          <a:ln>
            <a:noFill/>
          </a:ln>
        </p:spPr>
        <p:txBody>
          <a:bodyPr anchor="ctr"/>
          <a:lstStyle/>
          <a:p>
            <a:pPr algn="ctr"/>
            <a:endParaRPr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83475" y="2600171"/>
            <a:ext cx="15370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46857" y="3873232"/>
            <a:ext cx="15370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83474" y="5174421"/>
            <a:ext cx="15370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54"/>
          <p:cNvSpPr txBox="1"/>
          <p:nvPr/>
        </p:nvSpPr>
        <p:spPr>
          <a:xfrm>
            <a:off x="7525423" y="3726744"/>
            <a:ext cx="379700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54"/>
          <p:cNvSpPr txBox="1"/>
          <p:nvPr/>
        </p:nvSpPr>
        <p:spPr>
          <a:xfrm>
            <a:off x="996706" y="2414849"/>
            <a:ext cx="378900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54"/>
          <p:cNvSpPr txBox="1"/>
          <p:nvPr/>
        </p:nvSpPr>
        <p:spPr>
          <a:xfrm>
            <a:off x="997605" y="5047730"/>
            <a:ext cx="378900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671" y="465317"/>
            <a:ext cx="545531" cy="54553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1119458" y="226198"/>
            <a:ext cx="2734233" cy="81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 algn="l">
              <a:lnSpc>
                <a:spcPts val="65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工作开展汇报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704719" y="1463234"/>
            <a:ext cx="8341292" cy="3558407"/>
            <a:chOff x="2013" y="1563"/>
            <a:chExt cx="9852" cy="4203"/>
          </a:xfrm>
        </p:grpSpPr>
        <p:grpSp>
          <p:nvGrpSpPr>
            <p:cNvPr id="58" name="组合 57"/>
            <p:cNvGrpSpPr/>
            <p:nvPr/>
          </p:nvGrpSpPr>
          <p:grpSpPr>
            <a:xfrm>
              <a:off x="2513" y="2550"/>
              <a:ext cx="9352" cy="2705"/>
              <a:chOff x="2347913" y="2421930"/>
              <a:chExt cx="7923212" cy="2289200"/>
            </a:xfrm>
          </p:grpSpPr>
          <p:sp>
            <p:nvSpPr>
              <p:cNvPr id="80" name="Line 11"/>
              <p:cNvSpPr>
                <a:spLocks noChangeShapeType="1"/>
              </p:cNvSpPr>
              <p:nvPr/>
            </p:nvSpPr>
            <p:spPr bwMode="auto">
              <a:xfrm>
                <a:off x="2728911" y="4210644"/>
                <a:ext cx="7542213" cy="0"/>
              </a:xfrm>
              <a:prstGeom prst="lin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1219200">
                  <a:defRPr/>
                </a:pPr>
                <a:endPara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Line 11"/>
              <p:cNvSpPr>
                <a:spLocks noChangeShapeType="1"/>
              </p:cNvSpPr>
              <p:nvPr/>
            </p:nvSpPr>
            <p:spPr bwMode="auto">
              <a:xfrm>
                <a:off x="2728911" y="3709044"/>
                <a:ext cx="7542213" cy="0"/>
              </a:xfrm>
              <a:prstGeom prst="lin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1219200">
                  <a:defRPr/>
                </a:pPr>
                <a:endPara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Line 11"/>
              <p:cNvSpPr>
                <a:spLocks noChangeShapeType="1"/>
              </p:cNvSpPr>
              <p:nvPr/>
            </p:nvSpPr>
            <p:spPr bwMode="auto">
              <a:xfrm>
                <a:off x="2728911" y="3286026"/>
                <a:ext cx="7542213" cy="0"/>
              </a:xfrm>
              <a:prstGeom prst="lin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1219200">
                  <a:defRPr/>
                </a:pPr>
                <a:endPara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Line 11"/>
              <p:cNvSpPr>
                <a:spLocks noChangeShapeType="1"/>
              </p:cNvSpPr>
              <p:nvPr/>
            </p:nvSpPr>
            <p:spPr bwMode="auto">
              <a:xfrm>
                <a:off x="2728911" y="2853978"/>
                <a:ext cx="7542213" cy="0"/>
              </a:xfrm>
              <a:prstGeom prst="lin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1219200">
                  <a:defRPr/>
                </a:pPr>
                <a:endPara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Line 11"/>
              <p:cNvSpPr>
                <a:spLocks noChangeShapeType="1"/>
              </p:cNvSpPr>
              <p:nvPr/>
            </p:nvSpPr>
            <p:spPr bwMode="auto">
              <a:xfrm>
                <a:off x="2728911" y="2421930"/>
                <a:ext cx="7542213" cy="0"/>
              </a:xfrm>
              <a:prstGeom prst="lin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1219200">
                  <a:defRPr/>
                </a:pPr>
                <a:endPara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Line 11"/>
              <p:cNvSpPr>
                <a:spLocks noChangeShapeType="1"/>
              </p:cNvSpPr>
              <p:nvPr/>
            </p:nvSpPr>
            <p:spPr bwMode="auto">
              <a:xfrm>
                <a:off x="2347913" y="4711130"/>
                <a:ext cx="7923212" cy="0"/>
              </a:xfrm>
              <a:prstGeom prst="lin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1219200">
                  <a:defRPr/>
                </a:pPr>
                <a:endPara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9" name="Line 12"/>
            <p:cNvSpPr>
              <a:spLocks noChangeShapeType="1"/>
            </p:cNvSpPr>
            <p:nvPr/>
          </p:nvSpPr>
          <p:spPr bwMode="auto">
            <a:xfrm rot="16200000" flipV="1">
              <a:off x="1118" y="3678"/>
              <a:ext cx="3690" cy="0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389" tIns="45695" rIns="91389" bIns="45695"/>
            <a:lstStyle/>
            <a:p>
              <a:pPr defTabSz="1219200">
                <a:defRPr/>
              </a:pPr>
              <a:endPara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Rectangle 13"/>
            <p:cNvSpPr>
              <a:spLocks noChangeArrowheads="1"/>
            </p:cNvSpPr>
            <p:nvPr/>
          </p:nvSpPr>
          <p:spPr bwMode="auto">
            <a:xfrm>
              <a:off x="3834" y="3274"/>
              <a:ext cx="630" cy="1981"/>
            </a:xfrm>
            <a:prstGeom prst="rect">
              <a:avLst/>
            </a:prstGeom>
            <a:solidFill>
              <a:srgbClr val="CDE4F6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 wrap="none" lIns="91389" tIns="45695" rIns="91389" bIns="45695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 eaLnBrk="1" hangingPunct="1">
                <a:defRPr/>
              </a:pPr>
              <a:endParaRPr lang="zh-CN" altLang="en-US" sz="2665" b="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Rectangle 14"/>
            <p:cNvSpPr>
              <a:spLocks noChangeArrowheads="1"/>
            </p:cNvSpPr>
            <p:nvPr/>
          </p:nvSpPr>
          <p:spPr bwMode="auto">
            <a:xfrm>
              <a:off x="5110" y="2914"/>
              <a:ext cx="630" cy="2341"/>
            </a:xfrm>
            <a:prstGeom prst="rect">
              <a:avLst/>
            </a:prstGeom>
            <a:solidFill>
              <a:srgbClr val="F7BFA4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 wrap="none" lIns="91389" tIns="45695" rIns="91389" bIns="45695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 eaLnBrk="1" hangingPunct="1">
                <a:defRPr/>
              </a:pPr>
              <a:endParaRPr lang="zh-CN" altLang="en-US" sz="2665" b="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Rectangle 15"/>
            <p:cNvSpPr>
              <a:spLocks noChangeArrowheads="1"/>
            </p:cNvSpPr>
            <p:nvPr/>
          </p:nvSpPr>
          <p:spPr bwMode="auto">
            <a:xfrm>
              <a:off x="6386" y="3724"/>
              <a:ext cx="630" cy="1531"/>
            </a:xfrm>
            <a:prstGeom prst="rect">
              <a:avLst/>
            </a:prstGeom>
            <a:solidFill>
              <a:srgbClr val="CDE4F6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 wrap="none" lIns="91389" tIns="45695" rIns="91389" bIns="45695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 eaLnBrk="1" hangingPunct="1">
                <a:defRPr/>
              </a:pPr>
              <a:endParaRPr lang="zh-CN" altLang="en-US" sz="2665" b="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Rectangle 16"/>
            <p:cNvSpPr>
              <a:spLocks noChangeArrowheads="1"/>
            </p:cNvSpPr>
            <p:nvPr/>
          </p:nvSpPr>
          <p:spPr bwMode="auto">
            <a:xfrm>
              <a:off x="7664" y="2464"/>
              <a:ext cx="630" cy="2791"/>
            </a:xfrm>
            <a:prstGeom prst="rect">
              <a:avLst/>
            </a:prstGeom>
            <a:solidFill>
              <a:srgbClr val="F7BFA4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 wrap="none" lIns="91389" tIns="45695" rIns="91389" bIns="45695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 eaLnBrk="1" hangingPunct="1">
                <a:defRPr/>
              </a:pPr>
              <a:endParaRPr lang="zh-CN" altLang="en-US" sz="2665" b="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Rectangle 17"/>
            <p:cNvSpPr>
              <a:spLocks noChangeArrowheads="1"/>
            </p:cNvSpPr>
            <p:nvPr/>
          </p:nvSpPr>
          <p:spPr bwMode="auto">
            <a:xfrm>
              <a:off x="8940" y="3274"/>
              <a:ext cx="630" cy="1981"/>
            </a:xfrm>
            <a:prstGeom prst="rect">
              <a:avLst/>
            </a:prstGeom>
            <a:solidFill>
              <a:srgbClr val="CDE4F6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 wrap="none" lIns="91389" tIns="45695" rIns="91389" bIns="45695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 eaLnBrk="1" hangingPunct="1">
                <a:defRPr/>
              </a:pPr>
              <a:endParaRPr lang="zh-CN" altLang="en-US" sz="2665" b="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Rectangle 18"/>
            <p:cNvSpPr>
              <a:spLocks noChangeArrowheads="1"/>
            </p:cNvSpPr>
            <p:nvPr/>
          </p:nvSpPr>
          <p:spPr bwMode="auto">
            <a:xfrm>
              <a:off x="10218" y="1563"/>
              <a:ext cx="630" cy="3692"/>
            </a:xfrm>
            <a:prstGeom prst="rect">
              <a:avLst/>
            </a:prstGeom>
            <a:solidFill>
              <a:srgbClr val="F7BFA4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 wrap="none" lIns="91389" tIns="45695" rIns="91389" bIns="45695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 eaLnBrk="1" hangingPunct="1">
                <a:defRPr/>
              </a:pPr>
              <a:endParaRPr lang="zh-CN" altLang="en-US" sz="2665" b="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2013" y="2376"/>
              <a:ext cx="905" cy="2514"/>
              <a:chOff x="1922711" y="2214181"/>
              <a:chExt cx="766207" cy="2127049"/>
            </a:xfrm>
          </p:grpSpPr>
          <p:sp>
            <p:nvSpPr>
              <p:cNvPr id="75" name="TextBox 81"/>
              <p:cNvSpPr txBox="1"/>
              <p:nvPr/>
            </p:nvSpPr>
            <p:spPr>
              <a:xfrm>
                <a:off x="2079374" y="4002897"/>
                <a:ext cx="607450" cy="3383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1219200">
                  <a:defRPr/>
                </a:pPr>
                <a:r>
                  <a:rPr lang="en-US" altLang="zh-CN" sz="16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20%</a:t>
                </a:r>
                <a:endParaRPr lang="en-US" altLang="zh-CN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TextBox 82"/>
              <p:cNvSpPr txBox="1"/>
              <p:nvPr/>
            </p:nvSpPr>
            <p:spPr>
              <a:xfrm>
                <a:off x="2079374" y="3482869"/>
                <a:ext cx="607524" cy="3383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1219200">
                  <a:defRPr/>
                </a:pPr>
                <a:r>
                  <a:rPr lang="en-US" altLang="zh-CN" sz="16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40%</a:t>
                </a:r>
                <a:endParaRPr lang="en-US" altLang="zh-CN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TextBox 83"/>
              <p:cNvSpPr txBox="1"/>
              <p:nvPr/>
            </p:nvSpPr>
            <p:spPr>
              <a:xfrm>
                <a:off x="2080340" y="3062101"/>
                <a:ext cx="607583" cy="3383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1219200">
                  <a:defRPr/>
                </a:pPr>
                <a:r>
                  <a:rPr lang="en-US" altLang="zh-CN" sz="16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60%</a:t>
                </a:r>
                <a:endParaRPr lang="en-US" altLang="zh-CN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TextBox 84"/>
              <p:cNvSpPr txBox="1"/>
              <p:nvPr/>
            </p:nvSpPr>
            <p:spPr>
              <a:xfrm>
                <a:off x="2081192" y="2640044"/>
                <a:ext cx="607726" cy="3383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1219200">
                  <a:defRPr/>
                </a:pPr>
                <a:r>
                  <a:rPr lang="en-US" altLang="zh-CN" sz="16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80%</a:t>
                </a:r>
                <a:endParaRPr lang="en-US" altLang="zh-CN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TextBox 85"/>
              <p:cNvSpPr txBox="1"/>
              <p:nvPr/>
            </p:nvSpPr>
            <p:spPr>
              <a:xfrm>
                <a:off x="1922711" y="2214181"/>
                <a:ext cx="728065" cy="3383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1219200">
                  <a:defRPr/>
                </a:pPr>
                <a:r>
                  <a:rPr lang="en-US" altLang="zh-CN" sz="16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100%</a:t>
                </a:r>
                <a:endParaRPr lang="en-US" altLang="zh-CN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3725" y="5352"/>
              <a:ext cx="7308" cy="414"/>
              <a:chOff x="3374912" y="4752074"/>
              <a:chExt cx="6190474" cy="351933"/>
            </a:xfrm>
          </p:grpSpPr>
          <p:sp>
            <p:nvSpPr>
              <p:cNvPr id="68" name="TextBox 87"/>
              <p:cNvSpPr txBox="1"/>
              <p:nvPr/>
            </p:nvSpPr>
            <p:spPr>
              <a:xfrm>
                <a:off x="3409031" y="4752074"/>
                <a:ext cx="184842" cy="339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1219200">
                  <a:defRPr/>
                </a:pPr>
                <a:endPara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TextBox 88"/>
              <p:cNvSpPr txBox="1"/>
              <p:nvPr/>
            </p:nvSpPr>
            <p:spPr>
              <a:xfrm>
                <a:off x="3374912" y="4764043"/>
                <a:ext cx="718844" cy="339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 defTabSz="1219200">
                  <a:defRPr/>
                </a:pPr>
                <a:r>
                  <a:rPr lang="en-US" altLang="zh-CN" sz="16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2</a:t>
                </a:r>
                <a:r>
                  <a:rPr lang="zh-CN" altLang="en-US" sz="16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月份</a:t>
                </a:r>
                <a:endPara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TextBox 89"/>
              <p:cNvSpPr txBox="1"/>
              <p:nvPr/>
            </p:nvSpPr>
            <p:spPr>
              <a:xfrm>
                <a:off x="4473573" y="4757337"/>
                <a:ext cx="718804" cy="3399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 defTabSz="1219200">
                  <a:defRPr/>
                </a:pPr>
                <a:r>
                  <a:rPr lang="en-US" altLang="zh-CN" sz="16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4</a:t>
                </a:r>
                <a:r>
                  <a:rPr lang="zh-CN" altLang="en-US" sz="16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月份</a:t>
                </a:r>
                <a:endPara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TextBox 90"/>
              <p:cNvSpPr txBox="1"/>
              <p:nvPr/>
            </p:nvSpPr>
            <p:spPr>
              <a:xfrm>
                <a:off x="5523258" y="4757338"/>
                <a:ext cx="718804" cy="3399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 defTabSz="1219200">
                  <a:defRPr/>
                </a:pPr>
                <a:r>
                  <a:rPr lang="en-US" altLang="zh-CN" sz="16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6</a:t>
                </a:r>
                <a:r>
                  <a:rPr lang="zh-CN" altLang="en-US" sz="16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月份</a:t>
                </a:r>
                <a:endPara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TextBox 91"/>
              <p:cNvSpPr txBox="1"/>
              <p:nvPr/>
            </p:nvSpPr>
            <p:spPr>
              <a:xfrm>
                <a:off x="6629204" y="4757337"/>
                <a:ext cx="718804" cy="3399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 defTabSz="1219200">
                  <a:defRPr/>
                </a:pPr>
                <a:r>
                  <a:rPr lang="en-US" altLang="zh-CN" sz="16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8</a:t>
                </a:r>
                <a:r>
                  <a:rPr lang="zh-CN" altLang="en-US" sz="16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月份</a:t>
                </a:r>
                <a:endPara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TextBox 92"/>
              <p:cNvSpPr txBox="1"/>
              <p:nvPr/>
            </p:nvSpPr>
            <p:spPr>
              <a:xfrm>
                <a:off x="7644484" y="4757337"/>
                <a:ext cx="842293" cy="3399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 defTabSz="1219200">
                  <a:defRPr/>
                </a:pPr>
                <a:r>
                  <a:rPr lang="en-US" altLang="zh-CN" sz="16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10</a:t>
                </a:r>
                <a:r>
                  <a:rPr lang="zh-CN" altLang="en-US" sz="16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月份</a:t>
                </a:r>
                <a:endPara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TextBox 93"/>
              <p:cNvSpPr txBox="1"/>
              <p:nvPr/>
            </p:nvSpPr>
            <p:spPr>
              <a:xfrm>
                <a:off x="8723093" y="4757337"/>
                <a:ext cx="842293" cy="3399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 defTabSz="1219200">
                  <a:defRPr/>
                </a:pPr>
                <a:r>
                  <a:rPr lang="en-US" altLang="zh-CN" sz="16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12</a:t>
                </a:r>
                <a:r>
                  <a:rPr lang="zh-CN" altLang="en-US" sz="16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月份</a:t>
                </a:r>
                <a:endPara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6" name="矩形 85"/>
          <p:cNvSpPr/>
          <p:nvPr/>
        </p:nvSpPr>
        <p:spPr>
          <a:xfrm>
            <a:off x="1975273" y="5388187"/>
            <a:ext cx="8070427" cy="60529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请在此处添加具体内容，文字尽量言简意赅，不必过于繁琐。请在此处添加具体内容，文字尽量言简意赅，简单说明即可，不必过于繁琐。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671" y="465317"/>
            <a:ext cx="545531" cy="54553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1119458" y="226198"/>
            <a:ext cx="2734233" cy="81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 algn="l">
              <a:lnSpc>
                <a:spcPts val="65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工作开展汇报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779063" y="2084206"/>
            <a:ext cx="1022373" cy="771037"/>
            <a:chOff x="5917255" y="2239217"/>
            <a:chExt cx="1022373" cy="771037"/>
          </a:xfrm>
        </p:grpSpPr>
        <p:sp>
          <p:nvSpPr>
            <p:cNvPr id="22" name="Freeform 5"/>
            <p:cNvSpPr/>
            <p:nvPr/>
          </p:nvSpPr>
          <p:spPr bwMode="auto">
            <a:xfrm rot="5400000">
              <a:off x="6042923" y="2283053"/>
              <a:ext cx="771037" cy="68336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28575">
              <a:solidFill>
                <a:srgbClr val="F7BFA4"/>
              </a:soli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917255" y="2333239"/>
              <a:ext cx="10223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200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01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779063" y="3495599"/>
            <a:ext cx="1022373" cy="771037"/>
            <a:chOff x="5917255" y="2239217"/>
            <a:chExt cx="1022373" cy="771037"/>
          </a:xfrm>
        </p:grpSpPr>
        <p:sp>
          <p:nvSpPr>
            <p:cNvPr id="26" name="Freeform 5"/>
            <p:cNvSpPr/>
            <p:nvPr/>
          </p:nvSpPr>
          <p:spPr bwMode="auto">
            <a:xfrm rot="5400000">
              <a:off x="6042923" y="2283053"/>
              <a:ext cx="771037" cy="68336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28575">
              <a:solidFill>
                <a:srgbClr val="CDE4F6"/>
              </a:soli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917255" y="2359354"/>
              <a:ext cx="10223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200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02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779063" y="4866352"/>
            <a:ext cx="1022373" cy="771037"/>
            <a:chOff x="5917255" y="2239217"/>
            <a:chExt cx="1022373" cy="771037"/>
          </a:xfrm>
        </p:grpSpPr>
        <p:sp>
          <p:nvSpPr>
            <p:cNvPr id="29" name="Freeform 5"/>
            <p:cNvSpPr/>
            <p:nvPr/>
          </p:nvSpPr>
          <p:spPr bwMode="auto">
            <a:xfrm rot="5400000">
              <a:off x="6042923" y="2283053"/>
              <a:ext cx="771037" cy="68336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28575">
              <a:solidFill>
                <a:srgbClr val="F7BFA4"/>
              </a:soli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917255" y="2344379"/>
              <a:ext cx="10223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200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03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128444" y="1932648"/>
            <a:ext cx="3758353" cy="969765"/>
            <a:chOff x="5796051" y="2536154"/>
            <a:chExt cx="2818765" cy="727324"/>
          </a:xfrm>
        </p:grpSpPr>
        <p:sp>
          <p:nvSpPr>
            <p:cNvPr id="41" name="TextBox 41"/>
            <p:cNvSpPr txBox="1"/>
            <p:nvPr/>
          </p:nvSpPr>
          <p:spPr>
            <a:xfrm>
              <a:off x="5819045" y="2536154"/>
              <a:ext cx="1109678" cy="311891"/>
            </a:xfrm>
            <a:prstGeom prst="rect">
              <a:avLst/>
            </a:prstGeom>
            <a:noFill/>
          </p:spPr>
          <p:txBody>
            <a:bodyPr wrap="square" lIns="46072" tIns="23036" rIns="46072" bIns="23036" rtlCol="0">
              <a:spAutoFit/>
            </a:bodyPr>
            <a:lstStyle/>
            <a:p>
              <a:pPr defTabSz="1219200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796051" y="2809507"/>
              <a:ext cx="2818765" cy="453971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lvl="0">
                <a:lnSpc>
                  <a:spcPts val="2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128443" y="3296806"/>
            <a:ext cx="3758353" cy="956513"/>
            <a:chOff x="5796050" y="2545178"/>
            <a:chExt cx="2818765" cy="717385"/>
          </a:xfrm>
        </p:grpSpPr>
        <p:sp>
          <p:nvSpPr>
            <p:cNvPr id="44" name="TextBox 41"/>
            <p:cNvSpPr txBox="1"/>
            <p:nvPr/>
          </p:nvSpPr>
          <p:spPr>
            <a:xfrm>
              <a:off x="5819045" y="2545178"/>
              <a:ext cx="1037489" cy="311891"/>
            </a:xfrm>
            <a:prstGeom prst="rect">
              <a:avLst/>
            </a:prstGeom>
            <a:noFill/>
          </p:spPr>
          <p:txBody>
            <a:bodyPr wrap="square" lIns="46072" tIns="23036" rIns="46072" bIns="23036" rtlCol="0">
              <a:spAutoFit/>
            </a:bodyPr>
            <a:lstStyle>
              <a:defPPr>
                <a:defRPr lang="zh-CN"/>
              </a:defPPr>
              <a:lvl1pPr defTabSz="1219200">
                <a:defRPr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796050" y="2808592"/>
              <a:ext cx="2818765" cy="453971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127839" y="4691265"/>
            <a:ext cx="3883660" cy="972298"/>
            <a:chOff x="5795598" y="2545178"/>
            <a:chExt cx="2912745" cy="729224"/>
          </a:xfrm>
        </p:grpSpPr>
        <p:sp>
          <p:nvSpPr>
            <p:cNvPr id="47" name="TextBox 41"/>
            <p:cNvSpPr txBox="1"/>
            <p:nvPr/>
          </p:nvSpPr>
          <p:spPr>
            <a:xfrm>
              <a:off x="5819045" y="2545178"/>
              <a:ext cx="1037490" cy="311891"/>
            </a:xfrm>
            <a:prstGeom prst="rect">
              <a:avLst/>
            </a:prstGeom>
            <a:noFill/>
          </p:spPr>
          <p:txBody>
            <a:bodyPr wrap="square" lIns="46072" tIns="23036" rIns="46072" bIns="23036" rtlCol="0">
              <a:spAutoFit/>
            </a:bodyPr>
            <a:lstStyle>
              <a:defPPr>
                <a:defRPr lang="zh-CN"/>
              </a:defPPr>
              <a:lvl1pPr defTabSz="1219200">
                <a:defRPr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795598" y="2820431"/>
              <a:ext cx="2912745" cy="453971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七边形 1"/>
          <p:cNvSpPr/>
          <p:nvPr/>
        </p:nvSpPr>
        <p:spPr>
          <a:xfrm>
            <a:off x="989164" y="1756917"/>
            <a:ext cx="3982960" cy="3982960"/>
          </a:xfrm>
          <a:prstGeom prst="heptagon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comb/>
      </p:transition>
    </mc:Choice>
    <mc:Fallback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750" fill="hold"/>
                                        <p:tgtEl>
                                          <p:spTgt spid="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74158" y="-3"/>
            <a:ext cx="8566484" cy="6858001"/>
          </a:xfrm>
          <a:prstGeom prst="rect">
            <a:avLst/>
          </a:prstGeom>
          <a:blipFill dpi="0" rotWithShape="1">
            <a:blip r:embed="rId4" cstate="screen">
              <a:alphaModFix amt="5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202607" y="1412929"/>
            <a:ext cx="779811" cy="779811"/>
          </a:xfrm>
          <a:prstGeom prst="ellipse">
            <a:avLst/>
          </a:prstGeom>
          <a:solidFill>
            <a:srgbClr val="CD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2647031" y="2851285"/>
            <a:ext cx="6897806" cy="1325563"/>
          </a:xfrm>
        </p:spPr>
        <p:txBody>
          <a:bodyPr>
            <a:noAutofit/>
          </a:bodyPr>
          <a:lstStyle/>
          <a:p>
            <a:pPr algn="ctr"/>
            <a:r>
              <a:rPr lang="zh-CN" altLang="en-US" sz="8000" spc="600" dirty="0">
                <a:latin typeface="+mn-lt"/>
                <a:ea typeface="+mn-ea"/>
                <a:cs typeface="+mn-ea"/>
                <a:sym typeface="+mn-lt"/>
              </a:rPr>
              <a:t>感谢您的欣赏</a:t>
            </a:r>
            <a:endParaRPr lang="zh-CN" altLang="en-US" sz="8000" spc="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453211" y="3245457"/>
            <a:ext cx="1266151" cy="537218"/>
            <a:chOff x="2119312" y="1260814"/>
            <a:chExt cx="8017062" cy="340157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2119312" y="3109811"/>
              <a:ext cx="7953376" cy="155257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2135374" y="1260814"/>
              <a:ext cx="8001000" cy="1647825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 flipH="1">
            <a:off x="9470101" y="3237093"/>
            <a:ext cx="1266151" cy="537218"/>
            <a:chOff x="2119312" y="1260814"/>
            <a:chExt cx="8017062" cy="340157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2119312" y="3109811"/>
              <a:ext cx="7953376" cy="1552578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2135374" y="1260814"/>
              <a:ext cx="8001000" cy="1647825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3009274" y="2405707"/>
            <a:ext cx="60962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300" dirty="0">
                <a:cs typeface="+mn-ea"/>
                <a:sym typeface="+mn-lt"/>
              </a:rPr>
              <a:t>C</a:t>
            </a:r>
            <a:r>
              <a:rPr lang="en-US" altLang="zh-CN" sz="2000" b="1" spc="300" dirty="0">
                <a:cs typeface="+mn-ea"/>
                <a:sym typeface="+mn-lt"/>
              </a:rPr>
              <a:t>REATIVE GEOMETRY TEMPLATE</a:t>
            </a:r>
            <a:endParaRPr lang="zh-CN" altLang="en-US" sz="2000" b="1" spc="300" dirty="0">
              <a:cs typeface="+mn-ea"/>
              <a:sym typeface="+mn-lt"/>
            </a:endParaRPr>
          </a:p>
        </p:txBody>
      </p:sp>
      <p:sp>
        <p:nvSpPr>
          <p:cNvPr id="31" name="标题 1"/>
          <p:cNvSpPr txBox="1"/>
          <p:nvPr/>
        </p:nvSpPr>
        <p:spPr>
          <a:xfrm>
            <a:off x="3922674" y="4257058"/>
            <a:ext cx="4342636" cy="4499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汇报人</a:t>
            </a:r>
            <a:r>
              <a:rPr lang="zh-CN" altLang="en-US" sz="1800" dirty="0" smtClean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lang="en-US" sz="1800" dirty="0" smtClean="0">
                <a:latin typeface="+mn-lt"/>
                <a:ea typeface="+mn-ea"/>
                <a:cs typeface="+mn-ea"/>
                <a:sym typeface="+mn-lt"/>
              </a:rPr>
              <a:t>XXX</a:t>
            </a:r>
            <a:r>
              <a:rPr lang="zh-CN" altLang="en-US" sz="1800" dirty="0" smtClean="0"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时间：</a:t>
            </a:r>
            <a:r>
              <a:rPr lang="en-US" altLang="zh-CN" sz="1800" dirty="0" smtClean="0">
                <a:latin typeface="+mn-lt"/>
                <a:ea typeface="+mn-ea"/>
                <a:cs typeface="+mn-ea"/>
                <a:sym typeface="+mn-lt"/>
              </a:rPr>
              <a:t>2022.1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177601" y="1417320"/>
            <a:ext cx="779811" cy="77981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178380" y="1412929"/>
            <a:ext cx="779811" cy="779811"/>
          </a:xfrm>
          <a:prstGeom prst="ellipse">
            <a:avLst/>
          </a:prstGeom>
          <a:solidFill>
            <a:srgbClr val="CD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7188131" y="1412928"/>
            <a:ext cx="779811" cy="77981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4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3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9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90" tmFilter="0, 0; 0.125,0.2665; 0.25,0.4; 0.375,0.465; 0.5,0.5;  0.625,0.535; 0.75,0.6; 0.875,0.7335; 1,1">
                                          <p:stCondLst>
                                            <p:cond delay="49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" tmFilter="0, 0; 0.125,0.2665; 0.25,0.4; 0.375,0.465; 0.5,0.5;  0.625,0.535; 0.75,0.6; 0.875,0.7335; 1,1">
                                          <p:stCondLst>
                                            <p:cond delay="9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" tmFilter="0, 0; 0.125,0.2665; 0.25,0.4; 0.375,0.465; 0.5,0.5;  0.625,0.535; 0.75,0.6; 0.875,0.7335; 1,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">
                                          <p:stCondLst>
                                            <p:cond delay="47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">
                                          <p:stCondLst>
                                            <p:cond delay="9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" decel="50000">
                                          <p:stCondLst>
                                            <p:cond delay="9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4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3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9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90" tmFilter="0, 0; 0.125,0.2665; 0.25,0.4; 0.375,0.465; 0.5,0.5;  0.625,0.535; 0.75,0.6; 0.875,0.7335; 1,1">
                                          <p:stCondLst>
                                            <p:cond delay="49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" tmFilter="0, 0; 0.125,0.2665; 0.25,0.4; 0.375,0.465; 0.5,0.5;  0.625,0.535; 0.75,0.6; 0.875,0.7335; 1,1">
                                          <p:stCondLst>
                                            <p:cond delay="9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" tmFilter="0, 0; 0.125,0.2665; 0.25,0.4; 0.375,0.465; 0.5,0.5;  0.625,0.535; 0.75,0.6; 0.875,0.7335; 1,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1">
                                          <p:stCondLst>
                                            <p:cond delay="47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">
                                          <p:stCondLst>
                                            <p:cond delay="9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" decel="50000">
                                          <p:stCondLst>
                                            <p:cond delay="98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4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3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9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90" tmFilter="0, 0; 0.125,0.2665; 0.25,0.4; 0.375,0.465; 0.5,0.5;  0.625,0.535; 0.75,0.6; 0.875,0.7335; 1,1">
                                          <p:stCondLst>
                                            <p:cond delay="49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" tmFilter="0, 0; 0.125,0.2665; 0.25,0.4; 0.375,0.465; 0.5,0.5;  0.625,0.535; 0.75,0.6; 0.875,0.7335; 1,1">
                                          <p:stCondLst>
                                            <p:cond delay="9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" tmFilter="0, 0; 0.125,0.2665; 0.25,0.4; 0.375,0.465; 0.5,0.5;  0.625,0.535; 0.75,0.6; 0.875,0.7335; 1,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">
                                          <p:stCondLst>
                                            <p:cond delay="47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">
                                          <p:stCondLst>
                                            <p:cond delay="9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" decel="50000">
                                          <p:stCondLst>
                                            <p:cond delay="98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4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3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9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90" tmFilter="0, 0; 0.125,0.2665; 0.25,0.4; 0.375,0.465; 0.5,0.5;  0.625,0.535; 0.75,0.6; 0.875,0.7335; 1,1">
                                          <p:stCondLst>
                                            <p:cond delay="49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" tmFilter="0, 0; 0.125,0.2665; 0.25,0.4; 0.375,0.465; 0.5,0.5;  0.625,0.535; 0.75,0.6; 0.875,0.7335; 1,1">
                                          <p:stCondLst>
                                            <p:cond delay="9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" tmFilter="0, 0; 0.125,0.2665; 0.25,0.4; 0.375,0.465; 0.5,0.5;  0.625,0.535; 0.75,0.6; 0.875,0.7335; 1,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1">
                                          <p:stCondLst>
                                            <p:cond delay="47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">
                                          <p:stCondLst>
                                            <p:cond delay="9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" decel="50000">
                                          <p:stCondLst>
                                            <p:cond delay="98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500"/>
                            </p:stCondLst>
                            <p:childTnLst>
                              <p:par>
                                <p:cTn id="10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7" grpId="0" animBg="1"/>
      <p:bldP spid="14" grpId="0" animBg="1"/>
      <p:bldP spid="16" grpId="0"/>
      <p:bldP spid="30" grpId="0"/>
      <p:bldP spid="31" grpId="0"/>
      <p:bldP spid="35" grpId="0" animBg="1"/>
      <p:bldP spid="36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6380" y="-450376"/>
            <a:ext cx="6138789" cy="73083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44" name="椭圆 43"/>
          <p:cNvSpPr/>
          <p:nvPr/>
        </p:nvSpPr>
        <p:spPr>
          <a:xfrm>
            <a:off x="1247958" y="1528009"/>
            <a:ext cx="3994574" cy="3994574"/>
          </a:xfrm>
          <a:prstGeom prst="ellipse">
            <a:avLst/>
          </a:prstGeom>
          <a:solidFill>
            <a:srgbClr val="CD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428969" y="4164641"/>
            <a:ext cx="1631141" cy="163114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-78679" y="1147205"/>
            <a:ext cx="6397408" cy="551450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标题 1"/>
          <p:cNvSpPr>
            <a:spLocks noGrp="1"/>
          </p:cNvSpPr>
          <p:nvPr>
            <p:ph type="title"/>
          </p:nvPr>
        </p:nvSpPr>
        <p:spPr>
          <a:xfrm>
            <a:off x="4503819" y="4539536"/>
            <a:ext cx="1573674" cy="881350"/>
          </a:xfrm>
        </p:spPr>
        <p:txBody>
          <a:bodyPr vert="horz">
            <a:noAutofit/>
          </a:bodyPr>
          <a:lstStyle/>
          <a:p>
            <a:pPr algn="ctr"/>
            <a:r>
              <a:rPr lang="en-US" altLang="zh-CN" sz="4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4800" spc="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flipH="1">
            <a:off x="1820632" y="2307210"/>
            <a:ext cx="280217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PART ONE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 flipH="1">
            <a:off x="1673995" y="3109480"/>
            <a:ext cx="3246159" cy="168533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>
              <a:lnSpc>
                <a:spcPts val="6500"/>
              </a:lnSpc>
            </a:pPr>
            <a:r>
              <a:rPr lang="zh-CN" altLang="en-US" sz="4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项 目 工</a:t>
            </a:r>
            <a:endParaRPr lang="en-US" altLang="zh-CN" sz="4400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  <a:p>
            <a:pPr>
              <a:lnSpc>
                <a:spcPts val="6500"/>
              </a:lnSpc>
            </a:pPr>
            <a:r>
              <a:rPr lang="zh-CN" altLang="en-US" sz="4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作 总 结</a:t>
            </a:r>
            <a:endParaRPr lang="en-US" altLang="zh-CN" sz="4400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7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671" y="465317"/>
            <a:ext cx="545531" cy="54553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1119458" y="226198"/>
            <a:ext cx="2734233" cy="81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 algn="l">
              <a:lnSpc>
                <a:spcPts val="65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项目工作总结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029364" y="3514898"/>
            <a:ext cx="672559" cy="758844"/>
            <a:chOff x="5960470" y="3606237"/>
            <a:chExt cx="672558" cy="758844"/>
          </a:xfrm>
        </p:grpSpPr>
        <p:sp>
          <p:nvSpPr>
            <p:cNvPr id="24" name="Freeform 5"/>
            <p:cNvSpPr/>
            <p:nvPr/>
          </p:nvSpPr>
          <p:spPr bwMode="auto">
            <a:xfrm rot="5400000">
              <a:off x="5917327" y="3649380"/>
              <a:ext cx="758844" cy="67255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DE4F6"/>
            </a:solidFill>
            <a:ln w="28575">
              <a:solidFill>
                <a:srgbClr val="CDE4F6"/>
              </a:soli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00"/>
            <p:cNvSpPr>
              <a:spLocks noEditPoints="1"/>
            </p:cNvSpPr>
            <p:nvPr/>
          </p:nvSpPr>
          <p:spPr bwMode="auto">
            <a:xfrm>
              <a:off x="6139788" y="3835193"/>
              <a:ext cx="313923" cy="30093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41168" y="5058997"/>
            <a:ext cx="672559" cy="758844"/>
            <a:chOff x="5960470" y="4870260"/>
            <a:chExt cx="672558" cy="758844"/>
          </a:xfrm>
        </p:grpSpPr>
        <p:sp>
          <p:nvSpPr>
            <p:cNvPr id="27" name="Freeform 5"/>
            <p:cNvSpPr/>
            <p:nvPr/>
          </p:nvSpPr>
          <p:spPr bwMode="auto">
            <a:xfrm rot="5400000">
              <a:off x="5917327" y="4913403"/>
              <a:ext cx="758844" cy="67255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7BFA4"/>
            </a:solidFill>
            <a:ln w="28575">
              <a:solidFill>
                <a:srgbClr val="F7BFA4"/>
              </a:soli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AutoShape 117"/>
            <p:cNvSpPr/>
            <p:nvPr/>
          </p:nvSpPr>
          <p:spPr bwMode="auto">
            <a:xfrm>
              <a:off x="6101933" y="5103487"/>
              <a:ext cx="389633" cy="292391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49" tIns="19049" rIns="19049" bIns="19049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219266" y="3474141"/>
            <a:ext cx="3462020" cy="970605"/>
            <a:chOff x="5805075" y="2545178"/>
            <a:chExt cx="2596515" cy="727955"/>
          </a:xfrm>
        </p:grpSpPr>
        <p:sp>
          <p:nvSpPr>
            <p:cNvPr id="33" name="TextBox 41"/>
            <p:cNvSpPr txBox="1"/>
            <p:nvPr/>
          </p:nvSpPr>
          <p:spPr>
            <a:xfrm>
              <a:off x="5819046" y="2545178"/>
              <a:ext cx="1042188" cy="311891"/>
            </a:xfrm>
            <a:prstGeom prst="rect">
              <a:avLst/>
            </a:prstGeom>
            <a:noFill/>
          </p:spPr>
          <p:txBody>
            <a:bodyPr wrap="square" lIns="46072" tIns="23036" rIns="46072" bIns="23036" rtlCol="0">
              <a:spAutoFit/>
            </a:bodyPr>
            <a:lstStyle>
              <a:defPPr>
                <a:defRPr lang="zh-CN"/>
              </a:defPPr>
              <a:lvl1pPr defTabSz="1219200">
                <a:defRPr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805075" y="2819162"/>
              <a:ext cx="2596515" cy="453971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defTabSz="609600">
                <a:lnSpc>
                  <a:spcPts val="2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请在此处添加具体内容，文字尽量言简意赅，简单描述即可，不必过于繁琐。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219266" y="4975171"/>
            <a:ext cx="3462020" cy="960290"/>
            <a:chOff x="5805075" y="3658808"/>
            <a:chExt cx="2596515" cy="720217"/>
          </a:xfrm>
        </p:grpSpPr>
        <p:sp>
          <p:nvSpPr>
            <p:cNvPr id="36" name="TextBox 49"/>
            <p:cNvSpPr txBox="1"/>
            <p:nvPr/>
          </p:nvSpPr>
          <p:spPr>
            <a:xfrm>
              <a:off x="5805075" y="3658808"/>
              <a:ext cx="1184162" cy="311891"/>
            </a:xfrm>
            <a:prstGeom prst="rect">
              <a:avLst/>
            </a:prstGeom>
            <a:noFill/>
          </p:spPr>
          <p:txBody>
            <a:bodyPr wrap="square" lIns="46072" tIns="23036" rIns="46072" bIns="23036" rtlCol="0">
              <a:spAutoFit/>
            </a:bodyPr>
            <a:lstStyle>
              <a:defPPr>
                <a:defRPr lang="zh-CN"/>
              </a:defPPr>
              <a:lvl1pPr defTabSz="1219200">
                <a:defRPr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805075" y="3925055"/>
              <a:ext cx="2596515" cy="453970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defTabSz="609600">
                <a:lnSpc>
                  <a:spcPts val="2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请在此处添加具体内容，文字尽量言简意赅，简单描述即可，不必过于繁琐。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675655" y="1775503"/>
            <a:ext cx="3182264" cy="42376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750" fill="hold"/>
                                        <p:tgtEl>
                                          <p:spTgt spid="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671" y="465317"/>
            <a:ext cx="545531" cy="54553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1119458" y="226198"/>
            <a:ext cx="2734233" cy="81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 algn="l">
              <a:lnSpc>
                <a:spcPts val="65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项目工作总结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V="1">
            <a:off x="1562402" y="2024930"/>
            <a:ext cx="0" cy="1510516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44" tIns="60923" rIns="121844" bIns="60923" numCol="1" anchor="t" anchorCtr="0" compatLnSpc="1"/>
          <a:lstStyle/>
          <a:p>
            <a:pPr defTabSz="1623695">
              <a:defRPr/>
            </a:pPr>
            <a:endParaRPr lang="zh-CN" altLang="en-US" sz="2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 flipV="1">
            <a:off x="3790929" y="3535446"/>
            <a:ext cx="0" cy="2049421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44" tIns="60923" rIns="121844" bIns="60923" numCol="1" anchor="t" anchorCtr="0" compatLnSpc="1"/>
          <a:lstStyle/>
          <a:p>
            <a:pPr defTabSz="1623695">
              <a:defRPr/>
            </a:pPr>
            <a:endParaRPr lang="zh-CN" altLang="en-US" sz="2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 flipV="1">
            <a:off x="6017872" y="2024930"/>
            <a:ext cx="0" cy="1510516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44" tIns="60923" rIns="121844" bIns="60923" numCol="1" anchor="t" anchorCtr="0" compatLnSpc="1"/>
          <a:lstStyle/>
          <a:p>
            <a:pPr defTabSz="1623695">
              <a:defRPr/>
            </a:pPr>
            <a:endParaRPr lang="zh-CN" altLang="en-US" sz="2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flipV="1">
            <a:off x="8246398" y="3535446"/>
            <a:ext cx="0" cy="2049421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44" tIns="60923" rIns="121844" bIns="60923" numCol="1" anchor="t" anchorCtr="0" compatLnSpc="1"/>
          <a:lstStyle/>
          <a:p>
            <a:pPr defTabSz="1623695">
              <a:defRPr/>
            </a:pPr>
            <a:endParaRPr lang="zh-CN" altLang="en-US" sz="2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 6"/>
          <p:cNvSpPr/>
          <p:nvPr/>
        </p:nvSpPr>
        <p:spPr bwMode="auto">
          <a:xfrm>
            <a:off x="1562402" y="3535446"/>
            <a:ext cx="2146107" cy="535735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8" y="0"/>
                  <a:pt x="592" y="0"/>
                </a:cubicBezTo>
                <a:close/>
              </a:path>
            </a:pathLst>
          </a:custGeom>
          <a:solidFill>
            <a:srgbClr val="F7BFA4"/>
          </a:solidFill>
          <a:ln>
            <a:noFill/>
          </a:ln>
        </p:spPr>
        <p:txBody>
          <a:bodyPr vert="horz" wrap="square" lIns="121844" tIns="60923" rIns="121844" bIns="60923" numCol="1" anchor="ctr" anchorCtr="0" compatLnSpc="1"/>
          <a:lstStyle/>
          <a:p>
            <a:pPr algn="ctr" defTabSz="1623695"/>
            <a:r>
              <a:rPr lang="en-US" altLang="zh-CN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en-US" altLang="zh-CN" sz="133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Freeform 10"/>
          <p:cNvSpPr/>
          <p:nvPr/>
        </p:nvSpPr>
        <p:spPr bwMode="auto">
          <a:xfrm>
            <a:off x="6017872" y="3535446"/>
            <a:ext cx="2146107" cy="535735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9" y="0"/>
                  <a:pt x="592" y="0"/>
                </a:cubicBezTo>
                <a:close/>
              </a:path>
            </a:pathLst>
          </a:custGeom>
          <a:solidFill>
            <a:srgbClr val="F7BFA4"/>
          </a:solidFill>
          <a:ln>
            <a:noFill/>
          </a:ln>
        </p:spPr>
        <p:txBody>
          <a:bodyPr vert="horz" wrap="square" lIns="121844" tIns="60923" rIns="121844" bIns="60923" numCol="1" anchor="ctr" anchorCtr="0" compatLnSpc="1"/>
          <a:lstStyle/>
          <a:p>
            <a:pPr algn="ctr" defTabSz="1623695"/>
            <a:r>
              <a:rPr lang="en-US" altLang="zh-CN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en-US" altLang="zh-CN" sz="133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Freeform 8"/>
          <p:cNvSpPr/>
          <p:nvPr/>
        </p:nvSpPr>
        <p:spPr bwMode="auto">
          <a:xfrm>
            <a:off x="3790929" y="3535446"/>
            <a:ext cx="2144523" cy="535735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8" y="0"/>
                  <a:pt x="592" y="0"/>
                </a:cubicBezTo>
                <a:close/>
              </a:path>
            </a:pathLst>
          </a:custGeom>
          <a:solidFill>
            <a:srgbClr val="CDE4F6"/>
          </a:solidFill>
          <a:ln>
            <a:noFill/>
          </a:ln>
        </p:spPr>
        <p:txBody>
          <a:bodyPr vert="horz" wrap="square" lIns="121844" tIns="60923" rIns="121844" bIns="60923" numCol="1" anchor="ctr" anchorCtr="0" compatLnSpc="1"/>
          <a:lstStyle/>
          <a:p>
            <a:pPr algn="ctr" defTabSz="1623695"/>
            <a:r>
              <a:rPr lang="en-US" altLang="zh-CN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sz="133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Freeform 12"/>
          <p:cNvSpPr/>
          <p:nvPr/>
        </p:nvSpPr>
        <p:spPr bwMode="auto">
          <a:xfrm>
            <a:off x="8246398" y="3535446"/>
            <a:ext cx="2144523" cy="535735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9" y="0"/>
                  <a:pt x="592" y="0"/>
                </a:cubicBezTo>
                <a:close/>
              </a:path>
            </a:pathLst>
          </a:custGeom>
          <a:solidFill>
            <a:srgbClr val="CDE4F6"/>
          </a:solidFill>
          <a:ln>
            <a:noFill/>
          </a:ln>
        </p:spPr>
        <p:txBody>
          <a:bodyPr vert="horz" wrap="square" lIns="121844" tIns="60923" rIns="121844" bIns="60923" numCol="1" anchor="ctr" anchorCtr="0" compatLnSpc="1"/>
          <a:lstStyle/>
          <a:p>
            <a:pPr algn="ctr" defTabSz="1623695"/>
            <a:r>
              <a:rPr lang="en-US" altLang="zh-CN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  <a:endParaRPr lang="en-US" altLang="zh-CN" sz="133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1740112" y="2473091"/>
            <a:ext cx="2530630" cy="491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请在此处添加具体内容，文字尽量言简意赅，简单描述即可。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Rectangle 49"/>
          <p:cNvSpPr>
            <a:spLocks noChangeArrowheads="1"/>
          </p:cNvSpPr>
          <p:nvPr/>
        </p:nvSpPr>
        <p:spPr bwMode="auto">
          <a:xfrm>
            <a:off x="1740129" y="2023294"/>
            <a:ext cx="16221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Rectangle 49"/>
          <p:cNvSpPr>
            <a:spLocks noChangeArrowheads="1"/>
          </p:cNvSpPr>
          <p:nvPr/>
        </p:nvSpPr>
        <p:spPr bwMode="auto">
          <a:xfrm>
            <a:off x="6285866" y="2473091"/>
            <a:ext cx="2556462" cy="491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请在此处添加具体内容，文字尽量言简意赅，简单描述即可。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ectangle 49"/>
          <p:cNvSpPr>
            <a:spLocks noChangeArrowheads="1"/>
          </p:cNvSpPr>
          <p:nvPr/>
        </p:nvSpPr>
        <p:spPr bwMode="auto">
          <a:xfrm>
            <a:off x="6285882" y="2023294"/>
            <a:ext cx="16221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/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3998172" y="4969911"/>
            <a:ext cx="2556462" cy="491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请在此处添加具体内容，文字尽量言简意赅，简单描述即可。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Rectangle 49"/>
          <p:cNvSpPr>
            <a:spLocks noChangeArrowheads="1"/>
          </p:cNvSpPr>
          <p:nvPr/>
        </p:nvSpPr>
        <p:spPr bwMode="auto">
          <a:xfrm>
            <a:off x="3998189" y="4520114"/>
            <a:ext cx="16221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/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Rectangle 49"/>
          <p:cNvSpPr>
            <a:spLocks noChangeArrowheads="1"/>
          </p:cNvSpPr>
          <p:nvPr/>
        </p:nvSpPr>
        <p:spPr bwMode="auto">
          <a:xfrm>
            <a:off x="8543926" y="4969911"/>
            <a:ext cx="2556462" cy="491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请在此处添加具体内容，文字尽量言简意赅，简单描述即可。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49"/>
          <p:cNvSpPr>
            <a:spLocks noChangeArrowheads="1"/>
          </p:cNvSpPr>
          <p:nvPr/>
        </p:nvSpPr>
        <p:spPr bwMode="auto">
          <a:xfrm>
            <a:off x="8543942" y="4520114"/>
            <a:ext cx="16221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/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671" y="465317"/>
            <a:ext cx="545531" cy="54553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1119458" y="226198"/>
            <a:ext cx="2734233" cy="81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 algn="l">
              <a:lnSpc>
                <a:spcPts val="65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项目工作总结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04633" y="2525323"/>
            <a:ext cx="4586846" cy="3083129"/>
            <a:chOff x="3815518" y="2283310"/>
            <a:chExt cx="4586846" cy="3083129"/>
          </a:xfrm>
        </p:grpSpPr>
        <p:grpSp>
          <p:nvGrpSpPr>
            <p:cNvPr id="25" name="iSľidê"/>
            <p:cNvGrpSpPr/>
            <p:nvPr/>
          </p:nvGrpSpPr>
          <p:grpSpPr>
            <a:xfrm>
              <a:off x="4538775" y="2283310"/>
              <a:ext cx="3083130" cy="3083129"/>
              <a:chOff x="1038732" y="2067448"/>
              <a:chExt cx="3448493" cy="3448493"/>
            </a:xfrm>
          </p:grpSpPr>
          <p:sp>
            <p:nvSpPr>
              <p:cNvPr id="51" name="PA-iṥļíḓe"/>
              <p:cNvSpPr/>
              <p:nvPr>
                <p:custDataLst>
                  <p:tags r:id="rId4"/>
                </p:custDataLst>
              </p:nvPr>
            </p:nvSpPr>
            <p:spPr>
              <a:xfrm>
                <a:off x="1038732" y="2067448"/>
                <a:ext cx="3448493" cy="3448493"/>
              </a:xfrm>
              <a:prstGeom prst="ellipse">
                <a:avLst/>
              </a:prstGeom>
              <a:noFill/>
              <a:ln w="190500" cap="rnd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PA-îşḷiďe"/>
              <p:cNvSpPr/>
              <p:nvPr>
                <p:custDataLst>
                  <p:tags r:id="rId5"/>
                </p:custDataLst>
              </p:nvPr>
            </p:nvSpPr>
            <p:spPr>
              <a:xfrm>
                <a:off x="1349735" y="2378451"/>
                <a:ext cx="2826487" cy="2826487"/>
              </a:xfrm>
              <a:prstGeom prst="ellipse">
                <a:avLst/>
              </a:prstGeom>
              <a:noFill/>
              <a:ln w="190500" cap="rnd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PA-îṧḷiďê"/>
              <p:cNvSpPr/>
              <p:nvPr>
                <p:custDataLst>
                  <p:tags r:id="rId6"/>
                </p:custDataLst>
              </p:nvPr>
            </p:nvSpPr>
            <p:spPr>
              <a:xfrm>
                <a:off x="1661126" y="2689842"/>
                <a:ext cx="2203704" cy="2203704"/>
              </a:xfrm>
              <a:prstGeom prst="ellipse">
                <a:avLst/>
              </a:prstGeom>
              <a:noFill/>
              <a:ln w="190500" cap="rnd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PA-iŝḷîdè"/>
              <p:cNvSpPr/>
              <p:nvPr>
                <p:custDataLst>
                  <p:tags r:id="rId7"/>
                </p:custDataLst>
              </p:nvPr>
            </p:nvSpPr>
            <p:spPr>
              <a:xfrm>
                <a:off x="1972022" y="3000738"/>
                <a:ext cx="1581912" cy="1581912"/>
              </a:xfrm>
              <a:prstGeom prst="ellipse">
                <a:avLst/>
              </a:prstGeom>
              <a:noFill/>
              <a:ln w="190500" cap="rnd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PA-îṥ1îḑè"/>
              <p:cNvSpPr/>
              <p:nvPr>
                <p:custDataLst>
                  <p:tags r:id="rId8"/>
                </p:custDataLst>
              </p:nvPr>
            </p:nvSpPr>
            <p:spPr>
              <a:xfrm rot="16200000">
                <a:off x="1038732" y="2067448"/>
                <a:ext cx="3448493" cy="3448493"/>
              </a:xfrm>
              <a:prstGeom prst="arc">
                <a:avLst>
                  <a:gd name="adj1" fmla="val 16200000"/>
                  <a:gd name="adj2" fmla="val 3311219"/>
                </a:avLst>
              </a:prstGeom>
              <a:noFill/>
              <a:ln w="190500" cap="rnd" cmpd="sng" algn="ctr">
                <a:solidFill>
                  <a:srgbClr val="F7BFA4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PA-íṧḻïḑè"/>
              <p:cNvSpPr/>
              <p:nvPr>
                <p:custDataLst>
                  <p:tags r:id="rId9"/>
                </p:custDataLst>
              </p:nvPr>
            </p:nvSpPr>
            <p:spPr>
              <a:xfrm rot="16200000">
                <a:off x="1349735" y="2378451"/>
                <a:ext cx="2826487" cy="2826487"/>
              </a:xfrm>
              <a:prstGeom prst="arc">
                <a:avLst>
                  <a:gd name="adj1" fmla="val 16200000"/>
                  <a:gd name="adj2" fmla="val 5572200"/>
                </a:avLst>
              </a:prstGeom>
              <a:noFill/>
              <a:ln w="190500" cap="rnd" cmpd="sng" algn="ctr">
                <a:solidFill>
                  <a:srgbClr val="CDE4F6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PA-íSḷiḍé"/>
              <p:cNvSpPr/>
              <p:nvPr>
                <p:custDataLst>
                  <p:tags r:id="rId10"/>
                </p:custDataLst>
              </p:nvPr>
            </p:nvSpPr>
            <p:spPr>
              <a:xfrm rot="16200000">
                <a:off x="1661126" y="2689842"/>
                <a:ext cx="2203704" cy="2203704"/>
              </a:xfrm>
              <a:prstGeom prst="arc">
                <a:avLst>
                  <a:gd name="adj1" fmla="val 16200000"/>
                  <a:gd name="adj2" fmla="val 8461535"/>
                </a:avLst>
              </a:prstGeom>
              <a:noFill/>
              <a:ln w="190500" cap="rnd" cmpd="sng" algn="ctr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PA-îṣľíḑè"/>
              <p:cNvSpPr/>
              <p:nvPr>
                <p:custDataLst>
                  <p:tags r:id="rId11"/>
                </p:custDataLst>
              </p:nvPr>
            </p:nvSpPr>
            <p:spPr>
              <a:xfrm rot="16200000">
                <a:off x="1972022" y="3000738"/>
                <a:ext cx="1581912" cy="1581912"/>
              </a:xfrm>
              <a:prstGeom prst="arc">
                <a:avLst>
                  <a:gd name="adj1" fmla="val 16200000"/>
                  <a:gd name="adj2" fmla="val 13375041"/>
                </a:avLst>
              </a:prstGeom>
              <a:noFill/>
              <a:ln w="190500" cap="rnd" cmpd="sng" algn="ctr">
                <a:solidFill>
                  <a:srgbClr val="F7BFA4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îSḷíḋê"/>
            <p:cNvGrpSpPr/>
            <p:nvPr/>
          </p:nvGrpSpPr>
          <p:grpSpPr>
            <a:xfrm>
              <a:off x="3815518" y="2347910"/>
              <a:ext cx="437958" cy="437958"/>
              <a:chOff x="1427243" y="1987229"/>
              <a:chExt cx="1016000" cy="1016000"/>
            </a:xfrm>
            <a:effectLst/>
          </p:grpSpPr>
          <p:sp>
            <p:nvSpPr>
              <p:cNvPr id="49" name="PA-išľiďé"/>
              <p:cNvSpPr/>
              <p:nvPr>
                <p:custDataLst>
                  <p:tags r:id="rId12"/>
                </p:custDataLst>
              </p:nvPr>
            </p:nvSpPr>
            <p:spPr>
              <a:xfrm>
                <a:off x="1427243" y="1987229"/>
                <a:ext cx="1016000" cy="1016000"/>
              </a:xfrm>
              <a:prstGeom prst="ellipse">
                <a:avLst/>
              </a:prstGeom>
              <a:solidFill>
                <a:srgbClr val="F7BFA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PA-ïśḻïḓe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1748604" y="2300569"/>
                <a:ext cx="373276" cy="373276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íşḻíḍè"/>
            <p:cNvGrpSpPr/>
            <p:nvPr/>
          </p:nvGrpSpPr>
          <p:grpSpPr>
            <a:xfrm>
              <a:off x="3815518" y="4194780"/>
              <a:ext cx="437958" cy="437958"/>
              <a:chOff x="1427243" y="3314803"/>
              <a:chExt cx="1016000" cy="1016000"/>
            </a:xfrm>
            <a:effectLst/>
          </p:grpSpPr>
          <p:sp>
            <p:nvSpPr>
              <p:cNvPr id="47" name="PA-iṡľïḑe"/>
              <p:cNvSpPr/>
              <p:nvPr>
                <p:custDataLst>
                  <p:tags r:id="rId14"/>
                </p:custDataLst>
              </p:nvPr>
            </p:nvSpPr>
            <p:spPr>
              <a:xfrm>
                <a:off x="1427243" y="3314803"/>
                <a:ext cx="1016000" cy="10160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PA-ïśľíḋè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1754561" y="3643499"/>
                <a:ext cx="327256" cy="373276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íšlïḓe"/>
            <p:cNvGrpSpPr/>
            <p:nvPr/>
          </p:nvGrpSpPr>
          <p:grpSpPr>
            <a:xfrm>
              <a:off x="7964406" y="4194780"/>
              <a:ext cx="437958" cy="437958"/>
              <a:chOff x="6262908" y="3314803"/>
              <a:chExt cx="1016000" cy="1016000"/>
            </a:xfrm>
            <a:effectLst/>
          </p:grpSpPr>
          <p:sp>
            <p:nvSpPr>
              <p:cNvPr id="40" name="PA-îś1iḑè"/>
              <p:cNvSpPr/>
              <p:nvPr>
                <p:custDataLst>
                  <p:tags r:id="rId16"/>
                </p:custDataLst>
              </p:nvPr>
            </p:nvSpPr>
            <p:spPr>
              <a:xfrm>
                <a:off x="6262908" y="3314803"/>
                <a:ext cx="1016000" cy="1016000"/>
              </a:xfrm>
              <a:prstGeom prst="ellipse">
                <a:avLst/>
              </a:prstGeom>
              <a:solidFill>
                <a:srgbClr val="F7BFA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1" name="ï$líḋe"/>
              <p:cNvGrpSpPr/>
              <p:nvPr/>
            </p:nvGrpSpPr>
            <p:grpSpPr bwMode="auto">
              <a:xfrm>
                <a:off x="6582682" y="3643499"/>
                <a:ext cx="373277" cy="373278"/>
                <a:chOff x="0" y="0"/>
                <a:chExt cx="577" cy="574"/>
              </a:xfrm>
              <a:solidFill>
                <a:srgbClr val="FFFFFF"/>
              </a:solidFill>
            </p:grpSpPr>
            <p:sp>
              <p:nvSpPr>
                <p:cNvPr id="42" name="PA-íṧļïḓê"/>
                <p:cNvSpPr/>
                <p:nvPr>
                  <p:custDataLst>
                    <p:tags r:id="rId17"/>
                  </p:custDataLst>
                </p:nvPr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PA-îṥḻïḓe"/>
                <p:cNvSpPr/>
                <p:nvPr>
                  <p:custDataLst>
                    <p:tags r:id="rId18"/>
                  </p:custDataLst>
                </p:nvPr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PA-işļidè"/>
                <p:cNvSpPr/>
                <p:nvPr>
                  <p:custDataLst>
                    <p:tags r:id="rId19"/>
                  </p:custDataLst>
                </p:nvPr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PA-îş1ide"/>
                <p:cNvSpPr/>
                <p:nvPr>
                  <p:custDataLst>
                    <p:tags r:id="rId20"/>
                  </p:custDataLst>
                </p:nvPr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PA-is1íḓe"/>
                <p:cNvSpPr/>
                <p:nvPr>
                  <p:custDataLst>
                    <p:tags r:id="rId21"/>
                  </p:custDataLst>
                </p:nvPr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9" name="ísliḑe"/>
            <p:cNvGrpSpPr/>
            <p:nvPr/>
          </p:nvGrpSpPr>
          <p:grpSpPr>
            <a:xfrm>
              <a:off x="7964406" y="2347910"/>
              <a:ext cx="437958" cy="437958"/>
              <a:chOff x="6262908" y="1987229"/>
              <a:chExt cx="1016000" cy="1016000"/>
            </a:xfrm>
            <a:effectLst/>
          </p:grpSpPr>
          <p:sp>
            <p:nvSpPr>
              <p:cNvPr id="30" name="PA-îšḻíďe"/>
              <p:cNvSpPr/>
              <p:nvPr>
                <p:custDataLst>
                  <p:tags r:id="rId22"/>
                </p:custDataLst>
              </p:nvPr>
            </p:nvSpPr>
            <p:spPr>
              <a:xfrm>
                <a:off x="6262908" y="1987229"/>
                <a:ext cx="1016000" cy="1016000"/>
              </a:xfrm>
              <a:prstGeom prst="ellipse">
                <a:avLst/>
              </a:prstGeom>
              <a:solidFill>
                <a:srgbClr val="CDE4F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1" name="îṩlïdé"/>
              <p:cNvGrpSpPr/>
              <p:nvPr/>
            </p:nvGrpSpPr>
            <p:grpSpPr bwMode="auto">
              <a:xfrm>
                <a:off x="6581713" y="2281761"/>
                <a:ext cx="378392" cy="370722"/>
                <a:chOff x="0" y="0"/>
                <a:chExt cx="581" cy="573"/>
              </a:xfrm>
              <a:solidFill>
                <a:srgbClr val="FFFFFF"/>
              </a:solidFill>
            </p:grpSpPr>
            <p:sp>
              <p:nvSpPr>
                <p:cNvPr id="32" name="PA-ïṧļîḋé"/>
                <p:cNvSpPr/>
                <p:nvPr>
                  <p:custDataLst>
                    <p:tags r:id="rId23"/>
                  </p:custDataLst>
                </p:nvPr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PA-íṩļide"/>
                <p:cNvSpPr/>
                <p:nvPr>
                  <p:custDataLst>
                    <p:tags r:id="rId24"/>
                  </p:custDataLst>
                </p:nvPr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PA-ïṥ1îḑé"/>
                <p:cNvSpPr/>
                <p:nvPr>
                  <p:custDataLst>
                    <p:tags r:id="rId25"/>
                  </p:custDataLst>
                </p:nvPr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PA-í$ḷîďé"/>
                <p:cNvSpPr/>
                <p:nvPr>
                  <p:custDataLst>
                    <p:tags r:id="rId26"/>
                  </p:custDataLst>
                </p:nvPr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PA-ïsḷïḋê"/>
                <p:cNvSpPr/>
                <p:nvPr>
                  <p:custDataLst>
                    <p:tags r:id="rId27"/>
                  </p:custDataLst>
                </p:nvPr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PA-íṧ1ídè"/>
                <p:cNvSpPr/>
                <p:nvPr>
                  <p:custDataLst>
                    <p:tags r:id="rId28"/>
                  </p:custDataLst>
                </p:nvPr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PA-ïšļíďé"/>
                <p:cNvSpPr/>
                <p:nvPr>
                  <p:custDataLst>
                    <p:tags r:id="rId29"/>
                  </p:custDataLst>
                </p:nvPr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PA-îS1ïḑe"/>
                <p:cNvSpPr/>
                <p:nvPr>
                  <p:custDataLst>
                    <p:tags r:id="rId30"/>
                  </p:custDataLst>
                </p:nvPr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3" name="PA-文本框 27"/>
          <p:cNvSpPr txBox="1"/>
          <p:nvPr>
            <p:custDataLst>
              <p:tags r:id="rId31"/>
            </p:custDataLst>
          </p:nvPr>
        </p:nvSpPr>
        <p:spPr>
          <a:xfrm flipH="1">
            <a:off x="8555459" y="2180189"/>
            <a:ext cx="1813103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输入文字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PA-矩形 28"/>
          <p:cNvSpPr/>
          <p:nvPr>
            <p:custDataLst>
              <p:tags r:id="rId32"/>
            </p:custDataLst>
          </p:nvPr>
        </p:nvSpPr>
        <p:spPr>
          <a:xfrm flipH="1">
            <a:off x="8555459" y="2623065"/>
            <a:ext cx="2653384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请在此处添加具体内容，文字尽量言简意赅，简单描述即可。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PA-文本框 27"/>
          <p:cNvSpPr txBox="1"/>
          <p:nvPr>
            <p:custDataLst>
              <p:tags r:id="rId33"/>
            </p:custDataLst>
          </p:nvPr>
        </p:nvSpPr>
        <p:spPr>
          <a:xfrm flipH="1">
            <a:off x="8546656" y="4192023"/>
            <a:ext cx="1813103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包图简圆体" panose="02010601030101010101" pitchFamily="2" charset="-122"/>
                <a:ea typeface="包图简圆体" panose="02010601030101010101" pitchFamily="2" charset="-122"/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sym typeface="+mn-lt"/>
              </a:rPr>
              <a:t>输入文字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16" name="PA-矩形 28"/>
          <p:cNvSpPr/>
          <p:nvPr>
            <p:custDataLst>
              <p:tags r:id="rId34"/>
            </p:custDataLst>
          </p:nvPr>
        </p:nvSpPr>
        <p:spPr>
          <a:xfrm flipH="1">
            <a:off x="8573212" y="4620487"/>
            <a:ext cx="2653384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请在此处添加具体内容，文字尽量言简意赅，简单描述即可。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61387" y="2213031"/>
            <a:ext cx="2653384" cy="1047227"/>
            <a:chOff x="9110893" y="4035776"/>
            <a:chExt cx="2653384" cy="1047227"/>
          </a:xfrm>
        </p:grpSpPr>
        <p:sp>
          <p:nvSpPr>
            <p:cNvPr id="23" name="PA-文本框 27"/>
            <p:cNvSpPr txBox="1"/>
            <p:nvPr>
              <p:custDataLst>
                <p:tags r:id="rId35"/>
              </p:custDataLst>
            </p:nvPr>
          </p:nvSpPr>
          <p:spPr>
            <a:xfrm flipH="1">
              <a:off x="9951174" y="4035776"/>
              <a:ext cx="1813103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kern="0" cap="none" spc="0" normalizeH="0" baseline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包图简圆体" panose="02010601030101010101" pitchFamily="2" charset="-122"/>
                  <a:ea typeface="包图简圆体" panose="02010601030101010101" pitchFamily="2" charset="-122"/>
                  <a:cs typeface="+mn-ea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sym typeface="+mn-lt"/>
                </a:rPr>
                <a:t>输入文字</a:t>
              </a:r>
              <a:endPara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24" name="PA-矩形 28"/>
            <p:cNvSpPr/>
            <p:nvPr>
              <p:custDataLst>
                <p:tags r:id="rId36"/>
              </p:custDataLst>
            </p:nvPr>
          </p:nvSpPr>
          <p:spPr>
            <a:xfrm flipH="1">
              <a:off x="9110893" y="4477709"/>
              <a:ext cx="2653383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609600">
                <a:lnSpc>
                  <a:spcPts val="2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请在此处添加具体内容，文字尽量言简意赅，简单描述即可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79999" y="4093603"/>
            <a:ext cx="2653384" cy="1044391"/>
            <a:chOff x="9110893" y="4102410"/>
            <a:chExt cx="2653384" cy="1044391"/>
          </a:xfrm>
        </p:grpSpPr>
        <p:sp>
          <p:nvSpPr>
            <p:cNvPr id="21" name="PA-文本框 27"/>
            <p:cNvSpPr txBox="1"/>
            <p:nvPr>
              <p:custDataLst>
                <p:tags r:id="rId37"/>
              </p:custDataLst>
            </p:nvPr>
          </p:nvSpPr>
          <p:spPr>
            <a:xfrm flipH="1">
              <a:off x="9951174" y="4102410"/>
              <a:ext cx="1813103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kern="0" cap="none" spc="0" normalizeH="0" baseline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包图简圆体" panose="02010601030101010101" pitchFamily="2" charset="-122"/>
                  <a:ea typeface="包图简圆体" panose="02010601030101010101" pitchFamily="2" charset="-122"/>
                  <a:cs typeface="+mn-ea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sym typeface="+mn-lt"/>
                </a:rPr>
                <a:t>输入文字</a:t>
              </a:r>
              <a:endPara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22" name="PA-矩形 28"/>
            <p:cNvSpPr/>
            <p:nvPr>
              <p:custDataLst>
                <p:tags r:id="rId38"/>
              </p:custDataLst>
            </p:nvPr>
          </p:nvSpPr>
          <p:spPr>
            <a:xfrm flipH="1">
              <a:off x="9110893" y="4541507"/>
              <a:ext cx="2653383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609600">
                <a:lnSpc>
                  <a:spcPts val="2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请在此处添加具体内容，文字尽量言简意赅，简单描述即可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671" y="465317"/>
            <a:ext cx="545531" cy="54553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1119458" y="226198"/>
            <a:ext cx="2734233" cy="81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 algn="l">
              <a:lnSpc>
                <a:spcPts val="65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项目工作总结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68" name="组合 3"/>
          <p:cNvGrpSpPr/>
          <p:nvPr/>
        </p:nvGrpSpPr>
        <p:grpSpPr>
          <a:xfrm>
            <a:off x="312824" y="4084234"/>
            <a:ext cx="11562345" cy="1593701"/>
            <a:chOff x="-325978" y="3573016"/>
            <a:chExt cx="12214593" cy="1593701"/>
          </a:xfrm>
        </p:grpSpPr>
        <p:sp>
          <p:nvSpPr>
            <p:cNvPr id="69" name="Line 34"/>
            <p:cNvSpPr>
              <a:spLocks noChangeShapeType="1"/>
            </p:cNvSpPr>
            <p:nvPr/>
          </p:nvSpPr>
          <p:spPr bwMode="auto">
            <a:xfrm flipH="1">
              <a:off x="-325978" y="5121597"/>
              <a:ext cx="5112107" cy="0"/>
            </a:xfrm>
            <a:prstGeom prst="line">
              <a:avLst/>
            </a:prstGeom>
            <a:noFill/>
            <a:ln w="88900" cmpd="sng">
              <a:solidFill>
                <a:schemeClr val="bg1">
                  <a:lumMod val="85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Line 34"/>
            <p:cNvSpPr>
              <a:spLocks noChangeShapeType="1"/>
            </p:cNvSpPr>
            <p:nvPr/>
          </p:nvSpPr>
          <p:spPr bwMode="auto">
            <a:xfrm flipH="1" flipV="1">
              <a:off x="4814641" y="4345635"/>
              <a:ext cx="0" cy="821082"/>
            </a:xfrm>
            <a:prstGeom prst="line">
              <a:avLst/>
            </a:prstGeom>
            <a:noFill/>
            <a:ln w="88900" cmpd="sng">
              <a:solidFill>
                <a:schemeClr val="bg1">
                  <a:lumMod val="85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Line 34"/>
            <p:cNvSpPr>
              <a:spLocks noChangeShapeType="1"/>
            </p:cNvSpPr>
            <p:nvPr/>
          </p:nvSpPr>
          <p:spPr bwMode="auto">
            <a:xfrm flipH="1">
              <a:off x="4767345" y="4351939"/>
              <a:ext cx="2711107" cy="1764"/>
            </a:xfrm>
            <a:prstGeom prst="line">
              <a:avLst/>
            </a:prstGeom>
            <a:noFill/>
            <a:ln w="88900" cmpd="sng">
              <a:solidFill>
                <a:schemeClr val="bg1">
                  <a:lumMod val="85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 flipH="1">
              <a:off x="7459401" y="3574780"/>
              <a:ext cx="4429214" cy="0"/>
            </a:xfrm>
            <a:prstGeom prst="line">
              <a:avLst/>
            </a:prstGeom>
            <a:noFill/>
            <a:ln w="88900" cmpd="sng">
              <a:solidFill>
                <a:schemeClr val="bg1">
                  <a:lumMod val="85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Line 34"/>
            <p:cNvSpPr>
              <a:spLocks noChangeShapeType="1"/>
            </p:cNvSpPr>
            <p:nvPr/>
          </p:nvSpPr>
          <p:spPr bwMode="auto">
            <a:xfrm flipH="1" flipV="1">
              <a:off x="7507733" y="3573016"/>
              <a:ext cx="0" cy="821082"/>
            </a:xfrm>
            <a:prstGeom prst="line">
              <a:avLst/>
            </a:prstGeom>
            <a:noFill/>
            <a:ln w="88900" cmpd="sng">
              <a:solidFill>
                <a:schemeClr val="bg1">
                  <a:lumMod val="85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4" name="组合 10"/>
          <p:cNvGrpSpPr/>
          <p:nvPr/>
        </p:nvGrpSpPr>
        <p:grpSpPr>
          <a:xfrm>
            <a:off x="2923687" y="5710729"/>
            <a:ext cx="1779334" cy="235459"/>
            <a:chOff x="2922891" y="5710735"/>
            <a:chExt cx="1779334" cy="235459"/>
          </a:xfrm>
        </p:grpSpPr>
        <p:sp>
          <p:nvSpPr>
            <p:cNvPr id="75" name="TextBox 158"/>
            <p:cNvSpPr txBox="1"/>
            <p:nvPr/>
          </p:nvSpPr>
          <p:spPr>
            <a:xfrm>
              <a:off x="2922891" y="5710735"/>
              <a:ext cx="415003" cy="235459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pPr>
                <a:defRPr/>
              </a:pP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TextBox 159"/>
            <p:cNvSpPr txBox="1"/>
            <p:nvPr/>
          </p:nvSpPr>
          <p:spPr>
            <a:xfrm>
              <a:off x="3607216" y="5710735"/>
              <a:ext cx="415003" cy="235459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pPr>
                <a:defRPr/>
              </a:pP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TextBox 168"/>
            <p:cNvSpPr txBox="1"/>
            <p:nvPr/>
          </p:nvSpPr>
          <p:spPr>
            <a:xfrm>
              <a:off x="4287222" y="5710735"/>
              <a:ext cx="415003" cy="235459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pPr>
                <a:defRPr/>
              </a:pP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组合 4"/>
          <p:cNvGrpSpPr/>
          <p:nvPr/>
        </p:nvGrpSpPr>
        <p:grpSpPr>
          <a:xfrm>
            <a:off x="5596499" y="3221949"/>
            <a:ext cx="1760111" cy="1686865"/>
            <a:chOff x="5595703" y="3199087"/>
            <a:chExt cx="1760110" cy="1686865"/>
          </a:xfrm>
        </p:grpSpPr>
        <p:sp>
          <p:nvSpPr>
            <p:cNvPr id="79" name="矩形 78"/>
            <p:cNvSpPr/>
            <p:nvPr/>
          </p:nvSpPr>
          <p:spPr>
            <a:xfrm>
              <a:off x="5595703" y="3901594"/>
              <a:ext cx="498761" cy="961411"/>
            </a:xfrm>
            <a:prstGeom prst="rect">
              <a:avLst/>
            </a:prstGeom>
            <a:solidFill>
              <a:srgbClr val="CDE4F6">
                <a:alpha val="5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6228402" y="3199087"/>
              <a:ext cx="498761" cy="1663918"/>
            </a:xfrm>
            <a:prstGeom prst="rect">
              <a:avLst/>
            </a:prstGeom>
            <a:solidFill>
              <a:srgbClr val="CDE4F6">
                <a:alpha val="5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6857052" y="3589422"/>
              <a:ext cx="498761" cy="1273583"/>
            </a:xfrm>
            <a:prstGeom prst="rect">
              <a:avLst/>
            </a:prstGeom>
            <a:solidFill>
              <a:srgbClr val="CDE4F6">
                <a:alpha val="5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5595703" y="4481638"/>
              <a:ext cx="498761" cy="404314"/>
            </a:xfrm>
            <a:prstGeom prst="rect">
              <a:avLst/>
            </a:prstGeom>
            <a:solidFill>
              <a:srgbClr val="CDE4F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6228402" y="4186204"/>
              <a:ext cx="498761" cy="699748"/>
            </a:xfrm>
            <a:prstGeom prst="rect">
              <a:avLst/>
            </a:prstGeom>
            <a:solidFill>
              <a:srgbClr val="CDE4F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6857052" y="4350356"/>
              <a:ext cx="498761" cy="535596"/>
            </a:xfrm>
            <a:prstGeom prst="rect">
              <a:avLst/>
            </a:prstGeom>
            <a:solidFill>
              <a:srgbClr val="CDE4F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5" name="组合 7"/>
          <p:cNvGrpSpPr/>
          <p:nvPr/>
        </p:nvGrpSpPr>
        <p:grpSpPr>
          <a:xfrm>
            <a:off x="8255885" y="2385197"/>
            <a:ext cx="1765787" cy="1742083"/>
            <a:chOff x="8216058" y="2328047"/>
            <a:chExt cx="1765786" cy="1742082"/>
          </a:xfrm>
        </p:grpSpPr>
        <p:sp>
          <p:nvSpPr>
            <p:cNvPr id="86" name="矩形 85"/>
            <p:cNvSpPr/>
            <p:nvPr/>
          </p:nvSpPr>
          <p:spPr>
            <a:xfrm>
              <a:off x="8216058" y="2690043"/>
              <a:ext cx="498761" cy="1380086"/>
            </a:xfrm>
            <a:prstGeom prst="rect">
              <a:avLst/>
            </a:prstGeom>
            <a:solidFill>
              <a:srgbClr val="F7BFA4">
                <a:alpha val="3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8848757" y="2328047"/>
              <a:ext cx="498761" cy="1742081"/>
            </a:xfrm>
            <a:prstGeom prst="rect">
              <a:avLst/>
            </a:prstGeom>
            <a:solidFill>
              <a:srgbClr val="F7BFA4">
                <a:alpha val="3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9477407" y="2602029"/>
              <a:ext cx="498761" cy="1468100"/>
            </a:xfrm>
            <a:prstGeom prst="rect">
              <a:avLst/>
            </a:prstGeom>
            <a:solidFill>
              <a:srgbClr val="F7BFA4">
                <a:alpha val="3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8221734" y="3221861"/>
              <a:ext cx="498761" cy="848267"/>
            </a:xfrm>
            <a:prstGeom prst="rect">
              <a:avLst/>
            </a:prstGeom>
            <a:solidFill>
              <a:srgbClr val="F7BFA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8854433" y="2602029"/>
              <a:ext cx="498761" cy="1468099"/>
            </a:xfrm>
            <a:prstGeom prst="rect">
              <a:avLst/>
            </a:prstGeom>
            <a:solidFill>
              <a:srgbClr val="F7BFA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9483083" y="2946426"/>
              <a:ext cx="498761" cy="1123702"/>
            </a:xfrm>
            <a:prstGeom prst="rect">
              <a:avLst/>
            </a:prstGeom>
            <a:solidFill>
              <a:srgbClr val="F7BFA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2" name="组合 2"/>
          <p:cNvGrpSpPr/>
          <p:nvPr/>
        </p:nvGrpSpPr>
        <p:grpSpPr>
          <a:xfrm>
            <a:off x="2970579" y="4716933"/>
            <a:ext cx="1763347" cy="964569"/>
            <a:chOff x="2969785" y="4690260"/>
            <a:chExt cx="1763346" cy="964569"/>
          </a:xfrm>
        </p:grpSpPr>
        <p:sp>
          <p:nvSpPr>
            <p:cNvPr id="93" name="矩形 92"/>
            <p:cNvSpPr/>
            <p:nvPr/>
          </p:nvSpPr>
          <p:spPr>
            <a:xfrm>
              <a:off x="2969785" y="5050300"/>
              <a:ext cx="498761" cy="600958"/>
            </a:xfrm>
            <a:prstGeom prst="rect">
              <a:avLst/>
            </a:prstGeom>
            <a:solidFill>
              <a:srgbClr val="F7BFA4">
                <a:alpha val="6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3602484" y="4690260"/>
              <a:ext cx="498761" cy="960998"/>
            </a:xfrm>
            <a:prstGeom prst="rect">
              <a:avLst/>
            </a:prstGeom>
            <a:solidFill>
              <a:srgbClr val="F7BFA4">
                <a:alpha val="6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4231134" y="4864918"/>
              <a:ext cx="498761" cy="786340"/>
            </a:xfrm>
            <a:prstGeom prst="rect">
              <a:avLst/>
            </a:prstGeom>
            <a:solidFill>
              <a:srgbClr val="F7BFA4">
                <a:alpha val="62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2973021" y="5337741"/>
              <a:ext cx="495525" cy="309467"/>
            </a:xfrm>
            <a:prstGeom prst="rect">
              <a:avLst/>
            </a:prstGeom>
            <a:solidFill>
              <a:srgbClr val="F7BFA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3605720" y="5119233"/>
              <a:ext cx="498761" cy="535596"/>
            </a:xfrm>
            <a:prstGeom prst="rect">
              <a:avLst/>
            </a:prstGeom>
            <a:solidFill>
              <a:srgbClr val="F7BFA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4234370" y="5237257"/>
              <a:ext cx="498761" cy="409952"/>
            </a:xfrm>
            <a:prstGeom prst="rect">
              <a:avLst/>
            </a:prstGeom>
            <a:solidFill>
              <a:srgbClr val="F7BFA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9" name="组合 8"/>
          <p:cNvGrpSpPr/>
          <p:nvPr/>
        </p:nvGrpSpPr>
        <p:grpSpPr>
          <a:xfrm>
            <a:off x="5581933" y="4951242"/>
            <a:ext cx="1779334" cy="235459"/>
            <a:chOff x="5581138" y="4951248"/>
            <a:chExt cx="1779334" cy="235459"/>
          </a:xfrm>
        </p:grpSpPr>
        <p:sp>
          <p:nvSpPr>
            <p:cNvPr id="100" name="TextBox 183"/>
            <p:cNvSpPr txBox="1"/>
            <p:nvPr/>
          </p:nvSpPr>
          <p:spPr>
            <a:xfrm>
              <a:off x="5581138" y="4951248"/>
              <a:ext cx="415003" cy="235459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pPr>
                <a:defRPr/>
              </a:pP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1" name="TextBox 184"/>
            <p:cNvSpPr txBox="1"/>
            <p:nvPr/>
          </p:nvSpPr>
          <p:spPr>
            <a:xfrm>
              <a:off x="6265463" y="4951248"/>
              <a:ext cx="415003" cy="235459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pPr>
                <a:defRPr/>
              </a:pP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2" name="TextBox 185"/>
            <p:cNvSpPr txBox="1"/>
            <p:nvPr/>
          </p:nvSpPr>
          <p:spPr>
            <a:xfrm>
              <a:off x="6945469" y="4951248"/>
              <a:ext cx="415003" cy="235459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pPr>
                <a:defRPr/>
              </a:pP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3" name="组合 9"/>
          <p:cNvGrpSpPr/>
          <p:nvPr/>
        </p:nvGrpSpPr>
        <p:grpSpPr>
          <a:xfrm>
            <a:off x="8250793" y="4229625"/>
            <a:ext cx="1779334" cy="235459"/>
            <a:chOff x="8249997" y="4229629"/>
            <a:chExt cx="1779334" cy="235459"/>
          </a:xfrm>
        </p:grpSpPr>
        <p:sp>
          <p:nvSpPr>
            <p:cNvPr id="104" name="TextBox 186"/>
            <p:cNvSpPr txBox="1"/>
            <p:nvPr/>
          </p:nvSpPr>
          <p:spPr>
            <a:xfrm>
              <a:off x="8249997" y="4229629"/>
              <a:ext cx="415003" cy="235459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pPr>
                <a:defRPr/>
              </a:pP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5" name="TextBox 187"/>
            <p:cNvSpPr txBox="1"/>
            <p:nvPr/>
          </p:nvSpPr>
          <p:spPr>
            <a:xfrm>
              <a:off x="8934322" y="4229629"/>
              <a:ext cx="415003" cy="235459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pPr>
                <a:defRPr/>
              </a:pP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6" name="TextBox 188"/>
            <p:cNvSpPr txBox="1"/>
            <p:nvPr/>
          </p:nvSpPr>
          <p:spPr>
            <a:xfrm>
              <a:off x="9614328" y="4229629"/>
              <a:ext cx="415003" cy="235459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pPr>
                <a:defRPr/>
              </a:pP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216762" y="3332255"/>
            <a:ext cx="2566337" cy="1053946"/>
            <a:chOff x="6476837" y="2482672"/>
            <a:chExt cx="1924753" cy="790461"/>
          </a:xfrm>
        </p:grpSpPr>
        <p:sp>
          <p:nvSpPr>
            <p:cNvPr id="65" name="TextBox 41"/>
            <p:cNvSpPr txBox="1"/>
            <p:nvPr/>
          </p:nvSpPr>
          <p:spPr>
            <a:xfrm>
              <a:off x="7309603" y="2482672"/>
              <a:ext cx="1042188" cy="311891"/>
            </a:xfrm>
            <a:prstGeom prst="rect">
              <a:avLst/>
            </a:prstGeom>
            <a:noFill/>
          </p:spPr>
          <p:txBody>
            <a:bodyPr wrap="square" lIns="46072" tIns="23036" rIns="46072" bIns="23036" rtlCol="0">
              <a:spAutoFit/>
            </a:bodyPr>
            <a:lstStyle>
              <a:defPPr>
                <a:defRPr lang="zh-CN"/>
              </a:defPPr>
              <a:lvl1pPr defTabSz="1219200">
                <a:defRPr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6476837" y="2819162"/>
              <a:ext cx="1924753" cy="453971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algn="r" defTabSz="609600">
                <a:lnSpc>
                  <a:spcPts val="2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请在此处添加具体内容，文字尽量言简意赅，简单描述即可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104176" y="1249640"/>
            <a:ext cx="2566337" cy="1045650"/>
            <a:chOff x="6476837" y="2488894"/>
            <a:chExt cx="1924753" cy="784239"/>
          </a:xfrm>
        </p:grpSpPr>
        <p:sp>
          <p:nvSpPr>
            <p:cNvPr id="123" name="TextBox 41"/>
            <p:cNvSpPr txBox="1"/>
            <p:nvPr/>
          </p:nvSpPr>
          <p:spPr>
            <a:xfrm>
              <a:off x="6523512" y="2488894"/>
              <a:ext cx="1042188" cy="311891"/>
            </a:xfrm>
            <a:prstGeom prst="rect">
              <a:avLst/>
            </a:prstGeom>
            <a:noFill/>
          </p:spPr>
          <p:txBody>
            <a:bodyPr wrap="square" lIns="46072" tIns="23036" rIns="46072" bIns="23036" rtlCol="0">
              <a:spAutoFit/>
            </a:bodyPr>
            <a:lstStyle>
              <a:defPPr>
                <a:defRPr lang="zh-CN"/>
              </a:defPPr>
              <a:lvl1pPr defTabSz="1219200">
                <a:defRPr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6476837" y="2819162"/>
              <a:ext cx="1924753" cy="453971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defTabSz="609600">
                <a:lnSpc>
                  <a:spcPts val="2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请在此处添加具体内容，文字尽量言简意赅，简单描述即可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5036241" y="1842587"/>
            <a:ext cx="2566337" cy="1076021"/>
            <a:chOff x="6476837" y="2466116"/>
            <a:chExt cx="1924753" cy="807017"/>
          </a:xfrm>
        </p:grpSpPr>
        <p:sp>
          <p:nvSpPr>
            <p:cNvPr id="126" name="TextBox 41"/>
            <p:cNvSpPr txBox="1"/>
            <p:nvPr/>
          </p:nvSpPr>
          <p:spPr>
            <a:xfrm>
              <a:off x="6874900" y="2466116"/>
              <a:ext cx="1042188" cy="311891"/>
            </a:xfrm>
            <a:prstGeom prst="rect">
              <a:avLst/>
            </a:prstGeom>
            <a:noFill/>
          </p:spPr>
          <p:txBody>
            <a:bodyPr wrap="square" lIns="46072" tIns="23036" rIns="46072" bIns="23036" rtlCol="0">
              <a:spAutoFit/>
            </a:bodyPr>
            <a:lstStyle>
              <a:defPPr>
                <a:defRPr lang="zh-CN"/>
              </a:defPPr>
              <a:lvl1pPr defTabSz="1219200">
                <a:defRPr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6476837" y="2819162"/>
              <a:ext cx="1924753" cy="453971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algn="ctr" defTabSz="609600">
                <a:lnSpc>
                  <a:spcPts val="2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请在此处添加具体内容，文字尽量言简意赅，简单描述即可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6380" y="-450376"/>
            <a:ext cx="6138789" cy="73083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44" name="椭圆 43"/>
          <p:cNvSpPr/>
          <p:nvPr/>
        </p:nvSpPr>
        <p:spPr>
          <a:xfrm>
            <a:off x="1247958" y="1528009"/>
            <a:ext cx="3994574" cy="3994574"/>
          </a:xfrm>
          <a:prstGeom prst="ellipse">
            <a:avLst/>
          </a:prstGeom>
          <a:solidFill>
            <a:srgbClr val="CD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428969" y="4164641"/>
            <a:ext cx="1631141" cy="163114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-78679" y="1147205"/>
            <a:ext cx="6397408" cy="551450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标题 1"/>
          <p:cNvSpPr>
            <a:spLocks noGrp="1"/>
          </p:cNvSpPr>
          <p:nvPr>
            <p:ph type="title"/>
          </p:nvPr>
        </p:nvSpPr>
        <p:spPr>
          <a:xfrm>
            <a:off x="4503819" y="4539536"/>
            <a:ext cx="1573674" cy="881350"/>
          </a:xfrm>
        </p:spPr>
        <p:txBody>
          <a:bodyPr vert="horz">
            <a:noAutofit/>
          </a:bodyPr>
          <a:lstStyle/>
          <a:p>
            <a:pPr algn="ctr"/>
            <a:r>
              <a:rPr lang="en-US" altLang="zh-CN" sz="4800" spc="600" dirty="0"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4800" spc="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flipH="1">
            <a:off x="1820632" y="2307210"/>
            <a:ext cx="280217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PART TWO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 flipH="1">
            <a:off x="1673995" y="3109480"/>
            <a:ext cx="3246159" cy="168533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>
              <a:lnSpc>
                <a:spcPts val="6500"/>
              </a:lnSpc>
            </a:pPr>
            <a:r>
              <a:rPr lang="zh-CN" altLang="en-US" sz="4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工 作 完</a:t>
            </a:r>
            <a:endParaRPr lang="en-US" altLang="zh-CN" sz="4400" spc="3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  <a:p>
            <a:pPr>
              <a:lnSpc>
                <a:spcPts val="6500"/>
              </a:lnSpc>
            </a:pPr>
            <a:r>
              <a:rPr lang="zh-CN" altLang="en-US" sz="4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成 情 况</a:t>
            </a:r>
            <a:endParaRPr lang="en-US" altLang="zh-CN" sz="4400" spc="3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comb/>
      </p:transition>
    </mc:Choice>
    <mc:Fallback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7" grpId="0"/>
      <p:bldP spid="48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-3"/>
            <a:ext cx="4270748" cy="9306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881465" y="5522583"/>
            <a:ext cx="4306520" cy="13354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6568" y="216568"/>
            <a:ext cx="11754849" cy="6436894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824" y="296778"/>
            <a:ext cx="11562345" cy="6272465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671" y="465317"/>
            <a:ext cx="545531" cy="545531"/>
          </a:xfrm>
          <a:prstGeom prst="ellipse">
            <a:avLst/>
          </a:prstGeom>
          <a:solidFill>
            <a:srgbClr val="F7B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1119458" y="226198"/>
            <a:ext cx="2734233" cy="81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000">
                <a:gradFill flip="none" rotWithShape="1">
                  <a:gsLst>
                    <a:gs pos="0">
                      <a:srgbClr val="62FFFF"/>
                    </a:gs>
                    <a:gs pos="100000">
                      <a:srgbClr val="0D69FF"/>
                    </a:gs>
                  </a:gsLst>
                  <a:lin ang="2700000" scaled="1"/>
                  <a:tileRect/>
                </a:gradFill>
                <a:latin typeface="Agency FB" panose="020B0503020202020204" pitchFamily="34" charset="0"/>
              </a:defRPr>
            </a:lvl1pPr>
          </a:lstStyle>
          <a:p>
            <a:pPr algn="l">
              <a:lnSpc>
                <a:spcPts val="65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工作完成情况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aphicFrame>
        <p:nvGraphicFramePr>
          <p:cNvPr id="142" name="图表 141"/>
          <p:cNvGraphicFramePr/>
          <p:nvPr/>
        </p:nvGraphicFramePr>
        <p:xfrm>
          <a:off x="4337879" y="1609095"/>
          <a:ext cx="3516243" cy="3616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43" name="组合 19"/>
          <p:cNvGrpSpPr/>
          <p:nvPr/>
        </p:nvGrpSpPr>
        <p:grpSpPr>
          <a:xfrm>
            <a:off x="4590020" y="2193819"/>
            <a:ext cx="3770856" cy="3772020"/>
            <a:chOff x="3491329" y="1261482"/>
            <a:chExt cx="3006725" cy="3006726"/>
          </a:xfrm>
        </p:grpSpPr>
        <p:grpSp>
          <p:nvGrpSpPr>
            <p:cNvPr id="144" name="组合 20"/>
            <p:cNvGrpSpPr/>
            <p:nvPr/>
          </p:nvGrpSpPr>
          <p:grpSpPr>
            <a:xfrm rot="900000">
              <a:off x="3491329" y="1261482"/>
              <a:ext cx="3006725" cy="3006726"/>
              <a:chOff x="3491329" y="1261482"/>
              <a:chExt cx="3006725" cy="3006726"/>
            </a:xfrm>
          </p:grpSpPr>
          <p:grpSp>
            <p:nvGrpSpPr>
              <p:cNvPr id="146" name="组合 22"/>
              <p:cNvGrpSpPr/>
              <p:nvPr/>
            </p:nvGrpSpPr>
            <p:grpSpPr>
              <a:xfrm>
                <a:off x="5015329" y="2787070"/>
                <a:ext cx="1482725" cy="1481138"/>
                <a:chOff x="4549776" y="2547938"/>
                <a:chExt cx="1482725" cy="1481138"/>
              </a:xfrm>
            </p:grpSpPr>
            <p:sp>
              <p:nvSpPr>
                <p:cNvPr id="148" name="Freeform 5"/>
                <p:cNvSpPr/>
                <p:nvPr/>
              </p:nvSpPr>
              <p:spPr bwMode="auto">
                <a:xfrm>
                  <a:off x="4735513" y="2732088"/>
                  <a:ext cx="538163" cy="538163"/>
                </a:xfrm>
                <a:custGeom>
                  <a:avLst/>
                  <a:gdLst>
                    <a:gd name="T0" fmla="*/ 339 w 339"/>
                    <a:gd name="T1" fmla="*/ 270 h 339"/>
                    <a:gd name="T2" fmla="*/ 270 w 339"/>
                    <a:gd name="T3" fmla="*/ 339 h 339"/>
                    <a:gd name="T4" fmla="*/ 0 w 339"/>
                    <a:gd name="T5" fmla="*/ 71 h 339"/>
                    <a:gd name="T6" fmla="*/ 70 w 339"/>
                    <a:gd name="T7" fmla="*/ 0 h 339"/>
                    <a:gd name="T8" fmla="*/ 339 w 339"/>
                    <a:gd name="T9" fmla="*/ 270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9" h="339">
                      <a:moveTo>
                        <a:pt x="339" y="270"/>
                      </a:moveTo>
                      <a:lnTo>
                        <a:pt x="270" y="339"/>
                      </a:lnTo>
                      <a:lnTo>
                        <a:pt x="0" y="71"/>
                      </a:lnTo>
                      <a:lnTo>
                        <a:pt x="70" y="0"/>
                      </a:lnTo>
                      <a:lnTo>
                        <a:pt x="339" y="270"/>
                      </a:lnTo>
                      <a:close/>
                    </a:path>
                  </a:pathLst>
                </a:custGeom>
                <a:solidFill>
                  <a:srgbClr val="94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 6"/>
                <p:cNvSpPr/>
                <p:nvPr/>
              </p:nvSpPr>
              <p:spPr bwMode="auto">
                <a:xfrm>
                  <a:off x="4549776" y="2547938"/>
                  <a:ext cx="388938" cy="388938"/>
                </a:xfrm>
                <a:custGeom>
                  <a:avLst/>
                  <a:gdLst>
                    <a:gd name="T0" fmla="*/ 188 w 197"/>
                    <a:gd name="T1" fmla="*/ 77 h 197"/>
                    <a:gd name="T2" fmla="*/ 188 w 197"/>
                    <a:gd name="T3" fmla="*/ 111 h 197"/>
                    <a:gd name="T4" fmla="*/ 112 w 197"/>
                    <a:gd name="T5" fmla="*/ 187 h 197"/>
                    <a:gd name="T6" fmla="*/ 78 w 197"/>
                    <a:gd name="T7" fmla="*/ 187 h 197"/>
                    <a:gd name="T8" fmla="*/ 10 w 197"/>
                    <a:gd name="T9" fmla="*/ 120 h 197"/>
                    <a:gd name="T10" fmla="*/ 10 w 197"/>
                    <a:gd name="T11" fmla="*/ 86 h 197"/>
                    <a:gd name="T12" fmla="*/ 86 w 197"/>
                    <a:gd name="T13" fmla="*/ 9 h 197"/>
                    <a:gd name="T14" fmla="*/ 120 w 197"/>
                    <a:gd name="T15" fmla="*/ 9 h 197"/>
                    <a:gd name="T16" fmla="*/ 188 w 197"/>
                    <a:gd name="T17" fmla="*/ 7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7" h="197">
                      <a:moveTo>
                        <a:pt x="188" y="77"/>
                      </a:moveTo>
                      <a:cubicBezTo>
                        <a:pt x="197" y="87"/>
                        <a:pt x="197" y="102"/>
                        <a:pt x="188" y="111"/>
                      </a:cubicBezTo>
                      <a:cubicBezTo>
                        <a:pt x="112" y="187"/>
                        <a:pt x="112" y="187"/>
                        <a:pt x="112" y="187"/>
                      </a:cubicBezTo>
                      <a:cubicBezTo>
                        <a:pt x="102" y="197"/>
                        <a:pt x="87" y="197"/>
                        <a:pt x="78" y="187"/>
                      </a:cubicBezTo>
                      <a:cubicBezTo>
                        <a:pt x="10" y="120"/>
                        <a:pt x="10" y="120"/>
                        <a:pt x="10" y="120"/>
                      </a:cubicBezTo>
                      <a:cubicBezTo>
                        <a:pt x="0" y="110"/>
                        <a:pt x="0" y="95"/>
                        <a:pt x="10" y="86"/>
                      </a:cubicBezTo>
                      <a:cubicBezTo>
                        <a:pt x="86" y="9"/>
                        <a:pt x="86" y="9"/>
                        <a:pt x="86" y="9"/>
                      </a:cubicBezTo>
                      <a:cubicBezTo>
                        <a:pt x="95" y="0"/>
                        <a:pt x="111" y="0"/>
                        <a:pt x="120" y="9"/>
                      </a:cubicBezTo>
                      <a:lnTo>
                        <a:pt x="188" y="77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7"/>
                <p:cNvSpPr/>
                <p:nvPr/>
              </p:nvSpPr>
              <p:spPr bwMode="auto">
                <a:xfrm>
                  <a:off x="5057776" y="3052763"/>
                  <a:ext cx="974725" cy="976313"/>
                </a:xfrm>
                <a:custGeom>
                  <a:avLst/>
                  <a:gdLst>
                    <a:gd name="T0" fmla="*/ 86 w 494"/>
                    <a:gd name="T1" fmla="*/ 10 h 495"/>
                    <a:gd name="T2" fmla="*/ 41 w 494"/>
                    <a:gd name="T3" fmla="*/ 55 h 495"/>
                    <a:gd name="T4" fmla="*/ 31 w 494"/>
                    <a:gd name="T5" fmla="*/ 64 h 495"/>
                    <a:gd name="T6" fmla="*/ 26 w 494"/>
                    <a:gd name="T7" fmla="*/ 70 h 495"/>
                    <a:gd name="T8" fmla="*/ 9 w 494"/>
                    <a:gd name="T9" fmla="*/ 86 h 495"/>
                    <a:gd name="T10" fmla="*/ 9 w 494"/>
                    <a:gd name="T11" fmla="*/ 120 h 495"/>
                    <a:gd name="T12" fmla="*/ 374 w 494"/>
                    <a:gd name="T13" fmla="*/ 485 h 495"/>
                    <a:gd name="T14" fmla="*/ 408 w 494"/>
                    <a:gd name="T15" fmla="*/ 485 h 495"/>
                    <a:gd name="T16" fmla="*/ 425 w 494"/>
                    <a:gd name="T17" fmla="*/ 469 h 495"/>
                    <a:gd name="T18" fmla="*/ 430 w 494"/>
                    <a:gd name="T19" fmla="*/ 463 h 495"/>
                    <a:gd name="T20" fmla="*/ 440 w 494"/>
                    <a:gd name="T21" fmla="*/ 454 h 495"/>
                    <a:gd name="T22" fmla="*/ 485 w 494"/>
                    <a:gd name="T23" fmla="*/ 409 h 495"/>
                    <a:gd name="T24" fmla="*/ 485 w 494"/>
                    <a:gd name="T25" fmla="*/ 375 h 495"/>
                    <a:gd name="T26" fmla="*/ 119 w 494"/>
                    <a:gd name="T27" fmla="*/ 10 h 495"/>
                    <a:gd name="T28" fmla="*/ 86 w 494"/>
                    <a:gd name="T29" fmla="*/ 10 h 4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94" h="495">
                      <a:moveTo>
                        <a:pt x="86" y="10"/>
                      </a:moveTo>
                      <a:cubicBezTo>
                        <a:pt x="41" y="55"/>
                        <a:pt x="41" y="55"/>
                        <a:pt x="41" y="55"/>
                      </a:cubicBezTo>
                      <a:cubicBezTo>
                        <a:pt x="31" y="64"/>
                        <a:pt x="31" y="64"/>
                        <a:pt x="31" y="64"/>
                      </a:cubicBezTo>
                      <a:cubicBezTo>
                        <a:pt x="26" y="70"/>
                        <a:pt x="26" y="70"/>
                        <a:pt x="26" y="70"/>
                      </a:cubicBezTo>
                      <a:cubicBezTo>
                        <a:pt x="9" y="86"/>
                        <a:pt x="9" y="86"/>
                        <a:pt x="9" y="86"/>
                      </a:cubicBezTo>
                      <a:cubicBezTo>
                        <a:pt x="0" y="95"/>
                        <a:pt x="0" y="111"/>
                        <a:pt x="9" y="120"/>
                      </a:cubicBezTo>
                      <a:cubicBezTo>
                        <a:pt x="374" y="485"/>
                        <a:pt x="374" y="485"/>
                        <a:pt x="374" y="485"/>
                      </a:cubicBezTo>
                      <a:cubicBezTo>
                        <a:pt x="384" y="495"/>
                        <a:pt x="399" y="495"/>
                        <a:pt x="408" y="485"/>
                      </a:cubicBezTo>
                      <a:cubicBezTo>
                        <a:pt x="425" y="469"/>
                        <a:pt x="425" y="469"/>
                        <a:pt x="425" y="469"/>
                      </a:cubicBezTo>
                      <a:cubicBezTo>
                        <a:pt x="430" y="463"/>
                        <a:pt x="430" y="463"/>
                        <a:pt x="430" y="463"/>
                      </a:cubicBezTo>
                      <a:cubicBezTo>
                        <a:pt x="440" y="454"/>
                        <a:pt x="440" y="454"/>
                        <a:pt x="440" y="454"/>
                      </a:cubicBezTo>
                      <a:cubicBezTo>
                        <a:pt x="485" y="409"/>
                        <a:pt x="485" y="409"/>
                        <a:pt x="485" y="409"/>
                      </a:cubicBezTo>
                      <a:cubicBezTo>
                        <a:pt x="494" y="399"/>
                        <a:pt x="494" y="384"/>
                        <a:pt x="485" y="375"/>
                      </a:cubicBezTo>
                      <a:cubicBezTo>
                        <a:pt x="119" y="10"/>
                        <a:pt x="119" y="10"/>
                        <a:pt x="119" y="10"/>
                      </a:cubicBezTo>
                      <a:cubicBezTo>
                        <a:pt x="110" y="0"/>
                        <a:pt x="95" y="0"/>
                        <a:pt x="86" y="10"/>
                      </a:cubicBezTo>
                      <a:close/>
                    </a:path>
                  </a:pathLst>
                </a:custGeom>
                <a:solidFill>
                  <a:srgbClr val="7676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 8"/>
                <p:cNvSpPr/>
                <p:nvPr/>
              </p:nvSpPr>
              <p:spPr bwMode="auto">
                <a:xfrm>
                  <a:off x="5057776" y="3190875"/>
                  <a:ext cx="838200" cy="838200"/>
                </a:xfrm>
                <a:custGeom>
                  <a:avLst/>
                  <a:gdLst>
                    <a:gd name="T0" fmla="*/ 9 w 425"/>
                    <a:gd name="T1" fmla="*/ 16 h 425"/>
                    <a:gd name="T2" fmla="*/ 9 w 425"/>
                    <a:gd name="T3" fmla="*/ 50 h 425"/>
                    <a:gd name="T4" fmla="*/ 374 w 425"/>
                    <a:gd name="T5" fmla="*/ 415 h 425"/>
                    <a:gd name="T6" fmla="*/ 408 w 425"/>
                    <a:gd name="T7" fmla="*/ 415 h 425"/>
                    <a:gd name="T8" fmla="*/ 425 w 425"/>
                    <a:gd name="T9" fmla="*/ 399 h 425"/>
                    <a:gd name="T10" fmla="*/ 26 w 425"/>
                    <a:gd name="T11" fmla="*/ 0 h 425"/>
                    <a:gd name="T12" fmla="*/ 9 w 425"/>
                    <a:gd name="T13" fmla="*/ 16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5" h="425">
                      <a:moveTo>
                        <a:pt x="9" y="16"/>
                      </a:moveTo>
                      <a:cubicBezTo>
                        <a:pt x="0" y="25"/>
                        <a:pt x="0" y="41"/>
                        <a:pt x="9" y="50"/>
                      </a:cubicBezTo>
                      <a:cubicBezTo>
                        <a:pt x="374" y="415"/>
                        <a:pt x="374" y="415"/>
                        <a:pt x="374" y="415"/>
                      </a:cubicBezTo>
                      <a:cubicBezTo>
                        <a:pt x="384" y="425"/>
                        <a:pt x="399" y="425"/>
                        <a:pt x="408" y="415"/>
                      </a:cubicBezTo>
                      <a:cubicBezTo>
                        <a:pt x="425" y="399"/>
                        <a:pt x="425" y="399"/>
                        <a:pt x="425" y="399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9" y="16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9"/>
                <p:cNvSpPr/>
                <p:nvPr/>
              </p:nvSpPr>
              <p:spPr bwMode="auto">
                <a:xfrm>
                  <a:off x="5118101" y="3162300"/>
                  <a:ext cx="806450" cy="804863"/>
                </a:xfrm>
                <a:custGeom>
                  <a:avLst/>
                  <a:gdLst>
                    <a:gd name="T0" fmla="*/ 0 w 508"/>
                    <a:gd name="T1" fmla="*/ 11 h 507"/>
                    <a:gd name="T2" fmla="*/ 496 w 508"/>
                    <a:gd name="T3" fmla="*/ 507 h 507"/>
                    <a:gd name="T4" fmla="*/ 508 w 508"/>
                    <a:gd name="T5" fmla="*/ 496 h 507"/>
                    <a:gd name="T6" fmla="*/ 13 w 508"/>
                    <a:gd name="T7" fmla="*/ 0 h 507"/>
                    <a:gd name="T8" fmla="*/ 0 w 508"/>
                    <a:gd name="T9" fmla="*/ 11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8" h="507">
                      <a:moveTo>
                        <a:pt x="0" y="11"/>
                      </a:moveTo>
                      <a:lnTo>
                        <a:pt x="496" y="507"/>
                      </a:lnTo>
                      <a:lnTo>
                        <a:pt x="508" y="496"/>
                      </a:lnTo>
                      <a:lnTo>
                        <a:pt x="13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 10"/>
                <p:cNvSpPr/>
                <p:nvPr/>
              </p:nvSpPr>
              <p:spPr bwMode="auto">
                <a:xfrm>
                  <a:off x="4619626" y="2768600"/>
                  <a:ext cx="182563" cy="168275"/>
                </a:xfrm>
                <a:custGeom>
                  <a:avLst/>
                  <a:gdLst>
                    <a:gd name="T0" fmla="*/ 0 w 93"/>
                    <a:gd name="T1" fmla="*/ 33 h 85"/>
                    <a:gd name="T2" fmla="*/ 43 w 93"/>
                    <a:gd name="T3" fmla="*/ 75 h 85"/>
                    <a:gd name="T4" fmla="*/ 77 w 93"/>
                    <a:gd name="T5" fmla="*/ 75 h 85"/>
                    <a:gd name="T6" fmla="*/ 93 w 93"/>
                    <a:gd name="T7" fmla="*/ 59 h 85"/>
                    <a:gd name="T8" fmla="*/ 34 w 93"/>
                    <a:gd name="T9" fmla="*/ 0 h 85"/>
                    <a:gd name="T10" fmla="*/ 0 w 93"/>
                    <a:gd name="T11" fmla="*/ 33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85">
                      <a:moveTo>
                        <a:pt x="0" y="33"/>
                      </a:moveTo>
                      <a:cubicBezTo>
                        <a:pt x="43" y="75"/>
                        <a:pt x="43" y="75"/>
                        <a:pt x="43" y="75"/>
                      </a:cubicBezTo>
                      <a:cubicBezTo>
                        <a:pt x="52" y="85"/>
                        <a:pt x="67" y="85"/>
                        <a:pt x="77" y="75"/>
                      </a:cubicBezTo>
                      <a:cubicBezTo>
                        <a:pt x="93" y="59"/>
                        <a:pt x="93" y="59"/>
                        <a:pt x="93" y="59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 11"/>
                <p:cNvSpPr/>
                <p:nvPr/>
              </p:nvSpPr>
              <p:spPr bwMode="auto">
                <a:xfrm>
                  <a:off x="4699001" y="2740025"/>
                  <a:ext cx="133350" cy="133350"/>
                </a:xfrm>
                <a:custGeom>
                  <a:avLst/>
                  <a:gdLst>
                    <a:gd name="T0" fmla="*/ 0 w 84"/>
                    <a:gd name="T1" fmla="*/ 11 h 84"/>
                    <a:gd name="T2" fmla="*/ 73 w 84"/>
                    <a:gd name="T3" fmla="*/ 84 h 84"/>
                    <a:gd name="T4" fmla="*/ 84 w 84"/>
                    <a:gd name="T5" fmla="*/ 73 h 84"/>
                    <a:gd name="T6" fmla="*/ 11 w 84"/>
                    <a:gd name="T7" fmla="*/ 0 h 84"/>
                    <a:gd name="T8" fmla="*/ 0 w 84"/>
                    <a:gd name="T9" fmla="*/ 1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0" y="11"/>
                      </a:moveTo>
                      <a:lnTo>
                        <a:pt x="73" y="84"/>
                      </a:lnTo>
                      <a:lnTo>
                        <a:pt x="84" y="73"/>
                      </a:lnTo>
                      <a:lnTo>
                        <a:pt x="11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7" name="Freeform 12"/>
              <p:cNvSpPr/>
              <p:nvPr/>
            </p:nvSpPr>
            <p:spPr bwMode="auto">
              <a:xfrm>
                <a:off x="3491329" y="1261482"/>
                <a:ext cx="2147888" cy="2147888"/>
              </a:xfrm>
              <a:custGeom>
                <a:avLst/>
                <a:gdLst>
                  <a:gd name="T0" fmla="*/ 895 w 1089"/>
                  <a:gd name="T1" fmla="*/ 194 h 1089"/>
                  <a:gd name="T2" fmla="*/ 895 w 1089"/>
                  <a:gd name="T3" fmla="*/ 895 h 1089"/>
                  <a:gd name="T4" fmla="*/ 193 w 1089"/>
                  <a:gd name="T5" fmla="*/ 895 h 1089"/>
                  <a:gd name="T6" fmla="*/ 193 w 1089"/>
                  <a:gd name="T7" fmla="*/ 194 h 1089"/>
                  <a:gd name="T8" fmla="*/ 895 w 1089"/>
                  <a:gd name="T9" fmla="*/ 194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9" h="1089">
                    <a:moveTo>
                      <a:pt x="895" y="194"/>
                    </a:moveTo>
                    <a:cubicBezTo>
                      <a:pt x="1089" y="388"/>
                      <a:pt x="1089" y="702"/>
                      <a:pt x="895" y="895"/>
                    </a:cubicBezTo>
                    <a:cubicBezTo>
                      <a:pt x="701" y="1089"/>
                      <a:pt x="387" y="1089"/>
                      <a:pt x="193" y="895"/>
                    </a:cubicBezTo>
                    <a:cubicBezTo>
                      <a:pt x="0" y="702"/>
                      <a:pt x="0" y="388"/>
                      <a:pt x="193" y="194"/>
                    </a:cubicBezTo>
                    <a:cubicBezTo>
                      <a:pt x="387" y="0"/>
                      <a:pt x="701" y="0"/>
                      <a:pt x="895" y="194"/>
                    </a:cubicBez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5" name="Freeform 14"/>
            <p:cNvSpPr/>
            <p:nvPr/>
          </p:nvSpPr>
          <p:spPr bwMode="auto">
            <a:xfrm rot="900000">
              <a:off x="3761175" y="1308636"/>
              <a:ext cx="1858620" cy="1858618"/>
            </a:xfrm>
            <a:custGeom>
              <a:avLst/>
              <a:gdLst>
                <a:gd name="T0" fmla="*/ 809 w 984"/>
                <a:gd name="T1" fmla="*/ 175 h 983"/>
                <a:gd name="T2" fmla="*/ 809 w 984"/>
                <a:gd name="T3" fmla="*/ 809 h 983"/>
                <a:gd name="T4" fmla="*/ 175 w 984"/>
                <a:gd name="T5" fmla="*/ 809 h 983"/>
                <a:gd name="T6" fmla="*/ 175 w 984"/>
                <a:gd name="T7" fmla="*/ 175 h 983"/>
                <a:gd name="T8" fmla="*/ 809 w 984"/>
                <a:gd name="T9" fmla="*/ 175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4" h="983">
                  <a:moveTo>
                    <a:pt x="809" y="175"/>
                  </a:moveTo>
                  <a:cubicBezTo>
                    <a:pt x="984" y="350"/>
                    <a:pt x="984" y="634"/>
                    <a:pt x="809" y="809"/>
                  </a:cubicBezTo>
                  <a:cubicBezTo>
                    <a:pt x="634" y="983"/>
                    <a:pt x="350" y="983"/>
                    <a:pt x="175" y="809"/>
                  </a:cubicBezTo>
                  <a:cubicBezTo>
                    <a:pt x="0" y="634"/>
                    <a:pt x="0" y="350"/>
                    <a:pt x="175" y="175"/>
                  </a:cubicBezTo>
                  <a:cubicBezTo>
                    <a:pt x="350" y="0"/>
                    <a:pt x="634" y="0"/>
                    <a:pt x="809" y="1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>
                <a:defRPr/>
              </a:pP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7" name="Rectangle 24"/>
          <p:cNvSpPr>
            <a:spLocks noChangeArrowheads="1"/>
          </p:cNvSpPr>
          <p:nvPr/>
        </p:nvSpPr>
        <p:spPr bwMode="auto">
          <a:xfrm>
            <a:off x="1148218" y="2111794"/>
            <a:ext cx="2458104" cy="956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40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添加文本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请在此处添加具体内容，文字尽量言简意赅，简单描述即可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8" name="Rectangle 24"/>
          <p:cNvSpPr>
            <a:spLocks noChangeArrowheads="1"/>
          </p:cNvSpPr>
          <p:nvPr/>
        </p:nvSpPr>
        <p:spPr bwMode="auto">
          <a:xfrm>
            <a:off x="3656200" y="2097113"/>
            <a:ext cx="798993" cy="54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9" name="Rectangle 24"/>
          <p:cNvSpPr>
            <a:spLocks noChangeArrowheads="1"/>
          </p:cNvSpPr>
          <p:nvPr/>
        </p:nvSpPr>
        <p:spPr bwMode="auto">
          <a:xfrm>
            <a:off x="1390117" y="4577999"/>
            <a:ext cx="2458104" cy="956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40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添加文本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请在此处添加具体内容，文字尽量言简意赅，简单描述即可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0" name="Rectangle 24"/>
          <p:cNvSpPr>
            <a:spLocks noChangeArrowheads="1"/>
          </p:cNvSpPr>
          <p:nvPr/>
        </p:nvSpPr>
        <p:spPr bwMode="auto">
          <a:xfrm>
            <a:off x="3848221" y="4505816"/>
            <a:ext cx="798993" cy="54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3" name="Rectangle 24"/>
          <p:cNvSpPr>
            <a:spLocks noChangeArrowheads="1"/>
          </p:cNvSpPr>
          <p:nvPr/>
        </p:nvSpPr>
        <p:spPr bwMode="auto">
          <a:xfrm>
            <a:off x="8810586" y="3204191"/>
            <a:ext cx="2458104" cy="956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40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添加文本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请在此处添加具体内容，文字尽量言简意赅，简单描述即可。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4" name="Rectangle 24"/>
          <p:cNvSpPr>
            <a:spLocks noChangeArrowheads="1"/>
          </p:cNvSpPr>
          <p:nvPr/>
        </p:nvSpPr>
        <p:spPr bwMode="auto">
          <a:xfrm>
            <a:off x="7915337" y="3149657"/>
            <a:ext cx="798993" cy="54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126239" y="2456475"/>
            <a:ext cx="1939353" cy="1939353"/>
          </a:xfrm>
          <a:prstGeom prst="ellipse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2" grpId="0">
        <p:bldAsOne/>
      </p:bldGraphic>
      <p:bldP spid="157" grpId="0"/>
      <p:bldP spid="158" grpId="0"/>
      <p:bldP spid="159" grpId="0"/>
      <p:bldP spid="160" grpId="0"/>
      <p:bldP spid="163" grpId="0"/>
      <p:bldP spid="164" grpId="0"/>
      <p:bldP spid="2" grpId="0" animBg="1"/>
    </p:bldLst>
  </p:timing>
</p:sld>
</file>

<file path=ppt/tags/tag1.xml><?xml version="1.0" encoding="utf-8"?>
<p:tagLst xmlns:p="http://schemas.openxmlformats.org/presentationml/2006/main">
  <p:tag name="PA" val="v5.2.2"/>
</p:tagLst>
</file>

<file path=ppt/tags/tag10.xml><?xml version="1.0" encoding="utf-8"?>
<p:tagLst xmlns:p="http://schemas.openxmlformats.org/presentationml/2006/main">
  <p:tag name="PA" val="v5.2.2"/>
</p:tagLst>
</file>

<file path=ppt/tags/tag11.xml><?xml version="1.0" encoding="utf-8"?>
<p:tagLst xmlns:p="http://schemas.openxmlformats.org/presentationml/2006/main">
  <p:tag name="PA" val="v5.2.2"/>
</p:tagLst>
</file>

<file path=ppt/tags/tag12.xml><?xml version="1.0" encoding="utf-8"?>
<p:tagLst xmlns:p="http://schemas.openxmlformats.org/presentationml/2006/main">
  <p:tag name="PA" val="v5.2.2"/>
</p:tagLst>
</file>

<file path=ppt/tags/tag13.xml><?xml version="1.0" encoding="utf-8"?>
<p:tagLst xmlns:p="http://schemas.openxmlformats.org/presentationml/2006/main">
  <p:tag name="PA" val="v5.2.2"/>
</p:tagLst>
</file>

<file path=ppt/tags/tag14.xml><?xml version="1.0" encoding="utf-8"?>
<p:tagLst xmlns:p="http://schemas.openxmlformats.org/presentationml/2006/main">
  <p:tag name="PA" val="v5.2.2"/>
</p:tagLst>
</file>

<file path=ppt/tags/tag15.xml><?xml version="1.0" encoding="utf-8"?>
<p:tagLst xmlns:p="http://schemas.openxmlformats.org/presentationml/2006/main">
  <p:tag name="PA" val="v5.2.2"/>
</p:tagLst>
</file>

<file path=ppt/tags/tag16.xml><?xml version="1.0" encoding="utf-8"?>
<p:tagLst xmlns:p="http://schemas.openxmlformats.org/presentationml/2006/main">
  <p:tag name="PA" val="v5.2.2"/>
</p:tagLst>
</file>

<file path=ppt/tags/tag17.xml><?xml version="1.0" encoding="utf-8"?>
<p:tagLst xmlns:p="http://schemas.openxmlformats.org/presentationml/2006/main">
  <p:tag name="PA" val="v5.2.2"/>
</p:tagLst>
</file>

<file path=ppt/tags/tag18.xml><?xml version="1.0" encoding="utf-8"?>
<p:tagLst xmlns:p="http://schemas.openxmlformats.org/presentationml/2006/main">
  <p:tag name="PA" val="v5.2.2"/>
</p:tagLst>
</file>

<file path=ppt/tags/tag19.xml><?xml version="1.0" encoding="utf-8"?>
<p:tagLst xmlns:p="http://schemas.openxmlformats.org/presentationml/2006/main">
  <p:tag name="PA" val="v5.2.2"/>
</p:tagLst>
</file>

<file path=ppt/tags/tag2.xml><?xml version="1.0" encoding="utf-8"?>
<p:tagLst xmlns:p="http://schemas.openxmlformats.org/presentationml/2006/main">
  <p:tag name="PA" val="v5.2.2"/>
</p:tagLst>
</file>

<file path=ppt/tags/tag20.xml><?xml version="1.0" encoding="utf-8"?>
<p:tagLst xmlns:p="http://schemas.openxmlformats.org/presentationml/2006/main">
  <p:tag name="PA" val="v5.2.2"/>
</p:tagLst>
</file>

<file path=ppt/tags/tag21.xml><?xml version="1.0" encoding="utf-8"?>
<p:tagLst xmlns:p="http://schemas.openxmlformats.org/presentationml/2006/main">
  <p:tag name="PA" val="v5.2.2"/>
</p:tagLst>
</file>

<file path=ppt/tags/tag22.xml><?xml version="1.0" encoding="utf-8"?>
<p:tagLst xmlns:p="http://schemas.openxmlformats.org/presentationml/2006/main">
  <p:tag name="PA" val="v5.2.2"/>
</p:tagLst>
</file>

<file path=ppt/tags/tag23.xml><?xml version="1.0" encoding="utf-8"?>
<p:tagLst xmlns:p="http://schemas.openxmlformats.org/presentationml/2006/main">
  <p:tag name="PA" val="v5.2.2"/>
</p:tagLst>
</file>

<file path=ppt/tags/tag24.xml><?xml version="1.0" encoding="utf-8"?>
<p:tagLst xmlns:p="http://schemas.openxmlformats.org/presentationml/2006/main">
  <p:tag name="PA" val="v5.2.2"/>
</p:tagLst>
</file>

<file path=ppt/tags/tag25.xml><?xml version="1.0" encoding="utf-8"?>
<p:tagLst xmlns:p="http://schemas.openxmlformats.org/presentationml/2006/main">
  <p:tag name="PA" val="v5.2.2"/>
</p:tagLst>
</file>

<file path=ppt/tags/tag26.xml><?xml version="1.0" encoding="utf-8"?>
<p:tagLst xmlns:p="http://schemas.openxmlformats.org/presentationml/2006/main">
  <p:tag name="PA" val="v5.2.2"/>
</p:tagLst>
</file>

<file path=ppt/tags/tag27.xml><?xml version="1.0" encoding="utf-8"?>
<p:tagLst xmlns:p="http://schemas.openxmlformats.org/presentationml/2006/main">
  <p:tag name="PA" val="v5.2.2"/>
</p:tagLst>
</file>

<file path=ppt/tags/tag28.xml><?xml version="1.0" encoding="utf-8"?>
<p:tagLst xmlns:p="http://schemas.openxmlformats.org/presentationml/2006/main">
  <p:tag name="PA" val="v5.2.2"/>
</p:tagLst>
</file>

<file path=ppt/tags/tag29.xml><?xml version="1.0" encoding="utf-8"?>
<p:tagLst xmlns:p="http://schemas.openxmlformats.org/presentationml/2006/main">
  <p:tag name="PA" val="v5.2.2"/>
</p:tagLst>
</file>

<file path=ppt/tags/tag3.xml><?xml version="1.0" encoding="utf-8"?>
<p:tagLst xmlns:p="http://schemas.openxmlformats.org/presentationml/2006/main">
  <p:tag name="PA" val="v5.2.2"/>
</p:tagLst>
</file>

<file path=ppt/tags/tag30.xml><?xml version="1.0" encoding="utf-8"?>
<p:tagLst xmlns:p="http://schemas.openxmlformats.org/presentationml/2006/main">
  <p:tag name="PA" val="v5.2.2"/>
</p:tagLst>
</file>

<file path=ppt/tags/tag31.xml><?xml version="1.0" encoding="utf-8"?>
<p:tagLst xmlns:p="http://schemas.openxmlformats.org/presentationml/2006/main">
  <p:tag name="PA" val="v5.2.2"/>
</p:tagLst>
</file>

<file path=ppt/tags/tag32.xml><?xml version="1.0" encoding="utf-8"?>
<p:tagLst xmlns:p="http://schemas.openxmlformats.org/presentationml/2006/main">
  <p:tag name="PA" val="v5.2.2"/>
</p:tagLst>
</file>

<file path=ppt/tags/tag33.xml><?xml version="1.0" encoding="utf-8"?>
<p:tagLst xmlns:p="http://schemas.openxmlformats.org/presentationml/2006/main">
  <p:tag name="PA" val="v5.2.2"/>
</p:tagLst>
</file>

<file path=ppt/tags/tag34.xml><?xml version="1.0" encoding="utf-8"?>
<p:tagLst xmlns:p="http://schemas.openxmlformats.org/presentationml/2006/main">
  <p:tag name="PA" val="v5.2.2"/>
</p:tagLst>
</file>

<file path=ppt/tags/tag35.xml><?xml version="1.0" encoding="utf-8"?>
<p:tagLst xmlns:p="http://schemas.openxmlformats.org/presentationml/2006/main">
  <p:tag name="PA" val="v5.2.2"/>
</p:tagLst>
</file>

<file path=ppt/tags/tag36.xml><?xml version="1.0" encoding="utf-8"?>
<p:tagLst xmlns:p="http://schemas.openxmlformats.org/presentationml/2006/main">
  <p:tag name="PA" val="v5.2.2"/>
</p:tagLst>
</file>

<file path=ppt/tags/tag37.xml><?xml version="1.0" encoding="utf-8"?>
<p:tagLst xmlns:p="http://schemas.openxmlformats.org/presentationml/2006/main">
  <p:tag name="PA" val="v5.2.2"/>
</p:tagLst>
</file>

<file path=ppt/tags/tag38.xml><?xml version="1.0" encoding="utf-8"?>
<p:tagLst xmlns:p="http://schemas.openxmlformats.org/presentationml/2006/main">
  <p:tag name="PA" val="v5.2.2"/>
</p:tagLst>
</file>

<file path=ppt/tags/tag39.xml><?xml version="1.0" encoding="utf-8"?>
<p:tagLst xmlns:p="http://schemas.openxmlformats.org/presentationml/2006/main">
  <p:tag name="PA" val="v5.2.2"/>
</p:tagLst>
</file>

<file path=ppt/tags/tag4.xml><?xml version="1.0" encoding="utf-8"?>
<p:tagLst xmlns:p="http://schemas.openxmlformats.org/presentationml/2006/main">
  <p:tag name="PA" val="v5.2.2"/>
</p:tagLst>
</file>

<file path=ppt/tags/tag40.xml><?xml version="1.0" encoding="utf-8"?>
<p:tagLst xmlns:p="http://schemas.openxmlformats.org/presentationml/2006/main">
  <p:tag name="PA" val="v5.2.2"/>
</p:tagLst>
</file>

<file path=ppt/tags/tag41.xml><?xml version="1.0" encoding="utf-8"?>
<p:tagLst xmlns:p="http://schemas.openxmlformats.org/presentationml/2006/main">
  <p:tag name="PA" val="v5.2.2"/>
</p:tagLst>
</file>

<file path=ppt/tags/tag42.xml><?xml version="1.0" encoding="utf-8"?>
<p:tagLst xmlns:p="http://schemas.openxmlformats.org/presentationml/2006/main">
  <p:tag name="PA" val="v5.2.2"/>
</p:tagLst>
</file>

<file path=ppt/tags/tag43.xml><?xml version="1.0" encoding="utf-8"?>
<p:tagLst xmlns:p="http://schemas.openxmlformats.org/presentationml/2006/main">
  <p:tag name="PA" val="v5.2.2"/>
</p:tagLst>
</file>

<file path=ppt/tags/tag44.xml><?xml version="1.0" encoding="utf-8"?>
<p:tagLst xmlns:p="http://schemas.openxmlformats.org/presentationml/2006/main">
  <p:tag name="PA" val="v5.2.2"/>
</p:tagLst>
</file>

<file path=ppt/tags/tag45.xml><?xml version="1.0" encoding="utf-8"?>
<p:tagLst xmlns:p="http://schemas.openxmlformats.org/presentationml/2006/main">
  <p:tag name="PA" val="v5.2.2"/>
</p:tagLst>
</file>

<file path=ppt/tags/tag46.xml><?xml version="1.0" encoding="utf-8"?>
<p:tagLst xmlns:p="http://schemas.openxmlformats.org/presentationml/2006/main">
  <p:tag name="PA" val="v5.2.2"/>
</p:tagLst>
</file>

<file path=ppt/tags/tag47.xml><?xml version="1.0" encoding="utf-8"?>
<p:tagLst xmlns:p="http://schemas.openxmlformats.org/presentationml/2006/main">
  <p:tag name="PA" val="v5.2.2"/>
</p:tagLst>
</file>

<file path=ppt/tags/tag48.xml><?xml version="1.0" encoding="utf-8"?>
<p:tagLst xmlns:p="http://schemas.openxmlformats.org/presentationml/2006/main">
  <p:tag name="PA" val="v5.2.2"/>
</p:tagLst>
</file>

<file path=ppt/tags/tag49.xml><?xml version="1.0" encoding="utf-8"?>
<p:tagLst xmlns:p="http://schemas.openxmlformats.org/presentationml/2006/main">
  <p:tag name="PA" val="v5.2.2"/>
</p:tagLst>
</file>

<file path=ppt/tags/tag5.xml><?xml version="1.0" encoding="utf-8"?>
<p:tagLst xmlns:p="http://schemas.openxmlformats.org/presentationml/2006/main">
  <p:tag name="PA" val="v5.2.2"/>
</p:tagLst>
</file>

<file path=ppt/tags/tag50.xml><?xml version="1.0" encoding="utf-8"?>
<p:tagLst xmlns:p="http://schemas.openxmlformats.org/presentationml/2006/main">
  <p:tag name="PA" val="v5.2.2"/>
</p:tagLst>
</file>

<file path=ppt/tags/tag51.xml><?xml version="1.0" encoding="utf-8"?>
<p:tagLst xmlns:p="http://schemas.openxmlformats.org/presentationml/2006/main">
  <p:tag name="PA" val="v5.2.2"/>
</p:tagLst>
</file>

<file path=ppt/tags/tag52.xml><?xml version="1.0" encoding="utf-8"?>
<p:tagLst xmlns:p="http://schemas.openxmlformats.org/presentationml/2006/main">
  <p:tag name="PA" val="v5.2.2"/>
</p:tagLst>
</file>

<file path=ppt/tags/tag53.xml><?xml version="1.0" encoding="utf-8"?>
<p:tagLst xmlns:p="http://schemas.openxmlformats.org/presentationml/2006/main">
  <p:tag name="PA" val="v5.2.2"/>
</p:tagLst>
</file>

<file path=ppt/tags/tag54.xml><?xml version="1.0" encoding="utf-8"?>
<p:tagLst xmlns:p="http://schemas.openxmlformats.org/presentationml/2006/main">
  <p:tag name="PA" val="v5.2.2"/>
</p:tagLst>
</file>

<file path=ppt/tags/tag55.xml><?xml version="1.0" encoding="utf-8"?>
<p:tagLst xmlns:p="http://schemas.openxmlformats.org/presentationml/2006/main">
  <p:tag name="PA" val="v5.2.2"/>
</p:tagLst>
</file>

<file path=ppt/tags/tag56.xml><?xml version="1.0" encoding="utf-8"?>
<p:tagLst xmlns:p="http://schemas.openxmlformats.org/presentationml/2006/main">
  <p:tag name="PA" val="v5.2.2"/>
</p:tagLst>
</file>

<file path=ppt/tags/tag57.xml><?xml version="1.0" encoding="utf-8"?>
<p:tagLst xmlns:p="http://schemas.openxmlformats.org/presentationml/2006/main">
  <p:tag name="PA" val="v5.2.2"/>
</p:tagLst>
</file>

<file path=ppt/tags/tag58.xml><?xml version="1.0" encoding="utf-8"?>
<p:tagLst xmlns:p="http://schemas.openxmlformats.org/presentationml/2006/main">
  <p:tag name="PA" val="v5.2.2"/>
</p:tagLst>
</file>

<file path=ppt/tags/tag59.xml><?xml version="1.0" encoding="utf-8"?>
<p:tagLst xmlns:p="http://schemas.openxmlformats.org/presentationml/2006/main">
  <p:tag name="PA" val="v5.2.2"/>
</p:tagLst>
</file>

<file path=ppt/tags/tag6.xml><?xml version="1.0" encoding="utf-8"?>
<p:tagLst xmlns:p="http://schemas.openxmlformats.org/presentationml/2006/main">
  <p:tag name="PA" val="v5.2.2"/>
</p:tagLst>
</file>

<file path=ppt/tags/tag60.xml><?xml version="1.0" encoding="utf-8"?>
<p:tagLst xmlns:p="http://schemas.openxmlformats.org/presentationml/2006/main">
  <p:tag name="PA" val="v5.2.2"/>
</p:tagLst>
</file>

<file path=ppt/tags/tag61.xml><?xml version="1.0" encoding="utf-8"?>
<p:tagLst xmlns:p="http://schemas.openxmlformats.org/presentationml/2006/main">
  <p:tag name="PA" val="v5.2.2"/>
</p:tagLst>
</file>

<file path=ppt/tags/tag62.xml><?xml version="1.0" encoding="utf-8"?>
<p:tagLst xmlns:p="http://schemas.openxmlformats.org/presentationml/2006/main">
  <p:tag name="PA" val="v5.2.2"/>
</p:tagLst>
</file>

<file path=ppt/tags/tag63.xml><?xml version="1.0" encoding="utf-8"?>
<p:tagLst xmlns:p="http://schemas.openxmlformats.org/presentationml/2006/main">
  <p:tag name="PA" val="v5.2.2"/>
</p:tagLst>
</file>

<file path=ppt/tags/tag64.xml><?xml version="1.0" encoding="utf-8"?>
<p:tagLst xmlns:p="http://schemas.openxmlformats.org/presentationml/2006/main">
  <p:tag name="PA" val="v5.2.2"/>
</p:tagLst>
</file>

<file path=ppt/tags/tag65.xml><?xml version="1.0" encoding="utf-8"?>
<p:tagLst xmlns:p="http://schemas.openxmlformats.org/presentationml/2006/main">
  <p:tag name="PA" val="v5.2.2"/>
</p:tagLst>
</file>

<file path=ppt/tags/tag66.xml><?xml version="1.0" encoding="utf-8"?>
<p:tagLst xmlns:p="http://schemas.openxmlformats.org/presentationml/2006/main">
  <p:tag name="PA" val="v5.2.2"/>
</p:tagLst>
</file>

<file path=ppt/tags/tag67.xml><?xml version="1.0" encoding="utf-8"?>
<p:tagLst xmlns:p="http://schemas.openxmlformats.org/presentationml/2006/main">
  <p:tag name="PA" val="v5.2.2"/>
</p:tagLst>
</file>

<file path=ppt/tags/tag68.xml><?xml version="1.0" encoding="utf-8"?>
<p:tagLst xmlns:p="http://schemas.openxmlformats.org/presentationml/2006/main">
  <p:tag name="PA" val="v5.2.2"/>
</p:tagLst>
</file>

<file path=ppt/tags/tag69.xml><?xml version="1.0" encoding="utf-8"?>
<p:tagLst xmlns:p="http://schemas.openxmlformats.org/presentationml/2006/main">
  <p:tag name="ISPRING_PRESENTATION_TITLE" val="创意几何模板"/>
</p:tagLst>
</file>

<file path=ppt/tags/tag7.xml><?xml version="1.0" encoding="utf-8"?>
<p:tagLst xmlns:p="http://schemas.openxmlformats.org/presentationml/2006/main">
  <p:tag name="PA" val="v5.2.2"/>
</p:tagLst>
</file>

<file path=ppt/tags/tag8.xml><?xml version="1.0" encoding="utf-8"?>
<p:tagLst xmlns:p="http://schemas.openxmlformats.org/presentationml/2006/main">
  <p:tag name="PA" val="v5.2.2"/>
</p:tagLst>
</file>

<file path=ppt/tags/tag9.xml><?xml version="1.0" encoding="utf-8"?>
<p:tagLst xmlns:p="http://schemas.openxmlformats.org/presentationml/2006/main">
  <p:tag name="PA" val="v5.2.2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3ygodgl">
      <a:majorFont>
        <a:latin typeface=""/>
        <a:ea typeface="微软雅黑"/>
        <a:cs typeface=""/>
      </a:majorFont>
      <a:minorFont>
        <a:latin typeface="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857">
    <a:dk1>
      <a:sysClr val="windowText" lastClr="000000"/>
    </a:dk1>
    <a:lt1>
      <a:sysClr val="window" lastClr="FFFFFF"/>
    </a:lt1>
    <a:dk2>
      <a:srgbClr val="5A6378"/>
    </a:dk2>
    <a:lt2>
      <a:srgbClr val="7F7F7F"/>
    </a:lt2>
    <a:accent1>
      <a:srgbClr val="262626"/>
    </a:accent1>
    <a:accent2>
      <a:srgbClr val="262626"/>
    </a:accent2>
    <a:accent3>
      <a:srgbClr val="262626"/>
    </a:accent3>
    <a:accent4>
      <a:srgbClr val="262626"/>
    </a:accent4>
    <a:accent5>
      <a:srgbClr val="262626"/>
    </a:accent5>
    <a:accent6>
      <a:srgbClr val="262626"/>
    </a:accent6>
    <a:hlink>
      <a:srgbClr val="168BBA"/>
    </a:hlink>
    <a:folHlink>
      <a:srgbClr val="680000"/>
    </a:folHlink>
  </a:clrScheme>
  <a:fontScheme name="edp3bsb0">
    <a:majorFont>
      <a:latin typeface="庞门正道标题体"/>
      <a:ea typeface="庞门正道标题体"/>
      <a:cs typeface=""/>
    </a:majorFont>
    <a:minorFont>
      <a:latin typeface="庞门正道标题体"/>
      <a:ea typeface="庞门正道标题体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2208</Words>
  <Application>WPS 演示</Application>
  <PresentationFormat>自定义</PresentationFormat>
  <Paragraphs>489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超世纪细隶书</vt:lpstr>
      <vt:lpstr>Agency FB</vt:lpstr>
      <vt:lpstr>Trebuchet MS</vt:lpstr>
      <vt:lpstr>包图简圆体</vt:lpstr>
      <vt:lpstr>Calibri</vt:lpstr>
      <vt:lpstr>Simply City Light</vt:lpstr>
      <vt:lpstr>Bebas Neue</vt:lpstr>
      <vt:lpstr>SimSun-ExtB</vt:lpstr>
      <vt:lpstr>微软雅黑</vt:lpstr>
      <vt:lpstr>Arial Unicode MS</vt:lpstr>
      <vt:lpstr>等线</vt:lpstr>
      <vt:lpstr>Gill Sans</vt:lpstr>
      <vt:lpstr>Helvetica</vt:lpstr>
      <vt:lpstr>A思源黑体—01</vt:lpstr>
      <vt:lpstr>黑体</vt:lpstr>
      <vt:lpstr>Menk Amglang Tig</vt:lpstr>
      <vt:lpstr>office主题</vt:lpstr>
      <vt:lpstr>淡雅清新模板</vt:lpstr>
      <vt:lpstr>目录</vt:lpstr>
      <vt:lpstr>01</vt:lpstr>
      <vt:lpstr>PowerPoint 演示文稿</vt:lpstr>
      <vt:lpstr>PowerPoint 演示文稿</vt:lpstr>
      <vt:lpstr>PowerPoint 演示文稿</vt:lpstr>
      <vt:lpstr>PowerPoint 演示文稿</vt:lpstr>
      <vt:lpstr>02</vt:lpstr>
      <vt:lpstr>PowerPoint 演示文稿</vt:lpstr>
      <vt:lpstr>PowerPoint 演示文稿</vt:lpstr>
      <vt:lpstr>PowerPoint 演示文稿</vt:lpstr>
      <vt:lpstr>PowerPoint 演示文稿</vt:lpstr>
      <vt:lpstr>03</vt:lpstr>
      <vt:lpstr>PowerPoint 演示文稿</vt:lpstr>
      <vt:lpstr>PowerPoint 演示文稿</vt:lpstr>
      <vt:lpstr>PowerPoint 演示文稿</vt:lpstr>
      <vt:lpstr>PowerPoint 演示文稿</vt:lpstr>
      <vt:lpstr>04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感谢您的欣赏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简约清新工作总结</dc:title>
  <dc:creator>第一PPT</dc:creator>
  <cp:keywords>www.1ppt.com</cp:keywords>
  <dc:description>www.1ppt.com</dc:description>
  <cp:lastModifiedBy>铭</cp:lastModifiedBy>
  <cp:revision>56</cp:revision>
  <dcterms:created xsi:type="dcterms:W3CDTF">2019-09-24T01:59:00Z</dcterms:created>
  <dcterms:modified xsi:type="dcterms:W3CDTF">2022-02-23T01:34:40Z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FE01E7EAB36744A495D0E6FA1E5D1A57</vt:lpwstr>
  </property>
  <property fmtid="{D5CDD505-2E9C-101B-9397-08002B2CF9AE}" pid="3" name="KSOProductBuildVer">
    <vt:lpwstr>2052-11.1.0.11194</vt:lpwstr>
  </property>
</Properties>
</file>