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3"/>
    <p:sldId id="258" r:id="rId4"/>
    <p:sldId id="259" r:id="rId5"/>
    <p:sldId id="263" r:id="rId6"/>
    <p:sldId id="656" r:id="rId7"/>
    <p:sldId id="657" r:id="rId8"/>
    <p:sldId id="260" r:id="rId9"/>
    <p:sldId id="512" r:id="rId10"/>
    <p:sldId id="822" r:id="rId11"/>
    <p:sldId id="655" r:id="rId12"/>
    <p:sldId id="842" r:id="rId13"/>
    <p:sldId id="261" r:id="rId14"/>
    <p:sldId id="824" r:id="rId15"/>
    <p:sldId id="665" r:id="rId16"/>
    <p:sldId id="615" r:id="rId17"/>
    <p:sldId id="262" r:id="rId18"/>
    <p:sldId id="853" r:id="rId19"/>
    <p:sldId id="578" r:id="rId20"/>
    <p:sldId id="273" r:id="rId21"/>
    <p:sldId id="25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03D"/>
    <a:srgbClr val="FFA519"/>
    <a:srgbClr val="FF6D1D"/>
    <a:srgbClr val="F7F6F4"/>
    <a:srgbClr val="FFD731"/>
    <a:srgbClr val="0023B1"/>
    <a:srgbClr val="AF9F5A"/>
    <a:srgbClr val="F4F4F4"/>
    <a:srgbClr val="92D050"/>
    <a:srgbClr val="C714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1" autoAdjust="0"/>
    <p:restoredTop sz="94660"/>
  </p:normalViewPr>
  <p:slideViewPr>
    <p:cSldViewPr snapToGrid="0">
      <p:cViewPr>
        <p:scale>
          <a:sx n="75" d="100"/>
          <a:sy n="75" d="100"/>
        </p:scale>
        <p:origin x="1596" y="6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alpha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项目 D</c:v>
                </c:pt>
                <c:pt idx="1">
                  <c:v>项目 C</c:v>
                </c:pt>
                <c:pt idx="2">
                  <c:v>项目 B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44.3</c:v>
                </c:pt>
                <c:pt idx="1">
                  <c:v>32.5</c:v>
                </c:pt>
                <c:pt idx="2">
                  <c:v>53.5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项目 D</c:v>
                </c:pt>
                <c:pt idx="1">
                  <c:v>项目 C</c:v>
                </c:pt>
                <c:pt idx="2">
                  <c:v>项目 B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22.4</c:v>
                </c:pt>
                <c:pt idx="1">
                  <c:v>54.4</c:v>
                </c:pt>
                <c:pt idx="2">
                  <c:v>21.8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96644432"/>
        <c:axId val="1489028992"/>
      </c:barChart>
      <c:catAx>
        <c:axId val="1496644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489028992"/>
        <c:crosses val="autoZero"/>
        <c:auto val="1"/>
        <c:lblAlgn val="ctr"/>
        <c:lblOffset val="100"/>
        <c:noMultiLvlLbl val="0"/>
      </c:catAx>
      <c:valAx>
        <c:axId val="1489028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496644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BA430-9691-48CB-A3D3-9D6A17F920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A20CA-116A-49D1-AF6E-54FF8F9FE4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71349" y="43542"/>
            <a:ext cx="1720651" cy="3848100"/>
          </a:xfrm>
          <a:prstGeom prst="rect">
            <a:avLst/>
          </a:prstGeom>
          <a:solidFill>
            <a:srgbClr val="24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 flipH="1">
            <a:off x="4996574" y="2696550"/>
            <a:ext cx="7214476" cy="4161450"/>
          </a:xfrm>
          <a:custGeom>
            <a:avLst/>
            <a:gdLst>
              <a:gd name="connsiteX0" fmla="*/ 15821 w 7826229"/>
              <a:gd name="connsiteY0" fmla="*/ 4514954 h 4514320"/>
              <a:gd name="connsiteX1" fmla="*/ 7821166 w 7826229"/>
              <a:gd name="connsiteY1" fmla="*/ 4514954 h 4514320"/>
              <a:gd name="connsiteX2" fmla="*/ 3322034 w 7826229"/>
              <a:gd name="connsiteY2" fmla="*/ 15821 h 4514320"/>
              <a:gd name="connsiteX3" fmla="*/ 15821 w 7826229"/>
              <a:gd name="connsiteY3" fmla="*/ 15821 h 45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6229" h="4514320">
                <a:moveTo>
                  <a:pt x="15821" y="4514954"/>
                </a:moveTo>
                <a:lnTo>
                  <a:pt x="7821166" y="4514954"/>
                </a:lnTo>
                <a:lnTo>
                  <a:pt x="3322034" y="15821"/>
                </a:lnTo>
                <a:lnTo>
                  <a:pt x="15821" y="15821"/>
                </a:lnTo>
                <a:close/>
              </a:path>
            </a:pathLst>
          </a:custGeom>
          <a:solidFill>
            <a:srgbClr val="2430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/>
          <p:cNvSpPr/>
          <p:nvPr userDrawn="1"/>
        </p:nvSpPr>
        <p:spPr>
          <a:xfrm flipH="1">
            <a:off x="5779674" y="-19050"/>
            <a:ext cx="6431373" cy="4446270"/>
          </a:xfrm>
          <a:custGeom>
            <a:avLst/>
            <a:gdLst>
              <a:gd name="connsiteX0" fmla="*/ 5482369 w 5927682"/>
              <a:gd name="connsiteY0" fmla="*/ 15821 h 4050231"/>
              <a:gd name="connsiteX1" fmla="*/ 5548818 w 5927682"/>
              <a:gd name="connsiteY1" fmla="*/ 53159 h 4050231"/>
              <a:gd name="connsiteX2" fmla="*/ 5914182 w 5927682"/>
              <a:gd name="connsiteY2" fmla="*/ 1719661 h 4050231"/>
              <a:gd name="connsiteX3" fmla="*/ 5159616 w 5927682"/>
              <a:gd name="connsiteY3" fmla="*/ 3283219 h 4050231"/>
              <a:gd name="connsiteX4" fmla="*/ 3297142 w 5927682"/>
              <a:gd name="connsiteY4" fmla="*/ 4054662 h 4050231"/>
              <a:gd name="connsiteX5" fmla="*/ 1434668 w 5927682"/>
              <a:gd name="connsiteY5" fmla="*/ 3283219 h 4050231"/>
              <a:gd name="connsiteX6" fmla="*/ 38604 w 5927682"/>
              <a:gd name="connsiteY6" fmla="*/ 1887577 h 4050231"/>
              <a:gd name="connsiteX7" fmla="*/ 15821 w 5927682"/>
              <a:gd name="connsiteY7" fmla="*/ 1832730 h 4050231"/>
              <a:gd name="connsiteX8" fmla="*/ 15821 w 5927682"/>
              <a:gd name="connsiteY8" fmla="*/ 93662 h 4050231"/>
              <a:gd name="connsiteX9" fmla="*/ 93451 w 5927682"/>
              <a:gd name="connsiteY9" fmla="*/ 16032 h 4050231"/>
              <a:gd name="connsiteX10" fmla="*/ 5482369 w 5927682"/>
              <a:gd name="connsiteY10" fmla="*/ 15821 h 4050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7682" h="4050231">
                <a:moveTo>
                  <a:pt x="5482369" y="15821"/>
                </a:moveTo>
                <a:cubicBezTo>
                  <a:pt x="5509581" y="15821"/>
                  <a:pt x="5534684" y="29955"/>
                  <a:pt x="5548818" y="53159"/>
                </a:cubicBezTo>
                <a:cubicBezTo>
                  <a:pt x="5850265" y="548469"/>
                  <a:pt x="5979788" y="1140393"/>
                  <a:pt x="5914182" y="1719661"/>
                </a:cubicBezTo>
                <a:cubicBezTo>
                  <a:pt x="5846257" y="2316648"/>
                  <a:pt x="5585523" y="2857523"/>
                  <a:pt x="5159616" y="3283219"/>
                </a:cubicBezTo>
                <a:cubicBezTo>
                  <a:pt x="4662197" y="3780638"/>
                  <a:pt x="4000659" y="4054662"/>
                  <a:pt x="3297142" y="4054662"/>
                </a:cubicBezTo>
                <a:cubicBezTo>
                  <a:pt x="2593625" y="4054662"/>
                  <a:pt x="1932087" y="3780638"/>
                  <a:pt x="1434668" y="3283219"/>
                </a:cubicBezTo>
                <a:lnTo>
                  <a:pt x="38604" y="1887577"/>
                </a:lnTo>
                <a:cubicBezTo>
                  <a:pt x="24048" y="1873021"/>
                  <a:pt x="15821" y="1853192"/>
                  <a:pt x="15821" y="1832730"/>
                </a:cubicBezTo>
                <a:lnTo>
                  <a:pt x="15821" y="93662"/>
                </a:lnTo>
                <a:cubicBezTo>
                  <a:pt x="15821" y="50839"/>
                  <a:pt x="50628" y="16032"/>
                  <a:pt x="93451" y="16032"/>
                </a:cubicBezTo>
                <a:lnTo>
                  <a:pt x="5482369" y="158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6912" y="6392659"/>
            <a:ext cx="399129" cy="465341"/>
          </a:xfrm>
          <a:custGeom>
            <a:avLst/>
            <a:gdLst>
              <a:gd name="connsiteX0" fmla="*/ 272254 w 399129"/>
              <a:gd name="connsiteY0" fmla="*/ 0 h 465341"/>
              <a:gd name="connsiteX1" fmla="*/ 361995 w 399129"/>
              <a:gd name="connsiteY1" fmla="*/ 37134 h 465341"/>
              <a:gd name="connsiteX2" fmla="*/ 361995 w 399129"/>
              <a:gd name="connsiteY2" fmla="*/ 216616 h 465341"/>
              <a:gd name="connsiteX3" fmla="*/ 113270 w 399129"/>
              <a:gd name="connsiteY3" fmla="*/ 465341 h 465341"/>
              <a:gd name="connsiteX4" fmla="*/ 0 w 399129"/>
              <a:gd name="connsiteY4" fmla="*/ 465341 h 465341"/>
              <a:gd name="connsiteX5" fmla="*/ 0 w 399129"/>
              <a:gd name="connsiteY5" fmla="*/ 219648 h 465341"/>
              <a:gd name="connsiteX6" fmla="*/ 182514 w 399129"/>
              <a:gd name="connsiteY6" fmla="*/ 37134 h 465341"/>
              <a:gd name="connsiteX7" fmla="*/ 272254 w 399129"/>
              <a:gd name="connsiteY7" fmla="*/ 0 h 465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9129" h="465341">
                <a:moveTo>
                  <a:pt x="272254" y="0"/>
                </a:moveTo>
                <a:cubicBezTo>
                  <a:pt x="304747" y="0"/>
                  <a:pt x="337239" y="12378"/>
                  <a:pt x="361995" y="37134"/>
                </a:cubicBezTo>
                <a:cubicBezTo>
                  <a:pt x="411508" y="86646"/>
                  <a:pt x="411508" y="166941"/>
                  <a:pt x="361995" y="216616"/>
                </a:cubicBezTo>
                <a:lnTo>
                  <a:pt x="113270" y="465341"/>
                </a:lnTo>
                <a:lnTo>
                  <a:pt x="0" y="465341"/>
                </a:lnTo>
                <a:lnTo>
                  <a:pt x="0" y="219648"/>
                </a:lnTo>
                <a:lnTo>
                  <a:pt x="182514" y="37134"/>
                </a:lnTo>
                <a:cubicBezTo>
                  <a:pt x="207270" y="12378"/>
                  <a:pt x="239762" y="0"/>
                  <a:pt x="272254" y="0"/>
                </a:cubicBezTo>
                <a:close/>
              </a:path>
            </a:pathLst>
          </a:custGeom>
          <a:solidFill>
            <a:srgbClr val="24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-19050"/>
            <a:ext cx="3316029" cy="2076450"/>
            <a:chOff x="0" y="-19050"/>
            <a:chExt cx="3316029" cy="2076450"/>
          </a:xfrm>
        </p:grpSpPr>
        <p:sp>
          <p:nvSpPr>
            <p:cNvPr id="6" name="直角三角形 5"/>
            <p:cNvSpPr/>
            <p:nvPr userDrawn="1"/>
          </p:nvSpPr>
          <p:spPr>
            <a:xfrm flipV="1">
              <a:off x="1" y="-6242"/>
              <a:ext cx="2063642" cy="2063642"/>
            </a:xfrm>
            <a:prstGeom prst="rtTriangle">
              <a:avLst/>
            </a:prstGeom>
            <a:solidFill>
              <a:srgbClr val="243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 flipV="1">
              <a:off x="0" y="949379"/>
              <a:ext cx="579640" cy="759000"/>
            </a:xfrm>
            <a:custGeom>
              <a:avLst/>
              <a:gdLst>
                <a:gd name="connsiteX0" fmla="*/ 452642 w 579640"/>
                <a:gd name="connsiteY0" fmla="*/ 759000 h 759000"/>
                <a:gd name="connsiteX1" fmla="*/ 542384 w 579640"/>
                <a:gd name="connsiteY1" fmla="*/ 721865 h 759000"/>
                <a:gd name="connsiteX2" fmla="*/ 542384 w 579640"/>
                <a:gd name="connsiteY2" fmla="*/ 542384 h 759000"/>
                <a:gd name="connsiteX3" fmla="*/ 0 w 579640"/>
                <a:gd name="connsiteY3" fmla="*/ 0 h 759000"/>
                <a:gd name="connsiteX4" fmla="*/ 0 w 579640"/>
                <a:gd name="connsiteY4" fmla="*/ 358965 h 759000"/>
                <a:gd name="connsiteX5" fmla="*/ 362901 w 579640"/>
                <a:gd name="connsiteY5" fmla="*/ 721865 h 759000"/>
                <a:gd name="connsiteX6" fmla="*/ 452642 w 579640"/>
                <a:gd name="connsiteY6" fmla="*/ 759000 h 75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40" h="759000">
                  <a:moveTo>
                    <a:pt x="452642" y="759000"/>
                  </a:moveTo>
                  <a:cubicBezTo>
                    <a:pt x="485135" y="759000"/>
                    <a:pt x="517628" y="746621"/>
                    <a:pt x="542384" y="721865"/>
                  </a:cubicBezTo>
                  <a:cubicBezTo>
                    <a:pt x="592059" y="672353"/>
                    <a:pt x="592059" y="591896"/>
                    <a:pt x="542384" y="542384"/>
                  </a:cubicBezTo>
                  <a:lnTo>
                    <a:pt x="0" y="0"/>
                  </a:lnTo>
                  <a:lnTo>
                    <a:pt x="0" y="358965"/>
                  </a:lnTo>
                  <a:lnTo>
                    <a:pt x="362901" y="721865"/>
                  </a:lnTo>
                  <a:cubicBezTo>
                    <a:pt x="387657" y="746621"/>
                    <a:pt x="420150" y="759000"/>
                    <a:pt x="452642" y="759000"/>
                  </a:cubicBezTo>
                  <a:close/>
                </a:path>
              </a:pathLst>
            </a:cu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 userDrawn="1"/>
          </p:nvSpPr>
          <p:spPr>
            <a:xfrm flipH="1">
              <a:off x="1752481" y="-19050"/>
              <a:ext cx="1563548" cy="1042365"/>
            </a:xfrm>
            <a:custGeom>
              <a:avLst/>
              <a:gdLst>
                <a:gd name="connsiteX0" fmla="*/ 618554 w 914400"/>
                <a:gd name="connsiteY0" fmla="*/ 7144 h 609600"/>
                <a:gd name="connsiteX1" fmla="*/ 7144 w 914400"/>
                <a:gd name="connsiteY1" fmla="*/ 7144 h 609600"/>
                <a:gd name="connsiteX2" fmla="*/ 547211 w 914400"/>
                <a:gd name="connsiteY2" fmla="*/ 547211 h 609600"/>
                <a:gd name="connsiteX3" fmla="*/ 852869 w 914400"/>
                <a:gd name="connsiteY3" fmla="*/ 547211 h 609600"/>
                <a:gd name="connsiteX4" fmla="*/ 852869 w 914400"/>
                <a:gd name="connsiteY4" fmla="*/ 241554 h 609600"/>
                <a:gd name="connsiteX5" fmla="*/ 618554 w 914400"/>
                <a:gd name="connsiteY5" fmla="*/ 7144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609600">
                  <a:moveTo>
                    <a:pt x="618554" y="7144"/>
                  </a:moveTo>
                  <a:lnTo>
                    <a:pt x="7144" y="7144"/>
                  </a:lnTo>
                  <a:lnTo>
                    <a:pt x="547211" y="547211"/>
                  </a:lnTo>
                  <a:cubicBezTo>
                    <a:pt x="631603" y="631603"/>
                    <a:pt x="768477" y="631603"/>
                    <a:pt x="852869" y="547211"/>
                  </a:cubicBezTo>
                  <a:cubicBezTo>
                    <a:pt x="937260" y="462820"/>
                    <a:pt x="937260" y="325946"/>
                    <a:pt x="852869" y="241554"/>
                  </a:cubicBezTo>
                  <a:lnTo>
                    <a:pt x="618554" y="7144"/>
                  </a:lnTo>
                  <a:close/>
                </a:path>
              </a:pathLst>
            </a:custGeom>
            <a:solidFill>
              <a:srgbClr val="FFA5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/>
          <p:cNvSpPr/>
          <p:nvPr userDrawn="1"/>
        </p:nvSpPr>
        <p:spPr>
          <a:xfrm flipH="1">
            <a:off x="5955469" y="5393599"/>
            <a:ext cx="1830859" cy="1464401"/>
          </a:xfrm>
          <a:custGeom>
            <a:avLst/>
            <a:gdLst>
              <a:gd name="connsiteX0" fmla="*/ 259257 w 1830859"/>
              <a:gd name="connsiteY0" fmla="*/ 0 h 1464401"/>
              <a:gd name="connsiteX1" fmla="*/ 75942 w 1830859"/>
              <a:gd name="connsiteY1" fmla="*/ 75942 h 1464401"/>
              <a:gd name="connsiteX2" fmla="*/ 75942 w 1830859"/>
              <a:gd name="connsiteY2" fmla="*/ 442783 h 1464401"/>
              <a:gd name="connsiteX3" fmla="*/ 1097559 w 1830859"/>
              <a:gd name="connsiteY3" fmla="*/ 1464401 h 1464401"/>
              <a:gd name="connsiteX4" fmla="*/ 1830859 w 1830859"/>
              <a:gd name="connsiteY4" fmla="*/ 1464401 h 1464401"/>
              <a:gd name="connsiteX5" fmla="*/ 442572 w 1830859"/>
              <a:gd name="connsiteY5" fmla="*/ 75942 h 1464401"/>
              <a:gd name="connsiteX6" fmla="*/ 259257 w 1830859"/>
              <a:gd name="connsiteY6" fmla="*/ 0 h 146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0859" h="1464401">
                <a:moveTo>
                  <a:pt x="259257" y="0"/>
                </a:moveTo>
                <a:cubicBezTo>
                  <a:pt x="192913" y="0"/>
                  <a:pt x="126570" y="25314"/>
                  <a:pt x="75942" y="75942"/>
                </a:cubicBezTo>
                <a:cubicBezTo>
                  <a:pt x="-25314" y="177198"/>
                  <a:pt x="-25314" y="341527"/>
                  <a:pt x="75942" y="442783"/>
                </a:cubicBezTo>
                <a:lnTo>
                  <a:pt x="1097559" y="1464401"/>
                </a:lnTo>
                <a:lnTo>
                  <a:pt x="1830859" y="1464401"/>
                </a:lnTo>
                <a:lnTo>
                  <a:pt x="442572" y="75942"/>
                </a:lnTo>
                <a:cubicBezTo>
                  <a:pt x="391944" y="25314"/>
                  <a:pt x="325600" y="0"/>
                  <a:pt x="259257" y="0"/>
                </a:cubicBezTo>
                <a:close/>
              </a:path>
            </a:pathLst>
          </a:custGeom>
          <a:solidFill>
            <a:srgbClr val="FFA51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11144249" y="5810250"/>
            <a:ext cx="1047749" cy="1047749"/>
          </a:xfrm>
          <a:prstGeom prst="rtTriangle">
            <a:avLst/>
          </a:prstGeom>
          <a:solidFill>
            <a:srgbClr val="FF6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 flipH="1">
            <a:off x="7820894" y="3720598"/>
            <a:ext cx="4401678" cy="2447674"/>
          </a:xfrm>
          <a:custGeom>
            <a:avLst/>
            <a:gdLst>
              <a:gd name="connsiteX0" fmla="*/ 0 w 4401678"/>
              <a:gd name="connsiteY0" fmla="*/ 0 h 2447674"/>
              <a:gd name="connsiteX1" fmla="*/ 0 w 4401678"/>
              <a:gd name="connsiteY1" fmla="*/ 294674 h 2447674"/>
              <a:gd name="connsiteX2" fmla="*/ 58991 w 4401678"/>
              <a:gd name="connsiteY2" fmla="*/ 317349 h 2447674"/>
              <a:gd name="connsiteX3" fmla="*/ 244133 w 4401678"/>
              <a:gd name="connsiteY3" fmla="*/ 424216 h 2447674"/>
              <a:gd name="connsiteX4" fmla="*/ 809458 w 4401678"/>
              <a:gd name="connsiteY4" fmla="*/ 1175083 h 2447674"/>
              <a:gd name="connsiteX5" fmla="*/ 1066578 w 4401678"/>
              <a:gd name="connsiteY5" fmla="*/ 1603709 h 2447674"/>
              <a:gd name="connsiteX6" fmla="*/ 2045652 w 4401678"/>
              <a:gd name="connsiteY6" fmla="*/ 2376470 h 2447674"/>
              <a:gd name="connsiteX7" fmla="*/ 3293355 w 4401678"/>
              <a:gd name="connsiteY7" fmla="*/ 2173525 h 2447674"/>
              <a:gd name="connsiteX8" fmla="*/ 3863732 w 4401678"/>
              <a:gd name="connsiteY8" fmla="*/ 1170310 h 2447674"/>
              <a:gd name="connsiteX9" fmla="*/ 4223589 w 4401678"/>
              <a:gd name="connsiteY9" fmla="*/ 407654 h 2447674"/>
              <a:gd name="connsiteX10" fmla="*/ 4339435 w 4401678"/>
              <a:gd name="connsiteY10" fmla="*/ 285893 h 2447674"/>
              <a:gd name="connsiteX11" fmla="*/ 4401678 w 4401678"/>
              <a:gd name="connsiteY11" fmla="*/ 238460 h 2447674"/>
              <a:gd name="connsiteX12" fmla="*/ 4200799 w 4401678"/>
              <a:gd name="connsiteY12" fmla="*/ 37580 h 2447674"/>
              <a:gd name="connsiteX13" fmla="*/ 4112386 w 4401678"/>
              <a:gd name="connsiteY13" fmla="*/ 114375 h 2447674"/>
              <a:gd name="connsiteX14" fmla="*/ 4005766 w 4401678"/>
              <a:gd name="connsiteY14" fmla="*/ 231657 h 2447674"/>
              <a:gd name="connsiteX15" fmla="*/ 3599316 w 4401678"/>
              <a:gd name="connsiteY15" fmla="*/ 1078804 h 2447674"/>
              <a:gd name="connsiteX16" fmla="*/ 3115674 w 4401678"/>
              <a:gd name="connsiteY16" fmla="*/ 1957107 h 2447674"/>
              <a:gd name="connsiteX17" fmla="*/ 2133230 w 4401678"/>
              <a:gd name="connsiteY17" fmla="*/ 2109527 h 2447674"/>
              <a:gd name="connsiteX18" fmla="*/ 1298434 w 4401678"/>
              <a:gd name="connsiteY18" fmla="*/ 1444553 h 2447674"/>
              <a:gd name="connsiteX19" fmla="*/ 1055350 w 4401678"/>
              <a:gd name="connsiteY19" fmla="*/ 1038664 h 2447674"/>
              <a:gd name="connsiteX20" fmla="*/ 410587 w 4401678"/>
              <a:gd name="connsiteY20" fmla="*/ 197973 h 2447674"/>
              <a:gd name="connsiteX21" fmla="*/ 47749 w 4401678"/>
              <a:gd name="connsiteY21" fmla="*/ 12978 h 244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401678" h="2447674">
                <a:moveTo>
                  <a:pt x="0" y="0"/>
                </a:moveTo>
                <a:lnTo>
                  <a:pt x="0" y="294674"/>
                </a:lnTo>
                <a:lnTo>
                  <a:pt x="58991" y="317349"/>
                </a:lnTo>
                <a:cubicBezTo>
                  <a:pt x="124293" y="346375"/>
                  <a:pt x="186520" y="382112"/>
                  <a:pt x="244133" y="424216"/>
                </a:cubicBezTo>
                <a:cubicBezTo>
                  <a:pt x="491708" y="605266"/>
                  <a:pt x="646092" y="882034"/>
                  <a:pt x="809458" y="1175083"/>
                </a:cubicBezTo>
                <a:cubicBezTo>
                  <a:pt x="889177" y="1318239"/>
                  <a:pt x="971702" y="1465887"/>
                  <a:pt x="1066578" y="1603709"/>
                </a:cubicBezTo>
                <a:cubicBezTo>
                  <a:pt x="1250716" y="1870934"/>
                  <a:pt x="1570149" y="2221806"/>
                  <a:pt x="2045652" y="2376470"/>
                </a:cubicBezTo>
                <a:cubicBezTo>
                  <a:pt x="2488875" y="2520468"/>
                  <a:pt x="2966904" y="2442715"/>
                  <a:pt x="3293355" y="2173525"/>
                </a:cubicBezTo>
                <a:cubicBezTo>
                  <a:pt x="3607176" y="1914722"/>
                  <a:pt x="3737700" y="1536342"/>
                  <a:pt x="3863732" y="1170310"/>
                </a:cubicBezTo>
                <a:cubicBezTo>
                  <a:pt x="3961417" y="886806"/>
                  <a:pt x="4053486" y="619020"/>
                  <a:pt x="4223589" y="407654"/>
                </a:cubicBezTo>
                <a:cubicBezTo>
                  <a:pt x="4258781" y="363901"/>
                  <a:pt x="4297605" y="323252"/>
                  <a:pt x="4339435" y="285893"/>
                </a:cubicBezTo>
                <a:lnTo>
                  <a:pt x="4401678" y="238460"/>
                </a:lnTo>
                <a:lnTo>
                  <a:pt x="4200799" y="37580"/>
                </a:lnTo>
                <a:lnTo>
                  <a:pt x="4112386" y="114375"/>
                </a:lnTo>
                <a:cubicBezTo>
                  <a:pt x="4074700" y="151167"/>
                  <a:pt x="4039064" y="190289"/>
                  <a:pt x="4005766" y="231657"/>
                </a:cubicBezTo>
                <a:cubicBezTo>
                  <a:pt x="3805067" y="481478"/>
                  <a:pt x="3700648" y="785194"/>
                  <a:pt x="3599316" y="1078804"/>
                </a:cubicBezTo>
                <a:cubicBezTo>
                  <a:pt x="3480580" y="1423220"/>
                  <a:pt x="3368581" y="1748549"/>
                  <a:pt x="3115674" y="1957107"/>
                </a:cubicBezTo>
                <a:cubicBezTo>
                  <a:pt x="2866414" y="2162578"/>
                  <a:pt x="2480735" y="2222368"/>
                  <a:pt x="2133230" y="2109527"/>
                </a:cubicBezTo>
                <a:cubicBezTo>
                  <a:pt x="1820253" y="2007914"/>
                  <a:pt x="1523835" y="1771846"/>
                  <a:pt x="1298434" y="1444553"/>
                </a:cubicBezTo>
                <a:cubicBezTo>
                  <a:pt x="1210857" y="1317677"/>
                  <a:pt x="1131980" y="1175926"/>
                  <a:pt x="1055350" y="1038664"/>
                </a:cubicBezTo>
                <a:cubicBezTo>
                  <a:pt x="884405" y="732141"/>
                  <a:pt x="707845" y="415514"/>
                  <a:pt x="410587" y="197973"/>
                </a:cubicBezTo>
                <a:cubicBezTo>
                  <a:pt x="300694" y="117553"/>
                  <a:pt x="177537" y="55410"/>
                  <a:pt x="47749" y="12978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5791199" y="-33564"/>
            <a:ext cx="6419850" cy="4386517"/>
          </a:xfrm>
          <a:custGeom>
            <a:avLst/>
            <a:gdLst>
              <a:gd name="connsiteX0" fmla="*/ 5482369 w 5927682"/>
              <a:gd name="connsiteY0" fmla="*/ 15821 h 4050231"/>
              <a:gd name="connsiteX1" fmla="*/ 5548818 w 5927682"/>
              <a:gd name="connsiteY1" fmla="*/ 53159 h 4050231"/>
              <a:gd name="connsiteX2" fmla="*/ 5914182 w 5927682"/>
              <a:gd name="connsiteY2" fmla="*/ 1719661 h 4050231"/>
              <a:gd name="connsiteX3" fmla="*/ 5159616 w 5927682"/>
              <a:gd name="connsiteY3" fmla="*/ 3283219 h 4050231"/>
              <a:gd name="connsiteX4" fmla="*/ 3297142 w 5927682"/>
              <a:gd name="connsiteY4" fmla="*/ 4054662 h 4050231"/>
              <a:gd name="connsiteX5" fmla="*/ 1434668 w 5927682"/>
              <a:gd name="connsiteY5" fmla="*/ 3283219 h 4050231"/>
              <a:gd name="connsiteX6" fmla="*/ 38604 w 5927682"/>
              <a:gd name="connsiteY6" fmla="*/ 1887577 h 4050231"/>
              <a:gd name="connsiteX7" fmla="*/ 15821 w 5927682"/>
              <a:gd name="connsiteY7" fmla="*/ 1832730 h 4050231"/>
              <a:gd name="connsiteX8" fmla="*/ 15821 w 5927682"/>
              <a:gd name="connsiteY8" fmla="*/ 93662 h 4050231"/>
              <a:gd name="connsiteX9" fmla="*/ 93451 w 5927682"/>
              <a:gd name="connsiteY9" fmla="*/ 16032 h 4050231"/>
              <a:gd name="connsiteX10" fmla="*/ 5482369 w 5927682"/>
              <a:gd name="connsiteY10" fmla="*/ 15821 h 4050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7682" h="4050231">
                <a:moveTo>
                  <a:pt x="5482369" y="15821"/>
                </a:moveTo>
                <a:cubicBezTo>
                  <a:pt x="5509581" y="15821"/>
                  <a:pt x="5534684" y="29955"/>
                  <a:pt x="5548818" y="53159"/>
                </a:cubicBezTo>
                <a:cubicBezTo>
                  <a:pt x="5850265" y="548469"/>
                  <a:pt x="5979788" y="1140393"/>
                  <a:pt x="5914182" y="1719661"/>
                </a:cubicBezTo>
                <a:cubicBezTo>
                  <a:pt x="5846257" y="2316648"/>
                  <a:pt x="5585523" y="2857523"/>
                  <a:pt x="5159616" y="3283219"/>
                </a:cubicBezTo>
                <a:cubicBezTo>
                  <a:pt x="4662197" y="3780638"/>
                  <a:pt x="4000659" y="4054662"/>
                  <a:pt x="3297142" y="4054662"/>
                </a:cubicBezTo>
                <a:cubicBezTo>
                  <a:pt x="2593625" y="4054662"/>
                  <a:pt x="1932087" y="3780638"/>
                  <a:pt x="1434668" y="3283219"/>
                </a:cubicBezTo>
                <a:lnTo>
                  <a:pt x="38604" y="1887577"/>
                </a:lnTo>
                <a:cubicBezTo>
                  <a:pt x="24048" y="1873021"/>
                  <a:pt x="15821" y="1853192"/>
                  <a:pt x="15821" y="1832730"/>
                </a:cubicBezTo>
                <a:lnTo>
                  <a:pt x="15821" y="93662"/>
                </a:lnTo>
                <a:cubicBezTo>
                  <a:pt x="15821" y="50839"/>
                  <a:pt x="50628" y="16032"/>
                  <a:pt x="93451" y="16032"/>
                </a:cubicBezTo>
                <a:lnTo>
                  <a:pt x="5482369" y="15821"/>
                </a:ln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6699448" y="3307038"/>
            <a:ext cx="1720651" cy="1720651"/>
          </a:xfrm>
          <a:custGeom>
            <a:avLst/>
            <a:gdLst>
              <a:gd name="connsiteX0" fmla="*/ 723464 w 1265697"/>
              <a:gd name="connsiteY0" fmla="*/ 104827 h 1265697"/>
              <a:gd name="connsiteX1" fmla="*/ 1168766 w 1265697"/>
              <a:gd name="connsiteY1" fmla="*/ 723464 h 1265697"/>
              <a:gd name="connsiteX2" fmla="*/ 550129 w 1265697"/>
              <a:gd name="connsiteY2" fmla="*/ 1168766 h 1265697"/>
              <a:gd name="connsiteX3" fmla="*/ 104827 w 1265697"/>
              <a:gd name="connsiteY3" fmla="*/ 550129 h 1265697"/>
              <a:gd name="connsiteX4" fmla="*/ 723464 w 1265697"/>
              <a:gd name="connsiteY4" fmla="*/ 104827 h 12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5697" h="1265697">
                <a:moveTo>
                  <a:pt x="723464" y="104827"/>
                </a:moveTo>
                <a:cubicBezTo>
                  <a:pt x="1017262" y="152692"/>
                  <a:pt x="1216631" y="429665"/>
                  <a:pt x="1168766" y="723464"/>
                </a:cubicBezTo>
                <a:cubicBezTo>
                  <a:pt x="1120901" y="1017262"/>
                  <a:pt x="843928" y="1216631"/>
                  <a:pt x="550129" y="1168766"/>
                </a:cubicBezTo>
                <a:cubicBezTo>
                  <a:pt x="256331" y="1120901"/>
                  <a:pt x="56962" y="843927"/>
                  <a:pt x="104827" y="550129"/>
                </a:cubicBezTo>
                <a:cubicBezTo>
                  <a:pt x="152692" y="256330"/>
                  <a:pt x="429665" y="56962"/>
                  <a:pt x="723464" y="10482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6744927" y="3347251"/>
            <a:ext cx="1644931" cy="1644931"/>
          </a:xfrm>
          <a:custGeom>
            <a:avLst/>
            <a:gdLst>
              <a:gd name="connsiteX0" fmla="*/ 723464 w 1265697"/>
              <a:gd name="connsiteY0" fmla="*/ 104827 h 1265697"/>
              <a:gd name="connsiteX1" fmla="*/ 1168766 w 1265697"/>
              <a:gd name="connsiteY1" fmla="*/ 723464 h 1265697"/>
              <a:gd name="connsiteX2" fmla="*/ 550129 w 1265697"/>
              <a:gd name="connsiteY2" fmla="*/ 1168766 h 1265697"/>
              <a:gd name="connsiteX3" fmla="*/ 104827 w 1265697"/>
              <a:gd name="connsiteY3" fmla="*/ 550129 h 1265697"/>
              <a:gd name="connsiteX4" fmla="*/ 723464 w 1265697"/>
              <a:gd name="connsiteY4" fmla="*/ 104827 h 12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5697" h="1265697">
                <a:moveTo>
                  <a:pt x="723464" y="104827"/>
                </a:moveTo>
                <a:cubicBezTo>
                  <a:pt x="1017262" y="152692"/>
                  <a:pt x="1216631" y="429665"/>
                  <a:pt x="1168766" y="723464"/>
                </a:cubicBezTo>
                <a:cubicBezTo>
                  <a:pt x="1120901" y="1017262"/>
                  <a:pt x="843928" y="1216631"/>
                  <a:pt x="550129" y="1168766"/>
                </a:cubicBezTo>
                <a:cubicBezTo>
                  <a:pt x="256331" y="1120901"/>
                  <a:pt x="56962" y="843927"/>
                  <a:pt x="104827" y="550129"/>
                </a:cubicBezTo>
                <a:cubicBezTo>
                  <a:pt x="152692" y="256330"/>
                  <a:pt x="429665" y="56962"/>
                  <a:pt x="723464" y="104827"/>
                </a:cubicBezTo>
                <a:close/>
              </a:path>
            </a:pathLst>
          </a:custGeom>
          <a:solidFill>
            <a:srgbClr val="FF6D1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>
          <a:xfrm flipH="1" flipV="1">
            <a:off x="11792871" y="-6350"/>
            <a:ext cx="399129" cy="465341"/>
          </a:xfrm>
          <a:custGeom>
            <a:avLst/>
            <a:gdLst>
              <a:gd name="connsiteX0" fmla="*/ 272254 w 399129"/>
              <a:gd name="connsiteY0" fmla="*/ 0 h 465341"/>
              <a:gd name="connsiteX1" fmla="*/ 361995 w 399129"/>
              <a:gd name="connsiteY1" fmla="*/ 37134 h 465341"/>
              <a:gd name="connsiteX2" fmla="*/ 361995 w 399129"/>
              <a:gd name="connsiteY2" fmla="*/ 216616 h 465341"/>
              <a:gd name="connsiteX3" fmla="*/ 113270 w 399129"/>
              <a:gd name="connsiteY3" fmla="*/ 465341 h 465341"/>
              <a:gd name="connsiteX4" fmla="*/ 0 w 399129"/>
              <a:gd name="connsiteY4" fmla="*/ 465341 h 465341"/>
              <a:gd name="connsiteX5" fmla="*/ 0 w 399129"/>
              <a:gd name="connsiteY5" fmla="*/ 219648 h 465341"/>
              <a:gd name="connsiteX6" fmla="*/ 182514 w 399129"/>
              <a:gd name="connsiteY6" fmla="*/ 37134 h 465341"/>
              <a:gd name="connsiteX7" fmla="*/ 272254 w 399129"/>
              <a:gd name="connsiteY7" fmla="*/ 0 h 465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9129" h="465341">
                <a:moveTo>
                  <a:pt x="272254" y="0"/>
                </a:moveTo>
                <a:cubicBezTo>
                  <a:pt x="304747" y="0"/>
                  <a:pt x="337239" y="12378"/>
                  <a:pt x="361995" y="37134"/>
                </a:cubicBezTo>
                <a:cubicBezTo>
                  <a:pt x="411508" y="86646"/>
                  <a:pt x="411508" y="166941"/>
                  <a:pt x="361995" y="216616"/>
                </a:cubicBezTo>
                <a:lnTo>
                  <a:pt x="113270" y="465341"/>
                </a:lnTo>
                <a:lnTo>
                  <a:pt x="0" y="465341"/>
                </a:lnTo>
                <a:lnTo>
                  <a:pt x="0" y="219648"/>
                </a:lnTo>
                <a:lnTo>
                  <a:pt x="182514" y="37134"/>
                </a:lnTo>
                <a:cubicBezTo>
                  <a:pt x="207270" y="12378"/>
                  <a:pt x="239762" y="0"/>
                  <a:pt x="272254" y="0"/>
                </a:cubicBezTo>
                <a:close/>
              </a:path>
            </a:pathLst>
          </a:custGeom>
          <a:solidFill>
            <a:srgbClr val="24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 flipH="1" flipV="1">
            <a:off x="9797142" y="5375402"/>
            <a:ext cx="2387945" cy="1495297"/>
            <a:chOff x="0" y="-19050"/>
            <a:chExt cx="3316029" cy="2076450"/>
          </a:xfrm>
        </p:grpSpPr>
        <p:sp>
          <p:nvSpPr>
            <p:cNvPr id="5" name="直角三角形 4"/>
            <p:cNvSpPr/>
            <p:nvPr userDrawn="1"/>
          </p:nvSpPr>
          <p:spPr>
            <a:xfrm flipV="1">
              <a:off x="1" y="-6242"/>
              <a:ext cx="2063642" cy="2063642"/>
            </a:xfrm>
            <a:prstGeom prst="rtTriangle">
              <a:avLst/>
            </a:prstGeom>
            <a:solidFill>
              <a:srgbClr val="243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/>
            <p:cNvSpPr/>
            <p:nvPr userDrawn="1"/>
          </p:nvSpPr>
          <p:spPr>
            <a:xfrm flipV="1">
              <a:off x="0" y="949379"/>
              <a:ext cx="579640" cy="759000"/>
            </a:xfrm>
            <a:custGeom>
              <a:avLst/>
              <a:gdLst>
                <a:gd name="connsiteX0" fmla="*/ 452642 w 579640"/>
                <a:gd name="connsiteY0" fmla="*/ 759000 h 759000"/>
                <a:gd name="connsiteX1" fmla="*/ 542384 w 579640"/>
                <a:gd name="connsiteY1" fmla="*/ 721865 h 759000"/>
                <a:gd name="connsiteX2" fmla="*/ 542384 w 579640"/>
                <a:gd name="connsiteY2" fmla="*/ 542384 h 759000"/>
                <a:gd name="connsiteX3" fmla="*/ 0 w 579640"/>
                <a:gd name="connsiteY3" fmla="*/ 0 h 759000"/>
                <a:gd name="connsiteX4" fmla="*/ 0 w 579640"/>
                <a:gd name="connsiteY4" fmla="*/ 358965 h 759000"/>
                <a:gd name="connsiteX5" fmla="*/ 362901 w 579640"/>
                <a:gd name="connsiteY5" fmla="*/ 721865 h 759000"/>
                <a:gd name="connsiteX6" fmla="*/ 452642 w 579640"/>
                <a:gd name="connsiteY6" fmla="*/ 759000 h 75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40" h="759000">
                  <a:moveTo>
                    <a:pt x="452642" y="759000"/>
                  </a:moveTo>
                  <a:cubicBezTo>
                    <a:pt x="485135" y="759000"/>
                    <a:pt x="517628" y="746621"/>
                    <a:pt x="542384" y="721865"/>
                  </a:cubicBezTo>
                  <a:cubicBezTo>
                    <a:pt x="592059" y="672353"/>
                    <a:pt x="592059" y="591896"/>
                    <a:pt x="542384" y="542384"/>
                  </a:cubicBezTo>
                  <a:lnTo>
                    <a:pt x="0" y="0"/>
                  </a:lnTo>
                  <a:lnTo>
                    <a:pt x="0" y="358965"/>
                  </a:lnTo>
                  <a:lnTo>
                    <a:pt x="362901" y="721865"/>
                  </a:lnTo>
                  <a:cubicBezTo>
                    <a:pt x="387657" y="746621"/>
                    <a:pt x="420150" y="759000"/>
                    <a:pt x="452642" y="759000"/>
                  </a:cubicBezTo>
                  <a:close/>
                </a:path>
              </a:pathLst>
            </a:cu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 flipH="1">
              <a:off x="1752481" y="-19050"/>
              <a:ext cx="1563548" cy="1042365"/>
            </a:xfrm>
            <a:custGeom>
              <a:avLst/>
              <a:gdLst>
                <a:gd name="connsiteX0" fmla="*/ 618554 w 914400"/>
                <a:gd name="connsiteY0" fmla="*/ 7144 h 609600"/>
                <a:gd name="connsiteX1" fmla="*/ 7144 w 914400"/>
                <a:gd name="connsiteY1" fmla="*/ 7144 h 609600"/>
                <a:gd name="connsiteX2" fmla="*/ 547211 w 914400"/>
                <a:gd name="connsiteY2" fmla="*/ 547211 h 609600"/>
                <a:gd name="connsiteX3" fmla="*/ 852869 w 914400"/>
                <a:gd name="connsiteY3" fmla="*/ 547211 h 609600"/>
                <a:gd name="connsiteX4" fmla="*/ 852869 w 914400"/>
                <a:gd name="connsiteY4" fmla="*/ 241554 h 609600"/>
                <a:gd name="connsiteX5" fmla="*/ 618554 w 914400"/>
                <a:gd name="connsiteY5" fmla="*/ 7144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609600">
                  <a:moveTo>
                    <a:pt x="618554" y="7144"/>
                  </a:moveTo>
                  <a:lnTo>
                    <a:pt x="7144" y="7144"/>
                  </a:lnTo>
                  <a:lnTo>
                    <a:pt x="547211" y="547211"/>
                  </a:lnTo>
                  <a:cubicBezTo>
                    <a:pt x="631603" y="631603"/>
                    <a:pt x="768477" y="631603"/>
                    <a:pt x="852869" y="547211"/>
                  </a:cubicBezTo>
                  <a:cubicBezTo>
                    <a:pt x="937260" y="462820"/>
                    <a:pt x="937260" y="325946"/>
                    <a:pt x="852869" y="241554"/>
                  </a:cubicBezTo>
                  <a:lnTo>
                    <a:pt x="618554" y="7144"/>
                  </a:lnTo>
                  <a:close/>
                </a:path>
              </a:pathLst>
            </a:custGeom>
            <a:solidFill>
              <a:srgbClr val="FFA5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-25400" y="-8164"/>
            <a:ext cx="5791200" cy="3335150"/>
            <a:chOff x="-25400" y="-33564"/>
            <a:chExt cx="7225998" cy="4161450"/>
          </a:xfrm>
        </p:grpSpPr>
        <p:sp>
          <p:nvSpPr>
            <p:cNvPr id="10" name="任意多边形: 形状 9"/>
            <p:cNvSpPr/>
            <p:nvPr userDrawn="1"/>
          </p:nvSpPr>
          <p:spPr>
            <a:xfrm flipV="1">
              <a:off x="-13878" y="-33564"/>
              <a:ext cx="7214476" cy="4161450"/>
            </a:xfrm>
            <a:custGeom>
              <a:avLst/>
              <a:gdLst>
                <a:gd name="connsiteX0" fmla="*/ 15821 w 7826229"/>
                <a:gd name="connsiteY0" fmla="*/ 4514954 h 4514320"/>
                <a:gd name="connsiteX1" fmla="*/ 7821166 w 7826229"/>
                <a:gd name="connsiteY1" fmla="*/ 4514954 h 4514320"/>
                <a:gd name="connsiteX2" fmla="*/ 3322034 w 7826229"/>
                <a:gd name="connsiteY2" fmla="*/ 15821 h 4514320"/>
                <a:gd name="connsiteX3" fmla="*/ 15821 w 7826229"/>
                <a:gd name="connsiteY3" fmla="*/ 15821 h 451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229" h="4514320">
                  <a:moveTo>
                    <a:pt x="15821" y="4514954"/>
                  </a:moveTo>
                  <a:lnTo>
                    <a:pt x="7821166" y="4514954"/>
                  </a:lnTo>
                  <a:lnTo>
                    <a:pt x="3322034" y="15821"/>
                  </a:lnTo>
                  <a:lnTo>
                    <a:pt x="15821" y="15821"/>
                  </a:lnTo>
                  <a:close/>
                </a:path>
              </a:pathLst>
            </a:custGeom>
            <a:solidFill>
              <a:srgbClr val="2430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 userDrawn="1"/>
          </p:nvSpPr>
          <p:spPr>
            <a:xfrm flipV="1">
              <a:off x="4410844" y="-33564"/>
              <a:ext cx="1830859" cy="1464401"/>
            </a:xfrm>
            <a:custGeom>
              <a:avLst/>
              <a:gdLst>
                <a:gd name="connsiteX0" fmla="*/ 259257 w 1830859"/>
                <a:gd name="connsiteY0" fmla="*/ 0 h 1464401"/>
                <a:gd name="connsiteX1" fmla="*/ 75942 w 1830859"/>
                <a:gd name="connsiteY1" fmla="*/ 75942 h 1464401"/>
                <a:gd name="connsiteX2" fmla="*/ 75942 w 1830859"/>
                <a:gd name="connsiteY2" fmla="*/ 442783 h 1464401"/>
                <a:gd name="connsiteX3" fmla="*/ 1097559 w 1830859"/>
                <a:gd name="connsiteY3" fmla="*/ 1464401 h 1464401"/>
                <a:gd name="connsiteX4" fmla="*/ 1830859 w 1830859"/>
                <a:gd name="connsiteY4" fmla="*/ 1464401 h 1464401"/>
                <a:gd name="connsiteX5" fmla="*/ 442572 w 1830859"/>
                <a:gd name="connsiteY5" fmla="*/ 75942 h 1464401"/>
                <a:gd name="connsiteX6" fmla="*/ 259257 w 1830859"/>
                <a:gd name="connsiteY6" fmla="*/ 0 h 146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0859" h="1464401">
                  <a:moveTo>
                    <a:pt x="259257" y="0"/>
                  </a:moveTo>
                  <a:cubicBezTo>
                    <a:pt x="192913" y="0"/>
                    <a:pt x="126570" y="25314"/>
                    <a:pt x="75942" y="75942"/>
                  </a:cubicBezTo>
                  <a:cubicBezTo>
                    <a:pt x="-25314" y="177198"/>
                    <a:pt x="-25314" y="341527"/>
                    <a:pt x="75942" y="442783"/>
                  </a:cubicBezTo>
                  <a:lnTo>
                    <a:pt x="1097559" y="1464401"/>
                  </a:lnTo>
                  <a:lnTo>
                    <a:pt x="1830859" y="1464401"/>
                  </a:lnTo>
                  <a:lnTo>
                    <a:pt x="442572" y="75942"/>
                  </a:lnTo>
                  <a:cubicBezTo>
                    <a:pt x="391944" y="25314"/>
                    <a:pt x="325600" y="0"/>
                    <a:pt x="259257" y="0"/>
                  </a:cubicBezTo>
                  <a:close/>
                </a:path>
              </a:pathLst>
            </a:custGeom>
            <a:solidFill>
              <a:srgbClr val="FFA5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直角三角形 12"/>
            <p:cNvSpPr/>
            <p:nvPr userDrawn="1"/>
          </p:nvSpPr>
          <p:spPr>
            <a:xfrm rot="10800000" flipH="1">
              <a:off x="5174" y="-33563"/>
              <a:ext cx="1047749" cy="1047749"/>
            </a:xfrm>
            <a:prstGeom prst="rtTriangl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 userDrawn="1"/>
          </p:nvSpPr>
          <p:spPr>
            <a:xfrm flipV="1">
              <a:off x="-25400" y="656164"/>
              <a:ext cx="4401678" cy="2447674"/>
            </a:xfrm>
            <a:custGeom>
              <a:avLst/>
              <a:gdLst>
                <a:gd name="connsiteX0" fmla="*/ 0 w 4401678"/>
                <a:gd name="connsiteY0" fmla="*/ 0 h 2447674"/>
                <a:gd name="connsiteX1" fmla="*/ 0 w 4401678"/>
                <a:gd name="connsiteY1" fmla="*/ 294674 h 2447674"/>
                <a:gd name="connsiteX2" fmla="*/ 58991 w 4401678"/>
                <a:gd name="connsiteY2" fmla="*/ 317349 h 2447674"/>
                <a:gd name="connsiteX3" fmla="*/ 244133 w 4401678"/>
                <a:gd name="connsiteY3" fmla="*/ 424216 h 2447674"/>
                <a:gd name="connsiteX4" fmla="*/ 809458 w 4401678"/>
                <a:gd name="connsiteY4" fmla="*/ 1175083 h 2447674"/>
                <a:gd name="connsiteX5" fmla="*/ 1066578 w 4401678"/>
                <a:gd name="connsiteY5" fmla="*/ 1603709 h 2447674"/>
                <a:gd name="connsiteX6" fmla="*/ 2045652 w 4401678"/>
                <a:gd name="connsiteY6" fmla="*/ 2376470 h 2447674"/>
                <a:gd name="connsiteX7" fmla="*/ 3293355 w 4401678"/>
                <a:gd name="connsiteY7" fmla="*/ 2173525 h 2447674"/>
                <a:gd name="connsiteX8" fmla="*/ 3863732 w 4401678"/>
                <a:gd name="connsiteY8" fmla="*/ 1170310 h 2447674"/>
                <a:gd name="connsiteX9" fmla="*/ 4223589 w 4401678"/>
                <a:gd name="connsiteY9" fmla="*/ 407654 h 2447674"/>
                <a:gd name="connsiteX10" fmla="*/ 4339435 w 4401678"/>
                <a:gd name="connsiteY10" fmla="*/ 285893 h 2447674"/>
                <a:gd name="connsiteX11" fmla="*/ 4401678 w 4401678"/>
                <a:gd name="connsiteY11" fmla="*/ 238460 h 2447674"/>
                <a:gd name="connsiteX12" fmla="*/ 4200799 w 4401678"/>
                <a:gd name="connsiteY12" fmla="*/ 37580 h 2447674"/>
                <a:gd name="connsiteX13" fmla="*/ 4112386 w 4401678"/>
                <a:gd name="connsiteY13" fmla="*/ 114375 h 2447674"/>
                <a:gd name="connsiteX14" fmla="*/ 4005766 w 4401678"/>
                <a:gd name="connsiteY14" fmla="*/ 231657 h 2447674"/>
                <a:gd name="connsiteX15" fmla="*/ 3599316 w 4401678"/>
                <a:gd name="connsiteY15" fmla="*/ 1078804 h 2447674"/>
                <a:gd name="connsiteX16" fmla="*/ 3115674 w 4401678"/>
                <a:gd name="connsiteY16" fmla="*/ 1957107 h 2447674"/>
                <a:gd name="connsiteX17" fmla="*/ 2133230 w 4401678"/>
                <a:gd name="connsiteY17" fmla="*/ 2109527 h 2447674"/>
                <a:gd name="connsiteX18" fmla="*/ 1298434 w 4401678"/>
                <a:gd name="connsiteY18" fmla="*/ 1444553 h 2447674"/>
                <a:gd name="connsiteX19" fmla="*/ 1055350 w 4401678"/>
                <a:gd name="connsiteY19" fmla="*/ 1038664 h 2447674"/>
                <a:gd name="connsiteX20" fmla="*/ 410587 w 4401678"/>
                <a:gd name="connsiteY20" fmla="*/ 197973 h 2447674"/>
                <a:gd name="connsiteX21" fmla="*/ 47749 w 4401678"/>
                <a:gd name="connsiteY21" fmla="*/ 12978 h 244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401678" h="2447674">
                  <a:moveTo>
                    <a:pt x="0" y="0"/>
                  </a:moveTo>
                  <a:lnTo>
                    <a:pt x="0" y="294674"/>
                  </a:lnTo>
                  <a:lnTo>
                    <a:pt x="58991" y="317349"/>
                  </a:lnTo>
                  <a:cubicBezTo>
                    <a:pt x="124293" y="346375"/>
                    <a:pt x="186520" y="382112"/>
                    <a:pt x="244133" y="424216"/>
                  </a:cubicBezTo>
                  <a:cubicBezTo>
                    <a:pt x="491708" y="605266"/>
                    <a:pt x="646092" y="882034"/>
                    <a:pt x="809458" y="1175083"/>
                  </a:cubicBezTo>
                  <a:cubicBezTo>
                    <a:pt x="889177" y="1318239"/>
                    <a:pt x="971702" y="1465887"/>
                    <a:pt x="1066578" y="1603709"/>
                  </a:cubicBezTo>
                  <a:cubicBezTo>
                    <a:pt x="1250716" y="1870934"/>
                    <a:pt x="1570149" y="2221806"/>
                    <a:pt x="2045652" y="2376470"/>
                  </a:cubicBezTo>
                  <a:cubicBezTo>
                    <a:pt x="2488875" y="2520468"/>
                    <a:pt x="2966904" y="2442715"/>
                    <a:pt x="3293355" y="2173525"/>
                  </a:cubicBezTo>
                  <a:cubicBezTo>
                    <a:pt x="3607176" y="1914722"/>
                    <a:pt x="3737700" y="1536342"/>
                    <a:pt x="3863732" y="1170310"/>
                  </a:cubicBezTo>
                  <a:cubicBezTo>
                    <a:pt x="3961417" y="886806"/>
                    <a:pt x="4053486" y="619020"/>
                    <a:pt x="4223589" y="407654"/>
                  </a:cubicBezTo>
                  <a:cubicBezTo>
                    <a:pt x="4258781" y="363901"/>
                    <a:pt x="4297605" y="323252"/>
                    <a:pt x="4339435" y="285893"/>
                  </a:cubicBezTo>
                  <a:lnTo>
                    <a:pt x="4401678" y="238460"/>
                  </a:lnTo>
                  <a:lnTo>
                    <a:pt x="4200799" y="37580"/>
                  </a:lnTo>
                  <a:lnTo>
                    <a:pt x="4112386" y="114375"/>
                  </a:lnTo>
                  <a:cubicBezTo>
                    <a:pt x="4074700" y="151167"/>
                    <a:pt x="4039064" y="190289"/>
                    <a:pt x="4005766" y="231657"/>
                  </a:cubicBezTo>
                  <a:cubicBezTo>
                    <a:pt x="3805067" y="481478"/>
                    <a:pt x="3700648" y="785194"/>
                    <a:pt x="3599316" y="1078804"/>
                  </a:cubicBezTo>
                  <a:cubicBezTo>
                    <a:pt x="3480580" y="1423220"/>
                    <a:pt x="3368581" y="1748549"/>
                    <a:pt x="3115674" y="1957107"/>
                  </a:cubicBezTo>
                  <a:cubicBezTo>
                    <a:pt x="2866414" y="2162578"/>
                    <a:pt x="2480735" y="2222368"/>
                    <a:pt x="2133230" y="2109527"/>
                  </a:cubicBezTo>
                  <a:cubicBezTo>
                    <a:pt x="1820253" y="2007914"/>
                    <a:pt x="1523835" y="1771846"/>
                    <a:pt x="1298434" y="1444553"/>
                  </a:cubicBezTo>
                  <a:cubicBezTo>
                    <a:pt x="1210857" y="1317677"/>
                    <a:pt x="1131980" y="1175926"/>
                    <a:pt x="1055350" y="1038664"/>
                  </a:cubicBezTo>
                  <a:cubicBezTo>
                    <a:pt x="884405" y="732141"/>
                    <a:pt x="707845" y="415514"/>
                    <a:pt x="410587" y="197973"/>
                  </a:cubicBezTo>
                  <a:cubicBezTo>
                    <a:pt x="300694" y="117553"/>
                    <a:pt x="177537" y="55410"/>
                    <a:pt x="47749" y="12978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-13877" y="2851974"/>
            <a:ext cx="5779677" cy="4033087"/>
            <a:chOff x="-13877" y="2397216"/>
            <a:chExt cx="6431375" cy="4487845"/>
          </a:xfrm>
        </p:grpSpPr>
        <p:sp>
          <p:nvSpPr>
            <p:cNvPr id="20" name="矩形 19"/>
            <p:cNvSpPr/>
            <p:nvPr userDrawn="1"/>
          </p:nvSpPr>
          <p:spPr>
            <a:xfrm flipH="1" flipV="1">
              <a:off x="5172" y="2709883"/>
              <a:ext cx="2160609" cy="4071011"/>
            </a:xfrm>
            <a:prstGeom prst="rect">
              <a:avLst/>
            </a:prstGeom>
            <a:solidFill>
              <a:srgbClr val="243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 userDrawn="1"/>
          </p:nvSpPr>
          <p:spPr>
            <a:xfrm flipV="1">
              <a:off x="-13875" y="2397216"/>
              <a:ext cx="6431373" cy="4446270"/>
            </a:xfrm>
            <a:custGeom>
              <a:avLst/>
              <a:gdLst>
                <a:gd name="connsiteX0" fmla="*/ 5482369 w 5927682"/>
                <a:gd name="connsiteY0" fmla="*/ 15821 h 4050231"/>
                <a:gd name="connsiteX1" fmla="*/ 5548818 w 5927682"/>
                <a:gd name="connsiteY1" fmla="*/ 53159 h 4050231"/>
                <a:gd name="connsiteX2" fmla="*/ 5914182 w 5927682"/>
                <a:gd name="connsiteY2" fmla="*/ 1719661 h 4050231"/>
                <a:gd name="connsiteX3" fmla="*/ 5159616 w 5927682"/>
                <a:gd name="connsiteY3" fmla="*/ 3283219 h 4050231"/>
                <a:gd name="connsiteX4" fmla="*/ 3297142 w 5927682"/>
                <a:gd name="connsiteY4" fmla="*/ 4054662 h 4050231"/>
                <a:gd name="connsiteX5" fmla="*/ 1434668 w 5927682"/>
                <a:gd name="connsiteY5" fmla="*/ 3283219 h 4050231"/>
                <a:gd name="connsiteX6" fmla="*/ 38604 w 5927682"/>
                <a:gd name="connsiteY6" fmla="*/ 1887577 h 4050231"/>
                <a:gd name="connsiteX7" fmla="*/ 15821 w 5927682"/>
                <a:gd name="connsiteY7" fmla="*/ 1832730 h 4050231"/>
                <a:gd name="connsiteX8" fmla="*/ 15821 w 5927682"/>
                <a:gd name="connsiteY8" fmla="*/ 93662 h 4050231"/>
                <a:gd name="connsiteX9" fmla="*/ 93451 w 5927682"/>
                <a:gd name="connsiteY9" fmla="*/ 16032 h 4050231"/>
                <a:gd name="connsiteX10" fmla="*/ 5482369 w 5927682"/>
                <a:gd name="connsiteY10" fmla="*/ 15821 h 405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27682" h="4050231">
                  <a:moveTo>
                    <a:pt x="5482369" y="15821"/>
                  </a:moveTo>
                  <a:cubicBezTo>
                    <a:pt x="5509581" y="15821"/>
                    <a:pt x="5534684" y="29955"/>
                    <a:pt x="5548818" y="53159"/>
                  </a:cubicBezTo>
                  <a:cubicBezTo>
                    <a:pt x="5850265" y="548469"/>
                    <a:pt x="5979788" y="1140393"/>
                    <a:pt x="5914182" y="1719661"/>
                  </a:cubicBezTo>
                  <a:cubicBezTo>
                    <a:pt x="5846257" y="2316648"/>
                    <a:pt x="5585523" y="2857523"/>
                    <a:pt x="5159616" y="3283219"/>
                  </a:cubicBezTo>
                  <a:cubicBezTo>
                    <a:pt x="4662197" y="3780638"/>
                    <a:pt x="4000659" y="4054662"/>
                    <a:pt x="3297142" y="4054662"/>
                  </a:cubicBezTo>
                  <a:cubicBezTo>
                    <a:pt x="2593625" y="4054662"/>
                    <a:pt x="1932087" y="3780638"/>
                    <a:pt x="1434668" y="3283219"/>
                  </a:cubicBezTo>
                  <a:lnTo>
                    <a:pt x="38604" y="1887577"/>
                  </a:lnTo>
                  <a:cubicBezTo>
                    <a:pt x="24048" y="1873021"/>
                    <a:pt x="15821" y="1853192"/>
                    <a:pt x="15821" y="1832730"/>
                  </a:cubicBezTo>
                  <a:lnTo>
                    <a:pt x="15821" y="93662"/>
                  </a:lnTo>
                  <a:cubicBezTo>
                    <a:pt x="15821" y="50839"/>
                    <a:pt x="50628" y="16032"/>
                    <a:pt x="93451" y="16032"/>
                  </a:cubicBezTo>
                  <a:lnTo>
                    <a:pt x="5482369" y="1582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 userDrawn="1"/>
          </p:nvSpPr>
          <p:spPr>
            <a:xfrm flipV="1">
              <a:off x="-13877" y="2471483"/>
              <a:ext cx="6419850" cy="4386517"/>
            </a:xfrm>
            <a:custGeom>
              <a:avLst/>
              <a:gdLst>
                <a:gd name="connsiteX0" fmla="*/ 5482369 w 5927682"/>
                <a:gd name="connsiteY0" fmla="*/ 15821 h 4050231"/>
                <a:gd name="connsiteX1" fmla="*/ 5548818 w 5927682"/>
                <a:gd name="connsiteY1" fmla="*/ 53159 h 4050231"/>
                <a:gd name="connsiteX2" fmla="*/ 5914182 w 5927682"/>
                <a:gd name="connsiteY2" fmla="*/ 1719661 h 4050231"/>
                <a:gd name="connsiteX3" fmla="*/ 5159616 w 5927682"/>
                <a:gd name="connsiteY3" fmla="*/ 3283219 h 4050231"/>
                <a:gd name="connsiteX4" fmla="*/ 3297142 w 5927682"/>
                <a:gd name="connsiteY4" fmla="*/ 4054662 h 4050231"/>
                <a:gd name="connsiteX5" fmla="*/ 1434668 w 5927682"/>
                <a:gd name="connsiteY5" fmla="*/ 3283219 h 4050231"/>
                <a:gd name="connsiteX6" fmla="*/ 38604 w 5927682"/>
                <a:gd name="connsiteY6" fmla="*/ 1887577 h 4050231"/>
                <a:gd name="connsiteX7" fmla="*/ 15821 w 5927682"/>
                <a:gd name="connsiteY7" fmla="*/ 1832730 h 4050231"/>
                <a:gd name="connsiteX8" fmla="*/ 15821 w 5927682"/>
                <a:gd name="connsiteY8" fmla="*/ 93662 h 4050231"/>
                <a:gd name="connsiteX9" fmla="*/ 93451 w 5927682"/>
                <a:gd name="connsiteY9" fmla="*/ 16032 h 4050231"/>
                <a:gd name="connsiteX10" fmla="*/ 5482369 w 5927682"/>
                <a:gd name="connsiteY10" fmla="*/ 15821 h 405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27682" h="4050231">
                  <a:moveTo>
                    <a:pt x="5482369" y="15821"/>
                  </a:moveTo>
                  <a:cubicBezTo>
                    <a:pt x="5509581" y="15821"/>
                    <a:pt x="5534684" y="29955"/>
                    <a:pt x="5548818" y="53159"/>
                  </a:cubicBezTo>
                  <a:cubicBezTo>
                    <a:pt x="5850265" y="548469"/>
                    <a:pt x="5979788" y="1140393"/>
                    <a:pt x="5914182" y="1719661"/>
                  </a:cubicBezTo>
                  <a:cubicBezTo>
                    <a:pt x="5846257" y="2316648"/>
                    <a:pt x="5585523" y="2857523"/>
                    <a:pt x="5159616" y="3283219"/>
                  </a:cubicBezTo>
                  <a:cubicBezTo>
                    <a:pt x="4662197" y="3780638"/>
                    <a:pt x="4000659" y="4054662"/>
                    <a:pt x="3297142" y="4054662"/>
                  </a:cubicBezTo>
                  <a:cubicBezTo>
                    <a:pt x="2593625" y="4054662"/>
                    <a:pt x="1932087" y="3780638"/>
                    <a:pt x="1434668" y="3283219"/>
                  </a:cubicBezTo>
                  <a:lnTo>
                    <a:pt x="38604" y="1887577"/>
                  </a:lnTo>
                  <a:cubicBezTo>
                    <a:pt x="24048" y="1873021"/>
                    <a:pt x="15821" y="1853192"/>
                    <a:pt x="15821" y="1832730"/>
                  </a:cubicBezTo>
                  <a:lnTo>
                    <a:pt x="15821" y="93662"/>
                  </a:lnTo>
                  <a:cubicBezTo>
                    <a:pt x="15821" y="50839"/>
                    <a:pt x="50628" y="16032"/>
                    <a:pt x="93451" y="16032"/>
                  </a:cubicBezTo>
                  <a:lnTo>
                    <a:pt x="5482369" y="15821"/>
                  </a:lnTo>
                  <a:close/>
                </a:path>
              </a:pathLst>
            </a:custGeom>
            <a:blipFill dpi="0" rotWithShape="0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5000"/>
                        </a14:imgEffect>
                        <a14:imgEffect>
                          <a14:saturation sat="7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 userDrawn="1"/>
          </p:nvSpPr>
          <p:spPr>
            <a:xfrm flipV="1">
              <a:off x="-13810" y="2507267"/>
              <a:ext cx="6407083" cy="4377794"/>
            </a:xfrm>
            <a:custGeom>
              <a:avLst/>
              <a:gdLst>
                <a:gd name="connsiteX0" fmla="*/ 5482369 w 5927682"/>
                <a:gd name="connsiteY0" fmla="*/ 15821 h 4050231"/>
                <a:gd name="connsiteX1" fmla="*/ 5548818 w 5927682"/>
                <a:gd name="connsiteY1" fmla="*/ 53159 h 4050231"/>
                <a:gd name="connsiteX2" fmla="*/ 5914182 w 5927682"/>
                <a:gd name="connsiteY2" fmla="*/ 1719661 h 4050231"/>
                <a:gd name="connsiteX3" fmla="*/ 5159616 w 5927682"/>
                <a:gd name="connsiteY3" fmla="*/ 3283219 h 4050231"/>
                <a:gd name="connsiteX4" fmla="*/ 3297142 w 5927682"/>
                <a:gd name="connsiteY4" fmla="*/ 4054662 h 4050231"/>
                <a:gd name="connsiteX5" fmla="*/ 1434668 w 5927682"/>
                <a:gd name="connsiteY5" fmla="*/ 3283219 h 4050231"/>
                <a:gd name="connsiteX6" fmla="*/ 38604 w 5927682"/>
                <a:gd name="connsiteY6" fmla="*/ 1887577 h 4050231"/>
                <a:gd name="connsiteX7" fmla="*/ 15821 w 5927682"/>
                <a:gd name="connsiteY7" fmla="*/ 1832730 h 4050231"/>
                <a:gd name="connsiteX8" fmla="*/ 15821 w 5927682"/>
                <a:gd name="connsiteY8" fmla="*/ 93662 h 4050231"/>
                <a:gd name="connsiteX9" fmla="*/ 93451 w 5927682"/>
                <a:gd name="connsiteY9" fmla="*/ 16032 h 4050231"/>
                <a:gd name="connsiteX10" fmla="*/ 5482369 w 5927682"/>
                <a:gd name="connsiteY10" fmla="*/ 15821 h 405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27682" h="4050231">
                  <a:moveTo>
                    <a:pt x="5482369" y="15821"/>
                  </a:moveTo>
                  <a:cubicBezTo>
                    <a:pt x="5509581" y="15821"/>
                    <a:pt x="5534684" y="29955"/>
                    <a:pt x="5548818" y="53159"/>
                  </a:cubicBezTo>
                  <a:cubicBezTo>
                    <a:pt x="5850265" y="548469"/>
                    <a:pt x="5979788" y="1140393"/>
                    <a:pt x="5914182" y="1719661"/>
                  </a:cubicBezTo>
                  <a:cubicBezTo>
                    <a:pt x="5846257" y="2316648"/>
                    <a:pt x="5585523" y="2857523"/>
                    <a:pt x="5159616" y="3283219"/>
                  </a:cubicBezTo>
                  <a:cubicBezTo>
                    <a:pt x="4662197" y="3780638"/>
                    <a:pt x="4000659" y="4054662"/>
                    <a:pt x="3297142" y="4054662"/>
                  </a:cubicBezTo>
                  <a:cubicBezTo>
                    <a:pt x="2593625" y="4054662"/>
                    <a:pt x="1932087" y="3780638"/>
                    <a:pt x="1434668" y="3283219"/>
                  </a:cubicBezTo>
                  <a:lnTo>
                    <a:pt x="38604" y="1887577"/>
                  </a:lnTo>
                  <a:cubicBezTo>
                    <a:pt x="24048" y="1873021"/>
                    <a:pt x="15821" y="1853192"/>
                    <a:pt x="15821" y="1832730"/>
                  </a:cubicBezTo>
                  <a:lnTo>
                    <a:pt x="15821" y="93662"/>
                  </a:lnTo>
                  <a:cubicBezTo>
                    <a:pt x="15821" y="50839"/>
                    <a:pt x="50628" y="16032"/>
                    <a:pt x="93451" y="16032"/>
                  </a:cubicBezTo>
                  <a:lnTo>
                    <a:pt x="5482369" y="15821"/>
                  </a:lnTo>
                  <a:close/>
                </a:path>
              </a:pathLst>
            </a:custGeom>
            <a:solidFill>
              <a:srgbClr val="24303D">
                <a:alpha val="9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2419500" y="2225289"/>
            <a:ext cx="1227283" cy="1227283"/>
            <a:chOff x="3777073" y="1796747"/>
            <a:chExt cx="1720651" cy="1720651"/>
          </a:xfrm>
        </p:grpSpPr>
        <p:sp>
          <p:nvSpPr>
            <p:cNvPr id="27" name="任意多边形: 形状 26"/>
            <p:cNvSpPr/>
            <p:nvPr userDrawn="1"/>
          </p:nvSpPr>
          <p:spPr>
            <a:xfrm flipV="1">
              <a:off x="3777073" y="1796747"/>
              <a:ext cx="1720651" cy="1720651"/>
            </a:xfrm>
            <a:custGeom>
              <a:avLst/>
              <a:gdLst>
                <a:gd name="connsiteX0" fmla="*/ 723464 w 1265697"/>
                <a:gd name="connsiteY0" fmla="*/ 104827 h 1265697"/>
                <a:gd name="connsiteX1" fmla="*/ 1168766 w 1265697"/>
                <a:gd name="connsiteY1" fmla="*/ 723464 h 1265697"/>
                <a:gd name="connsiteX2" fmla="*/ 550129 w 1265697"/>
                <a:gd name="connsiteY2" fmla="*/ 1168766 h 1265697"/>
                <a:gd name="connsiteX3" fmla="*/ 104827 w 1265697"/>
                <a:gd name="connsiteY3" fmla="*/ 550129 h 1265697"/>
                <a:gd name="connsiteX4" fmla="*/ 723464 w 1265697"/>
                <a:gd name="connsiteY4" fmla="*/ 104827 h 126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697" h="1265697">
                  <a:moveTo>
                    <a:pt x="723464" y="104827"/>
                  </a:moveTo>
                  <a:cubicBezTo>
                    <a:pt x="1017262" y="152692"/>
                    <a:pt x="1216631" y="429665"/>
                    <a:pt x="1168766" y="723464"/>
                  </a:cubicBezTo>
                  <a:cubicBezTo>
                    <a:pt x="1120901" y="1017262"/>
                    <a:pt x="843928" y="1216631"/>
                    <a:pt x="550129" y="1168766"/>
                  </a:cubicBezTo>
                  <a:cubicBezTo>
                    <a:pt x="256331" y="1120901"/>
                    <a:pt x="56962" y="843927"/>
                    <a:pt x="104827" y="550129"/>
                  </a:cubicBezTo>
                  <a:cubicBezTo>
                    <a:pt x="152692" y="256330"/>
                    <a:pt x="429665" y="56962"/>
                    <a:pt x="723464" y="10482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 userDrawn="1"/>
          </p:nvSpPr>
          <p:spPr>
            <a:xfrm flipV="1">
              <a:off x="3807314" y="1832254"/>
              <a:ext cx="1644931" cy="1644931"/>
            </a:xfrm>
            <a:custGeom>
              <a:avLst/>
              <a:gdLst>
                <a:gd name="connsiteX0" fmla="*/ 723464 w 1265697"/>
                <a:gd name="connsiteY0" fmla="*/ 104827 h 1265697"/>
                <a:gd name="connsiteX1" fmla="*/ 1168766 w 1265697"/>
                <a:gd name="connsiteY1" fmla="*/ 723464 h 1265697"/>
                <a:gd name="connsiteX2" fmla="*/ 550129 w 1265697"/>
                <a:gd name="connsiteY2" fmla="*/ 1168766 h 1265697"/>
                <a:gd name="connsiteX3" fmla="*/ 104827 w 1265697"/>
                <a:gd name="connsiteY3" fmla="*/ 550129 h 1265697"/>
                <a:gd name="connsiteX4" fmla="*/ 723464 w 1265697"/>
                <a:gd name="connsiteY4" fmla="*/ 104827 h 126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697" h="1265697">
                  <a:moveTo>
                    <a:pt x="723464" y="104827"/>
                  </a:moveTo>
                  <a:cubicBezTo>
                    <a:pt x="1017262" y="152692"/>
                    <a:pt x="1216631" y="429665"/>
                    <a:pt x="1168766" y="723464"/>
                  </a:cubicBezTo>
                  <a:cubicBezTo>
                    <a:pt x="1120901" y="1017262"/>
                    <a:pt x="843928" y="1216631"/>
                    <a:pt x="550129" y="1168766"/>
                  </a:cubicBezTo>
                  <a:cubicBezTo>
                    <a:pt x="256331" y="1120901"/>
                    <a:pt x="56962" y="843927"/>
                    <a:pt x="104827" y="550129"/>
                  </a:cubicBezTo>
                  <a:cubicBezTo>
                    <a:pt x="152692" y="256330"/>
                    <a:pt x="429665" y="56962"/>
                    <a:pt x="723464" y="104827"/>
                  </a:cubicBezTo>
                  <a:close/>
                </a:path>
              </a:pathLst>
            </a:custGeom>
            <a:solidFill>
              <a:srgbClr val="FF6D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>
          <a:xfrm flipH="1" flipV="1">
            <a:off x="11792871" y="-6350"/>
            <a:ext cx="399129" cy="465341"/>
          </a:xfrm>
          <a:custGeom>
            <a:avLst/>
            <a:gdLst>
              <a:gd name="connsiteX0" fmla="*/ 272254 w 399129"/>
              <a:gd name="connsiteY0" fmla="*/ 0 h 465341"/>
              <a:gd name="connsiteX1" fmla="*/ 361995 w 399129"/>
              <a:gd name="connsiteY1" fmla="*/ 37134 h 465341"/>
              <a:gd name="connsiteX2" fmla="*/ 361995 w 399129"/>
              <a:gd name="connsiteY2" fmla="*/ 216616 h 465341"/>
              <a:gd name="connsiteX3" fmla="*/ 113270 w 399129"/>
              <a:gd name="connsiteY3" fmla="*/ 465341 h 465341"/>
              <a:gd name="connsiteX4" fmla="*/ 0 w 399129"/>
              <a:gd name="connsiteY4" fmla="*/ 465341 h 465341"/>
              <a:gd name="connsiteX5" fmla="*/ 0 w 399129"/>
              <a:gd name="connsiteY5" fmla="*/ 219648 h 465341"/>
              <a:gd name="connsiteX6" fmla="*/ 182514 w 399129"/>
              <a:gd name="connsiteY6" fmla="*/ 37134 h 465341"/>
              <a:gd name="connsiteX7" fmla="*/ 272254 w 399129"/>
              <a:gd name="connsiteY7" fmla="*/ 0 h 465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9129" h="465341">
                <a:moveTo>
                  <a:pt x="272254" y="0"/>
                </a:moveTo>
                <a:cubicBezTo>
                  <a:pt x="304747" y="0"/>
                  <a:pt x="337239" y="12378"/>
                  <a:pt x="361995" y="37134"/>
                </a:cubicBezTo>
                <a:cubicBezTo>
                  <a:pt x="411508" y="86646"/>
                  <a:pt x="411508" y="166941"/>
                  <a:pt x="361995" y="216616"/>
                </a:cubicBezTo>
                <a:lnTo>
                  <a:pt x="113270" y="465341"/>
                </a:lnTo>
                <a:lnTo>
                  <a:pt x="0" y="465341"/>
                </a:lnTo>
                <a:lnTo>
                  <a:pt x="0" y="219648"/>
                </a:lnTo>
                <a:lnTo>
                  <a:pt x="182514" y="37134"/>
                </a:lnTo>
                <a:cubicBezTo>
                  <a:pt x="207270" y="12378"/>
                  <a:pt x="239762" y="0"/>
                  <a:pt x="272254" y="0"/>
                </a:cubicBezTo>
                <a:close/>
              </a:path>
            </a:pathLst>
          </a:custGeom>
          <a:solidFill>
            <a:srgbClr val="24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 flipH="1" flipV="1">
            <a:off x="9173029" y="4999105"/>
            <a:ext cx="3012058" cy="1886108"/>
            <a:chOff x="0" y="-19050"/>
            <a:chExt cx="3316029" cy="2076450"/>
          </a:xfrm>
        </p:grpSpPr>
        <p:sp>
          <p:nvSpPr>
            <p:cNvPr id="5" name="直角三角形 4"/>
            <p:cNvSpPr/>
            <p:nvPr userDrawn="1"/>
          </p:nvSpPr>
          <p:spPr>
            <a:xfrm flipV="1">
              <a:off x="1" y="-6242"/>
              <a:ext cx="2063642" cy="2063642"/>
            </a:xfrm>
            <a:prstGeom prst="rtTriangle">
              <a:avLst/>
            </a:prstGeom>
            <a:solidFill>
              <a:srgbClr val="243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/>
            <p:cNvSpPr/>
            <p:nvPr userDrawn="1"/>
          </p:nvSpPr>
          <p:spPr>
            <a:xfrm flipV="1">
              <a:off x="0" y="949379"/>
              <a:ext cx="579640" cy="759000"/>
            </a:xfrm>
            <a:custGeom>
              <a:avLst/>
              <a:gdLst>
                <a:gd name="connsiteX0" fmla="*/ 452642 w 579640"/>
                <a:gd name="connsiteY0" fmla="*/ 759000 h 759000"/>
                <a:gd name="connsiteX1" fmla="*/ 542384 w 579640"/>
                <a:gd name="connsiteY1" fmla="*/ 721865 h 759000"/>
                <a:gd name="connsiteX2" fmla="*/ 542384 w 579640"/>
                <a:gd name="connsiteY2" fmla="*/ 542384 h 759000"/>
                <a:gd name="connsiteX3" fmla="*/ 0 w 579640"/>
                <a:gd name="connsiteY3" fmla="*/ 0 h 759000"/>
                <a:gd name="connsiteX4" fmla="*/ 0 w 579640"/>
                <a:gd name="connsiteY4" fmla="*/ 358965 h 759000"/>
                <a:gd name="connsiteX5" fmla="*/ 362901 w 579640"/>
                <a:gd name="connsiteY5" fmla="*/ 721865 h 759000"/>
                <a:gd name="connsiteX6" fmla="*/ 452642 w 579640"/>
                <a:gd name="connsiteY6" fmla="*/ 759000 h 75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40" h="759000">
                  <a:moveTo>
                    <a:pt x="452642" y="759000"/>
                  </a:moveTo>
                  <a:cubicBezTo>
                    <a:pt x="485135" y="759000"/>
                    <a:pt x="517628" y="746621"/>
                    <a:pt x="542384" y="721865"/>
                  </a:cubicBezTo>
                  <a:cubicBezTo>
                    <a:pt x="592059" y="672353"/>
                    <a:pt x="592059" y="591896"/>
                    <a:pt x="542384" y="542384"/>
                  </a:cubicBezTo>
                  <a:lnTo>
                    <a:pt x="0" y="0"/>
                  </a:lnTo>
                  <a:lnTo>
                    <a:pt x="0" y="358965"/>
                  </a:lnTo>
                  <a:lnTo>
                    <a:pt x="362901" y="721865"/>
                  </a:lnTo>
                  <a:cubicBezTo>
                    <a:pt x="387657" y="746621"/>
                    <a:pt x="420150" y="759000"/>
                    <a:pt x="452642" y="759000"/>
                  </a:cubicBezTo>
                  <a:close/>
                </a:path>
              </a:pathLst>
            </a:cu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 flipH="1">
              <a:off x="1752481" y="-19050"/>
              <a:ext cx="1563548" cy="1042365"/>
            </a:xfrm>
            <a:custGeom>
              <a:avLst/>
              <a:gdLst>
                <a:gd name="connsiteX0" fmla="*/ 618554 w 914400"/>
                <a:gd name="connsiteY0" fmla="*/ 7144 h 609600"/>
                <a:gd name="connsiteX1" fmla="*/ 7144 w 914400"/>
                <a:gd name="connsiteY1" fmla="*/ 7144 h 609600"/>
                <a:gd name="connsiteX2" fmla="*/ 547211 w 914400"/>
                <a:gd name="connsiteY2" fmla="*/ 547211 h 609600"/>
                <a:gd name="connsiteX3" fmla="*/ 852869 w 914400"/>
                <a:gd name="connsiteY3" fmla="*/ 547211 h 609600"/>
                <a:gd name="connsiteX4" fmla="*/ 852869 w 914400"/>
                <a:gd name="connsiteY4" fmla="*/ 241554 h 609600"/>
                <a:gd name="connsiteX5" fmla="*/ 618554 w 914400"/>
                <a:gd name="connsiteY5" fmla="*/ 7144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609600">
                  <a:moveTo>
                    <a:pt x="618554" y="7144"/>
                  </a:moveTo>
                  <a:lnTo>
                    <a:pt x="7144" y="7144"/>
                  </a:lnTo>
                  <a:lnTo>
                    <a:pt x="547211" y="547211"/>
                  </a:lnTo>
                  <a:cubicBezTo>
                    <a:pt x="631603" y="631603"/>
                    <a:pt x="768477" y="631603"/>
                    <a:pt x="852869" y="547211"/>
                  </a:cubicBezTo>
                  <a:cubicBezTo>
                    <a:pt x="937260" y="462820"/>
                    <a:pt x="937260" y="325946"/>
                    <a:pt x="852869" y="241554"/>
                  </a:cubicBezTo>
                  <a:lnTo>
                    <a:pt x="618554" y="7144"/>
                  </a:lnTo>
                  <a:close/>
                </a:path>
              </a:pathLst>
            </a:custGeom>
            <a:solidFill>
              <a:srgbClr val="FFA5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-25400" y="-8163"/>
            <a:ext cx="5511800" cy="5130614"/>
            <a:chOff x="-25400" y="-8164"/>
            <a:chExt cx="5791200" cy="5390691"/>
          </a:xfrm>
        </p:grpSpPr>
        <p:sp>
          <p:nvSpPr>
            <p:cNvPr id="2" name="直角三角形 1"/>
            <p:cNvSpPr/>
            <p:nvPr userDrawn="1"/>
          </p:nvSpPr>
          <p:spPr>
            <a:xfrm flipV="1">
              <a:off x="3628" y="2650465"/>
              <a:ext cx="2732062" cy="2732062"/>
            </a:xfrm>
            <a:prstGeom prst="rtTriangle">
              <a:avLst/>
            </a:prstGeom>
            <a:solidFill>
              <a:srgbClr val="243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-25400" y="-8164"/>
              <a:ext cx="5791200" cy="3335150"/>
              <a:chOff x="-25400" y="-33564"/>
              <a:chExt cx="7225998" cy="4161450"/>
            </a:xfrm>
          </p:grpSpPr>
          <p:sp>
            <p:nvSpPr>
              <p:cNvPr id="10" name="任意多边形: 形状 9"/>
              <p:cNvSpPr/>
              <p:nvPr userDrawn="1"/>
            </p:nvSpPr>
            <p:spPr>
              <a:xfrm flipV="1">
                <a:off x="-13878" y="-33564"/>
                <a:ext cx="7214476" cy="4161450"/>
              </a:xfrm>
              <a:custGeom>
                <a:avLst/>
                <a:gdLst>
                  <a:gd name="connsiteX0" fmla="*/ 15821 w 7826229"/>
                  <a:gd name="connsiteY0" fmla="*/ 4514954 h 4514320"/>
                  <a:gd name="connsiteX1" fmla="*/ 7821166 w 7826229"/>
                  <a:gd name="connsiteY1" fmla="*/ 4514954 h 4514320"/>
                  <a:gd name="connsiteX2" fmla="*/ 3322034 w 7826229"/>
                  <a:gd name="connsiteY2" fmla="*/ 15821 h 4514320"/>
                  <a:gd name="connsiteX3" fmla="*/ 15821 w 7826229"/>
                  <a:gd name="connsiteY3" fmla="*/ 15821 h 4514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26229" h="4514320">
                    <a:moveTo>
                      <a:pt x="15821" y="4514954"/>
                    </a:moveTo>
                    <a:lnTo>
                      <a:pt x="7821166" y="4514954"/>
                    </a:lnTo>
                    <a:lnTo>
                      <a:pt x="3322034" y="15821"/>
                    </a:lnTo>
                    <a:lnTo>
                      <a:pt x="15821" y="15821"/>
                    </a:lnTo>
                    <a:close/>
                  </a:path>
                </a:pathLst>
              </a:custGeom>
              <a:solidFill>
                <a:srgbClr val="2430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 userDrawn="1"/>
            </p:nvSpPr>
            <p:spPr>
              <a:xfrm flipV="1">
                <a:off x="4410844" y="-33564"/>
                <a:ext cx="1830859" cy="1464401"/>
              </a:xfrm>
              <a:custGeom>
                <a:avLst/>
                <a:gdLst>
                  <a:gd name="connsiteX0" fmla="*/ 259257 w 1830859"/>
                  <a:gd name="connsiteY0" fmla="*/ 0 h 1464401"/>
                  <a:gd name="connsiteX1" fmla="*/ 75942 w 1830859"/>
                  <a:gd name="connsiteY1" fmla="*/ 75942 h 1464401"/>
                  <a:gd name="connsiteX2" fmla="*/ 75942 w 1830859"/>
                  <a:gd name="connsiteY2" fmla="*/ 442783 h 1464401"/>
                  <a:gd name="connsiteX3" fmla="*/ 1097559 w 1830859"/>
                  <a:gd name="connsiteY3" fmla="*/ 1464401 h 1464401"/>
                  <a:gd name="connsiteX4" fmla="*/ 1830859 w 1830859"/>
                  <a:gd name="connsiteY4" fmla="*/ 1464401 h 1464401"/>
                  <a:gd name="connsiteX5" fmla="*/ 442572 w 1830859"/>
                  <a:gd name="connsiteY5" fmla="*/ 75942 h 1464401"/>
                  <a:gd name="connsiteX6" fmla="*/ 259257 w 1830859"/>
                  <a:gd name="connsiteY6" fmla="*/ 0 h 146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0859" h="1464401">
                    <a:moveTo>
                      <a:pt x="259257" y="0"/>
                    </a:moveTo>
                    <a:cubicBezTo>
                      <a:pt x="192913" y="0"/>
                      <a:pt x="126570" y="25314"/>
                      <a:pt x="75942" y="75942"/>
                    </a:cubicBezTo>
                    <a:cubicBezTo>
                      <a:pt x="-25314" y="177198"/>
                      <a:pt x="-25314" y="341527"/>
                      <a:pt x="75942" y="442783"/>
                    </a:cubicBezTo>
                    <a:lnTo>
                      <a:pt x="1097559" y="1464401"/>
                    </a:lnTo>
                    <a:lnTo>
                      <a:pt x="1830859" y="1464401"/>
                    </a:lnTo>
                    <a:lnTo>
                      <a:pt x="442572" y="75942"/>
                    </a:lnTo>
                    <a:cubicBezTo>
                      <a:pt x="391944" y="25314"/>
                      <a:pt x="325600" y="0"/>
                      <a:pt x="259257" y="0"/>
                    </a:cubicBezTo>
                    <a:close/>
                  </a:path>
                </a:pathLst>
              </a:custGeom>
              <a:solidFill>
                <a:srgbClr val="FFA5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直角三角形 12"/>
              <p:cNvSpPr/>
              <p:nvPr userDrawn="1"/>
            </p:nvSpPr>
            <p:spPr>
              <a:xfrm rot="10800000" flipH="1">
                <a:off x="5174" y="-33563"/>
                <a:ext cx="1047749" cy="1047749"/>
              </a:xfrm>
              <a:prstGeom prst="rtTriangle">
                <a:avLst/>
              </a:pr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 userDrawn="1"/>
            </p:nvSpPr>
            <p:spPr>
              <a:xfrm flipV="1">
                <a:off x="-25400" y="656164"/>
                <a:ext cx="4401678" cy="2447674"/>
              </a:xfrm>
              <a:custGeom>
                <a:avLst/>
                <a:gdLst>
                  <a:gd name="connsiteX0" fmla="*/ 0 w 4401678"/>
                  <a:gd name="connsiteY0" fmla="*/ 0 h 2447674"/>
                  <a:gd name="connsiteX1" fmla="*/ 0 w 4401678"/>
                  <a:gd name="connsiteY1" fmla="*/ 294674 h 2447674"/>
                  <a:gd name="connsiteX2" fmla="*/ 58991 w 4401678"/>
                  <a:gd name="connsiteY2" fmla="*/ 317349 h 2447674"/>
                  <a:gd name="connsiteX3" fmla="*/ 244133 w 4401678"/>
                  <a:gd name="connsiteY3" fmla="*/ 424216 h 2447674"/>
                  <a:gd name="connsiteX4" fmla="*/ 809458 w 4401678"/>
                  <a:gd name="connsiteY4" fmla="*/ 1175083 h 2447674"/>
                  <a:gd name="connsiteX5" fmla="*/ 1066578 w 4401678"/>
                  <a:gd name="connsiteY5" fmla="*/ 1603709 h 2447674"/>
                  <a:gd name="connsiteX6" fmla="*/ 2045652 w 4401678"/>
                  <a:gd name="connsiteY6" fmla="*/ 2376470 h 2447674"/>
                  <a:gd name="connsiteX7" fmla="*/ 3293355 w 4401678"/>
                  <a:gd name="connsiteY7" fmla="*/ 2173525 h 2447674"/>
                  <a:gd name="connsiteX8" fmla="*/ 3863732 w 4401678"/>
                  <a:gd name="connsiteY8" fmla="*/ 1170310 h 2447674"/>
                  <a:gd name="connsiteX9" fmla="*/ 4223589 w 4401678"/>
                  <a:gd name="connsiteY9" fmla="*/ 407654 h 2447674"/>
                  <a:gd name="connsiteX10" fmla="*/ 4339435 w 4401678"/>
                  <a:gd name="connsiteY10" fmla="*/ 285893 h 2447674"/>
                  <a:gd name="connsiteX11" fmla="*/ 4401678 w 4401678"/>
                  <a:gd name="connsiteY11" fmla="*/ 238460 h 2447674"/>
                  <a:gd name="connsiteX12" fmla="*/ 4200799 w 4401678"/>
                  <a:gd name="connsiteY12" fmla="*/ 37580 h 2447674"/>
                  <a:gd name="connsiteX13" fmla="*/ 4112386 w 4401678"/>
                  <a:gd name="connsiteY13" fmla="*/ 114375 h 2447674"/>
                  <a:gd name="connsiteX14" fmla="*/ 4005766 w 4401678"/>
                  <a:gd name="connsiteY14" fmla="*/ 231657 h 2447674"/>
                  <a:gd name="connsiteX15" fmla="*/ 3599316 w 4401678"/>
                  <a:gd name="connsiteY15" fmla="*/ 1078804 h 2447674"/>
                  <a:gd name="connsiteX16" fmla="*/ 3115674 w 4401678"/>
                  <a:gd name="connsiteY16" fmla="*/ 1957107 h 2447674"/>
                  <a:gd name="connsiteX17" fmla="*/ 2133230 w 4401678"/>
                  <a:gd name="connsiteY17" fmla="*/ 2109527 h 2447674"/>
                  <a:gd name="connsiteX18" fmla="*/ 1298434 w 4401678"/>
                  <a:gd name="connsiteY18" fmla="*/ 1444553 h 2447674"/>
                  <a:gd name="connsiteX19" fmla="*/ 1055350 w 4401678"/>
                  <a:gd name="connsiteY19" fmla="*/ 1038664 h 2447674"/>
                  <a:gd name="connsiteX20" fmla="*/ 410587 w 4401678"/>
                  <a:gd name="connsiteY20" fmla="*/ 197973 h 2447674"/>
                  <a:gd name="connsiteX21" fmla="*/ 47749 w 4401678"/>
                  <a:gd name="connsiteY21" fmla="*/ 12978 h 244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1678" h="2447674">
                    <a:moveTo>
                      <a:pt x="0" y="0"/>
                    </a:moveTo>
                    <a:lnTo>
                      <a:pt x="0" y="294674"/>
                    </a:lnTo>
                    <a:lnTo>
                      <a:pt x="58991" y="317349"/>
                    </a:lnTo>
                    <a:cubicBezTo>
                      <a:pt x="124293" y="346375"/>
                      <a:pt x="186520" y="382112"/>
                      <a:pt x="244133" y="424216"/>
                    </a:cubicBezTo>
                    <a:cubicBezTo>
                      <a:pt x="491708" y="605266"/>
                      <a:pt x="646092" y="882034"/>
                      <a:pt x="809458" y="1175083"/>
                    </a:cubicBezTo>
                    <a:cubicBezTo>
                      <a:pt x="889177" y="1318239"/>
                      <a:pt x="971702" y="1465887"/>
                      <a:pt x="1066578" y="1603709"/>
                    </a:cubicBezTo>
                    <a:cubicBezTo>
                      <a:pt x="1250716" y="1870934"/>
                      <a:pt x="1570149" y="2221806"/>
                      <a:pt x="2045652" y="2376470"/>
                    </a:cubicBezTo>
                    <a:cubicBezTo>
                      <a:pt x="2488875" y="2520468"/>
                      <a:pt x="2966904" y="2442715"/>
                      <a:pt x="3293355" y="2173525"/>
                    </a:cubicBezTo>
                    <a:cubicBezTo>
                      <a:pt x="3607176" y="1914722"/>
                      <a:pt x="3737700" y="1536342"/>
                      <a:pt x="3863732" y="1170310"/>
                    </a:cubicBezTo>
                    <a:cubicBezTo>
                      <a:pt x="3961417" y="886806"/>
                      <a:pt x="4053486" y="619020"/>
                      <a:pt x="4223589" y="407654"/>
                    </a:cubicBezTo>
                    <a:cubicBezTo>
                      <a:pt x="4258781" y="363901"/>
                      <a:pt x="4297605" y="323252"/>
                      <a:pt x="4339435" y="285893"/>
                    </a:cubicBezTo>
                    <a:lnTo>
                      <a:pt x="4401678" y="238460"/>
                    </a:lnTo>
                    <a:lnTo>
                      <a:pt x="4200799" y="37580"/>
                    </a:lnTo>
                    <a:lnTo>
                      <a:pt x="4112386" y="114375"/>
                    </a:lnTo>
                    <a:cubicBezTo>
                      <a:pt x="4074700" y="151167"/>
                      <a:pt x="4039064" y="190289"/>
                      <a:pt x="4005766" y="231657"/>
                    </a:cubicBezTo>
                    <a:cubicBezTo>
                      <a:pt x="3805067" y="481478"/>
                      <a:pt x="3700648" y="785194"/>
                      <a:pt x="3599316" y="1078804"/>
                    </a:cubicBezTo>
                    <a:cubicBezTo>
                      <a:pt x="3480580" y="1423220"/>
                      <a:pt x="3368581" y="1748549"/>
                      <a:pt x="3115674" y="1957107"/>
                    </a:cubicBezTo>
                    <a:cubicBezTo>
                      <a:pt x="2866414" y="2162578"/>
                      <a:pt x="2480735" y="2222368"/>
                      <a:pt x="2133230" y="2109527"/>
                    </a:cubicBezTo>
                    <a:cubicBezTo>
                      <a:pt x="1820253" y="2007914"/>
                      <a:pt x="1523835" y="1771846"/>
                      <a:pt x="1298434" y="1444553"/>
                    </a:cubicBezTo>
                    <a:cubicBezTo>
                      <a:pt x="1210857" y="1317677"/>
                      <a:pt x="1131980" y="1175926"/>
                      <a:pt x="1055350" y="1038664"/>
                    </a:cubicBezTo>
                    <a:cubicBezTo>
                      <a:pt x="884405" y="732141"/>
                      <a:pt x="707845" y="415514"/>
                      <a:pt x="410587" y="197973"/>
                    </a:cubicBezTo>
                    <a:cubicBezTo>
                      <a:pt x="300694" y="117553"/>
                      <a:pt x="177537" y="55410"/>
                      <a:pt x="47749" y="12978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 flipH="1">
            <a:off x="0" y="0"/>
            <a:ext cx="12185086" cy="6885212"/>
            <a:chOff x="0" y="0"/>
            <a:chExt cx="12185086" cy="6885212"/>
          </a:xfrm>
        </p:grpSpPr>
        <p:grpSp>
          <p:nvGrpSpPr>
            <p:cNvPr id="4" name="组合 3"/>
            <p:cNvGrpSpPr/>
            <p:nvPr userDrawn="1"/>
          </p:nvGrpSpPr>
          <p:grpSpPr>
            <a:xfrm flipH="1" flipV="1">
              <a:off x="10611796" y="5834743"/>
              <a:ext cx="1573290" cy="1050469"/>
              <a:chOff x="0" y="-19048"/>
              <a:chExt cx="3109902" cy="2076448"/>
            </a:xfrm>
          </p:grpSpPr>
          <p:sp>
            <p:nvSpPr>
              <p:cNvPr id="5" name="直角三角形 4"/>
              <p:cNvSpPr/>
              <p:nvPr userDrawn="1"/>
            </p:nvSpPr>
            <p:spPr>
              <a:xfrm flipV="1">
                <a:off x="1" y="-6242"/>
                <a:ext cx="2063642" cy="2063642"/>
              </a:xfrm>
              <a:prstGeom prst="rtTriangle">
                <a:avLst/>
              </a:prstGeom>
              <a:solidFill>
                <a:srgbClr val="2430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/>
              <p:cNvSpPr/>
              <p:nvPr userDrawn="1"/>
            </p:nvSpPr>
            <p:spPr>
              <a:xfrm flipV="1">
                <a:off x="0" y="949379"/>
                <a:ext cx="579640" cy="759000"/>
              </a:xfrm>
              <a:custGeom>
                <a:avLst/>
                <a:gdLst>
                  <a:gd name="connsiteX0" fmla="*/ 452642 w 579640"/>
                  <a:gd name="connsiteY0" fmla="*/ 759000 h 759000"/>
                  <a:gd name="connsiteX1" fmla="*/ 542384 w 579640"/>
                  <a:gd name="connsiteY1" fmla="*/ 721865 h 759000"/>
                  <a:gd name="connsiteX2" fmla="*/ 542384 w 579640"/>
                  <a:gd name="connsiteY2" fmla="*/ 542384 h 759000"/>
                  <a:gd name="connsiteX3" fmla="*/ 0 w 579640"/>
                  <a:gd name="connsiteY3" fmla="*/ 0 h 759000"/>
                  <a:gd name="connsiteX4" fmla="*/ 0 w 579640"/>
                  <a:gd name="connsiteY4" fmla="*/ 358965 h 759000"/>
                  <a:gd name="connsiteX5" fmla="*/ 362901 w 579640"/>
                  <a:gd name="connsiteY5" fmla="*/ 721865 h 759000"/>
                  <a:gd name="connsiteX6" fmla="*/ 452642 w 579640"/>
                  <a:gd name="connsiteY6" fmla="*/ 759000 h 75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9640" h="759000">
                    <a:moveTo>
                      <a:pt x="452642" y="759000"/>
                    </a:moveTo>
                    <a:cubicBezTo>
                      <a:pt x="485135" y="759000"/>
                      <a:pt x="517628" y="746621"/>
                      <a:pt x="542384" y="721865"/>
                    </a:cubicBezTo>
                    <a:cubicBezTo>
                      <a:pt x="592059" y="672353"/>
                      <a:pt x="592059" y="591896"/>
                      <a:pt x="542384" y="542384"/>
                    </a:cubicBezTo>
                    <a:lnTo>
                      <a:pt x="0" y="0"/>
                    </a:lnTo>
                    <a:lnTo>
                      <a:pt x="0" y="358965"/>
                    </a:lnTo>
                    <a:lnTo>
                      <a:pt x="362901" y="721865"/>
                    </a:lnTo>
                    <a:cubicBezTo>
                      <a:pt x="387657" y="746621"/>
                      <a:pt x="420150" y="759000"/>
                      <a:pt x="452642" y="759000"/>
                    </a:cubicBezTo>
                    <a:close/>
                  </a:path>
                </a:pathLst>
              </a:cu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 userDrawn="1"/>
            </p:nvSpPr>
            <p:spPr>
              <a:xfrm flipH="1">
                <a:off x="2017883" y="-19048"/>
                <a:ext cx="1092019" cy="728012"/>
              </a:xfrm>
              <a:custGeom>
                <a:avLst/>
                <a:gdLst>
                  <a:gd name="connsiteX0" fmla="*/ 618554 w 914400"/>
                  <a:gd name="connsiteY0" fmla="*/ 7144 h 609600"/>
                  <a:gd name="connsiteX1" fmla="*/ 7144 w 914400"/>
                  <a:gd name="connsiteY1" fmla="*/ 7144 h 609600"/>
                  <a:gd name="connsiteX2" fmla="*/ 547211 w 914400"/>
                  <a:gd name="connsiteY2" fmla="*/ 547211 h 609600"/>
                  <a:gd name="connsiteX3" fmla="*/ 852869 w 914400"/>
                  <a:gd name="connsiteY3" fmla="*/ 547211 h 609600"/>
                  <a:gd name="connsiteX4" fmla="*/ 852869 w 914400"/>
                  <a:gd name="connsiteY4" fmla="*/ 241554 h 609600"/>
                  <a:gd name="connsiteX5" fmla="*/ 618554 w 914400"/>
                  <a:gd name="connsiteY5" fmla="*/ 714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4400" h="609600">
                    <a:moveTo>
                      <a:pt x="618554" y="7144"/>
                    </a:moveTo>
                    <a:lnTo>
                      <a:pt x="7144" y="7144"/>
                    </a:lnTo>
                    <a:lnTo>
                      <a:pt x="547211" y="547211"/>
                    </a:lnTo>
                    <a:cubicBezTo>
                      <a:pt x="631603" y="631603"/>
                      <a:pt x="768477" y="631603"/>
                      <a:pt x="852869" y="547211"/>
                    </a:cubicBezTo>
                    <a:cubicBezTo>
                      <a:pt x="937260" y="462820"/>
                      <a:pt x="937260" y="325946"/>
                      <a:pt x="852869" y="241554"/>
                    </a:cubicBezTo>
                    <a:lnTo>
                      <a:pt x="618554" y="7144"/>
                    </a:lnTo>
                    <a:close/>
                  </a:path>
                </a:pathLst>
              </a:custGeom>
              <a:solidFill>
                <a:srgbClr val="FFA5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 userDrawn="1"/>
          </p:nvGrpSpPr>
          <p:grpSpPr>
            <a:xfrm>
              <a:off x="0" y="0"/>
              <a:ext cx="1573290" cy="1050469"/>
              <a:chOff x="0" y="-19048"/>
              <a:chExt cx="3109902" cy="2076448"/>
            </a:xfrm>
          </p:grpSpPr>
          <p:sp>
            <p:nvSpPr>
              <p:cNvPr id="16" name="直角三角形 15"/>
              <p:cNvSpPr/>
              <p:nvPr userDrawn="1"/>
            </p:nvSpPr>
            <p:spPr>
              <a:xfrm flipV="1">
                <a:off x="1" y="-6242"/>
                <a:ext cx="2063642" cy="2063642"/>
              </a:xfrm>
              <a:prstGeom prst="rtTriangle">
                <a:avLst/>
              </a:prstGeom>
              <a:solidFill>
                <a:srgbClr val="2430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 userDrawn="1"/>
            </p:nvSpPr>
            <p:spPr>
              <a:xfrm flipV="1">
                <a:off x="0" y="949379"/>
                <a:ext cx="579640" cy="759000"/>
              </a:xfrm>
              <a:custGeom>
                <a:avLst/>
                <a:gdLst>
                  <a:gd name="connsiteX0" fmla="*/ 452642 w 579640"/>
                  <a:gd name="connsiteY0" fmla="*/ 759000 h 759000"/>
                  <a:gd name="connsiteX1" fmla="*/ 542384 w 579640"/>
                  <a:gd name="connsiteY1" fmla="*/ 721865 h 759000"/>
                  <a:gd name="connsiteX2" fmla="*/ 542384 w 579640"/>
                  <a:gd name="connsiteY2" fmla="*/ 542384 h 759000"/>
                  <a:gd name="connsiteX3" fmla="*/ 0 w 579640"/>
                  <a:gd name="connsiteY3" fmla="*/ 0 h 759000"/>
                  <a:gd name="connsiteX4" fmla="*/ 0 w 579640"/>
                  <a:gd name="connsiteY4" fmla="*/ 358965 h 759000"/>
                  <a:gd name="connsiteX5" fmla="*/ 362901 w 579640"/>
                  <a:gd name="connsiteY5" fmla="*/ 721865 h 759000"/>
                  <a:gd name="connsiteX6" fmla="*/ 452642 w 579640"/>
                  <a:gd name="connsiteY6" fmla="*/ 759000 h 75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9640" h="759000">
                    <a:moveTo>
                      <a:pt x="452642" y="759000"/>
                    </a:moveTo>
                    <a:cubicBezTo>
                      <a:pt x="485135" y="759000"/>
                      <a:pt x="517628" y="746621"/>
                      <a:pt x="542384" y="721865"/>
                    </a:cubicBezTo>
                    <a:cubicBezTo>
                      <a:pt x="592059" y="672353"/>
                      <a:pt x="592059" y="591896"/>
                      <a:pt x="542384" y="542384"/>
                    </a:cubicBezTo>
                    <a:lnTo>
                      <a:pt x="0" y="0"/>
                    </a:lnTo>
                    <a:lnTo>
                      <a:pt x="0" y="358965"/>
                    </a:lnTo>
                    <a:lnTo>
                      <a:pt x="362901" y="721865"/>
                    </a:lnTo>
                    <a:cubicBezTo>
                      <a:pt x="387657" y="746621"/>
                      <a:pt x="420150" y="759000"/>
                      <a:pt x="452642" y="759000"/>
                    </a:cubicBezTo>
                    <a:close/>
                  </a:path>
                </a:pathLst>
              </a:cu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flipH="1">
                <a:off x="2017883" y="-19048"/>
                <a:ext cx="1092019" cy="728012"/>
              </a:xfrm>
              <a:custGeom>
                <a:avLst/>
                <a:gdLst>
                  <a:gd name="connsiteX0" fmla="*/ 618554 w 914400"/>
                  <a:gd name="connsiteY0" fmla="*/ 7144 h 609600"/>
                  <a:gd name="connsiteX1" fmla="*/ 7144 w 914400"/>
                  <a:gd name="connsiteY1" fmla="*/ 7144 h 609600"/>
                  <a:gd name="connsiteX2" fmla="*/ 547211 w 914400"/>
                  <a:gd name="connsiteY2" fmla="*/ 547211 h 609600"/>
                  <a:gd name="connsiteX3" fmla="*/ 852869 w 914400"/>
                  <a:gd name="connsiteY3" fmla="*/ 547211 h 609600"/>
                  <a:gd name="connsiteX4" fmla="*/ 852869 w 914400"/>
                  <a:gd name="connsiteY4" fmla="*/ 241554 h 609600"/>
                  <a:gd name="connsiteX5" fmla="*/ 618554 w 914400"/>
                  <a:gd name="connsiteY5" fmla="*/ 714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4400" h="609600">
                    <a:moveTo>
                      <a:pt x="618554" y="7144"/>
                    </a:moveTo>
                    <a:lnTo>
                      <a:pt x="7144" y="7144"/>
                    </a:lnTo>
                    <a:lnTo>
                      <a:pt x="547211" y="547211"/>
                    </a:lnTo>
                    <a:cubicBezTo>
                      <a:pt x="631603" y="631603"/>
                      <a:pt x="768477" y="631603"/>
                      <a:pt x="852869" y="547211"/>
                    </a:cubicBezTo>
                    <a:cubicBezTo>
                      <a:pt x="937260" y="462820"/>
                      <a:pt x="937260" y="325946"/>
                      <a:pt x="852869" y="241554"/>
                    </a:cubicBezTo>
                    <a:lnTo>
                      <a:pt x="618554" y="7144"/>
                    </a:lnTo>
                    <a:close/>
                  </a:path>
                </a:pathLst>
              </a:custGeom>
              <a:solidFill>
                <a:srgbClr val="FFA5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全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6912" y="0"/>
            <a:ext cx="12229484" cy="6857999"/>
          </a:xfrm>
          <a:prstGeom prst="rect">
            <a:avLst/>
          </a:prstGeom>
          <a:solidFill>
            <a:srgbClr val="F7F6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svg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sv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svg"/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svg"/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sv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3" name="组合 1632"/>
          <p:cNvGrpSpPr/>
          <p:nvPr/>
        </p:nvGrpSpPr>
        <p:grpSpPr>
          <a:xfrm>
            <a:off x="828472" y="2133589"/>
            <a:ext cx="4806075" cy="1491571"/>
            <a:chOff x="713266" y="2294392"/>
            <a:chExt cx="4806075" cy="1491571"/>
          </a:xfrm>
        </p:grpSpPr>
        <p:sp>
          <p:nvSpPr>
            <p:cNvPr id="1634" name="文本框 1633"/>
            <p:cNvSpPr txBox="1"/>
            <p:nvPr/>
          </p:nvSpPr>
          <p:spPr>
            <a:xfrm>
              <a:off x="713266" y="2294392"/>
              <a:ext cx="445506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FF6D1D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rPr>
                <a:t>企业宣传介绍</a:t>
              </a:r>
              <a:endParaRPr lang="zh-CN" altLang="en-US" sz="4000" b="1" dirty="0">
                <a:solidFill>
                  <a:srgbClr val="FF6D1D"/>
                </a:solidFill>
                <a:latin typeface="汉仪旗黑-80W" panose="00020600040101010101" pitchFamily="18" charset="-122"/>
                <a:ea typeface="汉仪旗黑-80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635" name="文本框 1634"/>
            <p:cNvSpPr txBox="1"/>
            <p:nvPr/>
          </p:nvSpPr>
          <p:spPr>
            <a:xfrm>
              <a:off x="718027" y="3139632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24303D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rPr>
                <a:t>蓝橙色商务风企业介绍</a:t>
              </a:r>
              <a:endParaRPr lang="zh-CN" altLang="en-US" sz="3600" dirty="0">
                <a:solidFill>
                  <a:srgbClr val="24303D"/>
                </a:solidFill>
                <a:latin typeface="汉仪旗黑-80W" panose="00020600040101010101" pitchFamily="18" charset="-122"/>
                <a:ea typeface="汉仪旗黑-80W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37" name="矩形 1636"/>
          <p:cNvSpPr/>
          <p:nvPr/>
        </p:nvSpPr>
        <p:spPr>
          <a:xfrm>
            <a:off x="828471" y="3768875"/>
            <a:ext cx="5118210" cy="1011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Changing the world, dreaming of the future world constantly refreshes mankinds infinite imagination the future take the dream as the cornerstone create new future</a:t>
            </a:r>
            <a:endParaRPr lang="en-US" altLang="zh-CN" sz="1400" i="1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41" name="组合 1640"/>
          <p:cNvGrpSpPr/>
          <p:nvPr/>
        </p:nvGrpSpPr>
        <p:grpSpPr>
          <a:xfrm>
            <a:off x="197037" y="184936"/>
            <a:ext cx="965329" cy="553437"/>
            <a:chOff x="1515911" y="4174559"/>
            <a:chExt cx="1443840" cy="827775"/>
          </a:xfrm>
        </p:grpSpPr>
        <p:sp>
          <p:nvSpPr>
            <p:cNvPr id="1642" name="文本框 1641"/>
            <p:cNvSpPr txBox="1"/>
            <p:nvPr/>
          </p:nvSpPr>
          <p:spPr>
            <a:xfrm>
              <a:off x="1515911" y="4174559"/>
              <a:ext cx="1443840" cy="598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43" name="文本框 1642"/>
            <p:cNvSpPr txBox="1"/>
            <p:nvPr/>
          </p:nvSpPr>
          <p:spPr>
            <a:xfrm>
              <a:off x="1526593" y="4588027"/>
              <a:ext cx="1382484" cy="414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slogan</a:t>
              </a:r>
              <a:endParaRPr lang="zh-CN" altLang="en-US" sz="12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47" name="组合 1646"/>
          <p:cNvGrpSpPr/>
          <p:nvPr/>
        </p:nvGrpSpPr>
        <p:grpSpPr>
          <a:xfrm>
            <a:off x="940449" y="4966804"/>
            <a:ext cx="2447127" cy="600107"/>
            <a:chOff x="660335" y="4529359"/>
            <a:chExt cx="2447127" cy="600107"/>
          </a:xfrm>
        </p:grpSpPr>
        <p:sp>
          <p:nvSpPr>
            <p:cNvPr id="1648" name="矩形: 圆角 1647"/>
            <p:cNvSpPr/>
            <p:nvPr/>
          </p:nvSpPr>
          <p:spPr>
            <a:xfrm>
              <a:off x="660335" y="4529359"/>
              <a:ext cx="2447127" cy="600107"/>
            </a:xfrm>
            <a:prstGeom prst="roundRect">
              <a:avLst>
                <a:gd name="adj" fmla="val 50000"/>
              </a:avLst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49" name="图形 49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66684" y="4673074"/>
              <a:ext cx="312677" cy="312677"/>
            </a:xfrm>
            <a:prstGeom prst="rect">
              <a:avLst/>
            </a:prstGeom>
          </p:spPr>
        </p:pic>
        <p:sp>
          <p:nvSpPr>
            <p:cNvPr id="1650" name="矩形 1649"/>
            <p:cNvSpPr/>
            <p:nvPr/>
          </p:nvSpPr>
          <p:spPr>
            <a:xfrm>
              <a:off x="1198411" y="4598580"/>
              <a:ext cx="140843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52" name="图形 165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52534" y="1893736"/>
            <a:ext cx="399473" cy="310701"/>
          </a:xfrm>
          <a:prstGeom prst="rect">
            <a:avLst/>
          </a:prstGeom>
        </p:spPr>
      </p:pic>
      <p:pic>
        <p:nvPicPr>
          <p:cNvPr id="1653" name="图形 165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5754583" y="4400831"/>
            <a:ext cx="399473" cy="310701"/>
          </a:xfrm>
          <a:prstGeom prst="rect">
            <a:avLst/>
          </a:prstGeom>
        </p:spPr>
      </p:pic>
      <p:cxnSp>
        <p:nvCxnSpPr>
          <p:cNvPr id="1655" name="直接连接符 1654"/>
          <p:cNvCxnSpPr/>
          <p:nvPr/>
        </p:nvCxnSpPr>
        <p:spPr>
          <a:xfrm>
            <a:off x="940449" y="3668702"/>
            <a:ext cx="4507851" cy="0"/>
          </a:xfrm>
          <a:prstGeom prst="line">
            <a:avLst/>
          </a:prstGeom>
          <a:ln>
            <a:solidFill>
              <a:srgbClr val="FF6D1D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9" name="组合 1658"/>
          <p:cNvGrpSpPr/>
          <p:nvPr/>
        </p:nvGrpSpPr>
        <p:grpSpPr>
          <a:xfrm>
            <a:off x="7008075" y="3668702"/>
            <a:ext cx="1196632" cy="929192"/>
            <a:chOff x="7003313" y="3742880"/>
            <a:chExt cx="1196632" cy="929192"/>
          </a:xfrm>
        </p:grpSpPr>
        <p:sp>
          <p:nvSpPr>
            <p:cNvPr id="1657" name="文本框 1656"/>
            <p:cNvSpPr txBox="1"/>
            <p:nvPr/>
          </p:nvSpPr>
          <p:spPr>
            <a:xfrm>
              <a:off x="7003313" y="3742880"/>
              <a:ext cx="112883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KPI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58" name="文本框 1657"/>
            <p:cNvSpPr txBox="1"/>
            <p:nvPr/>
          </p:nvSpPr>
          <p:spPr>
            <a:xfrm>
              <a:off x="7024623" y="4333518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pc="600" dirty="0">
                  <a:solidFill>
                    <a:schemeClr val="bg1"/>
                  </a:solidFill>
                  <a:cs typeface="+mn-ea"/>
                  <a:sym typeface="+mn-lt"/>
                </a:rPr>
                <a:t>LINES</a:t>
              </a:r>
              <a:endParaRPr lang="zh-CN" altLang="en-US" sz="1600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6437085" y="3428704"/>
            <a:ext cx="4934857" cy="0"/>
          </a:xfrm>
          <a:prstGeom prst="line">
            <a:avLst/>
          </a:prstGeom>
          <a:ln w="12700">
            <a:solidFill>
              <a:srgbClr val="F7E8C9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433934" y="1925294"/>
            <a:ext cx="0" cy="3008276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6082260" y="4381901"/>
            <a:ext cx="5093742" cy="1117288"/>
            <a:chOff x="6082260" y="4356501"/>
            <a:chExt cx="5093742" cy="1117288"/>
          </a:xfrm>
        </p:grpSpPr>
        <p:grpSp>
          <p:nvGrpSpPr>
            <p:cNvPr id="61" name="组合 60"/>
            <p:cNvGrpSpPr/>
            <p:nvPr/>
          </p:nvGrpSpPr>
          <p:grpSpPr>
            <a:xfrm>
              <a:off x="7216722" y="4356501"/>
              <a:ext cx="3959280" cy="1117288"/>
              <a:chOff x="7216722" y="4318401"/>
              <a:chExt cx="3959280" cy="111728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216722" y="4318401"/>
                <a:ext cx="1236236" cy="486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8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216722" y="4751463"/>
                <a:ext cx="3959280" cy="684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请在此修改的内容，或者将内容粘贴到记事本后，复制到此段落中的内容描述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082260" y="4497295"/>
              <a:ext cx="901321" cy="901321"/>
              <a:chOff x="415721" y="2945585"/>
              <a:chExt cx="966829" cy="96682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15721" y="2945585"/>
                <a:ext cx="966829" cy="9668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10"/>
              <p:cNvSpPr/>
              <p:nvPr/>
            </p:nvSpPr>
            <p:spPr>
              <a:xfrm>
                <a:off x="625393" y="3195032"/>
                <a:ext cx="547484" cy="467935"/>
              </a:xfrm>
              <a:custGeom>
                <a:avLst/>
                <a:gdLst>
                  <a:gd name="T0" fmla="*/ 14836 w 15142"/>
                  <a:gd name="T1" fmla="*/ 4282 h 12941"/>
                  <a:gd name="T2" fmla="*/ 12685 w 15142"/>
                  <a:gd name="T3" fmla="*/ 661 h 12941"/>
                  <a:gd name="T4" fmla="*/ 11524 w 15142"/>
                  <a:gd name="T5" fmla="*/ 0 h 12941"/>
                  <a:gd name="T6" fmla="*/ 3617 w 15142"/>
                  <a:gd name="T7" fmla="*/ 0 h 12941"/>
                  <a:gd name="T8" fmla="*/ 2457 w 15142"/>
                  <a:gd name="T9" fmla="*/ 661 h 12941"/>
                  <a:gd name="T10" fmla="*/ 306 w 15142"/>
                  <a:gd name="T11" fmla="*/ 4283 h 12941"/>
                  <a:gd name="T12" fmla="*/ 484 w 15142"/>
                  <a:gd name="T13" fmla="*/ 5899 h 12941"/>
                  <a:gd name="T14" fmla="*/ 6588 w 15142"/>
                  <a:gd name="T15" fmla="*/ 12376 h 12941"/>
                  <a:gd name="T16" fmla="*/ 8553 w 15142"/>
                  <a:gd name="T17" fmla="*/ 12376 h 12941"/>
                  <a:gd name="T18" fmla="*/ 14658 w 15142"/>
                  <a:gd name="T19" fmla="*/ 5899 h 12941"/>
                  <a:gd name="T20" fmla="*/ 14836 w 15142"/>
                  <a:gd name="T21" fmla="*/ 4282 h 12941"/>
                  <a:gd name="T22" fmla="*/ 11680 w 15142"/>
                  <a:gd name="T23" fmla="*/ 5840 h 12941"/>
                  <a:gd name="T24" fmla="*/ 8600 w 15142"/>
                  <a:gd name="T25" fmla="*/ 9107 h 12941"/>
                  <a:gd name="T26" fmla="*/ 6540 w 15142"/>
                  <a:gd name="T27" fmla="*/ 9107 h 12941"/>
                  <a:gd name="T28" fmla="*/ 3461 w 15142"/>
                  <a:gd name="T29" fmla="*/ 5840 h 12941"/>
                  <a:gd name="T30" fmla="*/ 3466 w 15142"/>
                  <a:gd name="T31" fmla="*/ 5353 h 12941"/>
                  <a:gd name="T32" fmla="*/ 3952 w 15142"/>
                  <a:gd name="T33" fmla="*/ 5378 h 12941"/>
                  <a:gd name="T34" fmla="*/ 7032 w 15142"/>
                  <a:gd name="T35" fmla="*/ 8644 h 12941"/>
                  <a:gd name="T36" fmla="*/ 8109 w 15142"/>
                  <a:gd name="T37" fmla="*/ 8644 h 12941"/>
                  <a:gd name="T38" fmla="*/ 11188 w 15142"/>
                  <a:gd name="T39" fmla="*/ 5378 h 12941"/>
                  <a:gd name="T40" fmla="*/ 11665 w 15142"/>
                  <a:gd name="T41" fmla="*/ 5364 h 12941"/>
                  <a:gd name="T42" fmla="*/ 11679 w 15142"/>
                  <a:gd name="T43" fmla="*/ 5841 h 12941"/>
                  <a:gd name="T44" fmla="*/ 11680 w 15142"/>
                  <a:gd name="T45" fmla="*/ 5840 h 1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142" h="12941">
                    <a:moveTo>
                      <a:pt x="14836" y="4282"/>
                    </a:moveTo>
                    <a:lnTo>
                      <a:pt x="12685" y="661"/>
                    </a:lnTo>
                    <a:cubicBezTo>
                      <a:pt x="12440" y="252"/>
                      <a:pt x="12000" y="1"/>
                      <a:pt x="11524" y="0"/>
                    </a:cubicBezTo>
                    <a:lnTo>
                      <a:pt x="3617" y="0"/>
                    </a:lnTo>
                    <a:cubicBezTo>
                      <a:pt x="3141" y="1"/>
                      <a:pt x="2701" y="252"/>
                      <a:pt x="2457" y="661"/>
                    </a:cubicBezTo>
                    <a:lnTo>
                      <a:pt x="306" y="4283"/>
                    </a:lnTo>
                    <a:cubicBezTo>
                      <a:pt x="0" y="4802"/>
                      <a:pt x="72" y="5460"/>
                      <a:pt x="484" y="5899"/>
                    </a:cubicBezTo>
                    <a:lnTo>
                      <a:pt x="6588" y="12376"/>
                    </a:lnTo>
                    <a:cubicBezTo>
                      <a:pt x="7121" y="12941"/>
                      <a:pt x="8020" y="12941"/>
                      <a:pt x="8553" y="12376"/>
                    </a:cubicBezTo>
                    <a:lnTo>
                      <a:pt x="14658" y="5899"/>
                    </a:lnTo>
                    <a:cubicBezTo>
                      <a:pt x="15070" y="5460"/>
                      <a:pt x="15142" y="4801"/>
                      <a:pt x="14836" y="4282"/>
                    </a:cubicBezTo>
                    <a:close/>
                    <a:moveTo>
                      <a:pt x="11680" y="5840"/>
                    </a:moveTo>
                    <a:lnTo>
                      <a:pt x="8600" y="9107"/>
                    </a:lnTo>
                    <a:cubicBezTo>
                      <a:pt x="8041" y="9700"/>
                      <a:pt x="7099" y="9700"/>
                      <a:pt x="6540" y="9107"/>
                    </a:cubicBezTo>
                    <a:lnTo>
                      <a:pt x="3461" y="5840"/>
                    </a:lnTo>
                    <a:cubicBezTo>
                      <a:pt x="3324" y="5706"/>
                      <a:pt x="3326" y="5484"/>
                      <a:pt x="3466" y="5353"/>
                    </a:cubicBezTo>
                    <a:cubicBezTo>
                      <a:pt x="3606" y="5221"/>
                      <a:pt x="3827" y="5233"/>
                      <a:pt x="3952" y="5378"/>
                    </a:cubicBezTo>
                    <a:lnTo>
                      <a:pt x="7032" y="8644"/>
                    </a:lnTo>
                    <a:cubicBezTo>
                      <a:pt x="7324" y="8954"/>
                      <a:pt x="7817" y="8954"/>
                      <a:pt x="8109" y="8644"/>
                    </a:cubicBezTo>
                    <a:lnTo>
                      <a:pt x="11188" y="5378"/>
                    </a:lnTo>
                    <a:cubicBezTo>
                      <a:pt x="11316" y="5242"/>
                      <a:pt x="11529" y="5236"/>
                      <a:pt x="11665" y="5364"/>
                    </a:cubicBezTo>
                    <a:cubicBezTo>
                      <a:pt x="11801" y="5492"/>
                      <a:pt x="11807" y="5705"/>
                      <a:pt x="11679" y="5841"/>
                    </a:cubicBezTo>
                    <a:lnTo>
                      <a:pt x="11680" y="58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082260" y="1276599"/>
            <a:ext cx="5046578" cy="1117288"/>
            <a:chOff x="6082260" y="1378199"/>
            <a:chExt cx="5046578" cy="1117288"/>
          </a:xfrm>
        </p:grpSpPr>
        <p:grpSp>
          <p:nvGrpSpPr>
            <p:cNvPr id="59" name="组合 58"/>
            <p:cNvGrpSpPr/>
            <p:nvPr/>
          </p:nvGrpSpPr>
          <p:grpSpPr>
            <a:xfrm>
              <a:off x="7216722" y="1378199"/>
              <a:ext cx="3912116" cy="1117288"/>
              <a:chOff x="7216722" y="1340099"/>
              <a:chExt cx="3912116" cy="111728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216722" y="1340099"/>
                <a:ext cx="1236236" cy="486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8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216722" y="1773161"/>
                <a:ext cx="3912116" cy="684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请在此修改的内容，或者将内容粘贴到记事本后，复制到此段落中的内容描述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082260" y="1518993"/>
              <a:ext cx="901321" cy="901321"/>
              <a:chOff x="1564848" y="2982586"/>
              <a:chExt cx="966829" cy="966829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564848" y="2982586"/>
                <a:ext cx="966829" cy="9668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1818577" y="3209292"/>
                <a:ext cx="459371" cy="513416"/>
              </a:xfrm>
              <a:custGeom>
                <a:avLst/>
                <a:gdLst>
                  <a:gd name="connsiteX0" fmla="*/ 270066 w 541458"/>
                  <a:gd name="connsiteY0" fmla="*/ 45979 h 605161"/>
                  <a:gd name="connsiteX1" fmla="*/ 357669 w 541458"/>
                  <a:gd name="connsiteY1" fmla="*/ 101865 h 605161"/>
                  <a:gd name="connsiteX2" fmla="*/ 471122 w 541458"/>
                  <a:gd name="connsiteY2" fmla="*/ 195009 h 605161"/>
                  <a:gd name="connsiteX3" fmla="*/ 492664 w 541458"/>
                  <a:gd name="connsiteY3" fmla="*/ 227967 h 605161"/>
                  <a:gd name="connsiteX4" fmla="*/ 285863 w 541458"/>
                  <a:gd name="connsiteY4" fmla="*/ 551819 h 605161"/>
                  <a:gd name="connsiteX5" fmla="*/ 255705 w 541458"/>
                  <a:gd name="connsiteY5" fmla="*/ 551819 h 605161"/>
                  <a:gd name="connsiteX6" fmla="*/ 48904 w 541458"/>
                  <a:gd name="connsiteY6" fmla="*/ 227967 h 605161"/>
                  <a:gd name="connsiteX7" fmla="*/ 70446 w 541458"/>
                  <a:gd name="connsiteY7" fmla="*/ 195009 h 605161"/>
                  <a:gd name="connsiteX8" fmla="*/ 182463 w 541458"/>
                  <a:gd name="connsiteY8" fmla="*/ 101865 h 605161"/>
                  <a:gd name="connsiteX9" fmla="*/ 270066 w 541458"/>
                  <a:gd name="connsiteY9" fmla="*/ 45979 h 605161"/>
                  <a:gd name="connsiteX10" fmla="*/ 270065 w 541458"/>
                  <a:gd name="connsiteY10" fmla="*/ 22931 h 605161"/>
                  <a:gd name="connsiteX11" fmla="*/ 163806 w 541458"/>
                  <a:gd name="connsiteY11" fmla="*/ 88858 h 605161"/>
                  <a:gd name="connsiteX12" fmla="*/ 48931 w 541458"/>
                  <a:gd name="connsiteY12" fmla="*/ 177715 h 605161"/>
                  <a:gd name="connsiteX13" fmla="*/ 24520 w 541458"/>
                  <a:gd name="connsiteY13" fmla="*/ 210678 h 605161"/>
                  <a:gd name="connsiteX14" fmla="*/ 255706 w 541458"/>
                  <a:gd name="connsiteY14" fmla="*/ 577573 h 605161"/>
                  <a:gd name="connsiteX15" fmla="*/ 284425 w 541458"/>
                  <a:gd name="connsiteY15" fmla="*/ 577573 h 605161"/>
                  <a:gd name="connsiteX16" fmla="*/ 517047 w 541458"/>
                  <a:gd name="connsiteY16" fmla="*/ 210678 h 605161"/>
                  <a:gd name="connsiteX17" fmla="*/ 492636 w 541458"/>
                  <a:gd name="connsiteY17" fmla="*/ 177715 h 605161"/>
                  <a:gd name="connsiteX18" fmla="*/ 376325 w 541458"/>
                  <a:gd name="connsiteY18" fmla="*/ 88858 h 605161"/>
                  <a:gd name="connsiteX19" fmla="*/ 270065 w 541458"/>
                  <a:gd name="connsiteY19" fmla="*/ 22931 h 605161"/>
                  <a:gd name="connsiteX20" fmla="*/ 270065 w 541458"/>
                  <a:gd name="connsiteY20" fmla="*/ 0 h 605161"/>
                  <a:gd name="connsiteX21" fmla="*/ 514175 w 541458"/>
                  <a:gd name="connsiteY21" fmla="*/ 157650 h 605161"/>
                  <a:gd name="connsiteX22" fmla="*/ 541458 w 541458"/>
                  <a:gd name="connsiteY22" fmla="*/ 190613 h 605161"/>
                  <a:gd name="connsiteX23" fmla="*/ 282989 w 541458"/>
                  <a:gd name="connsiteY23" fmla="*/ 601937 h 605161"/>
                  <a:gd name="connsiteX24" fmla="*/ 257142 w 541458"/>
                  <a:gd name="connsiteY24" fmla="*/ 601937 h 605161"/>
                  <a:gd name="connsiteX25" fmla="*/ 109 w 541458"/>
                  <a:gd name="connsiteY25" fmla="*/ 190613 h 605161"/>
                  <a:gd name="connsiteX26" fmla="*/ 27392 w 541458"/>
                  <a:gd name="connsiteY26" fmla="*/ 157650 h 605161"/>
                  <a:gd name="connsiteX27" fmla="*/ 270065 w 541458"/>
                  <a:gd name="connsiteY27" fmla="*/ 0 h 60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458" h="605161">
                    <a:moveTo>
                      <a:pt x="270066" y="45979"/>
                    </a:moveTo>
                    <a:cubicBezTo>
                      <a:pt x="318894" y="45979"/>
                      <a:pt x="333255" y="66041"/>
                      <a:pt x="357669" y="101865"/>
                    </a:cubicBezTo>
                    <a:cubicBezTo>
                      <a:pt x="380647" y="134824"/>
                      <a:pt x="409369" y="176380"/>
                      <a:pt x="471122" y="195009"/>
                    </a:cubicBezTo>
                    <a:cubicBezTo>
                      <a:pt x="485483" y="199308"/>
                      <a:pt x="494100" y="213637"/>
                      <a:pt x="492664" y="227967"/>
                    </a:cubicBezTo>
                    <a:cubicBezTo>
                      <a:pt x="468250" y="427151"/>
                      <a:pt x="344744" y="518861"/>
                      <a:pt x="285863" y="551819"/>
                    </a:cubicBezTo>
                    <a:cubicBezTo>
                      <a:pt x="275810" y="556118"/>
                      <a:pt x="264322" y="556118"/>
                      <a:pt x="255705" y="551819"/>
                    </a:cubicBezTo>
                    <a:cubicBezTo>
                      <a:pt x="196824" y="518861"/>
                      <a:pt x="71882" y="427151"/>
                      <a:pt x="48904" y="227967"/>
                    </a:cubicBezTo>
                    <a:cubicBezTo>
                      <a:pt x="46032" y="213637"/>
                      <a:pt x="56085" y="199308"/>
                      <a:pt x="70446" y="195009"/>
                    </a:cubicBezTo>
                    <a:cubicBezTo>
                      <a:pt x="130763" y="176380"/>
                      <a:pt x="160921" y="134824"/>
                      <a:pt x="182463" y="101865"/>
                    </a:cubicBezTo>
                    <a:cubicBezTo>
                      <a:pt x="208313" y="66041"/>
                      <a:pt x="221238" y="45979"/>
                      <a:pt x="270066" y="45979"/>
                    </a:cubicBezTo>
                    <a:close/>
                    <a:moveTo>
                      <a:pt x="270065" y="22931"/>
                    </a:moveTo>
                    <a:cubicBezTo>
                      <a:pt x="209756" y="22931"/>
                      <a:pt x="189653" y="51595"/>
                      <a:pt x="163806" y="88858"/>
                    </a:cubicBezTo>
                    <a:cubicBezTo>
                      <a:pt x="140831" y="123254"/>
                      <a:pt x="112112" y="163383"/>
                      <a:pt x="48931" y="177715"/>
                    </a:cubicBezTo>
                    <a:cubicBezTo>
                      <a:pt x="33136" y="180581"/>
                      <a:pt x="23084" y="194913"/>
                      <a:pt x="24520" y="210678"/>
                    </a:cubicBezTo>
                    <a:cubicBezTo>
                      <a:pt x="43187" y="448586"/>
                      <a:pt x="198269" y="547476"/>
                      <a:pt x="255706" y="577573"/>
                    </a:cubicBezTo>
                    <a:cubicBezTo>
                      <a:pt x="265758" y="581872"/>
                      <a:pt x="275809" y="581872"/>
                      <a:pt x="284425" y="577573"/>
                    </a:cubicBezTo>
                    <a:cubicBezTo>
                      <a:pt x="343298" y="547476"/>
                      <a:pt x="496944" y="448586"/>
                      <a:pt x="517047" y="210678"/>
                    </a:cubicBezTo>
                    <a:cubicBezTo>
                      <a:pt x="518483" y="194913"/>
                      <a:pt x="508431" y="180581"/>
                      <a:pt x="492636" y="177715"/>
                    </a:cubicBezTo>
                    <a:cubicBezTo>
                      <a:pt x="428019" y="163383"/>
                      <a:pt x="400736" y="123254"/>
                      <a:pt x="376325" y="88858"/>
                    </a:cubicBezTo>
                    <a:cubicBezTo>
                      <a:pt x="350478" y="51595"/>
                      <a:pt x="330375" y="22931"/>
                      <a:pt x="270065" y="22931"/>
                    </a:cubicBezTo>
                    <a:close/>
                    <a:moveTo>
                      <a:pt x="270065" y="0"/>
                    </a:moveTo>
                    <a:cubicBezTo>
                      <a:pt x="410788" y="0"/>
                      <a:pt x="374889" y="141885"/>
                      <a:pt x="514175" y="157650"/>
                    </a:cubicBezTo>
                    <a:cubicBezTo>
                      <a:pt x="529971" y="160517"/>
                      <a:pt x="541458" y="173415"/>
                      <a:pt x="541458" y="190613"/>
                    </a:cubicBezTo>
                    <a:cubicBezTo>
                      <a:pt x="527099" y="470084"/>
                      <a:pt x="336119" y="577573"/>
                      <a:pt x="282989" y="601937"/>
                    </a:cubicBezTo>
                    <a:cubicBezTo>
                      <a:pt x="275809" y="606236"/>
                      <a:pt x="265758" y="606236"/>
                      <a:pt x="257142" y="601937"/>
                    </a:cubicBezTo>
                    <a:cubicBezTo>
                      <a:pt x="205448" y="577573"/>
                      <a:pt x="13032" y="470084"/>
                      <a:pt x="109" y="190613"/>
                    </a:cubicBezTo>
                    <a:cubicBezTo>
                      <a:pt x="-1327" y="173415"/>
                      <a:pt x="11596" y="160517"/>
                      <a:pt x="27392" y="157650"/>
                    </a:cubicBezTo>
                    <a:cubicBezTo>
                      <a:pt x="165242" y="141885"/>
                      <a:pt x="129343" y="0"/>
                      <a:pt x="2700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082260" y="2829250"/>
            <a:ext cx="5046578" cy="1117288"/>
            <a:chOff x="6082260" y="2867055"/>
            <a:chExt cx="5046578" cy="1117288"/>
          </a:xfrm>
        </p:grpSpPr>
        <p:grpSp>
          <p:nvGrpSpPr>
            <p:cNvPr id="60" name="组合 59"/>
            <p:cNvGrpSpPr/>
            <p:nvPr/>
          </p:nvGrpSpPr>
          <p:grpSpPr>
            <a:xfrm>
              <a:off x="7216722" y="2867055"/>
              <a:ext cx="3912116" cy="1117288"/>
              <a:chOff x="7216722" y="2828955"/>
              <a:chExt cx="3912116" cy="111728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216722" y="2828955"/>
                <a:ext cx="1236236" cy="486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8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216722" y="3262017"/>
                <a:ext cx="3912116" cy="684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请在此修改的内容，或者将内容粘贴到记事本后，复制到此段落中的内容描述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082260" y="3007849"/>
              <a:ext cx="901321" cy="901321"/>
              <a:chOff x="1498095" y="2945585"/>
              <a:chExt cx="966829" cy="966829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498095" y="2945585"/>
                <a:ext cx="966829" cy="96682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1747900" y="3172070"/>
                <a:ext cx="467218" cy="513859"/>
              </a:xfrm>
              <a:custGeom>
                <a:avLst/>
                <a:gdLst>
                  <a:gd name="connsiteX0" fmla="*/ 458312 w 547887"/>
                  <a:gd name="connsiteY0" fmla="*/ 414273 h 602581"/>
                  <a:gd name="connsiteX1" fmla="*/ 543041 w 547887"/>
                  <a:gd name="connsiteY1" fmla="*/ 498842 h 602581"/>
                  <a:gd name="connsiteX2" fmla="*/ 547349 w 547887"/>
                  <a:gd name="connsiteY2" fmla="*/ 514609 h 602581"/>
                  <a:gd name="connsiteX3" fmla="*/ 534424 w 547887"/>
                  <a:gd name="connsiteY3" fmla="*/ 526076 h 602581"/>
                  <a:gd name="connsiteX4" fmla="*/ 481289 w 547887"/>
                  <a:gd name="connsiteY4" fmla="*/ 536109 h 602581"/>
                  <a:gd name="connsiteX5" fmla="*/ 471236 w 547887"/>
                  <a:gd name="connsiteY5" fmla="*/ 589144 h 602581"/>
                  <a:gd name="connsiteX6" fmla="*/ 459748 w 547887"/>
                  <a:gd name="connsiteY6" fmla="*/ 602044 h 602581"/>
                  <a:gd name="connsiteX7" fmla="*/ 443951 w 547887"/>
                  <a:gd name="connsiteY7" fmla="*/ 597744 h 602581"/>
                  <a:gd name="connsiteX8" fmla="*/ 333372 w 547887"/>
                  <a:gd name="connsiteY8" fmla="*/ 487375 h 602581"/>
                  <a:gd name="connsiteX9" fmla="*/ 341989 w 547887"/>
                  <a:gd name="connsiteY9" fmla="*/ 480208 h 602581"/>
                  <a:gd name="connsiteX10" fmla="*/ 347733 w 547887"/>
                  <a:gd name="connsiteY10" fmla="*/ 477341 h 602581"/>
                  <a:gd name="connsiteX11" fmla="*/ 396560 w 547887"/>
                  <a:gd name="connsiteY11" fmla="*/ 484508 h 602581"/>
                  <a:gd name="connsiteX12" fmla="*/ 433898 w 547887"/>
                  <a:gd name="connsiteY12" fmla="*/ 475908 h 602581"/>
                  <a:gd name="connsiteX13" fmla="*/ 454003 w 547887"/>
                  <a:gd name="connsiteY13" fmla="*/ 442941 h 602581"/>
                  <a:gd name="connsiteX14" fmla="*/ 88068 w 547887"/>
                  <a:gd name="connsiteY14" fmla="*/ 414273 h 602581"/>
                  <a:gd name="connsiteX15" fmla="*/ 92373 w 547887"/>
                  <a:gd name="connsiteY15" fmla="*/ 442941 h 602581"/>
                  <a:gd name="connsiteX16" fmla="*/ 112462 w 547887"/>
                  <a:gd name="connsiteY16" fmla="*/ 475908 h 602581"/>
                  <a:gd name="connsiteX17" fmla="*/ 149770 w 547887"/>
                  <a:gd name="connsiteY17" fmla="*/ 484508 h 602581"/>
                  <a:gd name="connsiteX18" fmla="*/ 198558 w 547887"/>
                  <a:gd name="connsiteY18" fmla="*/ 477341 h 602581"/>
                  <a:gd name="connsiteX19" fmla="*/ 205732 w 547887"/>
                  <a:gd name="connsiteY19" fmla="*/ 480208 h 602581"/>
                  <a:gd name="connsiteX20" fmla="*/ 212907 w 547887"/>
                  <a:gd name="connsiteY20" fmla="*/ 487375 h 602581"/>
                  <a:gd name="connsiteX21" fmla="*/ 103853 w 547887"/>
                  <a:gd name="connsiteY21" fmla="*/ 597744 h 602581"/>
                  <a:gd name="connsiteX22" fmla="*/ 86633 w 547887"/>
                  <a:gd name="connsiteY22" fmla="*/ 602044 h 602581"/>
                  <a:gd name="connsiteX23" fmla="*/ 76589 w 547887"/>
                  <a:gd name="connsiteY23" fmla="*/ 589144 h 602581"/>
                  <a:gd name="connsiteX24" fmla="*/ 66545 w 547887"/>
                  <a:gd name="connsiteY24" fmla="*/ 536109 h 602581"/>
                  <a:gd name="connsiteX25" fmla="*/ 12017 w 547887"/>
                  <a:gd name="connsiteY25" fmla="*/ 526076 h 602581"/>
                  <a:gd name="connsiteX26" fmla="*/ 538 w 547887"/>
                  <a:gd name="connsiteY26" fmla="*/ 514609 h 602581"/>
                  <a:gd name="connsiteX27" fmla="*/ 4843 w 547887"/>
                  <a:gd name="connsiteY27" fmla="*/ 498842 h 602581"/>
                  <a:gd name="connsiteX28" fmla="*/ 273945 w 547887"/>
                  <a:gd name="connsiteY28" fmla="*/ 94487 h 602581"/>
                  <a:gd name="connsiteX29" fmla="*/ 428321 w 547887"/>
                  <a:gd name="connsiteY29" fmla="*/ 249322 h 602581"/>
                  <a:gd name="connsiteX30" fmla="*/ 273945 w 547887"/>
                  <a:gd name="connsiteY30" fmla="*/ 404157 h 602581"/>
                  <a:gd name="connsiteX31" fmla="*/ 119569 w 547887"/>
                  <a:gd name="connsiteY31" fmla="*/ 249322 h 602581"/>
                  <a:gd name="connsiteX32" fmla="*/ 273945 w 547887"/>
                  <a:gd name="connsiteY32" fmla="*/ 94487 h 602581"/>
                  <a:gd name="connsiteX33" fmla="*/ 273254 w 547887"/>
                  <a:gd name="connsiteY33" fmla="*/ 68790 h 602581"/>
                  <a:gd name="connsiteX34" fmla="*/ 92381 w 547887"/>
                  <a:gd name="connsiteY34" fmla="*/ 249364 h 602581"/>
                  <a:gd name="connsiteX35" fmla="*/ 273254 w 547887"/>
                  <a:gd name="connsiteY35" fmla="*/ 431371 h 602581"/>
                  <a:gd name="connsiteX36" fmla="*/ 454127 w 547887"/>
                  <a:gd name="connsiteY36" fmla="*/ 249364 h 602581"/>
                  <a:gd name="connsiteX37" fmla="*/ 273254 w 547887"/>
                  <a:gd name="connsiteY37" fmla="*/ 68790 h 602581"/>
                  <a:gd name="connsiteX38" fmla="*/ 273254 w 547887"/>
                  <a:gd name="connsiteY38" fmla="*/ 0 h 602581"/>
                  <a:gd name="connsiteX39" fmla="*/ 293351 w 547887"/>
                  <a:gd name="connsiteY39" fmla="*/ 8599 h 602581"/>
                  <a:gd name="connsiteX40" fmla="*/ 327803 w 547887"/>
                  <a:gd name="connsiteY40" fmla="*/ 42994 h 602581"/>
                  <a:gd name="connsiteX41" fmla="*/ 353642 w 547887"/>
                  <a:gd name="connsiteY41" fmla="*/ 51592 h 602581"/>
                  <a:gd name="connsiteX42" fmla="*/ 399578 w 547887"/>
                  <a:gd name="connsiteY42" fmla="*/ 42994 h 602581"/>
                  <a:gd name="connsiteX43" fmla="*/ 422546 w 547887"/>
                  <a:gd name="connsiteY43" fmla="*/ 48726 h 602581"/>
                  <a:gd name="connsiteX44" fmla="*/ 434030 w 547887"/>
                  <a:gd name="connsiteY44" fmla="*/ 68790 h 602581"/>
                  <a:gd name="connsiteX45" fmla="*/ 441207 w 547887"/>
                  <a:gd name="connsiteY45" fmla="*/ 114650 h 602581"/>
                  <a:gd name="connsiteX46" fmla="*/ 456998 w 547887"/>
                  <a:gd name="connsiteY46" fmla="*/ 137580 h 602581"/>
                  <a:gd name="connsiteX47" fmla="*/ 500063 w 547887"/>
                  <a:gd name="connsiteY47" fmla="*/ 157644 h 602581"/>
                  <a:gd name="connsiteX48" fmla="*/ 514418 w 547887"/>
                  <a:gd name="connsiteY48" fmla="*/ 174841 h 602581"/>
                  <a:gd name="connsiteX49" fmla="*/ 512983 w 547887"/>
                  <a:gd name="connsiteY49" fmla="*/ 197771 h 602581"/>
                  <a:gd name="connsiteX50" fmla="*/ 491450 w 547887"/>
                  <a:gd name="connsiteY50" fmla="*/ 240765 h 602581"/>
                  <a:gd name="connsiteX51" fmla="*/ 491450 w 547887"/>
                  <a:gd name="connsiteY51" fmla="*/ 267994 h 602581"/>
                  <a:gd name="connsiteX52" fmla="*/ 512983 w 547887"/>
                  <a:gd name="connsiteY52" fmla="*/ 309555 h 602581"/>
                  <a:gd name="connsiteX53" fmla="*/ 514418 w 547887"/>
                  <a:gd name="connsiteY53" fmla="*/ 332485 h 602581"/>
                  <a:gd name="connsiteX54" fmla="*/ 500063 w 547887"/>
                  <a:gd name="connsiteY54" fmla="*/ 349683 h 602581"/>
                  <a:gd name="connsiteX55" fmla="*/ 456998 w 547887"/>
                  <a:gd name="connsiteY55" fmla="*/ 371180 h 602581"/>
                  <a:gd name="connsiteX56" fmla="*/ 441207 w 547887"/>
                  <a:gd name="connsiteY56" fmla="*/ 392676 h 602581"/>
                  <a:gd name="connsiteX57" fmla="*/ 434030 w 547887"/>
                  <a:gd name="connsiteY57" fmla="*/ 439970 h 602581"/>
                  <a:gd name="connsiteX58" fmla="*/ 422546 w 547887"/>
                  <a:gd name="connsiteY58" fmla="*/ 460034 h 602581"/>
                  <a:gd name="connsiteX59" fmla="*/ 399578 w 547887"/>
                  <a:gd name="connsiteY59" fmla="*/ 464333 h 602581"/>
                  <a:gd name="connsiteX60" fmla="*/ 352207 w 547887"/>
                  <a:gd name="connsiteY60" fmla="*/ 457168 h 602581"/>
                  <a:gd name="connsiteX61" fmla="*/ 327803 w 547887"/>
                  <a:gd name="connsiteY61" fmla="*/ 465766 h 602581"/>
                  <a:gd name="connsiteX62" fmla="*/ 293351 w 547887"/>
                  <a:gd name="connsiteY62" fmla="*/ 500161 h 602581"/>
                  <a:gd name="connsiteX63" fmla="*/ 273254 w 547887"/>
                  <a:gd name="connsiteY63" fmla="*/ 508760 h 602581"/>
                  <a:gd name="connsiteX64" fmla="*/ 253157 w 547887"/>
                  <a:gd name="connsiteY64" fmla="*/ 500161 h 602581"/>
                  <a:gd name="connsiteX65" fmla="*/ 220141 w 547887"/>
                  <a:gd name="connsiteY65" fmla="*/ 465766 h 602581"/>
                  <a:gd name="connsiteX66" fmla="*/ 194301 w 547887"/>
                  <a:gd name="connsiteY66" fmla="*/ 457168 h 602581"/>
                  <a:gd name="connsiteX67" fmla="*/ 146930 w 547887"/>
                  <a:gd name="connsiteY67" fmla="*/ 464333 h 602581"/>
                  <a:gd name="connsiteX68" fmla="*/ 125397 w 547887"/>
                  <a:gd name="connsiteY68" fmla="*/ 460034 h 602581"/>
                  <a:gd name="connsiteX69" fmla="*/ 112478 w 547887"/>
                  <a:gd name="connsiteY69" fmla="*/ 439970 h 602581"/>
                  <a:gd name="connsiteX70" fmla="*/ 105301 w 547887"/>
                  <a:gd name="connsiteY70" fmla="*/ 392676 h 602581"/>
                  <a:gd name="connsiteX71" fmla="*/ 89510 w 547887"/>
                  <a:gd name="connsiteY71" fmla="*/ 371180 h 602581"/>
                  <a:gd name="connsiteX72" fmla="*/ 47881 w 547887"/>
                  <a:gd name="connsiteY72" fmla="*/ 349683 h 602581"/>
                  <a:gd name="connsiteX73" fmla="*/ 32090 w 547887"/>
                  <a:gd name="connsiteY73" fmla="*/ 332485 h 602581"/>
                  <a:gd name="connsiteX74" fmla="*/ 33525 w 547887"/>
                  <a:gd name="connsiteY74" fmla="*/ 309555 h 602581"/>
                  <a:gd name="connsiteX75" fmla="*/ 56493 w 547887"/>
                  <a:gd name="connsiteY75" fmla="*/ 267994 h 602581"/>
                  <a:gd name="connsiteX76" fmla="*/ 56493 w 547887"/>
                  <a:gd name="connsiteY76" fmla="*/ 240765 h 602581"/>
                  <a:gd name="connsiteX77" fmla="*/ 33525 w 547887"/>
                  <a:gd name="connsiteY77" fmla="*/ 197771 h 602581"/>
                  <a:gd name="connsiteX78" fmla="*/ 32090 w 547887"/>
                  <a:gd name="connsiteY78" fmla="*/ 176274 h 602581"/>
                  <a:gd name="connsiteX79" fmla="*/ 47881 w 547887"/>
                  <a:gd name="connsiteY79" fmla="*/ 157644 h 602581"/>
                  <a:gd name="connsiteX80" fmla="*/ 89510 w 547887"/>
                  <a:gd name="connsiteY80" fmla="*/ 137580 h 602581"/>
                  <a:gd name="connsiteX81" fmla="*/ 105301 w 547887"/>
                  <a:gd name="connsiteY81" fmla="*/ 114650 h 602581"/>
                  <a:gd name="connsiteX82" fmla="*/ 112478 w 547887"/>
                  <a:gd name="connsiteY82" fmla="*/ 68790 h 602581"/>
                  <a:gd name="connsiteX83" fmla="*/ 125397 w 547887"/>
                  <a:gd name="connsiteY83" fmla="*/ 48726 h 602581"/>
                  <a:gd name="connsiteX84" fmla="*/ 146930 w 547887"/>
                  <a:gd name="connsiteY84" fmla="*/ 42994 h 602581"/>
                  <a:gd name="connsiteX85" fmla="*/ 194301 w 547887"/>
                  <a:gd name="connsiteY85" fmla="*/ 51592 h 602581"/>
                  <a:gd name="connsiteX86" fmla="*/ 220141 w 547887"/>
                  <a:gd name="connsiteY86" fmla="*/ 42994 h 602581"/>
                  <a:gd name="connsiteX87" fmla="*/ 253157 w 547887"/>
                  <a:gd name="connsiteY87" fmla="*/ 8599 h 602581"/>
                  <a:gd name="connsiteX88" fmla="*/ 273254 w 547887"/>
                  <a:gd name="connsiteY88" fmla="*/ 0 h 60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547887" h="602581">
                    <a:moveTo>
                      <a:pt x="458312" y="414273"/>
                    </a:moveTo>
                    <a:lnTo>
                      <a:pt x="543041" y="498842"/>
                    </a:lnTo>
                    <a:cubicBezTo>
                      <a:pt x="547349" y="503142"/>
                      <a:pt x="548785" y="508875"/>
                      <a:pt x="547349" y="514609"/>
                    </a:cubicBezTo>
                    <a:cubicBezTo>
                      <a:pt x="544477" y="520342"/>
                      <a:pt x="540168" y="524642"/>
                      <a:pt x="534424" y="526076"/>
                    </a:cubicBezTo>
                    <a:lnTo>
                      <a:pt x="481289" y="536109"/>
                    </a:lnTo>
                    <a:lnTo>
                      <a:pt x="471236" y="589144"/>
                    </a:lnTo>
                    <a:cubicBezTo>
                      <a:pt x="469800" y="594877"/>
                      <a:pt x="465492" y="600611"/>
                      <a:pt x="459748" y="602044"/>
                    </a:cubicBezTo>
                    <a:cubicBezTo>
                      <a:pt x="454003" y="603477"/>
                      <a:pt x="448259" y="602044"/>
                      <a:pt x="443951" y="597744"/>
                    </a:cubicBezTo>
                    <a:lnTo>
                      <a:pt x="333372" y="487375"/>
                    </a:lnTo>
                    <a:lnTo>
                      <a:pt x="341989" y="480208"/>
                    </a:lnTo>
                    <a:cubicBezTo>
                      <a:pt x="343425" y="477341"/>
                      <a:pt x="344861" y="477341"/>
                      <a:pt x="347733" y="477341"/>
                    </a:cubicBezTo>
                    <a:lnTo>
                      <a:pt x="396560" y="484508"/>
                    </a:lnTo>
                    <a:cubicBezTo>
                      <a:pt x="409485" y="487375"/>
                      <a:pt x="423845" y="484508"/>
                      <a:pt x="433898" y="475908"/>
                    </a:cubicBezTo>
                    <a:cubicBezTo>
                      <a:pt x="445387" y="468741"/>
                      <a:pt x="452567" y="455841"/>
                      <a:pt x="454003" y="442941"/>
                    </a:cubicBezTo>
                    <a:close/>
                    <a:moveTo>
                      <a:pt x="88068" y="414273"/>
                    </a:moveTo>
                    <a:lnTo>
                      <a:pt x="92373" y="442941"/>
                    </a:lnTo>
                    <a:cubicBezTo>
                      <a:pt x="95243" y="455841"/>
                      <a:pt x="102418" y="468741"/>
                      <a:pt x="112462" y="475908"/>
                    </a:cubicBezTo>
                    <a:cubicBezTo>
                      <a:pt x="123942" y="484508"/>
                      <a:pt x="136856" y="487375"/>
                      <a:pt x="149770" y="484508"/>
                    </a:cubicBezTo>
                    <a:lnTo>
                      <a:pt x="198558" y="477341"/>
                    </a:lnTo>
                    <a:cubicBezTo>
                      <a:pt x="201428" y="477341"/>
                      <a:pt x="204297" y="477341"/>
                      <a:pt x="205732" y="480208"/>
                    </a:cubicBezTo>
                    <a:lnTo>
                      <a:pt x="212907" y="487375"/>
                    </a:lnTo>
                    <a:lnTo>
                      <a:pt x="103853" y="597744"/>
                    </a:lnTo>
                    <a:cubicBezTo>
                      <a:pt x="99548" y="602044"/>
                      <a:pt x="92373" y="603477"/>
                      <a:pt x="86633" y="602044"/>
                    </a:cubicBezTo>
                    <a:cubicBezTo>
                      <a:pt x="82329" y="600611"/>
                      <a:pt x="78024" y="594877"/>
                      <a:pt x="76589" y="589144"/>
                    </a:cubicBezTo>
                    <a:lnTo>
                      <a:pt x="66545" y="536109"/>
                    </a:lnTo>
                    <a:lnTo>
                      <a:pt x="12017" y="526076"/>
                    </a:lnTo>
                    <a:cubicBezTo>
                      <a:pt x="6278" y="524642"/>
                      <a:pt x="1973" y="520342"/>
                      <a:pt x="538" y="514609"/>
                    </a:cubicBezTo>
                    <a:cubicBezTo>
                      <a:pt x="-897" y="508875"/>
                      <a:pt x="538" y="503142"/>
                      <a:pt x="4843" y="498842"/>
                    </a:cubicBezTo>
                    <a:close/>
                    <a:moveTo>
                      <a:pt x="273945" y="94487"/>
                    </a:moveTo>
                    <a:cubicBezTo>
                      <a:pt x="359205" y="94487"/>
                      <a:pt x="428321" y="163809"/>
                      <a:pt x="428321" y="249322"/>
                    </a:cubicBezTo>
                    <a:cubicBezTo>
                      <a:pt x="428321" y="334835"/>
                      <a:pt x="359205" y="404157"/>
                      <a:pt x="273945" y="404157"/>
                    </a:cubicBezTo>
                    <a:cubicBezTo>
                      <a:pt x="188685" y="404157"/>
                      <a:pt x="119569" y="334835"/>
                      <a:pt x="119569" y="249322"/>
                    </a:cubicBezTo>
                    <a:cubicBezTo>
                      <a:pt x="119569" y="163809"/>
                      <a:pt x="188685" y="94487"/>
                      <a:pt x="273945" y="94487"/>
                    </a:cubicBezTo>
                    <a:close/>
                    <a:moveTo>
                      <a:pt x="273254" y="68790"/>
                    </a:moveTo>
                    <a:cubicBezTo>
                      <a:pt x="174205" y="68790"/>
                      <a:pt x="92381" y="150478"/>
                      <a:pt x="92381" y="249364"/>
                    </a:cubicBezTo>
                    <a:cubicBezTo>
                      <a:pt x="92381" y="349683"/>
                      <a:pt x="174205" y="429938"/>
                      <a:pt x="273254" y="431371"/>
                    </a:cubicBezTo>
                    <a:cubicBezTo>
                      <a:pt x="373739" y="429938"/>
                      <a:pt x="454127" y="349683"/>
                      <a:pt x="454127" y="249364"/>
                    </a:cubicBezTo>
                    <a:cubicBezTo>
                      <a:pt x="454127" y="150478"/>
                      <a:pt x="373739" y="68790"/>
                      <a:pt x="273254" y="68790"/>
                    </a:cubicBezTo>
                    <a:close/>
                    <a:moveTo>
                      <a:pt x="273254" y="0"/>
                    </a:moveTo>
                    <a:cubicBezTo>
                      <a:pt x="281867" y="0"/>
                      <a:pt x="289045" y="2866"/>
                      <a:pt x="293351" y="8599"/>
                    </a:cubicBezTo>
                    <a:lnTo>
                      <a:pt x="327803" y="42994"/>
                    </a:lnTo>
                    <a:cubicBezTo>
                      <a:pt x="333545" y="48726"/>
                      <a:pt x="343593" y="53025"/>
                      <a:pt x="353642" y="51592"/>
                    </a:cubicBezTo>
                    <a:lnTo>
                      <a:pt x="399578" y="42994"/>
                    </a:lnTo>
                    <a:cubicBezTo>
                      <a:pt x="408191" y="41560"/>
                      <a:pt x="415369" y="44427"/>
                      <a:pt x="422546" y="48726"/>
                    </a:cubicBezTo>
                    <a:cubicBezTo>
                      <a:pt x="428288" y="53025"/>
                      <a:pt x="432595" y="60191"/>
                      <a:pt x="434030" y="68790"/>
                    </a:cubicBezTo>
                    <a:lnTo>
                      <a:pt x="441207" y="114650"/>
                    </a:lnTo>
                    <a:cubicBezTo>
                      <a:pt x="442643" y="124682"/>
                      <a:pt x="448385" y="133281"/>
                      <a:pt x="456998" y="137580"/>
                    </a:cubicBezTo>
                    <a:lnTo>
                      <a:pt x="500063" y="157644"/>
                    </a:lnTo>
                    <a:cubicBezTo>
                      <a:pt x="507241" y="161943"/>
                      <a:pt x="512983" y="167676"/>
                      <a:pt x="514418" y="174841"/>
                    </a:cubicBezTo>
                    <a:cubicBezTo>
                      <a:pt x="517289" y="183440"/>
                      <a:pt x="517289" y="192039"/>
                      <a:pt x="512983" y="197771"/>
                    </a:cubicBezTo>
                    <a:lnTo>
                      <a:pt x="491450" y="240765"/>
                    </a:lnTo>
                    <a:cubicBezTo>
                      <a:pt x="487143" y="249364"/>
                      <a:pt x="487143" y="259396"/>
                      <a:pt x="491450" y="267994"/>
                    </a:cubicBezTo>
                    <a:lnTo>
                      <a:pt x="512983" y="309555"/>
                    </a:lnTo>
                    <a:cubicBezTo>
                      <a:pt x="515853" y="316721"/>
                      <a:pt x="517289" y="325320"/>
                      <a:pt x="514418" y="332485"/>
                    </a:cubicBezTo>
                    <a:cubicBezTo>
                      <a:pt x="512983" y="339651"/>
                      <a:pt x="507241" y="346816"/>
                      <a:pt x="500063" y="349683"/>
                    </a:cubicBezTo>
                    <a:lnTo>
                      <a:pt x="456998" y="371180"/>
                    </a:lnTo>
                    <a:cubicBezTo>
                      <a:pt x="448385" y="375479"/>
                      <a:pt x="442643" y="384078"/>
                      <a:pt x="441207" y="392676"/>
                    </a:cubicBezTo>
                    <a:lnTo>
                      <a:pt x="434030" y="439970"/>
                    </a:lnTo>
                    <a:cubicBezTo>
                      <a:pt x="432595" y="448569"/>
                      <a:pt x="428288" y="455735"/>
                      <a:pt x="422546" y="460034"/>
                    </a:cubicBezTo>
                    <a:cubicBezTo>
                      <a:pt x="415369" y="464333"/>
                      <a:pt x="408191" y="465766"/>
                      <a:pt x="399578" y="464333"/>
                    </a:cubicBezTo>
                    <a:lnTo>
                      <a:pt x="352207" y="457168"/>
                    </a:lnTo>
                    <a:cubicBezTo>
                      <a:pt x="343593" y="455735"/>
                      <a:pt x="333545" y="458601"/>
                      <a:pt x="327803" y="465766"/>
                    </a:cubicBezTo>
                    <a:lnTo>
                      <a:pt x="293351" y="500161"/>
                    </a:lnTo>
                    <a:cubicBezTo>
                      <a:pt x="289045" y="504461"/>
                      <a:pt x="281867" y="507327"/>
                      <a:pt x="273254" y="508760"/>
                    </a:cubicBezTo>
                    <a:cubicBezTo>
                      <a:pt x="266077" y="507327"/>
                      <a:pt x="258899" y="504461"/>
                      <a:pt x="253157" y="500161"/>
                    </a:cubicBezTo>
                    <a:lnTo>
                      <a:pt x="220141" y="465766"/>
                    </a:lnTo>
                    <a:cubicBezTo>
                      <a:pt x="212963" y="458601"/>
                      <a:pt x="202915" y="455735"/>
                      <a:pt x="194301" y="457168"/>
                    </a:cubicBezTo>
                    <a:lnTo>
                      <a:pt x="146930" y="464333"/>
                    </a:lnTo>
                    <a:cubicBezTo>
                      <a:pt x="139753" y="465766"/>
                      <a:pt x="131139" y="464333"/>
                      <a:pt x="125397" y="460034"/>
                    </a:cubicBezTo>
                    <a:cubicBezTo>
                      <a:pt x="118220" y="455735"/>
                      <a:pt x="113913" y="448569"/>
                      <a:pt x="112478" y="439970"/>
                    </a:cubicBezTo>
                    <a:lnTo>
                      <a:pt x="105301" y="392676"/>
                    </a:lnTo>
                    <a:cubicBezTo>
                      <a:pt x="103865" y="384078"/>
                      <a:pt x="98123" y="375479"/>
                      <a:pt x="89510" y="371180"/>
                    </a:cubicBezTo>
                    <a:lnTo>
                      <a:pt x="47881" y="349683"/>
                    </a:lnTo>
                    <a:cubicBezTo>
                      <a:pt x="40703" y="346816"/>
                      <a:pt x="34961" y="339651"/>
                      <a:pt x="32090" y="332485"/>
                    </a:cubicBezTo>
                    <a:cubicBezTo>
                      <a:pt x="29219" y="325320"/>
                      <a:pt x="30655" y="316721"/>
                      <a:pt x="33525" y="309555"/>
                    </a:cubicBezTo>
                    <a:lnTo>
                      <a:pt x="56493" y="267994"/>
                    </a:lnTo>
                    <a:cubicBezTo>
                      <a:pt x="60800" y="259396"/>
                      <a:pt x="60800" y="249364"/>
                      <a:pt x="56493" y="240765"/>
                    </a:cubicBezTo>
                    <a:lnTo>
                      <a:pt x="33525" y="197771"/>
                    </a:lnTo>
                    <a:cubicBezTo>
                      <a:pt x="30655" y="192039"/>
                      <a:pt x="29219" y="183440"/>
                      <a:pt x="32090" y="176274"/>
                    </a:cubicBezTo>
                    <a:cubicBezTo>
                      <a:pt x="34961" y="167676"/>
                      <a:pt x="40703" y="161943"/>
                      <a:pt x="47881" y="157644"/>
                    </a:cubicBezTo>
                    <a:lnTo>
                      <a:pt x="89510" y="137580"/>
                    </a:lnTo>
                    <a:cubicBezTo>
                      <a:pt x="98123" y="133281"/>
                      <a:pt x="103865" y="124682"/>
                      <a:pt x="105301" y="114650"/>
                    </a:cubicBezTo>
                    <a:lnTo>
                      <a:pt x="112478" y="68790"/>
                    </a:lnTo>
                    <a:cubicBezTo>
                      <a:pt x="113913" y="60191"/>
                      <a:pt x="118220" y="53025"/>
                      <a:pt x="125397" y="48726"/>
                    </a:cubicBezTo>
                    <a:cubicBezTo>
                      <a:pt x="131139" y="44427"/>
                      <a:pt x="139753" y="41560"/>
                      <a:pt x="146930" y="42994"/>
                    </a:cubicBezTo>
                    <a:lnTo>
                      <a:pt x="194301" y="51592"/>
                    </a:lnTo>
                    <a:cubicBezTo>
                      <a:pt x="202915" y="53025"/>
                      <a:pt x="212963" y="48726"/>
                      <a:pt x="220141" y="42994"/>
                    </a:cubicBezTo>
                    <a:lnTo>
                      <a:pt x="253157" y="8599"/>
                    </a:lnTo>
                    <a:cubicBezTo>
                      <a:pt x="258899" y="2866"/>
                      <a:pt x="266077" y="0"/>
                      <a:pt x="2732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139066" y="1607434"/>
            <a:ext cx="3868282" cy="3617424"/>
            <a:chOff x="1367860" y="1480914"/>
            <a:chExt cx="3868282" cy="3617424"/>
          </a:xfrm>
        </p:grpSpPr>
        <p:sp>
          <p:nvSpPr>
            <p:cNvPr id="26" name="文本框 25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: 圆角 29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80851" y="196289"/>
            <a:ext cx="1743933" cy="400110"/>
            <a:chOff x="4330337" y="2416975"/>
            <a:chExt cx="1743933" cy="400110"/>
          </a:xfrm>
        </p:grpSpPr>
        <p:sp>
          <p:nvSpPr>
            <p:cNvPr id="32" name="文本框 31"/>
            <p:cNvSpPr txBox="1"/>
            <p:nvPr/>
          </p:nvSpPr>
          <p:spPr>
            <a:xfrm>
              <a:off x="4575142" y="2416975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产品与服务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5756911" y="4679647"/>
            <a:ext cx="5530291" cy="1132178"/>
            <a:chOff x="5756911" y="4679647"/>
            <a:chExt cx="5530291" cy="1132178"/>
          </a:xfrm>
        </p:grpSpPr>
        <p:grpSp>
          <p:nvGrpSpPr>
            <p:cNvPr id="74" name="组合 73"/>
            <p:cNvGrpSpPr/>
            <p:nvPr/>
          </p:nvGrpSpPr>
          <p:grpSpPr>
            <a:xfrm>
              <a:off x="6915986" y="4679647"/>
              <a:ext cx="4371216" cy="1132178"/>
              <a:chOff x="6488453" y="4722428"/>
              <a:chExt cx="4371216" cy="1132178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6488453" y="4722428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488453" y="5162750"/>
                <a:ext cx="4371216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正文内容，本段适应大段文字章节。如果文字较多的内容描述比较适合放在这里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5756911" y="4746522"/>
              <a:ext cx="896707" cy="896707"/>
              <a:chOff x="5509458" y="4588446"/>
              <a:chExt cx="1077999" cy="1077999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5509458" y="4588446"/>
                <a:ext cx="1077999" cy="10779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75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885363" y="4875707"/>
                <a:ext cx="326189" cy="503476"/>
              </a:xfrm>
              <a:custGeom>
                <a:avLst/>
                <a:gdLst>
                  <a:gd name="connsiteX0" fmla="*/ 0 w 390932"/>
                  <a:gd name="connsiteY0" fmla="*/ 425933 h 603405"/>
                  <a:gd name="connsiteX1" fmla="*/ 390932 w 390932"/>
                  <a:gd name="connsiteY1" fmla="*/ 425933 h 603405"/>
                  <a:gd name="connsiteX2" fmla="*/ 390932 w 390932"/>
                  <a:gd name="connsiteY2" fmla="*/ 544193 h 603405"/>
                  <a:gd name="connsiteX3" fmla="*/ 331631 w 390932"/>
                  <a:gd name="connsiteY3" fmla="*/ 603405 h 603405"/>
                  <a:gd name="connsiteX4" fmla="*/ 59138 w 390932"/>
                  <a:gd name="connsiteY4" fmla="*/ 603405 h 603405"/>
                  <a:gd name="connsiteX5" fmla="*/ 0 w 390932"/>
                  <a:gd name="connsiteY5" fmla="*/ 544193 h 603405"/>
                  <a:gd name="connsiteX6" fmla="*/ 0 w 390932"/>
                  <a:gd name="connsiteY6" fmla="*/ 378654 h 603405"/>
                  <a:gd name="connsiteX7" fmla="*/ 390932 w 390932"/>
                  <a:gd name="connsiteY7" fmla="*/ 378654 h 603405"/>
                  <a:gd name="connsiteX8" fmla="*/ 390932 w 390932"/>
                  <a:gd name="connsiteY8" fmla="*/ 402293 h 603405"/>
                  <a:gd name="connsiteX9" fmla="*/ 0 w 390932"/>
                  <a:gd name="connsiteY9" fmla="*/ 402293 h 603405"/>
                  <a:gd name="connsiteX10" fmla="*/ 0 w 390932"/>
                  <a:gd name="connsiteY10" fmla="*/ 331305 h 603405"/>
                  <a:gd name="connsiteX11" fmla="*/ 390932 w 390932"/>
                  <a:gd name="connsiteY11" fmla="*/ 331305 h 603405"/>
                  <a:gd name="connsiteX12" fmla="*/ 390932 w 390932"/>
                  <a:gd name="connsiteY12" fmla="*/ 354944 h 603405"/>
                  <a:gd name="connsiteX13" fmla="*/ 0 w 390932"/>
                  <a:gd name="connsiteY13" fmla="*/ 354944 h 603405"/>
                  <a:gd name="connsiteX14" fmla="*/ 142119 w 390932"/>
                  <a:gd name="connsiteY14" fmla="*/ 0 h 603405"/>
                  <a:gd name="connsiteX15" fmla="*/ 390932 w 390932"/>
                  <a:gd name="connsiteY15" fmla="*/ 0 h 603405"/>
                  <a:gd name="connsiteX16" fmla="*/ 390932 w 390932"/>
                  <a:gd name="connsiteY16" fmla="*/ 186459 h 603405"/>
                  <a:gd name="connsiteX17" fmla="*/ 390932 w 390932"/>
                  <a:gd name="connsiteY17" fmla="*/ 307665 h 603405"/>
                  <a:gd name="connsiteX18" fmla="*/ 142119 w 390932"/>
                  <a:gd name="connsiteY18" fmla="*/ 307665 h 603405"/>
                  <a:gd name="connsiteX19" fmla="*/ 0 w 390932"/>
                  <a:gd name="connsiteY19" fmla="*/ 0 h 603405"/>
                  <a:gd name="connsiteX20" fmla="*/ 106483 w 390932"/>
                  <a:gd name="connsiteY20" fmla="*/ 0 h 603405"/>
                  <a:gd name="connsiteX21" fmla="*/ 106483 w 390932"/>
                  <a:gd name="connsiteY21" fmla="*/ 307665 h 603405"/>
                  <a:gd name="connsiteX22" fmla="*/ 0 w 390932"/>
                  <a:gd name="connsiteY22" fmla="*/ 307665 h 603405"/>
                  <a:gd name="connsiteX23" fmla="*/ 0 w 390932"/>
                  <a:gd name="connsiteY23" fmla="*/ 186459 h 60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90932" h="603405">
                    <a:moveTo>
                      <a:pt x="0" y="425933"/>
                    </a:moveTo>
                    <a:lnTo>
                      <a:pt x="390932" y="425933"/>
                    </a:lnTo>
                    <a:lnTo>
                      <a:pt x="390932" y="544193"/>
                    </a:lnTo>
                    <a:cubicBezTo>
                      <a:pt x="390932" y="576817"/>
                      <a:pt x="364467" y="603405"/>
                      <a:pt x="331631" y="603405"/>
                    </a:cubicBezTo>
                    <a:lnTo>
                      <a:pt x="59138" y="603405"/>
                    </a:lnTo>
                    <a:cubicBezTo>
                      <a:pt x="26465" y="603405"/>
                      <a:pt x="0" y="576817"/>
                      <a:pt x="0" y="544193"/>
                    </a:cubicBezTo>
                    <a:close/>
                    <a:moveTo>
                      <a:pt x="0" y="378654"/>
                    </a:moveTo>
                    <a:lnTo>
                      <a:pt x="390932" y="378654"/>
                    </a:lnTo>
                    <a:lnTo>
                      <a:pt x="390932" y="402293"/>
                    </a:lnTo>
                    <a:lnTo>
                      <a:pt x="0" y="402293"/>
                    </a:lnTo>
                    <a:close/>
                    <a:moveTo>
                      <a:pt x="0" y="331305"/>
                    </a:moveTo>
                    <a:lnTo>
                      <a:pt x="390932" y="331305"/>
                    </a:lnTo>
                    <a:lnTo>
                      <a:pt x="390932" y="354944"/>
                    </a:lnTo>
                    <a:lnTo>
                      <a:pt x="0" y="354944"/>
                    </a:lnTo>
                    <a:close/>
                    <a:moveTo>
                      <a:pt x="142119" y="0"/>
                    </a:moveTo>
                    <a:lnTo>
                      <a:pt x="390932" y="0"/>
                    </a:lnTo>
                    <a:lnTo>
                      <a:pt x="390932" y="186459"/>
                    </a:lnTo>
                    <a:lnTo>
                      <a:pt x="390932" y="307665"/>
                    </a:lnTo>
                    <a:lnTo>
                      <a:pt x="142119" y="307665"/>
                    </a:lnTo>
                    <a:close/>
                    <a:moveTo>
                      <a:pt x="0" y="0"/>
                    </a:moveTo>
                    <a:lnTo>
                      <a:pt x="106483" y="0"/>
                    </a:lnTo>
                    <a:lnTo>
                      <a:pt x="106483" y="307665"/>
                    </a:lnTo>
                    <a:lnTo>
                      <a:pt x="0" y="307665"/>
                    </a:lnTo>
                    <a:lnTo>
                      <a:pt x="0" y="1864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5756911" y="1075333"/>
            <a:ext cx="5482589" cy="1460916"/>
            <a:chOff x="5756911" y="1075333"/>
            <a:chExt cx="5482589" cy="1460916"/>
          </a:xfrm>
        </p:grpSpPr>
        <p:grpSp>
          <p:nvGrpSpPr>
            <p:cNvPr id="99" name="组合 98"/>
            <p:cNvGrpSpPr/>
            <p:nvPr/>
          </p:nvGrpSpPr>
          <p:grpSpPr>
            <a:xfrm>
              <a:off x="5756911" y="1075333"/>
              <a:ext cx="5482589" cy="1132178"/>
              <a:chOff x="5756911" y="1075333"/>
              <a:chExt cx="5482589" cy="1132178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915986" y="1075333"/>
                <a:ext cx="4323514" cy="1132178"/>
                <a:chOff x="6488453" y="1781816"/>
                <a:chExt cx="4323514" cy="1132178"/>
              </a:xfrm>
            </p:grpSpPr>
            <p:sp>
              <p:nvSpPr>
                <p:cNvPr id="84" name="文本框 83"/>
                <p:cNvSpPr txBox="1"/>
                <p:nvPr/>
              </p:nvSpPr>
              <p:spPr>
                <a:xfrm>
                  <a:off x="6488453" y="1781816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文本框 84"/>
                <p:cNvSpPr txBox="1"/>
                <p:nvPr/>
              </p:nvSpPr>
              <p:spPr>
                <a:xfrm>
                  <a:off x="6488453" y="2222138"/>
                  <a:ext cx="4323514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正文内容，本段适应大段文字章节。如果文字较多的内容描述比较适合放在这里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5756911" y="1180308"/>
                <a:ext cx="896707" cy="896707"/>
                <a:chOff x="5509458" y="1258549"/>
                <a:chExt cx="1077999" cy="1077999"/>
              </a:xfrm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5509458" y="1258549"/>
                  <a:ext cx="1077999" cy="107799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5857192" y="1500193"/>
                  <a:ext cx="382531" cy="594711"/>
                </a:xfrm>
                <a:custGeom>
                  <a:avLst/>
                  <a:gdLst>
                    <a:gd name="connsiteX0" fmla="*/ 147788 w 390121"/>
                    <a:gd name="connsiteY0" fmla="*/ 380983 h 606510"/>
                    <a:gd name="connsiteX1" fmla="*/ 203660 w 390121"/>
                    <a:gd name="connsiteY1" fmla="*/ 408416 h 606510"/>
                    <a:gd name="connsiteX2" fmla="*/ 152397 w 390121"/>
                    <a:gd name="connsiteY2" fmla="*/ 553957 h 606510"/>
                    <a:gd name="connsiteX3" fmla="*/ 145206 w 390121"/>
                    <a:gd name="connsiteY3" fmla="*/ 559020 h 606510"/>
                    <a:gd name="connsiteX4" fmla="*/ 145114 w 390121"/>
                    <a:gd name="connsiteY4" fmla="*/ 559020 h 606510"/>
                    <a:gd name="connsiteX5" fmla="*/ 137922 w 390121"/>
                    <a:gd name="connsiteY5" fmla="*/ 554049 h 606510"/>
                    <a:gd name="connsiteX6" fmla="*/ 110908 w 390121"/>
                    <a:gd name="connsiteY6" fmla="*/ 479944 h 606510"/>
                    <a:gd name="connsiteX7" fmla="*/ 106298 w 390121"/>
                    <a:gd name="connsiteY7" fmla="*/ 475341 h 606510"/>
                    <a:gd name="connsiteX8" fmla="*/ 103717 w 390121"/>
                    <a:gd name="connsiteY8" fmla="*/ 474881 h 606510"/>
                    <a:gd name="connsiteX9" fmla="*/ 99752 w 390121"/>
                    <a:gd name="connsiteY9" fmla="*/ 475985 h 606510"/>
                    <a:gd name="connsiteX10" fmla="*/ 32170 w 390121"/>
                    <a:gd name="connsiteY10" fmla="*/ 516858 h 606510"/>
                    <a:gd name="connsiteX11" fmla="*/ 28206 w 390121"/>
                    <a:gd name="connsiteY11" fmla="*/ 517963 h 606510"/>
                    <a:gd name="connsiteX12" fmla="*/ 23411 w 390121"/>
                    <a:gd name="connsiteY12" fmla="*/ 516214 h 606510"/>
                    <a:gd name="connsiteX13" fmla="*/ 20922 w 390121"/>
                    <a:gd name="connsiteY13" fmla="*/ 507745 h 606510"/>
                    <a:gd name="connsiteX14" fmla="*/ 65638 w 390121"/>
                    <a:gd name="connsiteY14" fmla="*/ 381167 h 606510"/>
                    <a:gd name="connsiteX15" fmla="*/ 68773 w 390121"/>
                    <a:gd name="connsiteY15" fmla="*/ 383192 h 606510"/>
                    <a:gd name="connsiteX16" fmla="*/ 106298 w 390121"/>
                    <a:gd name="connsiteY16" fmla="*/ 392950 h 606510"/>
                    <a:gd name="connsiteX17" fmla="*/ 147788 w 390121"/>
                    <a:gd name="connsiteY17" fmla="*/ 380983 h 606510"/>
                    <a:gd name="connsiteX18" fmla="*/ 318116 w 390121"/>
                    <a:gd name="connsiteY18" fmla="*/ 352192 h 606510"/>
                    <a:gd name="connsiteX19" fmla="*/ 389716 w 390121"/>
                    <a:gd name="connsiteY19" fmla="*/ 555241 h 606510"/>
                    <a:gd name="connsiteX20" fmla="*/ 387321 w 390121"/>
                    <a:gd name="connsiteY20" fmla="*/ 563710 h 606510"/>
                    <a:gd name="connsiteX21" fmla="*/ 378566 w 390121"/>
                    <a:gd name="connsiteY21" fmla="*/ 564262 h 606510"/>
                    <a:gd name="connsiteX22" fmla="*/ 310928 w 390121"/>
                    <a:gd name="connsiteY22" fmla="*/ 523486 h 606510"/>
                    <a:gd name="connsiteX23" fmla="*/ 304477 w 390121"/>
                    <a:gd name="connsiteY23" fmla="*/ 522842 h 606510"/>
                    <a:gd name="connsiteX24" fmla="*/ 299870 w 390121"/>
                    <a:gd name="connsiteY24" fmla="*/ 527352 h 606510"/>
                    <a:gd name="connsiteX25" fmla="*/ 272778 w 390121"/>
                    <a:gd name="connsiteY25" fmla="*/ 601448 h 606510"/>
                    <a:gd name="connsiteX26" fmla="*/ 265590 w 390121"/>
                    <a:gd name="connsiteY26" fmla="*/ 606510 h 606510"/>
                    <a:gd name="connsiteX27" fmla="*/ 258402 w 390121"/>
                    <a:gd name="connsiteY27" fmla="*/ 601356 h 606510"/>
                    <a:gd name="connsiteX28" fmla="*/ 218409 w 390121"/>
                    <a:gd name="connsiteY28" fmla="*/ 488049 h 606510"/>
                    <a:gd name="connsiteX29" fmla="*/ 251122 w 390121"/>
                    <a:gd name="connsiteY29" fmla="*/ 395361 h 606510"/>
                    <a:gd name="connsiteX30" fmla="*/ 281348 w 390121"/>
                    <a:gd name="connsiteY30" fmla="*/ 354953 h 606510"/>
                    <a:gd name="connsiteX31" fmla="*/ 294986 w 390121"/>
                    <a:gd name="connsiteY31" fmla="*/ 356150 h 606510"/>
                    <a:gd name="connsiteX32" fmla="*/ 318116 w 390121"/>
                    <a:gd name="connsiteY32" fmla="*/ 352192 h 606510"/>
                    <a:gd name="connsiteX33" fmla="*/ 182774 w 390121"/>
                    <a:gd name="connsiteY33" fmla="*/ 111352 h 606510"/>
                    <a:gd name="connsiteX34" fmla="*/ 255739 w 390121"/>
                    <a:gd name="connsiteY34" fmla="*/ 184211 h 606510"/>
                    <a:gd name="connsiteX35" fmla="*/ 182774 w 390121"/>
                    <a:gd name="connsiteY35" fmla="*/ 257070 h 606510"/>
                    <a:gd name="connsiteX36" fmla="*/ 109809 w 390121"/>
                    <a:gd name="connsiteY36" fmla="*/ 184211 h 606510"/>
                    <a:gd name="connsiteX37" fmla="*/ 182774 w 390121"/>
                    <a:gd name="connsiteY37" fmla="*/ 111352 h 606510"/>
                    <a:gd name="connsiteX38" fmla="*/ 182777 w 390121"/>
                    <a:gd name="connsiteY38" fmla="*/ 71066 h 606510"/>
                    <a:gd name="connsiteX39" fmla="*/ 69399 w 390121"/>
                    <a:gd name="connsiteY39" fmla="*/ 184200 h 606510"/>
                    <a:gd name="connsiteX40" fmla="*/ 182777 w 390121"/>
                    <a:gd name="connsiteY40" fmla="*/ 297427 h 606510"/>
                    <a:gd name="connsiteX41" fmla="*/ 296064 w 390121"/>
                    <a:gd name="connsiteY41" fmla="*/ 184200 h 606510"/>
                    <a:gd name="connsiteX42" fmla="*/ 182777 w 390121"/>
                    <a:gd name="connsiteY42" fmla="*/ 71066 h 606510"/>
                    <a:gd name="connsiteX43" fmla="*/ 237168 w 390121"/>
                    <a:gd name="connsiteY43" fmla="*/ 29923 h 606510"/>
                    <a:gd name="connsiteX44" fmla="*/ 237982 w 390121"/>
                    <a:gd name="connsiteY44" fmla="*/ 29923 h 606510"/>
                    <a:gd name="connsiteX45" fmla="*/ 238729 w 390121"/>
                    <a:gd name="connsiteY45" fmla="*/ 31391 h 606510"/>
                    <a:gd name="connsiteX46" fmla="*/ 238729 w 390121"/>
                    <a:gd name="connsiteY46" fmla="*/ 31483 h 606510"/>
                    <a:gd name="connsiteX47" fmla="*/ 239812 w 390121"/>
                    <a:gd name="connsiteY47" fmla="*/ 33022 h 606510"/>
                    <a:gd name="connsiteX48" fmla="*/ 237168 w 390121"/>
                    <a:gd name="connsiteY48" fmla="*/ 33022 h 606510"/>
                    <a:gd name="connsiteX49" fmla="*/ 237657 w 390121"/>
                    <a:gd name="connsiteY49" fmla="*/ 29285 h 606510"/>
                    <a:gd name="connsiteX50" fmla="*/ 241131 w 390121"/>
                    <a:gd name="connsiteY50" fmla="*/ 29285 h 606510"/>
                    <a:gd name="connsiteX51" fmla="*/ 241131 w 390121"/>
                    <a:gd name="connsiteY51" fmla="*/ 33660 h 606510"/>
                    <a:gd name="connsiteX52" fmla="*/ 240261 w 390121"/>
                    <a:gd name="connsiteY52" fmla="*/ 33660 h 606510"/>
                    <a:gd name="connsiteX53" fmla="*/ 239812 w 390121"/>
                    <a:gd name="connsiteY53" fmla="*/ 33022 h 606510"/>
                    <a:gd name="connsiteX54" fmla="*/ 240578 w 390121"/>
                    <a:gd name="connsiteY54" fmla="*/ 33022 h 606510"/>
                    <a:gd name="connsiteX55" fmla="*/ 240578 w 390121"/>
                    <a:gd name="connsiteY55" fmla="*/ 29923 h 606510"/>
                    <a:gd name="connsiteX56" fmla="*/ 237982 w 390121"/>
                    <a:gd name="connsiteY56" fmla="*/ 29923 h 606510"/>
                    <a:gd name="connsiteX57" fmla="*/ 201950 w 390121"/>
                    <a:gd name="connsiteY57" fmla="*/ 0 h 606510"/>
                    <a:gd name="connsiteX58" fmla="*/ 207757 w 390121"/>
                    <a:gd name="connsiteY58" fmla="*/ 460 h 606510"/>
                    <a:gd name="connsiteX59" fmla="*/ 228290 w 390121"/>
                    <a:gd name="connsiteY59" fmla="*/ 10885 h 606510"/>
                    <a:gd name="connsiteX60" fmla="*/ 237657 w 390121"/>
                    <a:gd name="connsiteY60" fmla="*/ 29285 h 606510"/>
                    <a:gd name="connsiteX61" fmla="*/ 236615 w 390121"/>
                    <a:gd name="connsiteY61" fmla="*/ 29285 h 606510"/>
                    <a:gd name="connsiteX62" fmla="*/ 236615 w 390121"/>
                    <a:gd name="connsiteY62" fmla="*/ 33660 h 606510"/>
                    <a:gd name="connsiteX63" fmla="*/ 240261 w 390121"/>
                    <a:gd name="connsiteY63" fmla="*/ 33660 h 606510"/>
                    <a:gd name="connsiteX64" fmla="*/ 252648 w 390121"/>
                    <a:gd name="connsiteY64" fmla="*/ 51274 h 606510"/>
                    <a:gd name="connsiteX65" fmla="*/ 265922 w 390121"/>
                    <a:gd name="connsiteY65" fmla="*/ 54680 h 606510"/>
                    <a:gd name="connsiteX66" fmla="*/ 276799 w 390121"/>
                    <a:gd name="connsiteY66" fmla="*/ 52471 h 606510"/>
                    <a:gd name="connsiteX67" fmla="*/ 291455 w 390121"/>
                    <a:gd name="connsiteY67" fmla="*/ 49433 h 606510"/>
                    <a:gd name="connsiteX68" fmla="*/ 319569 w 390121"/>
                    <a:gd name="connsiteY68" fmla="*/ 62229 h 606510"/>
                    <a:gd name="connsiteX69" fmla="*/ 323348 w 390121"/>
                    <a:gd name="connsiteY69" fmla="*/ 105862 h 606510"/>
                    <a:gd name="connsiteX70" fmla="*/ 321228 w 390121"/>
                    <a:gd name="connsiteY70" fmla="*/ 129981 h 606510"/>
                    <a:gd name="connsiteX71" fmla="*/ 339019 w 390121"/>
                    <a:gd name="connsiteY71" fmla="*/ 146366 h 606510"/>
                    <a:gd name="connsiteX72" fmla="*/ 365474 w 390121"/>
                    <a:gd name="connsiteY72" fmla="*/ 181347 h 606510"/>
                    <a:gd name="connsiteX73" fmla="*/ 340217 w 390121"/>
                    <a:gd name="connsiteY73" fmla="*/ 217156 h 606510"/>
                    <a:gd name="connsiteX74" fmla="*/ 323164 w 390121"/>
                    <a:gd name="connsiteY74" fmla="*/ 234278 h 606510"/>
                    <a:gd name="connsiteX75" fmla="*/ 326114 w 390121"/>
                    <a:gd name="connsiteY75" fmla="*/ 258212 h 606510"/>
                    <a:gd name="connsiteX76" fmla="*/ 323901 w 390121"/>
                    <a:gd name="connsiteY76" fmla="*/ 302030 h 606510"/>
                    <a:gd name="connsiteX77" fmla="*/ 294958 w 390121"/>
                    <a:gd name="connsiteY77" fmla="*/ 315838 h 606510"/>
                    <a:gd name="connsiteX78" fmla="*/ 281592 w 390121"/>
                    <a:gd name="connsiteY78" fmla="*/ 313353 h 606510"/>
                    <a:gd name="connsiteX79" fmla="*/ 281592 w 390121"/>
                    <a:gd name="connsiteY79" fmla="*/ 313260 h 606510"/>
                    <a:gd name="connsiteX80" fmla="*/ 271637 w 390121"/>
                    <a:gd name="connsiteY80" fmla="*/ 311419 h 606510"/>
                    <a:gd name="connsiteX81" fmla="*/ 257441 w 390121"/>
                    <a:gd name="connsiteY81" fmla="*/ 315378 h 606510"/>
                    <a:gd name="connsiteX82" fmla="*/ 244352 w 390121"/>
                    <a:gd name="connsiteY82" fmla="*/ 335722 h 606510"/>
                    <a:gd name="connsiteX83" fmla="*/ 214486 w 390121"/>
                    <a:gd name="connsiteY83" fmla="*/ 367757 h 606510"/>
                    <a:gd name="connsiteX84" fmla="*/ 207297 w 390121"/>
                    <a:gd name="connsiteY84" fmla="*/ 368493 h 606510"/>
                    <a:gd name="connsiteX85" fmla="*/ 174758 w 390121"/>
                    <a:gd name="connsiteY85" fmla="*/ 349254 h 606510"/>
                    <a:gd name="connsiteX86" fmla="*/ 174666 w 390121"/>
                    <a:gd name="connsiteY86" fmla="*/ 349254 h 606510"/>
                    <a:gd name="connsiteX87" fmla="*/ 154940 w 390121"/>
                    <a:gd name="connsiteY87" fmla="*/ 335354 h 606510"/>
                    <a:gd name="connsiteX88" fmla="*/ 150607 w 390121"/>
                    <a:gd name="connsiteY88" fmla="*/ 335077 h 606510"/>
                    <a:gd name="connsiteX89" fmla="*/ 131803 w 390121"/>
                    <a:gd name="connsiteY89" fmla="*/ 342534 h 606510"/>
                    <a:gd name="connsiteX90" fmla="*/ 106270 w 390121"/>
                    <a:gd name="connsiteY90" fmla="*/ 352568 h 606510"/>
                    <a:gd name="connsiteX91" fmla="*/ 88295 w 390121"/>
                    <a:gd name="connsiteY91" fmla="*/ 347965 h 606510"/>
                    <a:gd name="connsiteX92" fmla="*/ 69675 w 390121"/>
                    <a:gd name="connsiteY92" fmla="*/ 308658 h 606510"/>
                    <a:gd name="connsiteX93" fmla="*/ 63500 w 390121"/>
                    <a:gd name="connsiteY93" fmla="*/ 284908 h 606510"/>
                    <a:gd name="connsiteX94" fmla="*/ 42760 w 390121"/>
                    <a:gd name="connsiteY94" fmla="*/ 275426 h 606510"/>
                    <a:gd name="connsiteX95" fmla="*/ 41193 w 390121"/>
                    <a:gd name="connsiteY95" fmla="*/ 275518 h 606510"/>
                    <a:gd name="connsiteX96" fmla="*/ 39165 w 390121"/>
                    <a:gd name="connsiteY96" fmla="*/ 275518 h 606510"/>
                    <a:gd name="connsiteX97" fmla="*/ 4414 w 390121"/>
                    <a:gd name="connsiteY97" fmla="*/ 251676 h 606510"/>
                    <a:gd name="connsiteX98" fmla="*/ 15752 w 390121"/>
                    <a:gd name="connsiteY98" fmla="*/ 209423 h 606510"/>
                    <a:gd name="connsiteX99" fmla="*/ 25983 w 390121"/>
                    <a:gd name="connsiteY99" fmla="*/ 187514 h 606510"/>
                    <a:gd name="connsiteX100" fmla="*/ 15014 w 390121"/>
                    <a:gd name="connsiteY100" fmla="*/ 166066 h 606510"/>
                    <a:gd name="connsiteX101" fmla="*/ 14922 w 390121"/>
                    <a:gd name="connsiteY101" fmla="*/ 165974 h 606510"/>
                    <a:gd name="connsiteX102" fmla="*/ 2017 w 390121"/>
                    <a:gd name="connsiteY102" fmla="*/ 124089 h 606510"/>
                    <a:gd name="connsiteX103" fmla="*/ 37229 w 390121"/>
                    <a:gd name="connsiteY103" fmla="*/ 99050 h 606510"/>
                    <a:gd name="connsiteX104" fmla="*/ 37966 w 390121"/>
                    <a:gd name="connsiteY104" fmla="*/ 99050 h 606510"/>
                    <a:gd name="connsiteX105" fmla="*/ 38519 w 390121"/>
                    <a:gd name="connsiteY105" fmla="*/ 99050 h 606510"/>
                    <a:gd name="connsiteX106" fmla="*/ 59905 w 390121"/>
                    <a:gd name="connsiteY106" fmla="*/ 88832 h 606510"/>
                    <a:gd name="connsiteX107" fmla="*/ 65343 w 390121"/>
                    <a:gd name="connsiteY107" fmla="*/ 65266 h 606510"/>
                    <a:gd name="connsiteX108" fmla="*/ 82304 w 390121"/>
                    <a:gd name="connsiteY108" fmla="*/ 24947 h 606510"/>
                    <a:gd name="connsiteX109" fmla="*/ 101569 w 390121"/>
                    <a:gd name="connsiteY109" fmla="*/ 19608 h 606510"/>
                    <a:gd name="connsiteX110" fmla="*/ 126088 w 390121"/>
                    <a:gd name="connsiteY110" fmla="*/ 28721 h 606510"/>
                    <a:gd name="connsiteX111" fmla="*/ 144155 w 390121"/>
                    <a:gd name="connsiteY111" fmla="*/ 35533 h 606510"/>
                    <a:gd name="connsiteX112" fmla="*/ 149409 w 390121"/>
                    <a:gd name="connsiteY112" fmla="*/ 34981 h 606510"/>
                    <a:gd name="connsiteX113" fmla="*/ 168674 w 390121"/>
                    <a:gd name="connsiteY113" fmla="*/ 20436 h 606510"/>
                    <a:gd name="connsiteX114" fmla="*/ 201950 w 390121"/>
                    <a:gd name="connsiteY114" fmla="*/ 0 h 606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390121" h="606510">
                      <a:moveTo>
                        <a:pt x="147788" y="380983"/>
                      </a:moveTo>
                      <a:cubicBezTo>
                        <a:pt x="161617" y="397461"/>
                        <a:pt x="181901" y="407311"/>
                        <a:pt x="203660" y="408416"/>
                      </a:cubicBezTo>
                      <a:lnTo>
                        <a:pt x="152397" y="553957"/>
                      </a:lnTo>
                      <a:cubicBezTo>
                        <a:pt x="151291" y="556995"/>
                        <a:pt x="148433" y="559020"/>
                        <a:pt x="145206" y="559020"/>
                      </a:cubicBezTo>
                      <a:lnTo>
                        <a:pt x="145114" y="559020"/>
                      </a:lnTo>
                      <a:cubicBezTo>
                        <a:pt x="141887" y="559020"/>
                        <a:pt x="139029" y="556995"/>
                        <a:pt x="137922" y="554049"/>
                      </a:cubicBezTo>
                      <a:lnTo>
                        <a:pt x="110908" y="479944"/>
                      </a:lnTo>
                      <a:cubicBezTo>
                        <a:pt x="110078" y="477734"/>
                        <a:pt x="108419" y="476077"/>
                        <a:pt x="106298" y="475341"/>
                      </a:cubicBezTo>
                      <a:cubicBezTo>
                        <a:pt x="105376" y="475065"/>
                        <a:pt x="104546" y="474881"/>
                        <a:pt x="103717" y="474881"/>
                      </a:cubicBezTo>
                      <a:cubicBezTo>
                        <a:pt x="102334" y="474881"/>
                        <a:pt x="100951" y="475249"/>
                        <a:pt x="99752" y="475985"/>
                      </a:cubicBezTo>
                      <a:lnTo>
                        <a:pt x="32170" y="516858"/>
                      </a:lnTo>
                      <a:cubicBezTo>
                        <a:pt x="30880" y="517595"/>
                        <a:pt x="29589" y="517963"/>
                        <a:pt x="28206" y="517963"/>
                      </a:cubicBezTo>
                      <a:cubicBezTo>
                        <a:pt x="26454" y="517963"/>
                        <a:pt x="24794" y="517318"/>
                        <a:pt x="23411" y="516214"/>
                      </a:cubicBezTo>
                      <a:cubicBezTo>
                        <a:pt x="20830" y="514189"/>
                        <a:pt x="19908" y="510782"/>
                        <a:pt x="20922" y="507745"/>
                      </a:cubicBezTo>
                      <a:lnTo>
                        <a:pt x="65638" y="381167"/>
                      </a:lnTo>
                      <a:cubicBezTo>
                        <a:pt x="66653" y="381904"/>
                        <a:pt x="67667" y="382640"/>
                        <a:pt x="68773" y="383192"/>
                      </a:cubicBezTo>
                      <a:cubicBezTo>
                        <a:pt x="80206" y="389544"/>
                        <a:pt x="93206" y="392950"/>
                        <a:pt x="106298" y="392950"/>
                      </a:cubicBezTo>
                      <a:cubicBezTo>
                        <a:pt x="121142" y="392950"/>
                        <a:pt x="135433" y="388716"/>
                        <a:pt x="147788" y="380983"/>
                      </a:cubicBezTo>
                      <a:close/>
                      <a:moveTo>
                        <a:pt x="318116" y="352192"/>
                      </a:moveTo>
                      <a:lnTo>
                        <a:pt x="389716" y="555241"/>
                      </a:lnTo>
                      <a:cubicBezTo>
                        <a:pt x="390730" y="558279"/>
                        <a:pt x="389809" y="561592"/>
                        <a:pt x="387321" y="563710"/>
                      </a:cubicBezTo>
                      <a:cubicBezTo>
                        <a:pt x="384832" y="565734"/>
                        <a:pt x="381331" y="565919"/>
                        <a:pt x="378566" y="564262"/>
                      </a:cubicBezTo>
                      <a:lnTo>
                        <a:pt x="310928" y="523486"/>
                      </a:lnTo>
                      <a:cubicBezTo>
                        <a:pt x="308993" y="522290"/>
                        <a:pt x="306597" y="522013"/>
                        <a:pt x="304477" y="522842"/>
                      </a:cubicBezTo>
                      <a:cubicBezTo>
                        <a:pt x="302266" y="523578"/>
                        <a:pt x="300607" y="525235"/>
                        <a:pt x="299870" y="527352"/>
                      </a:cubicBezTo>
                      <a:lnTo>
                        <a:pt x="272778" y="601448"/>
                      </a:lnTo>
                      <a:cubicBezTo>
                        <a:pt x="271672" y="604485"/>
                        <a:pt x="268815" y="606510"/>
                        <a:pt x="265590" y="606510"/>
                      </a:cubicBezTo>
                      <a:cubicBezTo>
                        <a:pt x="262365" y="606510"/>
                        <a:pt x="259508" y="604393"/>
                        <a:pt x="258402" y="601356"/>
                      </a:cubicBezTo>
                      <a:lnTo>
                        <a:pt x="218409" y="488049"/>
                      </a:lnTo>
                      <a:lnTo>
                        <a:pt x="251122" y="395361"/>
                      </a:lnTo>
                      <a:cubicBezTo>
                        <a:pt x="265314" y="385788"/>
                        <a:pt x="276003" y="371613"/>
                        <a:pt x="281348" y="354953"/>
                      </a:cubicBezTo>
                      <a:cubicBezTo>
                        <a:pt x="285863" y="355782"/>
                        <a:pt x="290378" y="356150"/>
                        <a:pt x="294986" y="356150"/>
                      </a:cubicBezTo>
                      <a:cubicBezTo>
                        <a:pt x="303003" y="356150"/>
                        <a:pt x="310744" y="354493"/>
                        <a:pt x="318116" y="352192"/>
                      </a:cubicBezTo>
                      <a:close/>
                      <a:moveTo>
                        <a:pt x="182774" y="111352"/>
                      </a:moveTo>
                      <a:cubicBezTo>
                        <a:pt x="223071" y="111352"/>
                        <a:pt x="255739" y="143972"/>
                        <a:pt x="255739" y="184211"/>
                      </a:cubicBezTo>
                      <a:cubicBezTo>
                        <a:pt x="255739" y="224450"/>
                        <a:pt x="223071" y="257070"/>
                        <a:pt x="182774" y="257070"/>
                      </a:cubicBezTo>
                      <a:cubicBezTo>
                        <a:pt x="142477" y="257070"/>
                        <a:pt x="109809" y="224450"/>
                        <a:pt x="109809" y="184211"/>
                      </a:cubicBezTo>
                      <a:cubicBezTo>
                        <a:pt x="109809" y="143972"/>
                        <a:pt x="142477" y="111352"/>
                        <a:pt x="182774" y="111352"/>
                      </a:cubicBezTo>
                      <a:close/>
                      <a:moveTo>
                        <a:pt x="182777" y="71066"/>
                      </a:moveTo>
                      <a:cubicBezTo>
                        <a:pt x="120281" y="71066"/>
                        <a:pt x="69399" y="121788"/>
                        <a:pt x="69399" y="184200"/>
                      </a:cubicBezTo>
                      <a:cubicBezTo>
                        <a:pt x="69399" y="246613"/>
                        <a:pt x="120281" y="297427"/>
                        <a:pt x="182777" y="297427"/>
                      </a:cubicBezTo>
                      <a:cubicBezTo>
                        <a:pt x="245274" y="297427"/>
                        <a:pt x="296064" y="246613"/>
                        <a:pt x="296064" y="184200"/>
                      </a:cubicBezTo>
                      <a:cubicBezTo>
                        <a:pt x="296064" y="121788"/>
                        <a:pt x="245274" y="71066"/>
                        <a:pt x="182777" y="71066"/>
                      </a:cubicBezTo>
                      <a:close/>
                      <a:moveTo>
                        <a:pt x="237168" y="29923"/>
                      </a:moveTo>
                      <a:lnTo>
                        <a:pt x="237982" y="29923"/>
                      </a:lnTo>
                      <a:lnTo>
                        <a:pt x="238729" y="31391"/>
                      </a:lnTo>
                      <a:lnTo>
                        <a:pt x="238729" y="31483"/>
                      </a:lnTo>
                      <a:lnTo>
                        <a:pt x="239812" y="33022"/>
                      </a:lnTo>
                      <a:lnTo>
                        <a:pt x="237168" y="33022"/>
                      </a:lnTo>
                      <a:close/>
                      <a:moveTo>
                        <a:pt x="237657" y="29285"/>
                      </a:moveTo>
                      <a:lnTo>
                        <a:pt x="241131" y="29285"/>
                      </a:lnTo>
                      <a:lnTo>
                        <a:pt x="241131" y="33660"/>
                      </a:lnTo>
                      <a:lnTo>
                        <a:pt x="240261" y="33660"/>
                      </a:lnTo>
                      <a:lnTo>
                        <a:pt x="239812" y="33022"/>
                      </a:lnTo>
                      <a:lnTo>
                        <a:pt x="240578" y="33022"/>
                      </a:lnTo>
                      <a:lnTo>
                        <a:pt x="240578" y="29923"/>
                      </a:lnTo>
                      <a:lnTo>
                        <a:pt x="237982" y="29923"/>
                      </a:lnTo>
                      <a:close/>
                      <a:moveTo>
                        <a:pt x="201950" y="0"/>
                      </a:moveTo>
                      <a:cubicBezTo>
                        <a:pt x="203886" y="0"/>
                        <a:pt x="205822" y="184"/>
                        <a:pt x="207757" y="460"/>
                      </a:cubicBezTo>
                      <a:cubicBezTo>
                        <a:pt x="215731" y="1703"/>
                        <a:pt x="222852" y="5454"/>
                        <a:pt x="228290" y="10885"/>
                      </a:cubicBezTo>
                      <a:lnTo>
                        <a:pt x="237657" y="29285"/>
                      </a:lnTo>
                      <a:lnTo>
                        <a:pt x="236615" y="29285"/>
                      </a:lnTo>
                      <a:lnTo>
                        <a:pt x="236615" y="33660"/>
                      </a:lnTo>
                      <a:lnTo>
                        <a:pt x="240261" y="33660"/>
                      </a:lnTo>
                      <a:lnTo>
                        <a:pt x="252648" y="51274"/>
                      </a:lnTo>
                      <a:cubicBezTo>
                        <a:pt x="256796" y="53484"/>
                        <a:pt x="261313" y="54680"/>
                        <a:pt x="265922" y="54680"/>
                      </a:cubicBezTo>
                      <a:cubicBezTo>
                        <a:pt x="269609" y="54680"/>
                        <a:pt x="273296" y="53944"/>
                        <a:pt x="276799" y="52471"/>
                      </a:cubicBezTo>
                      <a:cubicBezTo>
                        <a:pt x="281500" y="50446"/>
                        <a:pt x="286477" y="49433"/>
                        <a:pt x="291455" y="49433"/>
                      </a:cubicBezTo>
                      <a:cubicBezTo>
                        <a:pt x="301963" y="49433"/>
                        <a:pt x="312287" y="53944"/>
                        <a:pt x="319569" y="62229"/>
                      </a:cubicBezTo>
                      <a:cubicBezTo>
                        <a:pt x="330170" y="74380"/>
                        <a:pt x="331737" y="92054"/>
                        <a:pt x="323348" y="105862"/>
                      </a:cubicBezTo>
                      <a:cubicBezTo>
                        <a:pt x="319016" y="113135"/>
                        <a:pt x="318186" y="122064"/>
                        <a:pt x="321228" y="129981"/>
                      </a:cubicBezTo>
                      <a:cubicBezTo>
                        <a:pt x="324270" y="137805"/>
                        <a:pt x="330815" y="143881"/>
                        <a:pt x="339019" y="146366"/>
                      </a:cubicBezTo>
                      <a:cubicBezTo>
                        <a:pt x="354412" y="151061"/>
                        <a:pt x="365105" y="165145"/>
                        <a:pt x="365474" y="181347"/>
                      </a:cubicBezTo>
                      <a:cubicBezTo>
                        <a:pt x="365750" y="197456"/>
                        <a:pt x="355611" y="211909"/>
                        <a:pt x="340217" y="217156"/>
                      </a:cubicBezTo>
                      <a:cubicBezTo>
                        <a:pt x="332197" y="219918"/>
                        <a:pt x="325929" y="226269"/>
                        <a:pt x="323164" y="234278"/>
                      </a:cubicBezTo>
                      <a:cubicBezTo>
                        <a:pt x="320399" y="242287"/>
                        <a:pt x="321505" y="251124"/>
                        <a:pt x="326114" y="258212"/>
                      </a:cubicBezTo>
                      <a:cubicBezTo>
                        <a:pt x="335055" y="271744"/>
                        <a:pt x="334133" y="289418"/>
                        <a:pt x="323901" y="302030"/>
                      </a:cubicBezTo>
                      <a:cubicBezTo>
                        <a:pt x="316712" y="310867"/>
                        <a:pt x="306019" y="315838"/>
                        <a:pt x="294958" y="315838"/>
                      </a:cubicBezTo>
                      <a:cubicBezTo>
                        <a:pt x="290441" y="315838"/>
                        <a:pt x="285924" y="315010"/>
                        <a:pt x="281592" y="313353"/>
                      </a:cubicBezTo>
                      <a:lnTo>
                        <a:pt x="281592" y="313260"/>
                      </a:lnTo>
                      <a:cubicBezTo>
                        <a:pt x="278366" y="312064"/>
                        <a:pt x="274955" y="311419"/>
                        <a:pt x="271637" y="311419"/>
                      </a:cubicBezTo>
                      <a:cubicBezTo>
                        <a:pt x="266751" y="311419"/>
                        <a:pt x="261774" y="312800"/>
                        <a:pt x="257441" y="315378"/>
                      </a:cubicBezTo>
                      <a:cubicBezTo>
                        <a:pt x="250159" y="319796"/>
                        <a:pt x="245366" y="327253"/>
                        <a:pt x="244352" y="335722"/>
                      </a:cubicBezTo>
                      <a:cubicBezTo>
                        <a:pt x="242416" y="351739"/>
                        <a:pt x="230341" y="364719"/>
                        <a:pt x="214486" y="367757"/>
                      </a:cubicBezTo>
                      <a:cubicBezTo>
                        <a:pt x="212090" y="368217"/>
                        <a:pt x="209693" y="368493"/>
                        <a:pt x="207297" y="368493"/>
                      </a:cubicBezTo>
                      <a:cubicBezTo>
                        <a:pt x="194023" y="368493"/>
                        <a:pt x="181395" y="361313"/>
                        <a:pt x="174758" y="349254"/>
                      </a:cubicBezTo>
                      <a:lnTo>
                        <a:pt x="174666" y="349254"/>
                      </a:lnTo>
                      <a:cubicBezTo>
                        <a:pt x="170610" y="341797"/>
                        <a:pt x="163328" y="336734"/>
                        <a:pt x="154940" y="335354"/>
                      </a:cubicBezTo>
                      <a:cubicBezTo>
                        <a:pt x="153465" y="335169"/>
                        <a:pt x="152082" y="335077"/>
                        <a:pt x="150607" y="335077"/>
                      </a:cubicBezTo>
                      <a:cubicBezTo>
                        <a:pt x="143694" y="335077"/>
                        <a:pt x="136965" y="337655"/>
                        <a:pt x="131803" y="342534"/>
                      </a:cubicBezTo>
                      <a:cubicBezTo>
                        <a:pt x="124705" y="349162"/>
                        <a:pt x="115488" y="352568"/>
                        <a:pt x="106270" y="352568"/>
                      </a:cubicBezTo>
                      <a:cubicBezTo>
                        <a:pt x="100094" y="352568"/>
                        <a:pt x="93918" y="351095"/>
                        <a:pt x="88295" y="347965"/>
                      </a:cubicBezTo>
                      <a:cubicBezTo>
                        <a:pt x="74100" y="340140"/>
                        <a:pt x="66541" y="324491"/>
                        <a:pt x="69675" y="308658"/>
                      </a:cubicBezTo>
                      <a:cubicBezTo>
                        <a:pt x="71335" y="300373"/>
                        <a:pt x="69030" y="291260"/>
                        <a:pt x="63500" y="284908"/>
                      </a:cubicBezTo>
                      <a:cubicBezTo>
                        <a:pt x="58245" y="278924"/>
                        <a:pt x="50687" y="275426"/>
                        <a:pt x="42760" y="275426"/>
                      </a:cubicBezTo>
                      <a:cubicBezTo>
                        <a:pt x="42207" y="275426"/>
                        <a:pt x="41746" y="275426"/>
                        <a:pt x="41193" y="275518"/>
                      </a:cubicBezTo>
                      <a:cubicBezTo>
                        <a:pt x="40547" y="275518"/>
                        <a:pt x="39810" y="275518"/>
                        <a:pt x="39165" y="275518"/>
                      </a:cubicBezTo>
                      <a:cubicBezTo>
                        <a:pt x="23771" y="275518"/>
                        <a:pt x="9944" y="266129"/>
                        <a:pt x="4414" y="251676"/>
                      </a:cubicBezTo>
                      <a:cubicBezTo>
                        <a:pt x="-1394" y="236671"/>
                        <a:pt x="3123" y="219549"/>
                        <a:pt x="15752" y="209423"/>
                      </a:cubicBezTo>
                      <a:cubicBezTo>
                        <a:pt x="22388" y="204084"/>
                        <a:pt x="26168" y="195983"/>
                        <a:pt x="25983" y="187514"/>
                      </a:cubicBezTo>
                      <a:cubicBezTo>
                        <a:pt x="25799" y="179045"/>
                        <a:pt x="21743" y="171129"/>
                        <a:pt x="15014" y="166066"/>
                      </a:cubicBezTo>
                      <a:lnTo>
                        <a:pt x="14922" y="165974"/>
                      </a:lnTo>
                      <a:cubicBezTo>
                        <a:pt x="2017" y="156308"/>
                        <a:pt x="-3237" y="139370"/>
                        <a:pt x="2017" y="124089"/>
                      </a:cubicBezTo>
                      <a:cubicBezTo>
                        <a:pt x="7179" y="109084"/>
                        <a:pt x="21374" y="99050"/>
                        <a:pt x="37229" y="99050"/>
                      </a:cubicBezTo>
                      <a:cubicBezTo>
                        <a:pt x="37505" y="99050"/>
                        <a:pt x="37782" y="99050"/>
                        <a:pt x="37966" y="99050"/>
                      </a:cubicBezTo>
                      <a:lnTo>
                        <a:pt x="38519" y="99050"/>
                      </a:lnTo>
                      <a:cubicBezTo>
                        <a:pt x="46815" y="99050"/>
                        <a:pt x="54650" y="95276"/>
                        <a:pt x="59905" y="88832"/>
                      </a:cubicBezTo>
                      <a:cubicBezTo>
                        <a:pt x="65251" y="82204"/>
                        <a:pt x="67279" y="73551"/>
                        <a:pt x="65343" y="65266"/>
                      </a:cubicBezTo>
                      <a:cubicBezTo>
                        <a:pt x="61656" y="49525"/>
                        <a:pt x="68477" y="33232"/>
                        <a:pt x="82304" y="24947"/>
                      </a:cubicBezTo>
                      <a:cubicBezTo>
                        <a:pt x="88295" y="21357"/>
                        <a:pt x="94932" y="19608"/>
                        <a:pt x="101569" y="19608"/>
                      </a:cubicBezTo>
                      <a:cubicBezTo>
                        <a:pt x="110326" y="19608"/>
                        <a:pt x="119083" y="22645"/>
                        <a:pt x="126088" y="28721"/>
                      </a:cubicBezTo>
                      <a:cubicBezTo>
                        <a:pt x="131158" y="33140"/>
                        <a:pt x="137518" y="35533"/>
                        <a:pt x="144155" y="35533"/>
                      </a:cubicBezTo>
                      <a:cubicBezTo>
                        <a:pt x="145906" y="35533"/>
                        <a:pt x="147658" y="35349"/>
                        <a:pt x="149409" y="34981"/>
                      </a:cubicBezTo>
                      <a:cubicBezTo>
                        <a:pt x="157705" y="33416"/>
                        <a:pt x="164895" y="27985"/>
                        <a:pt x="168674" y="20436"/>
                      </a:cubicBezTo>
                      <a:cubicBezTo>
                        <a:pt x="175127" y="7733"/>
                        <a:pt x="188031" y="0"/>
                        <a:pt x="2019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80" name="直接连接符 79"/>
            <p:cNvCxnSpPr/>
            <p:nvPr/>
          </p:nvCxnSpPr>
          <p:spPr>
            <a:xfrm>
              <a:off x="7011236" y="2536249"/>
              <a:ext cx="4017048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组合 131"/>
          <p:cNvGrpSpPr/>
          <p:nvPr/>
        </p:nvGrpSpPr>
        <p:grpSpPr>
          <a:xfrm>
            <a:off x="5756911" y="2877490"/>
            <a:ext cx="5530291" cy="1460916"/>
            <a:chOff x="5756911" y="2877490"/>
            <a:chExt cx="5530291" cy="1460916"/>
          </a:xfrm>
        </p:grpSpPr>
        <p:grpSp>
          <p:nvGrpSpPr>
            <p:cNvPr id="100" name="组合 99"/>
            <p:cNvGrpSpPr/>
            <p:nvPr/>
          </p:nvGrpSpPr>
          <p:grpSpPr>
            <a:xfrm>
              <a:off x="5756911" y="2877490"/>
              <a:ext cx="5530291" cy="1132178"/>
              <a:chOff x="5756911" y="2877490"/>
              <a:chExt cx="5530291" cy="113217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6915986" y="2877490"/>
                <a:ext cx="4371216" cy="1132178"/>
                <a:chOff x="6488453" y="3252122"/>
                <a:chExt cx="4371216" cy="1132178"/>
              </a:xfrm>
            </p:grpSpPr>
            <p:sp>
              <p:nvSpPr>
                <p:cNvPr id="92" name="文本框 91"/>
                <p:cNvSpPr txBox="1"/>
                <p:nvPr/>
              </p:nvSpPr>
              <p:spPr>
                <a:xfrm>
                  <a:off x="6488453" y="3252122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文本框 92"/>
                <p:cNvSpPr txBox="1"/>
                <p:nvPr/>
              </p:nvSpPr>
              <p:spPr>
                <a:xfrm>
                  <a:off x="6488453" y="3692444"/>
                  <a:ext cx="4371216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正文内容，本段适应大段文字章节。如果文字较多的内容描述比较适合放在这里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5756911" y="2940506"/>
                <a:ext cx="896707" cy="896707"/>
                <a:chOff x="5509458" y="2923497"/>
                <a:chExt cx="1077999" cy="1077999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5509458" y="2923497"/>
                  <a:ext cx="1077999" cy="107799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5825449" y="3192173"/>
                  <a:ext cx="446016" cy="540646"/>
                </a:xfrm>
                <a:custGeom>
                  <a:avLst/>
                  <a:gdLst>
                    <a:gd name="T0" fmla="*/ 3371 w 4233"/>
                    <a:gd name="T1" fmla="*/ 2445 h 5139"/>
                    <a:gd name="T2" fmla="*/ 4052 w 4233"/>
                    <a:gd name="T3" fmla="*/ 1697 h 5139"/>
                    <a:gd name="T4" fmla="*/ 4097 w 4233"/>
                    <a:gd name="T5" fmla="*/ 839 h 5139"/>
                    <a:gd name="T6" fmla="*/ 3603 w 4233"/>
                    <a:gd name="T7" fmla="*/ 495 h 5139"/>
                    <a:gd name="T8" fmla="*/ 3287 w 4233"/>
                    <a:gd name="T9" fmla="*/ 517 h 5139"/>
                    <a:gd name="T10" fmla="*/ 3287 w 4233"/>
                    <a:gd name="T11" fmla="*/ 160 h 5139"/>
                    <a:gd name="T12" fmla="*/ 3126 w 4233"/>
                    <a:gd name="T13" fmla="*/ 0 h 5139"/>
                    <a:gd name="T14" fmla="*/ 1106 w 4233"/>
                    <a:gd name="T15" fmla="*/ 0 h 5139"/>
                    <a:gd name="T16" fmla="*/ 946 w 4233"/>
                    <a:gd name="T17" fmla="*/ 160 h 5139"/>
                    <a:gd name="T18" fmla="*/ 946 w 4233"/>
                    <a:gd name="T19" fmla="*/ 517 h 5139"/>
                    <a:gd name="T20" fmla="*/ 630 w 4233"/>
                    <a:gd name="T21" fmla="*/ 495 h 5139"/>
                    <a:gd name="T22" fmla="*/ 136 w 4233"/>
                    <a:gd name="T23" fmla="*/ 839 h 5139"/>
                    <a:gd name="T24" fmla="*/ 181 w 4233"/>
                    <a:gd name="T25" fmla="*/ 1697 h 5139"/>
                    <a:gd name="T26" fmla="*/ 862 w 4233"/>
                    <a:gd name="T27" fmla="*/ 2445 h 5139"/>
                    <a:gd name="T28" fmla="*/ 927 w 4233"/>
                    <a:gd name="T29" fmla="*/ 2568 h 5139"/>
                    <a:gd name="T30" fmla="*/ 868 w 4233"/>
                    <a:gd name="T31" fmla="*/ 2643 h 5139"/>
                    <a:gd name="T32" fmla="*/ 630 w 4233"/>
                    <a:gd name="T33" fmla="*/ 2514 h 5139"/>
                    <a:gd name="T34" fmla="*/ 340 w 4233"/>
                    <a:gd name="T35" fmla="*/ 2502 h 5139"/>
                    <a:gd name="T36" fmla="*/ 328 w 4233"/>
                    <a:gd name="T37" fmla="*/ 2792 h 5139"/>
                    <a:gd name="T38" fmla="*/ 846 w 4233"/>
                    <a:gd name="T39" fmla="*/ 3056 h 5139"/>
                    <a:gd name="T40" fmla="*/ 987 w 4233"/>
                    <a:gd name="T41" fmla="*/ 3036 h 5139"/>
                    <a:gd name="T42" fmla="*/ 1170 w 4233"/>
                    <a:gd name="T43" fmla="*/ 2933 h 5139"/>
                    <a:gd name="T44" fmla="*/ 1783 w 4233"/>
                    <a:gd name="T45" fmla="*/ 3368 h 5139"/>
                    <a:gd name="T46" fmla="*/ 1783 w 4233"/>
                    <a:gd name="T47" fmla="*/ 3958 h 5139"/>
                    <a:gd name="T48" fmla="*/ 1285 w 4233"/>
                    <a:gd name="T49" fmla="*/ 3958 h 5139"/>
                    <a:gd name="T50" fmla="*/ 858 w 4233"/>
                    <a:gd name="T51" fmla="*/ 4384 h 5139"/>
                    <a:gd name="T52" fmla="*/ 858 w 4233"/>
                    <a:gd name="T53" fmla="*/ 4939 h 5139"/>
                    <a:gd name="T54" fmla="*/ 1058 w 4233"/>
                    <a:gd name="T55" fmla="*/ 5139 h 5139"/>
                    <a:gd name="T56" fmla="*/ 3175 w 4233"/>
                    <a:gd name="T57" fmla="*/ 5139 h 5139"/>
                    <a:gd name="T58" fmla="*/ 3375 w 4233"/>
                    <a:gd name="T59" fmla="*/ 4939 h 5139"/>
                    <a:gd name="T60" fmla="*/ 3375 w 4233"/>
                    <a:gd name="T61" fmla="*/ 4384 h 5139"/>
                    <a:gd name="T62" fmla="*/ 2948 w 4233"/>
                    <a:gd name="T63" fmla="*/ 3958 h 5139"/>
                    <a:gd name="T64" fmla="*/ 2450 w 4233"/>
                    <a:gd name="T65" fmla="*/ 3958 h 5139"/>
                    <a:gd name="T66" fmla="*/ 2450 w 4233"/>
                    <a:gd name="T67" fmla="*/ 3368 h 5139"/>
                    <a:gd name="T68" fmla="*/ 3063 w 4233"/>
                    <a:gd name="T69" fmla="*/ 2933 h 5139"/>
                    <a:gd name="T70" fmla="*/ 3246 w 4233"/>
                    <a:gd name="T71" fmla="*/ 3036 h 5139"/>
                    <a:gd name="T72" fmla="*/ 3387 w 4233"/>
                    <a:gd name="T73" fmla="*/ 3056 h 5139"/>
                    <a:gd name="T74" fmla="*/ 3905 w 4233"/>
                    <a:gd name="T75" fmla="*/ 2792 h 5139"/>
                    <a:gd name="T76" fmla="*/ 3893 w 4233"/>
                    <a:gd name="T77" fmla="*/ 2502 h 5139"/>
                    <a:gd name="T78" fmla="*/ 3603 w 4233"/>
                    <a:gd name="T79" fmla="*/ 2514 h 5139"/>
                    <a:gd name="T80" fmla="*/ 3365 w 4233"/>
                    <a:gd name="T81" fmla="*/ 2643 h 5139"/>
                    <a:gd name="T82" fmla="*/ 3305 w 4233"/>
                    <a:gd name="T83" fmla="*/ 2568 h 5139"/>
                    <a:gd name="T84" fmla="*/ 3371 w 4233"/>
                    <a:gd name="T85" fmla="*/ 2445 h 5139"/>
                    <a:gd name="T86" fmla="*/ 2975 w 4233"/>
                    <a:gd name="T87" fmla="*/ 4384 h 5139"/>
                    <a:gd name="T88" fmla="*/ 2975 w 4233"/>
                    <a:gd name="T89" fmla="*/ 4739 h 5139"/>
                    <a:gd name="T90" fmla="*/ 1258 w 4233"/>
                    <a:gd name="T91" fmla="*/ 4739 h 5139"/>
                    <a:gd name="T92" fmla="*/ 1258 w 4233"/>
                    <a:gd name="T93" fmla="*/ 4384 h 5139"/>
                    <a:gd name="T94" fmla="*/ 1285 w 4233"/>
                    <a:gd name="T95" fmla="*/ 4358 h 5139"/>
                    <a:gd name="T96" fmla="*/ 2948 w 4233"/>
                    <a:gd name="T97" fmla="*/ 4358 h 5139"/>
                    <a:gd name="T98" fmla="*/ 2975 w 4233"/>
                    <a:gd name="T99" fmla="*/ 4384 h 5139"/>
                    <a:gd name="T100" fmla="*/ 546 w 4233"/>
                    <a:gd name="T101" fmla="*/ 1508 h 5139"/>
                    <a:gd name="T102" fmla="*/ 492 w 4233"/>
                    <a:gd name="T103" fmla="*/ 1044 h 5139"/>
                    <a:gd name="T104" fmla="*/ 687 w 4233"/>
                    <a:gd name="T105" fmla="*/ 902 h 5139"/>
                    <a:gd name="T106" fmla="*/ 946 w 4233"/>
                    <a:gd name="T107" fmla="*/ 954 h 5139"/>
                    <a:gd name="T108" fmla="*/ 946 w 4233"/>
                    <a:gd name="T109" fmla="*/ 1991 h 5139"/>
                    <a:gd name="T110" fmla="*/ 546 w 4233"/>
                    <a:gd name="T111" fmla="*/ 1508 h 5139"/>
                    <a:gd name="T112" fmla="*/ 3287 w 4233"/>
                    <a:gd name="T113" fmla="*/ 1991 h 5139"/>
                    <a:gd name="T114" fmla="*/ 3287 w 4233"/>
                    <a:gd name="T115" fmla="*/ 954 h 5139"/>
                    <a:gd name="T116" fmla="*/ 3545 w 4233"/>
                    <a:gd name="T117" fmla="*/ 902 h 5139"/>
                    <a:gd name="T118" fmla="*/ 3741 w 4233"/>
                    <a:gd name="T119" fmla="*/ 1044 h 5139"/>
                    <a:gd name="T120" fmla="*/ 3687 w 4233"/>
                    <a:gd name="T121" fmla="*/ 1508 h 5139"/>
                    <a:gd name="T122" fmla="*/ 3287 w 4233"/>
                    <a:gd name="T123" fmla="*/ 1991 h 5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233" h="5139">
                      <a:moveTo>
                        <a:pt x="3371" y="2445"/>
                      </a:moveTo>
                      <a:cubicBezTo>
                        <a:pt x="3668" y="2237"/>
                        <a:pt x="3910" y="1972"/>
                        <a:pt x="4052" y="1697"/>
                      </a:cubicBezTo>
                      <a:cubicBezTo>
                        <a:pt x="4217" y="1379"/>
                        <a:pt x="4233" y="1074"/>
                        <a:pt x="4097" y="839"/>
                      </a:cubicBezTo>
                      <a:cubicBezTo>
                        <a:pt x="3986" y="646"/>
                        <a:pt x="3811" y="524"/>
                        <a:pt x="3603" y="495"/>
                      </a:cubicBezTo>
                      <a:cubicBezTo>
                        <a:pt x="3500" y="481"/>
                        <a:pt x="3393" y="489"/>
                        <a:pt x="3287" y="517"/>
                      </a:cubicBezTo>
                      <a:lnTo>
                        <a:pt x="3287" y="160"/>
                      </a:lnTo>
                      <a:cubicBezTo>
                        <a:pt x="3287" y="72"/>
                        <a:pt x="3215" y="0"/>
                        <a:pt x="3126" y="0"/>
                      </a:cubicBezTo>
                      <a:lnTo>
                        <a:pt x="1106" y="0"/>
                      </a:lnTo>
                      <a:cubicBezTo>
                        <a:pt x="1018" y="0"/>
                        <a:pt x="946" y="72"/>
                        <a:pt x="946" y="160"/>
                      </a:cubicBezTo>
                      <a:lnTo>
                        <a:pt x="946" y="517"/>
                      </a:lnTo>
                      <a:cubicBezTo>
                        <a:pt x="840" y="489"/>
                        <a:pt x="733" y="481"/>
                        <a:pt x="630" y="495"/>
                      </a:cubicBezTo>
                      <a:cubicBezTo>
                        <a:pt x="422" y="524"/>
                        <a:pt x="247" y="646"/>
                        <a:pt x="136" y="839"/>
                      </a:cubicBezTo>
                      <a:cubicBezTo>
                        <a:pt x="0" y="1074"/>
                        <a:pt x="16" y="1379"/>
                        <a:pt x="181" y="1697"/>
                      </a:cubicBezTo>
                      <a:cubicBezTo>
                        <a:pt x="323" y="1972"/>
                        <a:pt x="565" y="2237"/>
                        <a:pt x="862" y="2445"/>
                      </a:cubicBezTo>
                      <a:cubicBezTo>
                        <a:pt x="925" y="2489"/>
                        <a:pt x="933" y="2536"/>
                        <a:pt x="927" y="2568"/>
                      </a:cubicBezTo>
                      <a:cubicBezTo>
                        <a:pt x="922" y="2604"/>
                        <a:pt x="898" y="2634"/>
                        <a:pt x="868" y="2643"/>
                      </a:cubicBezTo>
                      <a:cubicBezTo>
                        <a:pt x="823" y="2656"/>
                        <a:pt x="737" y="2630"/>
                        <a:pt x="630" y="2514"/>
                      </a:cubicBezTo>
                      <a:cubicBezTo>
                        <a:pt x="554" y="2430"/>
                        <a:pt x="424" y="2425"/>
                        <a:pt x="340" y="2502"/>
                      </a:cubicBezTo>
                      <a:cubicBezTo>
                        <a:pt x="257" y="2578"/>
                        <a:pt x="251" y="2708"/>
                        <a:pt x="328" y="2792"/>
                      </a:cubicBezTo>
                      <a:cubicBezTo>
                        <a:pt x="525" y="3007"/>
                        <a:pt x="714" y="3056"/>
                        <a:pt x="846" y="3056"/>
                      </a:cubicBezTo>
                      <a:cubicBezTo>
                        <a:pt x="906" y="3056"/>
                        <a:pt x="955" y="3046"/>
                        <a:pt x="987" y="3036"/>
                      </a:cubicBezTo>
                      <a:cubicBezTo>
                        <a:pt x="1055" y="3016"/>
                        <a:pt x="1117" y="2980"/>
                        <a:pt x="1170" y="2933"/>
                      </a:cubicBezTo>
                      <a:cubicBezTo>
                        <a:pt x="1319" y="3138"/>
                        <a:pt x="1534" y="3294"/>
                        <a:pt x="1783" y="3368"/>
                      </a:cubicBezTo>
                      <a:lnTo>
                        <a:pt x="1783" y="3958"/>
                      </a:lnTo>
                      <a:lnTo>
                        <a:pt x="1285" y="3958"/>
                      </a:lnTo>
                      <a:cubicBezTo>
                        <a:pt x="1049" y="3958"/>
                        <a:pt x="858" y="4149"/>
                        <a:pt x="858" y="4384"/>
                      </a:cubicBezTo>
                      <a:lnTo>
                        <a:pt x="858" y="4939"/>
                      </a:lnTo>
                      <a:cubicBezTo>
                        <a:pt x="858" y="5049"/>
                        <a:pt x="948" y="5139"/>
                        <a:pt x="1058" y="5139"/>
                      </a:cubicBezTo>
                      <a:lnTo>
                        <a:pt x="3175" y="5139"/>
                      </a:lnTo>
                      <a:cubicBezTo>
                        <a:pt x="3285" y="5139"/>
                        <a:pt x="3375" y="5049"/>
                        <a:pt x="3375" y="4939"/>
                      </a:cubicBezTo>
                      <a:lnTo>
                        <a:pt x="3375" y="4384"/>
                      </a:lnTo>
                      <a:cubicBezTo>
                        <a:pt x="3375" y="4149"/>
                        <a:pt x="3184" y="3958"/>
                        <a:pt x="2948" y="3958"/>
                      </a:cubicBezTo>
                      <a:lnTo>
                        <a:pt x="2450" y="3958"/>
                      </a:lnTo>
                      <a:lnTo>
                        <a:pt x="2450" y="3368"/>
                      </a:lnTo>
                      <a:cubicBezTo>
                        <a:pt x="2699" y="3294"/>
                        <a:pt x="2914" y="3138"/>
                        <a:pt x="3063" y="2933"/>
                      </a:cubicBezTo>
                      <a:cubicBezTo>
                        <a:pt x="3116" y="2980"/>
                        <a:pt x="3178" y="3016"/>
                        <a:pt x="3246" y="3036"/>
                      </a:cubicBezTo>
                      <a:cubicBezTo>
                        <a:pt x="3278" y="3046"/>
                        <a:pt x="3327" y="3056"/>
                        <a:pt x="3387" y="3056"/>
                      </a:cubicBezTo>
                      <a:cubicBezTo>
                        <a:pt x="3519" y="3056"/>
                        <a:pt x="3708" y="3007"/>
                        <a:pt x="3905" y="2792"/>
                      </a:cubicBezTo>
                      <a:cubicBezTo>
                        <a:pt x="3982" y="2708"/>
                        <a:pt x="3976" y="2578"/>
                        <a:pt x="3893" y="2502"/>
                      </a:cubicBezTo>
                      <a:cubicBezTo>
                        <a:pt x="3809" y="2425"/>
                        <a:pt x="3679" y="2430"/>
                        <a:pt x="3603" y="2514"/>
                      </a:cubicBezTo>
                      <a:cubicBezTo>
                        <a:pt x="3496" y="2630"/>
                        <a:pt x="3410" y="2656"/>
                        <a:pt x="3365" y="2643"/>
                      </a:cubicBezTo>
                      <a:cubicBezTo>
                        <a:pt x="3334" y="2634"/>
                        <a:pt x="3311" y="2604"/>
                        <a:pt x="3305" y="2568"/>
                      </a:cubicBezTo>
                      <a:cubicBezTo>
                        <a:pt x="3300" y="2536"/>
                        <a:pt x="3308" y="2489"/>
                        <a:pt x="3371" y="2445"/>
                      </a:cubicBezTo>
                      <a:close/>
                      <a:moveTo>
                        <a:pt x="2975" y="4384"/>
                      </a:moveTo>
                      <a:lnTo>
                        <a:pt x="2975" y="4739"/>
                      </a:lnTo>
                      <a:lnTo>
                        <a:pt x="1258" y="4739"/>
                      </a:lnTo>
                      <a:lnTo>
                        <a:pt x="1258" y="4384"/>
                      </a:lnTo>
                      <a:cubicBezTo>
                        <a:pt x="1258" y="4370"/>
                        <a:pt x="1270" y="4358"/>
                        <a:pt x="1285" y="4358"/>
                      </a:cubicBezTo>
                      <a:lnTo>
                        <a:pt x="2948" y="4358"/>
                      </a:lnTo>
                      <a:cubicBezTo>
                        <a:pt x="2963" y="4358"/>
                        <a:pt x="2975" y="4370"/>
                        <a:pt x="2975" y="4384"/>
                      </a:cubicBezTo>
                      <a:close/>
                      <a:moveTo>
                        <a:pt x="546" y="1508"/>
                      </a:moveTo>
                      <a:cubicBezTo>
                        <a:pt x="489" y="1399"/>
                        <a:pt x="406" y="1192"/>
                        <a:pt x="492" y="1044"/>
                      </a:cubicBezTo>
                      <a:cubicBezTo>
                        <a:pt x="540" y="960"/>
                        <a:pt x="604" y="913"/>
                        <a:pt x="687" y="902"/>
                      </a:cubicBezTo>
                      <a:cubicBezTo>
                        <a:pt x="765" y="891"/>
                        <a:pt x="857" y="911"/>
                        <a:pt x="946" y="954"/>
                      </a:cubicBezTo>
                      <a:lnTo>
                        <a:pt x="946" y="1991"/>
                      </a:lnTo>
                      <a:cubicBezTo>
                        <a:pt x="774" y="1845"/>
                        <a:pt x="632" y="1675"/>
                        <a:pt x="546" y="1508"/>
                      </a:cubicBezTo>
                      <a:close/>
                      <a:moveTo>
                        <a:pt x="3287" y="1991"/>
                      </a:moveTo>
                      <a:lnTo>
                        <a:pt x="3287" y="954"/>
                      </a:lnTo>
                      <a:cubicBezTo>
                        <a:pt x="3376" y="910"/>
                        <a:pt x="3467" y="891"/>
                        <a:pt x="3545" y="902"/>
                      </a:cubicBezTo>
                      <a:cubicBezTo>
                        <a:pt x="3629" y="913"/>
                        <a:pt x="3693" y="960"/>
                        <a:pt x="3741" y="1044"/>
                      </a:cubicBezTo>
                      <a:cubicBezTo>
                        <a:pt x="3827" y="1192"/>
                        <a:pt x="3744" y="1399"/>
                        <a:pt x="3687" y="1508"/>
                      </a:cubicBezTo>
                      <a:cubicBezTo>
                        <a:pt x="3601" y="1675"/>
                        <a:pt x="3459" y="1845"/>
                        <a:pt x="3287" y="19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88" name="直接连接符 87"/>
            <p:cNvCxnSpPr/>
            <p:nvPr/>
          </p:nvCxnSpPr>
          <p:spPr>
            <a:xfrm>
              <a:off x="7011236" y="4338406"/>
              <a:ext cx="4017048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/>
          <p:cNvGrpSpPr/>
          <p:nvPr/>
        </p:nvGrpSpPr>
        <p:grpSpPr>
          <a:xfrm>
            <a:off x="740431" y="1679247"/>
            <a:ext cx="3404089" cy="3589706"/>
            <a:chOff x="740431" y="1679247"/>
            <a:chExt cx="3404089" cy="3589706"/>
          </a:xfrm>
        </p:grpSpPr>
        <p:grpSp>
          <p:nvGrpSpPr>
            <p:cNvPr id="11" name="组合 10"/>
            <p:cNvGrpSpPr/>
            <p:nvPr/>
          </p:nvGrpSpPr>
          <p:grpSpPr>
            <a:xfrm>
              <a:off x="2371833" y="1679247"/>
              <a:ext cx="1772687" cy="3589706"/>
              <a:chOff x="1959478" y="1880583"/>
              <a:chExt cx="2036611" cy="4124155"/>
            </a:xfrm>
          </p:grpSpPr>
          <p:sp>
            <p:nvSpPr>
              <p:cNvPr id="8" name="任意多边形: 形状 7"/>
              <p:cNvSpPr/>
              <p:nvPr/>
            </p:nvSpPr>
            <p:spPr>
              <a:xfrm>
                <a:off x="1959623" y="4566223"/>
                <a:ext cx="1656472" cy="1438515"/>
              </a:xfrm>
              <a:custGeom>
                <a:avLst/>
                <a:gdLst>
                  <a:gd name="connsiteX0" fmla="*/ 610279 w 1656471"/>
                  <a:gd name="connsiteY0" fmla="*/ 252039 h 1438514"/>
                  <a:gd name="connsiteX1" fmla="*/ 787260 w 1656471"/>
                  <a:gd name="connsiteY1" fmla="*/ 87990 h 1438514"/>
                  <a:gd name="connsiteX2" fmla="*/ 1061886 w 1656471"/>
                  <a:gd name="connsiteY2" fmla="*/ 39749 h 1438514"/>
                  <a:gd name="connsiteX3" fmla="*/ 1546331 w 1656471"/>
                  <a:gd name="connsiteY3" fmla="*/ 319460 h 1438514"/>
                  <a:gd name="connsiteX4" fmla="*/ 1610701 w 1656471"/>
                  <a:gd name="connsiteY4" fmla="*/ 638985 h 1438514"/>
                  <a:gd name="connsiteX5" fmla="*/ 258787 w 1656471"/>
                  <a:gd name="connsiteY5" fmla="*/ 1431330 h 1438514"/>
                  <a:gd name="connsiteX6" fmla="*/ 10898 w 1656471"/>
                  <a:gd name="connsiteY6" fmla="*/ 1216280 h 1438514"/>
                  <a:gd name="connsiteX7" fmla="*/ 10898 w 1656471"/>
                  <a:gd name="connsiteY7" fmla="*/ 655695 h 1438514"/>
                  <a:gd name="connsiteX8" fmla="*/ 182067 w 1656471"/>
                  <a:gd name="connsiteY8" fmla="*/ 443550 h 1438514"/>
                  <a:gd name="connsiteX9" fmla="*/ 389997 w 1656471"/>
                  <a:gd name="connsiteY9" fmla="*/ 378599 h 1438514"/>
                  <a:gd name="connsiteX10" fmla="*/ 405545 w 1656471"/>
                  <a:gd name="connsiteY10" fmla="*/ 371188 h 1438514"/>
                  <a:gd name="connsiteX11" fmla="*/ 610279 w 1656471"/>
                  <a:gd name="connsiteY11" fmla="*/ 252039 h 143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6471" h="1438514">
                    <a:moveTo>
                      <a:pt x="610279" y="252039"/>
                    </a:moveTo>
                    <a:cubicBezTo>
                      <a:pt x="675085" y="203943"/>
                      <a:pt x="734514" y="148872"/>
                      <a:pt x="787260" y="87990"/>
                    </a:cubicBezTo>
                    <a:cubicBezTo>
                      <a:pt x="856134" y="8363"/>
                      <a:pt x="970780" y="-12852"/>
                      <a:pt x="1061886" y="39749"/>
                    </a:cubicBezTo>
                    <a:lnTo>
                      <a:pt x="1546331" y="319460"/>
                    </a:lnTo>
                    <a:cubicBezTo>
                      <a:pt x="1659523" y="384847"/>
                      <a:pt x="1690182" y="535092"/>
                      <a:pt x="1610701" y="638985"/>
                    </a:cubicBezTo>
                    <a:cubicBezTo>
                      <a:pt x="1288270" y="1059641"/>
                      <a:pt x="808329" y="1353302"/>
                      <a:pt x="258787" y="1431330"/>
                    </a:cubicBezTo>
                    <a:cubicBezTo>
                      <a:pt x="128013" y="1449929"/>
                      <a:pt x="10898" y="1348507"/>
                      <a:pt x="10898" y="1216280"/>
                    </a:cubicBezTo>
                    <a:lnTo>
                      <a:pt x="10898" y="655695"/>
                    </a:lnTo>
                    <a:cubicBezTo>
                      <a:pt x="10898" y="553545"/>
                      <a:pt x="81952" y="464038"/>
                      <a:pt x="182067" y="443550"/>
                    </a:cubicBezTo>
                    <a:cubicBezTo>
                      <a:pt x="254283" y="428874"/>
                      <a:pt x="323884" y="406933"/>
                      <a:pt x="389997" y="378599"/>
                    </a:cubicBezTo>
                    <a:cubicBezTo>
                      <a:pt x="395374" y="376274"/>
                      <a:pt x="400459" y="373949"/>
                      <a:pt x="405545" y="371188"/>
                    </a:cubicBezTo>
                    <a:cubicBezTo>
                      <a:pt x="441580" y="352735"/>
                      <a:pt x="592261" y="274416"/>
                      <a:pt x="610279" y="2520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2935366" y="3036993"/>
                <a:ext cx="1060723" cy="1816307"/>
              </a:xfrm>
              <a:custGeom>
                <a:avLst/>
                <a:gdLst>
                  <a:gd name="connsiteX0" fmla="*/ 67835 w 1060723"/>
                  <a:gd name="connsiteY0" fmla="*/ 786223 h 1816306"/>
                  <a:gd name="connsiteX1" fmla="*/ 20756 w 1060723"/>
                  <a:gd name="connsiteY1" fmla="*/ 570300 h 1816306"/>
                  <a:gd name="connsiteX2" fmla="*/ 105178 w 1060723"/>
                  <a:gd name="connsiteY2" fmla="*/ 344497 h 1816306"/>
                  <a:gd name="connsiteX3" fmla="*/ 639027 w 1060723"/>
                  <a:gd name="connsiteY3" fmla="*/ 36306 h 1816306"/>
                  <a:gd name="connsiteX4" fmla="*/ 909874 w 1060723"/>
                  <a:gd name="connsiteY4" fmla="*/ 130027 h 1816306"/>
                  <a:gd name="connsiteX5" fmla="*/ 1061282 w 1060723"/>
                  <a:gd name="connsiteY5" fmla="*/ 909005 h 1816306"/>
                  <a:gd name="connsiteX6" fmla="*/ 909874 w 1060723"/>
                  <a:gd name="connsiteY6" fmla="*/ 1687983 h 1816306"/>
                  <a:gd name="connsiteX7" fmla="*/ 639027 w 1060723"/>
                  <a:gd name="connsiteY7" fmla="*/ 1781704 h 1816306"/>
                  <a:gd name="connsiteX8" fmla="*/ 105178 w 1060723"/>
                  <a:gd name="connsiteY8" fmla="*/ 1473513 h 1816306"/>
                  <a:gd name="connsiteX9" fmla="*/ 20756 w 1060723"/>
                  <a:gd name="connsiteY9" fmla="*/ 1247710 h 1816306"/>
                  <a:gd name="connsiteX10" fmla="*/ 66672 w 1060723"/>
                  <a:gd name="connsiteY10" fmla="*/ 1042249 h 1816306"/>
                  <a:gd name="connsiteX11" fmla="*/ 70450 w 1060723"/>
                  <a:gd name="connsiteY11" fmla="*/ 1021907 h 1816306"/>
                  <a:gd name="connsiteX12" fmla="*/ 67835 w 1060723"/>
                  <a:gd name="connsiteY12" fmla="*/ 786223 h 181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0723" h="1816306">
                    <a:moveTo>
                      <a:pt x="67835" y="786223"/>
                    </a:moveTo>
                    <a:cubicBezTo>
                      <a:pt x="59407" y="711681"/>
                      <a:pt x="43423" y="639465"/>
                      <a:pt x="20756" y="570300"/>
                    </a:cubicBezTo>
                    <a:cubicBezTo>
                      <a:pt x="-7578" y="484135"/>
                      <a:pt x="26568" y="389832"/>
                      <a:pt x="105178" y="344497"/>
                    </a:cubicBezTo>
                    <a:lnTo>
                      <a:pt x="639027" y="36306"/>
                    </a:lnTo>
                    <a:cubicBezTo>
                      <a:pt x="738996" y="-21380"/>
                      <a:pt x="866428" y="23083"/>
                      <a:pt x="909874" y="130027"/>
                    </a:cubicBezTo>
                    <a:cubicBezTo>
                      <a:pt x="1007519" y="370506"/>
                      <a:pt x="1061282" y="633508"/>
                      <a:pt x="1061282" y="909005"/>
                    </a:cubicBezTo>
                    <a:cubicBezTo>
                      <a:pt x="1061282" y="1184503"/>
                      <a:pt x="1007519" y="1447504"/>
                      <a:pt x="909874" y="1687983"/>
                    </a:cubicBezTo>
                    <a:cubicBezTo>
                      <a:pt x="866428" y="1794927"/>
                      <a:pt x="738996" y="1839390"/>
                      <a:pt x="639027" y="1781704"/>
                    </a:cubicBezTo>
                    <a:lnTo>
                      <a:pt x="105178" y="1473513"/>
                    </a:lnTo>
                    <a:cubicBezTo>
                      <a:pt x="26568" y="1428178"/>
                      <a:pt x="-7578" y="1333876"/>
                      <a:pt x="20756" y="1247710"/>
                    </a:cubicBezTo>
                    <a:cubicBezTo>
                      <a:pt x="42406" y="1181742"/>
                      <a:pt x="57954" y="1113013"/>
                      <a:pt x="66672" y="1042249"/>
                    </a:cubicBezTo>
                    <a:cubicBezTo>
                      <a:pt x="67544" y="1035420"/>
                      <a:pt x="68852" y="1028591"/>
                      <a:pt x="70450" y="1021907"/>
                    </a:cubicBezTo>
                    <a:cubicBezTo>
                      <a:pt x="92972" y="923535"/>
                      <a:pt x="67835" y="786223"/>
                      <a:pt x="67835" y="78622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1959478" y="1880583"/>
                <a:ext cx="1656472" cy="1438515"/>
              </a:xfrm>
              <a:custGeom>
                <a:avLst/>
                <a:gdLst>
                  <a:gd name="connsiteX0" fmla="*/ 10898 w 1656471"/>
                  <a:gd name="connsiteY0" fmla="*/ 223245 h 1438514"/>
                  <a:gd name="connsiteX1" fmla="*/ 10898 w 1656471"/>
                  <a:gd name="connsiteY1" fmla="*/ 792838 h 1438514"/>
                  <a:gd name="connsiteX2" fmla="*/ 178434 w 1656471"/>
                  <a:gd name="connsiteY2" fmla="*/ 1000624 h 1438514"/>
                  <a:gd name="connsiteX3" fmla="*/ 387237 w 1656471"/>
                  <a:gd name="connsiteY3" fmla="*/ 1065139 h 1438514"/>
                  <a:gd name="connsiteX4" fmla="*/ 407870 w 1656471"/>
                  <a:gd name="connsiteY4" fmla="*/ 1075165 h 1438514"/>
                  <a:gd name="connsiteX5" fmla="*/ 610424 w 1656471"/>
                  <a:gd name="connsiteY5" fmla="*/ 1193007 h 1438514"/>
                  <a:gd name="connsiteX6" fmla="*/ 789875 w 1656471"/>
                  <a:gd name="connsiteY6" fmla="*/ 1359962 h 1438514"/>
                  <a:gd name="connsiteX7" fmla="*/ 1058398 w 1656471"/>
                  <a:gd name="connsiteY7" fmla="*/ 1407186 h 1438514"/>
                  <a:gd name="connsiteX8" fmla="*/ 1550835 w 1656471"/>
                  <a:gd name="connsiteY8" fmla="*/ 1122825 h 1438514"/>
                  <a:gd name="connsiteX9" fmla="*/ 1613752 w 1656471"/>
                  <a:gd name="connsiteY9" fmla="*/ 810275 h 1438514"/>
                  <a:gd name="connsiteX10" fmla="*/ 253411 w 1656471"/>
                  <a:gd name="connsiteY10" fmla="*/ 12989 h 1438514"/>
                  <a:gd name="connsiteX11" fmla="*/ 10898 w 1656471"/>
                  <a:gd name="connsiteY11" fmla="*/ 223245 h 143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6471" h="1438514">
                    <a:moveTo>
                      <a:pt x="10898" y="223245"/>
                    </a:moveTo>
                    <a:lnTo>
                      <a:pt x="10898" y="792838"/>
                    </a:lnTo>
                    <a:cubicBezTo>
                      <a:pt x="10898" y="892953"/>
                      <a:pt x="80353" y="981008"/>
                      <a:pt x="178434" y="1000624"/>
                    </a:cubicBezTo>
                    <a:cubicBezTo>
                      <a:pt x="250941" y="1015154"/>
                      <a:pt x="320832" y="1036950"/>
                      <a:pt x="387237" y="1065139"/>
                    </a:cubicBezTo>
                    <a:cubicBezTo>
                      <a:pt x="394357" y="1068191"/>
                      <a:pt x="401041" y="1071533"/>
                      <a:pt x="407870" y="1075165"/>
                    </a:cubicBezTo>
                    <a:cubicBezTo>
                      <a:pt x="446521" y="1096525"/>
                      <a:pt x="584270" y="1172810"/>
                      <a:pt x="610424" y="1193007"/>
                    </a:cubicBezTo>
                    <a:cubicBezTo>
                      <a:pt x="676247" y="1241830"/>
                      <a:pt x="736549" y="1297917"/>
                      <a:pt x="789875" y="1359962"/>
                    </a:cubicBezTo>
                    <a:cubicBezTo>
                      <a:pt x="856861" y="1437991"/>
                      <a:pt x="969327" y="1458624"/>
                      <a:pt x="1058398" y="1407186"/>
                    </a:cubicBezTo>
                    <a:lnTo>
                      <a:pt x="1550835" y="1122825"/>
                    </a:lnTo>
                    <a:cubicBezTo>
                      <a:pt x="1661557" y="1058891"/>
                      <a:pt x="1691345" y="911988"/>
                      <a:pt x="1613752" y="810275"/>
                    </a:cubicBezTo>
                    <a:cubicBezTo>
                      <a:pt x="1290450" y="385986"/>
                      <a:pt x="806876" y="90146"/>
                      <a:pt x="253411" y="12989"/>
                    </a:cubicBezTo>
                    <a:cubicBezTo>
                      <a:pt x="125398" y="-4883"/>
                      <a:pt x="10898" y="94069"/>
                      <a:pt x="10898" y="2232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40431" y="2751012"/>
              <a:ext cx="2315057" cy="1330064"/>
              <a:chOff x="591999" y="2822453"/>
              <a:chExt cx="2315057" cy="1330064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064884" y="2822453"/>
                <a:ext cx="136928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DPI</a:t>
                </a:r>
                <a:endParaRPr lang="zh-CN" altLang="en-US" sz="4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91999" y="3567742"/>
                <a:ext cx="23150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ANALYSIS</a:t>
                </a:r>
                <a:endParaRPr lang="zh-CN" altLang="en-US" sz="2400" b="1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2572117" y="2020766"/>
              <a:ext cx="853243" cy="584775"/>
              <a:chOff x="2598749" y="1887842"/>
              <a:chExt cx="853243" cy="584775"/>
            </a:xfrm>
          </p:grpSpPr>
          <p:sp>
            <p:nvSpPr>
              <p:cNvPr id="103" name="文本框 102"/>
              <p:cNvSpPr txBox="1"/>
              <p:nvPr/>
            </p:nvSpPr>
            <p:spPr>
              <a:xfrm rot="5400000">
                <a:off x="2456883" y="2049424"/>
                <a:ext cx="5453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rPr>
                  <a:t>STEP</a:t>
                </a:r>
                <a:endParaRPr lang="zh-CN" altLang="en-US" sz="1000" dirty="0">
                  <a:solidFill>
                    <a:schemeClr val="bg1"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2731923" y="1887842"/>
                <a:ext cx="7200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3264521" y="3174784"/>
              <a:ext cx="853243" cy="584775"/>
              <a:chOff x="2598749" y="1887842"/>
              <a:chExt cx="853243" cy="584775"/>
            </a:xfrm>
          </p:grpSpPr>
          <p:sp>
            <p:nvSpPr>
              <p:cNvPr id="107" name="文本框 106"/>
              <p:cNvSpPr txBox="1"/>
              <p:nvPr/>
            </p:nvSpPr>
            <p:spPr>
              <a:xfrm rot="5400000">
                <a:off x="2456883" y="2049424"/>
                <a:ext cx="5453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rPr>
                  <a:t>STEP</a:t>
                </a:r>
                <a:endParaRPr lang="zh-CN" altLang="en-US" sz="1000" dirty="0">
                  <a:solidFill>
                    <a:schemeClr val="bg1"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2731923" y="1887842"/>
                <a:ext cx="7200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2572117" y="4419538"/>
              <a:ext cx="853243" cy="584775"/>
              <a:chOff x="2598749" y="1887842"/>
              <a:chExt cx="853243" cy="584775"/>
            </a:xfrm>
          </p:grpSpPr>
          <p:sp>
            <p:nvSpPr>
              <p:cNvPr id="110" name="文本框 109"/>
              <p:cNvSpPr txBox="1"/>
              <p:nvPr/>
            </p:nvSpPr>
            <p:spPr>
              <a:xfrm rot="5400000">
                <a:off x="2456883" y="2049424"/>
                <a:ext cx="5453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rPr>
                  <a:t>STEP</a:t>
                </a:r>
                <a:endParaRPr lang="zh-CN" altLang="en-US" sz="1000" dirty="0">
                  <a:solidFill>
                    <a:schemeClr val="bg1"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2731923" y="1887842"/>
                <a:ext cx="7200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4379003" y="1629328"/>
            <a:ext cx="871406" cy="3621874"/>
            <a:chOff x="4418936" y="1629328"/>
            <a:chExt cx="871406" cy="3621874"/>
          </a:xfrm>
        </p:grpSpPr>
        <p:grpSp>
          <p:nvGrpSpPr>
            <p:cNvPr id="55" name="组合 54"/>
            <p:cNvGrpSpPr/>
            <p:nvPr/>
          </p:nvGrpSpPr>
          <p:grpSpPr>
            <a:xfrm flipV="1">
              <a:off x="4418936" y="1629328"/>
              <a:ext cx="871406" cy="297063"/>
              <a:chOff x="3923980" y="5298205"/>
              <a:chExt cx="871406" cy="297063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56" name="组合 55"/>
              <p:cNvGrpSpPr/>
              <p:nvPr/>
            </p:nvGrpSpPr>
            <p:grpSpPr>
              <a:xfrm flipV="1">
                <a:off x="3923980" y="5298205"/>
                <a:ext cx="760306" cy="243440"/>
                <a:chOff x="7574630" y="2044207"/>
                <a:chExt cx="760306" cy="243440"/>
              </a:xfrm>
              <a:grpFill/>
            </p:grpSpPr>
            <p:cxnSp>
              <p:nvCxnSpPr>
                <p:cNvPr id="58" name="直接连接符 57"/>
                <p:cNvCxnSpPr/>
                <p:nvPr/>
              </p:nvCxnSpPr>
              <p:spPr>
                <a:xfrm>
                  <a:off x="7820478" y="2044207"/>
                  <a:ext cx="514458" cy="0"/>
                </a:xfrm>
                <a:prstGeom prst="line">
                  <a:avLst/>
                </a:prstGeom>
                <a:grpFill/>
                <a:ln w="38100" cap="rnd">
                  <a:solidFill>
                    <a:schemeClr val="bg1">
                      <a:lumMod val="8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flipV="1">
                  <a:off x="7574630" y="2044208"/>
                  <a:ext cx="243440" cy="243439"/>
                </a:xfrm>
                <a:prstGeom prst="line">
                  <a:avLst/>
                </a:prstGeom>
                <a:grpFill/>
                <a:ln w="38100" cap="rnd">
                  <a:solidFill>
                    <a:schemeClr val="bg1">
                      <a:lumMod val="8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椭圆 56"/>
              <p:cNvSpPr/>
              <p:nvPr/>
            </p:nvSpPr>
            <p:spPr>
              <a:xfrm flipV="1">
                <a:off x="4680804" y="5480686"/>
                <a:ext cx="114582" cy="114582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 flipV="1">
              <a:off x="4609252" y="3370637"/>
              <a:ext cx="681090" cy="114582"/>
              <a:chOff x="4308258" y="5495200"/>
              <a:chExt cx="681090" cy="114582"/>
            </a:xfrm>
            <a:solidFill>
              <a:schemeClr val="bg1">
                <a:lumMod val="85000"/>
              </a:schemeClr>
            </a:solidFill>
          </p:grpSpPr>
          <p:cxnSp>
            <p:nvCxnSpPr>
              <p:cNvPr id="63" name="直接连接符 62"/>
              <p:cNvCxnSpPr/>
              <p:nvPr/>
            </p:nvCxnSpPr>
            <p:spPr>
              <a:xfrm flipV="1">
                <a:off x="4308258" y="5552491"/>
                <a:ext cx="594116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椭圆 61"/>
              <p:cNvSpPr/>
              <p:nvPr/>
            </p:nvSpPr>
            <p:spPr>
              <a:xfrm flipV="1">
                <a:off x="4874766" y="5495200"/>
                <a:ext cx="114582" cy="114582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4418936" y="4954139"/>
              <a:ext cx="871406" cy="297063"/>
              <a:chOff x="3923980" y="5298205"/>
              <a:chExt cx="871406" cy="297063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22" name="组合 121"/>
              <p:cNvGrpSpPr/>
              <p:nvPr/>
            </p:nvGrpSpPr>
            <p:grpSpPr>
              <a:xfrm flipV="1">
                <a:off x="3923980" y="5298205"/>
                <a:ext cx="760306" cy="243440"/>
                <a:chOff x="7574630" y="2044207"/>
                <a:chExt cx="760306" cy="243440"/>
              </a:xfrm>
              <a:grpFill/>
            </p:grpSpPr>
            <p:cxnSp>
              <p:nvCxnSpPr>
                <p:cNvPr id="124" name="直接连接符 123"/>
                <p:cNvCxnSpPr/>
                <p:nvPr/>
              </p:nvCxnSpPr>
              <p:spPr>
                <a:xfrm>
                  <a:off x="7820478" y="2044207"/>
                  <a:ext cx="514458" cy="0"/>
                </a:xfrm>
                <a:prstGeom prst="line">
                  <a:avLst/>
                </a:prstGeom>
                <a:grpFill/>
                <a:ln w="38100" cap="rnd">
                  <a:solidFill>
                    <a:schemeClr val="bg1">
                      <a:lumMod val="8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 flipV="1">
                  <a:off x="7574630" y="2044208"/>
                  <a:ext cx="243440" cy="243439"/>
                </a:xfrm>
                <a:prstGeom prst="line">
                  <a:avLst/>
                </a:prstGeom>
                <a:grpFill/>
                <a:ln w="38100" cap="rnd">
                  <a:solidFill>
                    <a:schemeClr val="bg1">
                      <a:lumMod val="8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3" name="椭圆 122"/>
              <p:cNvSpPr/>
              <p:nvPr/>
            </p:nvSpPr>
            <p:spPr>
              <a:xfrm flipV="1">
                <a:off x="4680804" y="5480686"/>
                <a:ext cx="114582" cy="114582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80851" y="196289"/>
            <a:ext cx="1743933" cy="400110"/>
            <a:chOff x="4330337" y="2416975"/>
            <a:chExt cx="1743933" cy="400110"/>
          </a:xfrm>
        </p:grpSpPr>
        <p:sp>
          <p:nvSpPr>
            <p:cNvPr id="64" name="文本框 63"/>
            <p:cNvSpPr txBox="1"/>
            <p:nvPr/>
          </p:nvSpPr>
          <p:spPr>
            <a:xfrm>
              <a:off x="4575142" y="2416975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产品与服务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771367" y="2175094"/>
            <a:ext cx="6715533" cy="2681461"/>
            <a:chOff x="3771367" y="2175094"/>
            <a:chExt cx="6715533" cy="2681461"/>
          </a:xfrm>
        </p:grpSpPr>
        <p:grpSp>
          <p:nvGrpSpPr>
            <p:cNvPr id="2" name="组合 1"/>
            <p:cNvGrpSpPr/>
            <p:nvPr/>
          </p:nvGrpSpPr>
          <p:grpSpPr>
            <a:xfrm>
              <a:off x="4330337" y="2485224"/>
              <a:ext cx="4393899" cy="861774"/>
              <a:chOff x="7448545" y="1281800"/>
              <a:chExt cx="4393899" cy="861774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8493450" y="1281800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市场数据分析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8493450" y="1835797"/>
                <a:ext cx="195919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Market data analysis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7448545" y="1329060"/>
                <a:ext cx="806070" cy="806070"/>
              </a:xfrm>
              <a:prstGeom prst="ellipse">
                <a:avLst/>
              </a:pr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75242" y="3701572"/>
              <a:ext cx="4813784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正文内容，本段适应大段文字章节如果文字较多的内容描述适合放在这里，请在此修改的内容将内容粘贴到记事本后，复制到此段落中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…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 flipV="1">
              <a:off x="5469222" y="3434847"/>
              <a:ext cx="678652" cy="120820"/>
            </a:xfrm>
            <a:prstGeom prst="roundRect">
              <a:avLst>
                <a:gd name="adj" fmla="val 50000"/>
              </a:avLst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3771367" y="4545854"/>
              <a:ext cx="399473" cy="310701"/>
            </a:xfrm>
            <a:prstGeom prst="rect">
              <a:avLst/>
            </a:prstGeom>
          </p:spPr>
        </p:pic>
        <p:sp>
          <p:nvSpPr>
            <p:cNvPr id="22" name="11538-3547513"/>
            <p:cNvSpPr/>
            <p:nvPr/>
          </p:nvSpPr>
          <p:spPr>
            <a:xfrm>
              <a:off x="4498908" y="2702016"/>
              <a:ext cx="468928" cy="467006"/>
            </a:xfrm>
            <a:custGeom>
              <a:avLst/>
              <a:gdLst>
                <a:gd name="connsiteX0" fmla="*/ 380537 w 607462"/>
                <a:gd name="connsiteY0" fmla="*/ 309351 h 604972"/>
                <a:gd name="connsiteX1" fmla="*/ 564288 w 607462"/>
                <a:gd name="connsiteY1" fmla="*/ 309351 h 604972"/>
                <a:gd name="connsiteX2" fmla="*/ 607462 w 607462"/>
                <a:gd name="connsiteY2" fmla="*/ 352532 h 604972"/>
                <a:gd name="connsiteX3" fmla="*/ 594795 w 607462"/>
                <a:gd name="connsiteY3" fmla="*/ 383043 h 604972"/>
                <a:gd name="connsiteX4" fmla="*/ 523534 w 607462"/>
                <a:gd name="connsiteY4" fmla="*/ 450851 h 604972"/>
                <a:gd name="connsiteX5" fmla="*/ 523534 w 607462"/>
                <a:gd name="connsiteY5" fmla="*/ 558281 h 604972"/>
                <a:gd name="connsiteX6" fmla="*/ 508352 w 607462"/>
                <a:gd name="connsiteY6" fmla="*/ 573465 h 604972"/>
                <a:gd name="connsiteX7" fmla="*/ 493170 w 607462"/>
                <a:gd name="connsiteY7" fmla="*/ 558281 h 604972"/>
                <a:gd name="connsiteX8" fmla="*/ 493170 w 607462"/>
                <a:gd name="connsiteY8" fmla="*/ 444303 h 604972"/>
                <a:gd name="connsiteX9" fmla="*/ 497914 w 607462"/>
                <a:gd name="connsiteY9" fmla="*/ 433294 h 604972"/>
                <a:gd name="connsiteX10" fmla="*/ 573587 w 607462"/>
                <a:gd name="connsiteY10" fmla="*/ 361310 h 604972"/>
                <a:gd name="connsiteX11" fmla="*/ 577051 w 607462"/>
                <a:gd name="connsiteY11" fmla="*/ 352532 h 604972"/>
                <a:gd name="connsiteX12" fmla="*/ 564241 w 607462"/>
                <a:gd name="connsiteY12" fmla="*/ 339720 h 604972"/>
                <a:gd name="connsiteX13" fmla="*/ 380537 w 607462"/>
                <a:gd name="connsiteY13" fmla="*/ 339720 h 604972"/>
                <a:gd name="connsiteX14" fmla="*/ 367728 w 607462"/>
                <a:gd name="connsiteY14" fmla="*/ 352532 h 604972"/>
                <a:gd name="connsiteX15" fmla="*/ 371571 w 607462"/>
                <a:gd name="connsiteY15" fmla="*/ 361642 h 604972"/>
                <a:gd name="connsiteX16" fmla="*/ 441361 w 607462"/>
                <a:gd name="connsiteY16" fmla="*/ 433863 h 604972"/>
                <a:gd name="connsiteX17" fmla="*/ 445631 w 607462"/>
                <a:gd name="connsiteY17" fmla="*/ 444445 h 604972"/>
                <a:gd name="connsiteX18" fmla="*/ 445631 w 607462"/>
                <a:gd name="connsiteY18" fmla="*/ 528339 h 604972"/>
                <a:gd name="connsiteX19" fmla="*/ 430449 w 607462"/>
                <a:gd name="connsiteY19" fmla="*/ 543524 h 604972"/>
                <a:gd name="connsiteX20" fmla="*/ 415266 w 607462"/>
                <a:gd name="connsiteY20" fmla="*/ 528339 h 604972"/>
                <a:gd name="connsiteX21" fmla="*/ 415266 w 607462"/>
                <a:gd name="connsiteY21" fmla="*/ 450566 h 604972"/>
                <a:gd name="connsiteX22" fmla="*/ 349889 w 607462"/>
                <a:gd name="connsiteY22" fmla="*/ 382948 h 604972"/>
                <a:gd name="connsiteX23" fmla="*/ 337363 w 607462"/>
                <a:gd name="connsiteY23" fmla="*/ 352532 h 604972"/>
                <a:gd name="connsiteX24" fmla="*/ 380537 w 607462"/>
                <a:gd name="connsiteY24" fmla="*/ 309351 h 604972"/>
                <a:gd name="connsiteX25" fmla="*/ 29688 w 607462"/>
                <a:gd name="connsiteY25" fmla="*/ 170913 h 604972"/>
                <a:gd name="connsiteX26" fmla="*/ 29688 w 607462"/>
                <a:gd name="connsiteY26" fmla="*/ 424499 h 604972"/>
                <a:gd name="connsiteX27" fmla="*/ 261186 w 607462"/>
                <a:gd name="connsiteY27" fmla="*/ 564009 h 604972"/>
                <a:gd name="connsiteX28" fmla="*/ 261186 w 607462"/>
                <a:gd name="connsiteY28" fmla="*/ 302404 h 604972"/>
                <a:gd name="connsiteX29" fmla="*/ 276034 w 607462"/>
                <a:gd name="connsiteY29" fmla="*/ 31497 h 604972"/>
                <a:gd name="connsiteX30" fmla="*/ 46386 w 607462"/>
                <a:gd name="connsiteY30" fmla="*/ 146285 h 604972"/>
                <a:gd name="connsiteX31" fmla="*/ 276034 w 607462"/>
                <a:gd name="connsiteY31" fmla="*/ 276589 h 604972"/>
                <a:gd name="connsiteX32" fmla="*/ 505729 w 607462"/>
                <a:gd name="connsiteY32" fmla="*/ 146285 h 604972"/>
                <a:gd name="connsiteX33" fmla="*/ 269392 w 607462"/>
                <a:gd name="connsiteY33" fmla="*/ 1602 h 604972"/>
                <a:gd name="connsiteX34" fmla="*/ 282723 w 607462"/>
                <a:gd name="connsiteY34" fmla="*/ 1602 h 604972"/>
                <a:gd name="connsiteX35" fmla="*/ 543822 w 607462"/>
                <a:gd name="connsiteY35" fmla="*/ 132192 h 604972"/>
                <a:gd name="connsiteX36" fmla="*/ 551887 w 607462"/>
                <a:gd name="connsiteY36" fmla="*/ 147044 h 604972"/>
                <a:gd name="connsiteX37" fmla="*/ 545625 w 607462"/>
                <a:gd name="connsiteY37" fmla="*/ 156867 h 604972"/>
                <a:gd name="connsiteX38" fmla="*/ 521953 w 607462"/>
                <a:gd name="connsiteY38" fmla="*/ 171197 h 604972"/>
                <a:gd name="connsiteX39" fmla="*/ 290929 w 607462"/>
                <a:gd name="connsiteY39" fmla="*/ 302404 h 604972"/>
                <a:gd name="connsiteX40" fmla="*/ 290929 w 607462"/>
                <a:gd name="connsiteY40" fmla="*/ 564768 h 604972"/>
                <a:gd name="connsiteX41" fmla="*/ 297001 w 607462"/>
                <a:gd name="connsiteY41" fmla="*/ 561447 h 604972"/>
                <a:gd name="connsiteX42" fmla="*/ 297001 w 607462"/>
                <a:gd name="connsiteY42" fmla="*/ 561589 h 604972"/>
                <a:gd name="connsiteX43" fmla="*/ 355730 w 607462"/>
                <a:gd name="connsiteY43" fmla="*/ 527423 h 604972"/>
                <a:gd name="connsiteX44" fmla="*/ 376413 w 607462"/>
                <a:gd name="connsiteY44" fmla="*/ 533070 h 604972"/>
                <a:gd name="connsiteX45" fmla="*/ 370910 w 607462"/>
                <a:gd name="connsiteY45" fmla="*/ 553854 h 604972"/>
                <a:gd name="connsiteX46" fmla="*/ 285901 w 607462"/>
                <a:gd name="connsiteY46" fmla="*/ 603062 h 604972"/>
                <a:gd name="connsiteX47" fmla="*/ 278269 w 607462"/>
                <a:gd name="connsiteY47" fmla="*/ 604972 h 604972"/>
                <a:gd name="connsiteX48" fmla="*/ 275022 w 607462"/>
                <a:gd name="connsiteY48" fmla="*/ 604098 h 604972"/>
                <a:gd name="connsiteX49" fmla="*/ 275017 w 607462"/>
                <a:gd name="connsiteY49" fmla="*/ 604097 h 604972"/>
                <a:gd name="connsiteX50" fmla="*/ 267115 w 607462"/>
                <a:gd name="connsiteY50" fmla="*/ 601971 h 604972"/>
                <a:gd name="connsiteX51" fmla="*/ 7202 w 607462"/>
                <a:gd name="connsiteY51" fmla="*/ 445568 h 604972"/>
                <a:gd name="connsiteX52" fmla="*/ 86 w 607462"/>
                <a:gd name="connsiteY52" fmla="*/ 432850 h 604972"/>
                <a:gd name="connsiteX53" fmla="*/ 86 w 607462"/>
                <a:gd name="connsiteY53" fmla="*/ 154209 h 604972"/>
                <a:gd name="connsiteX54" fmla="*/ 8293 w 607462"/>
                <a:gd name="connsiteY54" fmla="*/ 132192 h 60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7462" h="604972">
                  <a:moveTo>
                    <a:pt x="380537" y="309351"/>
                  </a:moveTo>
                  <a:lnTo>
                    <a:pt x="564288" y="309351"/>
                  </a:lnTo>
                  <a:cubicBezTo>
                    <a:pt x="588058" y="309351"/>
                    <a:pt x="607462" y="328711"/>
                    <a:pt x="607462" y="352532"/>
                  </a:cubicBezTo>
                  <a:cubicBezTo>
                    <a:pt x="607462" y="364062"/>
                    <a:pt x="602955" y="374881"/>
                    <a:pt x="594795" y="383043"/>
                  </a:cubicBezTo>
                  <a:lnTo>
                    <a:pt x="523534" y="450851"/>
                  </a:lnTo>
                  <a:lnTo>
                    <a:pt x="523534" y="558281"/>
                  </a:lnTo>
                  <a:cubicBezTo>
                    <a:pt x="523534" y="566680"/>
                    <a:pt x="516749" y="573465"/>
                    <a:pt x="508352" y="573465"/>
                  </a:cubicBezTo>
                  <a:cubicBezTo>
                    <a:pt x="499954" y="573465"/>
                    <a:pt x="493170" y="566680"/>
                    <a:pt x="493170" y="558281"/>
                  </a:cubicBezTo>
                  <a:lnTo>
                    <a:pt x="493170" y="444303"/>
                  </a:lnTo>
                  <a:cubicBezTo>
                    <a:pt x="493170" y="440174"/>
                    <a:pt x="494878" y="436189"/>
                    <a:pt x="497914" y="433294"/>
                  </a:cubicBezTo>
                  <a:lnTo>
                    <a:pt x="573587" y="361310"/>
                  </a:lnTo>
                  <a:cubicBezTo>
                    <a:pt x="575770" y="359127"/>
                    <a:pt x="577051" y="355996"/>
                    <a:pt x="577051" y="352532"/>
                  </a:cubicBezTo>
                  <a:cubicBezTo>
                    <a:pt x="577051" y="345461"/>
                    <a:pt x="571310" y="339720"/>
                    <a:pt x="564241" y="339720"/>
                  </a:cubicBezTo>
                  <a:lnTo>
                    <a:pt x="380537" y="339720"/>
                  </a:lnTo>
                  <a:cubicBezTo>
                    <a:pt x="373468" y="339720"/>
                    <a:pt x="367728" y="345461"/>
                    <a:pt x="367728" y="352532"/>
                  </a:cubicBezTo>
                  <a:cubicBezTo>
                    <a:pt x="367728" y="355996"/>
                    <a:pt x="369056" y="359127"/>
                    <a:pt x="371571" y="361642"/>
                  </a:cubicBezTo>
                  <a:lnTo>
                    <a:pt x="441361" y="433863"/>
                  </a:lnTo>
                  <a:cubicBezTo>
                    <a:pt x="444112" y="436710"/>
                    <a:pt x="445631" y="440507"/>
                    <a:pt x="445631" y="444445"/>
                  </a:cubicBezTo>
                  <a:lnTo>
                    <a:pt x="445631" y="528339"/>
                  </a:lnTo>
                  <a:cubicBezTo>
                    <a:pt x="445631" y="536738"/>
                    <a:pt x="438846" y="543524"/>
                    <a:pt x="430449" y="543524"/>
                  </a:cubicBezTo>
                  <a:cubicBezTo>
                    <a:pt x="422051" y="543524"/>
                    <a:pt x="415266" y="536738"/>
                    <a:pt x="415266" y="528339"/>
                  </a:cubicBezTo>
                  <a:lnTo>
                    <a:pt x="415266" y="450566"/>
                  </a:lnTo>
                  <a:lnTo>
                    <a:pt x="349889" y="382948"/>
                  </a:lnTo>
                  <a:cubicBezTo>
                    <a:pt x="341871" y="374929"/>
                    <a:pt x="337363" y="364062"/>
                    <a:pt x="337363" y="352532"/>
                  </a:cubicBezTo>
                  <a:cubicBezTo>
                    <a:pt x="337363" y="328759"/>
                    <a:pt x="356721" y="309351"/>
                    <a:pt x="380537" y="309351"/>
                  </a:cubicBezTo>
                  <a:close/>
                  <a:moveTo>
                    <a:pt x="29688" y="170913"/>
                  </a:moveTo>
                  <a:lnTo>
                    <a:pt x="29688" y="424499"/>
                  </a:lnTo>
                  <a:lnTo>
                    <a:pt x="261186" y="564009"/>
                  </a:lnTo>
                  <a:lnTo>
                    <a:pt x="261186" y="302404"/>
                  </a:lnTo>
                  <a:close/>
                  <a:moveTo>
                    <a:pt x="276034" y="31497"/>
                  </a:moveTo>
                  <a:lnTo>
                    <a:pt x="46386" y="146285"/>
                  </a:lnTo>
                  <a:lnTo>
                    <a:pt x="276034" y="276589"/>
                  </a:lnTo>
                  <a:lnTo>
                    <a:pt x="505729" y="146285"/>
                  </a:lnTo>
                  <a:close/>
                  <a:moveTo>
                    <a:pt x="269392" y="1602"/>
                  </a:moveTo>
                  <a:cubicBezTo>
                    <a:pt x="273614" y="-533"/>
                    <a:pt x="278501" y="-533"/>
                    <a:pt x="282723" y="1602"/>
                  </a:cubicBezTo>
                  <a:lnTo>
                    <a:pt x="543822" y="132192"/>
                  </a:lnTo>
                  <a:cubicBezTo>
                    <a:pt x="549752" y="135229"/>
                    <a:pt x="552503" y="141302"/>
                    <a:pt x="551887" y="147044"/>
                  </a:cubicBezTo>
                  <a:cubicBezTo>
                    <a:pt x="551270" y="149844"/>
                    <a:pt x="550369" y="153782"/>
                    <a:pt x="545625" y="156867"/>
                  </a:cubicBezTo>
                  <a:lnTo>
                    <a:pt x="521953" y="171197"/>
                  </a:lnTo>
                  <a:lnTo>
                    <a:pt x="290929" y="302404"/>
                  </a:lnTo>
                  <a:lnTo>
                    <a:pt x="290929" y="564768"/>
                  </a:lnTo>
                  <a:lnTo>
                    <a:pt x="297001" y="561447"/>
                  </a:lnTo>
                  <a:lnTo>
                    <a:pt x="297001" y="561589"/>
                  </a:lnTo>
                  <a:lnTo>
                    <a:pt x="355730" y="527423"/>
                  </a:lnTo>
                  <a:cubicBezTo>
                    <a:pt x="362893" y="523342"/>
                    <a:pt x="372286" y="525762"/>
                    <a:pt x="376413" y="533070"/>
                  </a:cubicBezTo>
                  <a:cubicBezTo>
                    <a:pt x="380635" y="540283"/>
                    <a:pt x="378216" y="549631"/>
                    <a:pt x="370910" y="553854"/>
                  </a:cubicBezTo>
                  <a:lnTo>
                    <a:pt x="285901" y="603062"/>
                  </a:lnTo>
                  <a:cubicBezTo>
                    <a:pt x="283790" y="604130"/>
                    <a:pt x="281323" y="604960"/>
                    <a:pt x="278269" y="604972"/>
                  </a:cubicBezTo>
                  <a:lnTo>
                    <a:pt x="275022" y="604098"/>
                  </a:lnTo>
                  <a:lnTo>
                    <a:pt x="275017" y="604097"/>
                  </a:lnTo>
                  <a:lnTo>
                    <a:pt x="267115" y="601971"/>
                  </a:lnTo>
                  <a:cubicBezTo>
                    <a:pt x="262704" y="600025"/>
                    <a:pt x="7202" y="445568"/>
                    <a:pt x="7202" y="445568"/>
                  </a:cubicBezTo>
                  <a:cubicBezTo>
                    <a:pt x="2790" y="442863"/>
                    <a:pt x="86" y="437975"/>
                    <a:pt x="86" y="432850"/>
                  </a:cubicBezTo>
                  <a:lnTo>
                    <a:pt x="86" y="154209"/>
                  </a:lnTo>
                  <a:cubicBezTo>
                    <a:pt x="86" y="152691"/>
                    <a:pt x="-1432" y="138550"/>
                    <a:pt x="8293" y="132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23" name="图形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 flipV="1">
              <a:off x="10087427" y="2175094"/>
              <a:ext cx="399473" cy="3107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5448448" y="2062034"/>
            <a:ext cx="0" cy="2734796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168094" y="1607434"/>
            <a:ext cx="3772812" cy="3617424"/>
            <a:chOff x="1367860" y="1480914"/>
            <a:chExt cx="3772812" cy="3617424"/>
          </a:xfrm>
        </p:grpSpPr>
        <p:sp>
          <p:nvSpPr>
            <p:cNvPr id="20" name="文本框 19"/>
            <p:cNvSpPr txBox="1"/>
            <p:nvPr/>
          </p:nvSpPr>
          <p:spPr>
            <a:xfrm>
              <a:off x="1367860" y="2880102"/>
              <a:ext cx="377281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658333" y="1342665"/>
            <a:ext cx="3048000" cy="4159760"/>
            <a:chOff x="5597419" y="1510411"/>
            <a:chExt cx="3048000" cy="415976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6498013" y="4252569"/>
              <a:ext cx="124681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6105757" y="3668209"/>
              <a:ext cx="20794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项目名称类别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597419" y="1510411"/>
              <a:ext cx="3048000" cy="2409061"/>
              <a:chOff x="5597419" y="1510411"/>
              <a:chExt cx="3048000" cy="2409061"/>
            </a:xfrm>
          </p:grpSpPr>
          <p:graphicFrame>
            <p:nvGraphicFramePr>
              <p:cNvPr id="8" name="图表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GraphicFramePr/>
              <p:nvPr/>
            </p:nvGraphicFramePr>
            <p:xfrm>
              <a:off x="5597419" y="1510411"/>
              <a:ext cx="3048000" cy="2032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25" name="矩形 2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/>
              <p:nvPr/>
            </p:nvSpPr>
            <p:spPr>
              <a:xfrm>
                <a:off x="6577747" y="1980480"/>
                <a:ext cx="1087344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60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60</a:t>
                </a:r>
                <a:endPara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928898" y="2767764"/>
                <a:ext cx="4074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ECECEC"/>
                    </a:solidFill>
                    <a:cs typeface="+mn-ea"/>
                    <a:sym typeface="+mn-lt"/>
                  </a:rPr>
                  <a:t>%</a:t>
                </a:r>
                <a:endParaRPr lang="zh-CN" altLang="en-US" dirty="0">
                  <a:solidFill>
                    <a:srgbClr val="ECECE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867646" y="4375265"/>
              <a:ext cx="235118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正文内容，本段适应大段文字章节，如果文字较多的内容描述比较适合内容具体描述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94166" y="1342665"/>
            <a:ext cx="3048000" cy="4159760"/>
            <a:chOff x="5597419" y="1510411"/>
            <a:chExt cx="3048000" cy="4159760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6498013" y="4252569"/>
              <a:ext cx="124681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105757" y="3668209"/>
              <a:ext cx="20794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项目名称类别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597419" y="1510411"/>
              <a:ext cx="3048000" cy="2409061"/>
              <a:chOff x="5597419" y="1510411"/>
              <a:chExt cx="3048000" cy="2409061"/>
            </a:xfrm>
          </p:grpSpPr>
          <p:graphicFrame>
            <p:nvGraphicFramePr>
              <p:cNvPr id="38" name="图表 3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GraphicFramePr/>
              <p:nvPr/>
            </p:nvGraphicFramePr>
            <p:xfrm>
              <a:off x="5597419" y="1510411"/>
              <a:ext cx="3048000" cy="2032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39" name="矩形 38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/>
              <p:nvPr/>
            </p:nvSpPr>
            <p:spPr>
              <a:xfrm>
                <a:off x="6577747" y="1980480"/>
                <a:ext cx="1087344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60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80</a:t>
                </a:r>
                <a:endParaRPr lang="en-US" altLang="zh-CN" sz="48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928898" y="2767764"/>
                <a:ext cx="4074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ECECEC"/>
                    </a:solidFill>
                    <a:cs typeface="+mn-ea"/>
                    <a:sym typeface="+mn-lt"/>
                  </a:rPr>
                  <a:t>%</a:t>
                </a:r>
                <a:endParaRPr lang="zh-CN" altLang="en-US" dirty="0">
                  <a:solidFill>
                    <a:srgbClr val="ECECE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867646" y="4375265"/>
              <a:ext cx="2269436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正文内容，本段适应大段文字章节，如果文字较多的内容描述比较适合内容具体描述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28" name="文本框 27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市场数据分析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6096000" y="1548026"/>
          <a:ext cx="5154393" cy="376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5569038" y="2275217"/>
            <a:ext cx="0" cy="2326674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095466" y="1437854"/>
            <a:ext cx="3868282" cy="3925201"/>
            <a:chOff x="1367860" y="1480914"/>
            <a:chExt cx="3868282" cy="3925201"/>
          </a:xfrm>
        </p:grpSpPr>
        <p:sp>
          <p:nvSpPr>
            <p:cNvPr id="10" name="文本框 9"/>
            <p:cNvSpPr txBox="1"/>
            <p:nvPr/>
          </p:nvSpPr>
          <p:spPr>
            <a:xfrm>
              <a:off x="1367860" y="2880102"/>
              <a:ext cx="3868282" cy="252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: 圆角 13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16" name="文本框 15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市场数据分析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051159" y="1343744"/>
            <a:ext cx="3296972" cy="1092422"/>
            <a:chOff x="7891503" y="1343744"/>
            <a:chExt cx="3296972" cy="1092422"/>
          </a:xfrm>
        </p:grpSpPr>
        <p:sp>
          <p:nvSpPr>
            <p:cNvPr id="23" name="椭圆 22"/>
            <p:cNvSpPr/>
            <p:nvPr/>
          </p:nvSpPr>
          <p:spPr>
            <a:xfrm>
              <a:off x="7891503" y="1391496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68408" y="1343744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80132" y="1744310"/>
              <a:ext cx="2408343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请在此修改您的内容或将内容复制到此段落中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rrow-pointing-left-circular-button_20407"/>
            <p:cNvSpPr>
              <a:spLocks noChangeAspect="1"/>
            </p:cNvSpPr>
            <p:nvPr/>
          </p:nvSpPr>
          <p:spPr bwMode="auto">
            <a:xfrm>
              <a:off x="8046288" y="1546539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1159" y="2909259"/>
            <a:ext cx="3296972" cy="1092422"/>
            <a:chOff x="7891503" y="2867744"/>
            <a:chExt cx="3296972" cy="1092422"/>
          </a:xfrm>
        </p:grpSpPr>
        <p:sp>
          <p:nvSpPr>
            <p:cNvPr id="19" name="椭圆 18"/>
            <p:cNvSpPr/>
            <p:nvPr/>
          </p:nvSpPr>
          <p:spPr>
            <a:xfrm>
              <a:off x="7891503" y="2915496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68408" y="2867744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80132" y="3268310"/>
              <a:ext cx="2408343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请在此修改您的内容或将内容复制到此段落中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rrow-pointing-left-circular-button_20407"/>
            <p:cNvSpPr>
              <a:spLocks noChangeAspect="1"/>
            </p:cNvSpPr>
            <p:nvPr/>
          </p:nvSpPr>
          <p:spPr bwMode="auto">
            <a:xfrm>
              <a:off x="8046288" y="3070539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51159" y="4474774"/>
            <a:ext cx="3296972" cy="1092422"/>
            <a:chOff x="7891503" y="4547344"/>
            <a:chExt cx="3296972" cy="1092422"/>
          </a:xfrm>
        </p:grpSpPr>
        <p:sp>
          <p:nvSpPr>
            <p:cNvPr id="15" name="椭圆 14"/>
            <p:cNvSpPr/>
            <p:nvPr/>
          </p:nvSpPr>
          <p:spPr>
            <a:xfrm>
              <a:off x="7891503" y="4595096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68408" y="4547344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780132" y="4947910"/>
              <a:ext cx="2408343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请在此修改您的内容或将内容复制到此段落中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rrow-pointing-left-circular-button_20407"/>
            <p:cNvSpPr>
              <a:spLocks noChangeAspect="1"/>
            </p:cNvSpPr>
            <p:nvPr/>
          </p:nvSpPr>
          <p:spPr bwMode="auto">
            <a:xfrm>
              <a:off x="8046288" y="4750139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4992" y="2067261"/>
            <a:ext cx="2935419" cy="2972921"/>
            <a:chOff x="1014992" y="2067261"/>
            <a:chExt cx="2935419" cy="2972921"/>
          </a:xfrm>
        </p:grpSpPr>
        <p:sp>
          <p:nvSpPr>
            <p:cNvPr id="10" name="文本框 9"/>
            <p:cNvSpPr txBox="1"/>
            <p:nvPr/>
          </p:nvSpPr>
          <p:spPr>
            <a:xfrm>
              <a:off x="1016225" y="3437499"/>
              <a:ext cx="2629016" cy="160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正文内容，本段适应大段文字章节。如果文字较多的内容描述比较适合，放在这里或者将内容粘贴到记事本后复制到此段落中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014992" y="2067261"/>
              <a:ext cx="2935419" cy="1215248"/>
              <a:chOff x="1174969" y="1418377"/>
              <a:chExt cx="2935419" cy="121524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174969" y="1418377"/>
                <a:ext cx="22942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174969" y="208453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: 圆角 31"/>
              <p:cNvSpPr/>
              <p:nvPr/>
            </p:nvSpPr>
            <p:spPr>
              <a:xfrm flipV="1">
                <a:off x="1276569" y="252378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18450" y="509016"/>
            <a:ext cx="8754440" cy="7717543"/>
            <a:chOff x="1325130" y="509016"/>
            <a:chExt cx="8754440" cy="7717543"/>
          </a:xfrm>
        </p:grpSpPr>
        <p:grpSp>
          <p:nvGrpSpPr>
            <p:cNvPr id="2" name="组合 1"/>
            <p:cNvGrpSpPr/>
            <p:nvPr/>
          </p:nvGrpSpPr>
          <p:grpSpPr>
            <a:xfrm>
              <a:off x="1325130" y="509016"/>
              <a:ext cx="8754440" cy="7717543"/>
              <a:chOff x="4192041" y="341376"/>
              <a:chExt cx="8754440" cy="7717543"/>
            </a:xfrm>
          </p:grpSpPr>
          <p:grpSp>
            <p:nvGrpSpPr>
              <p:cNvPr id="3" name="组合 2"/>
              <p:cNvGrpSpPr/>
              <p:nvPr/>
            </p:nvGrpSpPr>
            <p:grpSpPr>
              <a:xfrm rot="728437">
                <a:off x="4192041" y="341376"/>
                <a:ext cx="8754440" cy="7031565"/>
                <a:chOff x="7547654" y="789811"/>
                <a:chExt cx="7620016" cy="6120396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 rot="20894607">
                  <a:off x="10613690" y="1560673"/>
                  <a:ext cx="1797201" cy="3889618"/>
                  <a:chOff x="4766911" y="993237"/>
                  <a:chExt cx="2700745" cy="5641884"/>
                </a:xfrm>
              </p:grpSpPr>
              <p:sp>
                <p:nvSpPr>
                  <p:cNvPr id="7" name="任意多边形 13"/>
                  <p:cNvSpPr/>
                  <p:nvPr/>
                </p:nvSpPr>
                <p:spPr>
                  <a:xfrm>
                    <a:off x="4766911" y="993237"/>
                    <a:ext cx="2700745" cy="5641884"/>
                  </a:xfrm>
                  <a:custGeom>
                    <a:avLst/>
                    <a:gdLst>
                      <a:gd name="connsiteX0" fmla="*/ 113214 w 2700745"/>
                      <a:gd name="connsiteY0" fmla="*/ 0 h 5609953"/>
                      <a:gd name="connsiteX1" fmla="*/ 2577734 w 2700745"/>
                      <a:gd name="connsiteY1" fmla="*/ 0 h 5609953"/>
                      <a:gd name="connsiteX2" fmla="*/ 2690948 w 2700745"/>
                      <a:gd name="connsiteY2" fmla="*/ 113214 h 5609953"/>
                      <a:gd name="connsiteX3" fmla="*/ 2690948 w 2700745"/>
                      <a:gd name="connsiteY3" fmla="*/ 195943 h 5609953"/>
                      <a:gd name="connsiteX4" fmla="*/ 2700745 w 2700745"/>
                      <a:gd name="connsiteY4" fmla="*/ 195943 h 5609953"/>
                      <a:gd name="connsiteX5" fmla="*/ 2700745 w 2700745"/>
                      <a:gd name="connsiteY5" fmla="*/ 5043898 h 5609953"/>
                      <a:gd name="connsiteX6" fmla="*/ 2700745 w 2700745"/>
                      <a:gd name="connsiteY6" fmla="*/ 5394960 h 5609953"/>
                      <a:gd name="connsiteX7" fmla="*/ 2700745 w 2700745"/>
                      <a:gd name="connsiteY7" fmla="*/ 5496739 h 5609953"/>
                      <a:gd name="connsiteX8" fmla="*/ 2587531 w 2700745"/>
                      <a:gd name="connsiteY8" fmla="*/ 5609953 h 5609953"/>
                      <a:gd name="connsiteX9" fmla="*/ 123011 w 2700745"/>
                      <a:gd name="connsiteY9" fmla="*/ 5609953 h 5609953"/>
                      <a:gd name="connsiteX10" fmla="*/ 9797 w 2700745"/>
                      <a:gd name="connsiteY10" fmla="*/ 5496739 h 5609953"/>
                      <a:gd name="connsiteX11" fmla="*/ 9797 w 2700745"/>
                      <a:gd name="connsiteY11" fmla="*/ 5394960 h 5609953"/>
                      <a:gd name="connsiteX12" fmla="*/ 9797 w 2700745"/>
                      <a:gd name="connsiteY12" fmla="*/ 5043898 h 5609953"/>
                      <a:gd name="connsiteX13" fmla="*/ 9797 w 2700745"/>
                      <a:gd name="connsiteY13" fmla="*/ 611458 h 5609953"/>
                      <a:gd name="connsiteX14" fmla="*/ 8897 w 2700745"/>
                      <a:gd name="connsiteY14" fmla="*/ 610123 h 5609953"/>
                      <a:gd name="connsiteX15" fmla="*/ 0 w 2700745"/>
                      <a:gd name="connsiteY15" fmla="*/ 566055 h 5609953"/>
                      <a:gd name="connsiteX16" fmla="*/ 0 w 2700745"/>
                      <a:gd name="connsiteY16" fmla="*/ 113214 h 5609953"/>
                      <a:gd name="connsiteX17" fmla="*/ 113214 w 2700745"/>
                      <a:gd name="connsiteY17" fmla="*/ 0 h 5609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700745" h="5609953">
                        <a:moveTo>
                          <a:pt x="113214" y="0"/>
                        </a:moveTo>
                        <a:lnTo>
                          <a:pt x="2577734" y="0"/>
                        </a:lnTo>
                        <a:cubicBezTo>
                          <a:pt x="2640260" y="0"/>
                          <a:pt x="2690948" y="50688"/>
                          <a:pt x="2690948" y="113214"/>
                        </a:cubicBezTo>
                        <a:lnTo>
                          <a:pt x="2690948" y="195943"/>
                        </a:lnTo>
                        <a:lnTo>
                          <a:pt x="2700745" y="195943"/>
                        </a:lnTo>
                        <a:lnTo>
                          <a:pt x="2700745" y="5043898"/>
                        </a:lnTo>
                        <a:lnTo>
                          <a:pt x="2700745" y="5394960"/>
                        </a:lnTo>
                        <a:lnTo>
                          <a:pt x="2700745" y="5496739"/>
                        </a:lnTo>
                        <a:cubicBezTo>
                          <a:pt x="2700745" y="5559265"/>
                          <a:pt x="2650057" y="5609953"/>
                          <a:pt x="2587531" y="5609953"/>
                        </a:cubicBezTo>
                        <a:lnTo>
                          <a:pt x="123011" y="5609953"/>
                        </a:lnTo>
                        <a:cubicBezTo>
                          <a:pt x="60485" y="5609953"/>
                          <a:pt x="9797" y="5559265"/>
                          <a:pt x="9797" y="5496739"/>
                        </a:cubicBezTo>
                        <a:lnTo>
                          <a:pt x="9797" y="5394960"/>
                        </a:lnTo>
                        <a:lnTo>
                          <a:pt x="9797" y="5043898"/>
                        </a:lnTo>
                        <a:lnTo>
                          <a:pt x="9797" y="611458"/>
                        </a:lnTo>
                        <a:lnTo>
                          <a:pt x="8897" y="610123"/>
                        </a:lnTo>
                        <a:cubicBezTo>
                          <a:pt x="3168" y="596578"/>
                          <a:pt x="0" y="581687"/>
                          <a:pt x="0" y="566055"/>
                        </a:cubicBezTo>
                        <a:lnTo>
                          <a:pt x="0" y="113214"/>
                        </a:lnTo>
                        <a:cubicBezTo>
                          <a:pt x="0" y="50688"/>
                          <a:pt x="50688" y="0"/>
                          <a:pt x="113214" y="0"/>
                        </a:cubicBezTo>
                        <a:close/>
                      </a:path>
                    </a:pathLst>
                  </a:custGeom>
                  <a:blipFill>
                    <a:blip r:embed="rId1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任意多边形 14"/>
                  <p:cNvSpPr/>
                  <p:nvPr/>
                </p:nvSpPr>
                <p:spPr>
                  <a:xfrm>
                    <a:off x="4766911" y="993237"/>
                    <a:ext cx="2700745" cy="5641884"/>
                  </a:xfrm>
                  <a:custGeom>
                    <a:avLst/>
                    <a:gdLst>
                      <a:gd name="connsiteX0" fmla="*/ 113214 w 2700745"/>
                      <a:gd name="connsiteY0" fmla="*/ 0 h 5609953"/>
                      <a:gd name="connsiteX1" fmla="*/ 2577734 w 2700745"/>
                      <a:gd name="connsiteY1" fmla="*/ 0 h 5609953"/>
                      <a:gd name="connsiteX2" fmla="*/ 2690948 w 2700745"/>
                      <a:gd name="connsiteY2" fmla="*/ 113214 h 5609953"/>
                      <a:gd name="connsiteX3" fmla="*/ 2690948 w 2700745"/>
                      <a:gd name="connsiteY3" fmla="*/ 195943 h 5609953"/>
                      <a:gd name="connsiteX4" fmla="*/ 2700745 w 2700745"/>
                      <a:gd name="connsiteY4" fmla="*/ 195943 h 5609953"/>
                      <a:gd name="connsiteX5" fmla="*/ 2700745 w 2700745"/>
                      <a:gd name="connsiteY5" fmla="*/ 5043898 h 5609953"/>
                      <a:gd name="connsiteX6" fmla="*/ 2700745 w 2700745"/>
                      <a:gd name="connsiteY6" fmla="*/ 5394960 h 5609953"/>
                      <a:gd name="connsiteX7" fmla="*/ 2700745 w 2700745"/>
                      <a:gd name="connsiteY7" fmla="*/ 5496739 h 5609953"/>
                      <a:gd name="connsiteX8" fmla="*/ 2587531 w 2700745"/>
                      <a:gd name="connsiteY8" fmla="*/ 5609953 h 5609953"/>
                      <a:gd name="connsiteX9" fmla="*/ 123011 w 2700745"/>
                      <a:gd name="connsiteY9" fmla="*/ 5609953 h 5609953"/>
                      <a:gd name="connsiteX10" fmla="*/ 9797 w 2700745"/>
                      <a:gd name="connsiteY10" fmla="*/ 5496739 h 5609953"/>
                      <a:gd name="connsiteX11" fmla="*/ 9797 w 2700745"/>
                      <a:gd name="connsiteY11" fmla="*/ 5394960 h 5609953"/>
                      <a:gd name="connsiteX12" fmla="*/ 9797 w 2700745"/>
                      <a:gd name="connsiteY12" fmla="*/ 5043898 h 5609953"/>
                      <a:gd name="connsiteX13" fmla="*/ 9797 w 2700745"/>
                      <a:gd name="connsiteY13" fmla="*/ 611458 h 5609953"/>
                      <a:gd name="connsiteX14" fmla="*/ 8897 w 2700745"/>
                      <a:gd name="connsiteY14" fmla="*/ 610123 h 5609953"/>
                      <a:gd name="connsiteX15" fmla="*/ 0 w 2700745"/>
                      <a:gd name="connsiteY15" fmla="*/ 566055 h 5609953"/>
                      <a:gd name="connsiteX16" fmla="*/ 0 w 2700745"/>
                      <a:gd name="connsiteY16" fmla="*/ 113214 h 5609953"/>
                      <a:gd name="connsiteX17" fmla="*/ 113214 w 2700745"/>
                      <a:gd name="connsiteY17" fmla="*/ 0 h 5609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700745" h="5609953">
                        <a:moveTo>
                          <a:pt x="113214" y="0"/>
                        </a:moveTo>
                        <a:lnTo>
                          <a:pt x="2577734" y="0"/>
                        </a:lnTo>
                        <a:cubicBezTo>
                          <a:pt x="2640260" y="0"/>
                          <a:pt x="2690948" y="50688"/>
                          <a:pt x="2690948" y="113214"/>
                        </a:cubicBezTo>
                        <a:lnTo>
                          <a:pt x="2690948" y="195943"/>
                        </a:lnTo>
                        <a:lnTo>
                          <a:pt x="2700745" y="195943"/>
                        </a:lnTo>
                        <a:lnTo>
                          <a:pt x="2700745" y="5043898"/>
                        </a:lnTo>
                        <a:lnTo>
                          <a:pt x="2700745" y="5394960"/>
                        </a:lnTo>
                        <a:lnTo>
                          <a:pt x="2700745" y="5496739"/>
                        </a:lnTo>
                        <a:cubicBezTo>
                          <a:pt x="2700745" y="5559265"/>
                          <a:pt x="2650057" y="5609953"/>
                          <a:pt x="2587531" y="5609953"/>
                        </a:cubicBezTo>
                        <a:lnTo>
                          <a:pt x="123011" y="5609953"/>
                        </a:lnTo>
                        <a:cubicBezTo>
                          <a:pt x="60485" y="5609953"/>
                          <a:pt x="9797" y="5559265"/>
                          <a:pt x="9797" y="5496739"/>
                        </a:cubicBezTo>
                        <a:lnTo>
                          <a:pt x="9797" y="5394960"/>
                        </a:lnTo>
                        <a:lnTo>
                          <a:pt x="9797" y="5043898"/>
                        </a:lnTo>
                        <a:lnTo>
                          <a:pt x="9797" y="611458"/>
                        </a:lnTo>
                        <a:lnTo>
                          <a:pt x="8897" y="610123"/>
                        </a:lnTo>
                        <a:cubicBezTo>
                          <a:pt x="3168" y="596578"/>
                          <a:pt x="0" y="581687"/>
                          <a:pt x="0" y="566055"/>
                        </a:cubicBezTo>
                        <a:lnTo>
                          <a:pt x="0" y="113214"/>
                        </a:lnTo>
                        <a:cubicBezTo>
                          <a:pt x="0" y="50688"/>
                          <a:pt x="50688" y="0"/>
                          <a:pt x="113214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alpha val="4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143126" flipH="1">
                  <a:off x="7547654" y="789811"/>
                  <a:ext cx="7620016" cy="6120396"/>
                </a:xfrm>
                <a:prstGeom prst="rect">
                  <a:avLst/>
                </a:prstGeom>
              </p:spPr>
            </p:pic>
          </p:grpSp>
          <p:sp>
            <p:nvSpPr>
              <p:cNvPr id="4" name="矩形 3"/>
              <p:cNvSpPr/>
              <p:nvPr/>
            </p:nvSpPr>
            <p:spPr>
              <a:xfrm>
                <a:off x="6240572" y="6705600"/>
                <a:ext cx="3371851" cy="1353319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07603" y="2816242"/>
              <a:ext cx="1376124" cy="1396921"/>
              <a:chOff x="8380521" y="2456521"/>
              <a:chExt cx="1376124" cy="1396921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8380521" y="2456521"/>
                <a:ext cx="1376124" cy="1376124"/>
              </a:xfrm>
              <a:prstGeom prst="ellipse">
                <a:avLst/>
              </a:pr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dirty="0"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498073" y="2675157"/>
                <a:ext cx="113364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KPI</a:t>
                </a:r>
                <a:endParaRPr lang="zh-CN" altLang="en-US" sz="4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527492" y="3268667"/>
                <a:ext cx="11336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600" spc="600" dirty="0">
                    <a:solidFill>
                      <a:schemeClr val="bg1"/>
                    </a:solidFill>
                    <a:cs typeface="+mn-ea"/>
                    <a:sym typeface="+mn-lt"/>
                  </a:rPr>
                  <a:t>LINES</a:t>
                </a:r>
                <a:endParaRPr lang="zh-CN" altLang="en-US" sz="1600" spc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39" name="文本框 38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市场数据分析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30337" y="2485224"/>
            <a:ext cx="4393899" cy="861774"/>
            <a:chOff x="7448545" y="1281800"/>
            <a:chExt cx="4393899" cy="861774"/>
          </a:xfrm>
        </p:grpSpPr>
        <p:sp>
          <p:nvSpPr>
            <p:cNvPr id="3" name="文本框 2"/>
            <p:cNvSpPr txBox="1"/>
            <p:nvPr/>
          </p:nvSpPr>
          <p:spPr>
            <a:xfrm>
              <a:off x="8493450" y="1281800"/>
              <a:ext cx="33489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未来规划内容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93450" y="1835797"/>
              <a:ext cx="22236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Future planning content</a:t>
              </a:r>
              <a:endPara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48545" y="1329060"/>
              <a:ext cx="806070" cy="806070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75242" y="3701572"/>
            <a:ext cx="4813784" cy="99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85000"/>
                    <a:lumOff val="15000"/>
                    <a:alpha val="60000"/>
                  </a:schemeClr>
                </a:solidFill>
                <a:cs typeface="+mn-ea"/>
                <a:sym typeface="+mn-lt"/>
              </a:rPr>
              <a:t>正文内容，本段适应大段文字章节如果文字较多的内容描述适合放在这里，请在此修改的内容将内容粘贴到记事本后，复制到此段落中</a:t>
            </a:r>
            <a:r>
              <a:rPr lang="en-US" altLang="zh-CN" sz="1600" dirty="0">
                <a:solidFill>
                  <a:schemeClr val="tx2">
                    <a:lumMod val="85000"/>
                    <a:lumOff val="15000"/>
                    <a:alpha val="60000"/>
                  </a:schemeClr>
                </a:solidFill>
                <a:cs typeface="+mn-ea"/>
                <a:sym typeface="+mn-lt"/>
              </a:rPr>
              <a:t>…</a:t>
            </a:r>
            <a:endParaRPr lang="en-US" altLang="zh-CN" sz="1600" dirty="0">
              <a:solidFill>
                <a:schemeClr val="tx2">
                  <a:lumMod val="85000"/>
                  <a:lumOff val="15000"/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 flipV="1">
            <a:off x="5469222" y="3434847"/>
            <a:ext cx="678652" cy="120820"/>
          </a:xfrm>
          <a:prstGeom prst="roundRect">
            <a:avLst>
              <a:gd name="adj" fmla="val 50000"/>
            </a:avLst>
          </a:prstGeom>
          <a:solidFill>
            <a:srgbClr val="FFA5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形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10087427" y="2175094"/>
            <a:ext cx="399473" cy="310701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3771367" y="4545854"/>
            <a:ext cx="399473" cy="310701"/>
          </a:xfrm>
          <a:prstGeom prst="rect">
            <a:avLst/>
          </a:prstGeom>
        </p:spPr>
      </p:pic>
      <p:sp>
        <p:nvSpPr>
          <p:cNvPr id="21" name="图形 49"/>
          <p:cNvSpPr/>
          <p:nvPr/>
        </p:nvSpPr>
        <p:spPr>
          <a:xfrm>
            <a:off x="4528109" y="2724992"/>
            <a:ext cx="410526" cy="421053"/>
          </a:xfrm>
          <a:custGeom>
            <a:avLst/>
            <a:gdLst>
              <a:gd name="connsiteX0" fmla="*/ 1190625 w 1547812"/>
              <a:gd name="connsiteY0" fmla="*/ 873125 h 1587500"/>
              <a:gd name="connsiteX1" fmla="*/ 1547813 w 1547812"/>
              <a:gd name="connsiteY1" fmla="*/ 1230313 h 1587500"/>
              <a:gd name="connsiteX2" fmla="*/ 1190625 w 1547812"/>
              <a:gd name="connsiteY2" fmla="*/ 1587500 h 1587500"/>
              <a:gd name="connsiteX3" fmla="*/ 833438 w 1547812"/>
              <a:gd name="connsiteY3" fmla="*/ 1230313 h 1587500"/>
              <a:gd name="connsiteX4" fmla="*/ 1190625 w 1547812"/>
              <a:gd name="connsiteY4" fmla="*/ 873125 h 1587500"/>
              <a:gd name="connsiteX5" fmla="*/ 1190625 w 1547812"/>
              <a:gd name="connsiteY5" fmla="*/ 0 h 1587500"/>
              <a:gd name="connsiteX6" fmla="*/ 1269802 w 1547812"/>
              <a:gd name="connsiteY6" fmla="*/ 73422 h 1587500"/>
              <a:gd name="connsiteX7" fmla="*/ 1270000 w 1547812"/>
              <a:gd name="connsiteY7" fmla="*/ 79375 h 1587500"/>
              <a:gd name="connsiteX8" fmla="*/ 1270000 w 1547812"/>
              <a:gd name="connsiteY8" fmla="*/ 754063 h 1587500"/>
              <a:gd name="connsiteX9" fmla="*/ 1150938 w 1547812"/>
              <a:gd name="connsiteY9" fmla="*/ 754063 h 1587500"/>
              <a:gd name="connsiteX10" fmla="*/ 1150938 w 1547812"/>
              <a:gd name="connsiteY10" fmla="*/ 119062 h 1587500"/>
              <a:gd name="connsiteX11" fmla="*/ 119063 w 1547812"/>
              <a:gd name="connsiteY11" fmla="*/ 119062 h 1587500"/>
              <a:gd name="connsiteX12" fmla="*/ 119063 w 1547812"/>
              <a:gd name="connsiteY12" fmla="*/ 1468438 h 1587500"/>
              <a:gd name="connsiteX13" fmla="*/ 833438 w 1547812"/>
              <a:gd name="connsiteY13" fmla="*/ 1468438 h 1587500"/>
              <a:gd name="connsiteX14" fmla="*/ 833438 w 1547812"/>
              <a:gd name="connsiteY14" fmla="*/ 1587500 h 1587500"/>
              <a:gd name="connsiteX15" fmla="*/ 79375 w 1547812"/>
              <a:gd name="connsiteY15" fmla="*/ 1587500 h 1587500"/>
              <a:gd name="connsiteX16" fmla="*/ 198 w 1547812"/>
              <a:gd name="connsiteY16" fmla="*/ 1514078 h 1587500"/>
              <a:gd name="connsiteX17" fmla="*/ 0 w 1547812"/>
              <a:gd name="connsiteY17" fmla="*/ 1508125 h 1587500"/>
              <a:gd name="connsiteX18" fmla="*/ 0 w 1547812"/>
              <a:gd name="connsiteY18" fmla="*/ 79375 h 1587500"/>
              <a:gd name="connsiteX19" fmla="*/ 73422 w 1547812"/>
              <a:gd name="connsiteY19" fmla="*/ 198 h 1587500"/>
              <a:gd name="connsiteX20" fmla="*/ 79375 w 1547812"/>
              <a:gd name="connsiteY20" fmla="*/ 0 h 1587500"/>
              <a:gd name="connsiteX21" fmla="*/ 1190625 w 1547812"/>
              <a:gd name="connsiteY21" fmla="*/ 0 h 1587500"/>
              <a:gd name="connsiteX22" fmla="*/ 1190625 w 1547812"/>
              <a:gd name="connsiteY22" fmla="*/ 992188 h 1587500"/>
              <a:gd name="connsiteX23" fmla="*/ 952500 w 1547812"/>
              <a:gd name="connsiteY23" fmla="*/ 1230313 h 1587500"/>
              <a:gd name="connsiteX24" fmla="*/ 1190625 w 1547812"/>
              <a:gd name="connsiteY24" fmla="*/ 1468438 h 1587500"/>
              <a:gd name="connsiteX25" fmla="*/ 1428750 w 1547812"/>
              <a:gd name="connsiteY25" fmla="*/ 1230313 h 1587500"/>
              <a:gd name="connsiteX26" fmla="*/ 1190625 w 1547812"/>
              <a:gd name="connsiteY26" fmla="*/ 992188 h 1587500"/>
              <a:gd name="connsiteX27" fmla="*/ 1190625 w 1547812"/>
              <a:gd name="connsiteY27" fmla="*/ 1042988 h 1587500"/>
              <a:gd name="connsiteX28" fmla="*/ 1239996 w 1547812"/>
              <a:gd name="connsiteY28" fmla="*/ 1087517 h 1587500"/>
              <a:gd name="connsiteX29" fmla="*/ 1240234 w 1547812"/>
              <a:gd name="connsiteY29" fmla="*/ 1092597 h 1587500"/>
              <a:gd name="connsiteX30" fmla="*/ 1240234 w 1547812"/>
              <a:gd name="connsiteY30" fmla="*/ 1209834 h 1587500"/>
              <a:gd name="connsiteX31" fmla="*/ 1340644 w 1547812"/>
              <a:gd name="connsiteY31" fmla="*/ 1209834 h 1587500"/>
              <a:gd name="connsiteX32" fmla="*/ 1390015 w 1547812"/>
              <a:gd name="connsiteY32" fmla="*/ 1254363 h 1587500"/>
              <a:gd name="connsiteX33" fmla="*/ 1390253 w 1547812"/>
              <a:gd name="connsiteY33" fmla="*/ 1259443 h 1587500"/>
              <a:gd name="connsiteX34" fmla="*/ 1345724 w 1547812"/>
              <a:gd name="connsiteY34" fmla="*/ 1308775 h 1587500"/>
              <a:gd name="connsiteX35" fmla="*/ 1340644 w 1547812"/>
              <a:gd name="connsiteY35" fmla="*/ 1309053 h 1587500"/>
              <a:gd name="connsiteX36" fmla="*/ 1190625 w 1547812"/>
              <a:gd name="connsiteY36" fmla="*/ 1309053 h 1587500"/>
              <a:gd name="connsiteX37" fmla="*/ 1141254 w 1547812"/>
              <a:gd name="connsiteY37" fmla="*/ 1264523 h 1587500"/>
              <a:gd name="connsiteX38" fmla="*/ 1141016 w 1547812"/>
              <a:gd name="connsiteY38" fmla="*/ 1259443 h 1587500"/>
              <a:gd name="connsiteX39" fmla="*/ 1141016 w 1547812"/>
              <a:gd name="connsiteY39" fmla="*/ 1092597 h 1587500"/>
              <a:gd name="connsiteX40" fmla="*/ 1190625 w 1547812"/>
              <a:gd name="connsiteY40" fmla="*/ 1042988 h 1587500"/>
              <a:gd name="connsiteX41" fmla="*/ 635000 w 1547812"/>
              <a:gd name="connsiteY41" fmla="*/ 952500 h 1587500"/>
              <a:gd name="connsiteX42" fmla="*/ 674410 w 1547812"/>
              <a:gd name="connsiteY42" fmla="*/ 987544 h 1587500"/>
              <a:gd name="connsiteX43" fmla="*/ 674687 w 1547812"/>
              <a:gd name="connsiteY43" fmla="*/ 992188 h 1587500"/>
              <a:gd name="connsiteX44" fmla="*/ 674687 w 1547812"/>
              <a:gd name="connsiteY44" fmla="*/ 1031875 h 1587500"/>
              <a:gd name="connsiteX45" fmla="*/ 639643 w 1547812"/>
              <a:gd name="connsiteY45" fmla="*/ 1071285 h 1587500"/>
              <a:gd name="connsiteX46" fmla="*/ 635000 w 1547812"/>
              <a:gd name="connsiteY46" fmla="*/ 1071563 h 1587500"/>
              <a:gd name="connsiteX47" fmla="*/ 277813 w 1547812"/>
              <a:gd name="connsiteY47" fmla="*/ 1071563 h 1587500"/>
              <a:gd name="connsiteX48" fmla="*/ 238403 w 1547812"/>
              <a:gd name="connsiteY48" fmla="*/ 1036518 h 1587500"/>
              <a:gd name="connsiteX49" fmla="*/ 238125 w 1547812"/>
              <a:gd name="connsiteY49" fmla="*/ 1031875 h 1587500"/>
              <a:gd name="connsiteX50" fmla="*/ 238125 w 1547812"/>
              <a:gd name="connsiteY50" fmla="*/ 992188 h 1587500"/>
              <a:gd name="connsiteX51" fmla="*/ 273169 w 1547812"/>
              <a:gd name="connsiteY51" fmla="*/ 952778 h 1587500"/>
              <a:gd name="connsiteX52" fmla="*/ 277813 w 1547812"/>
              <a:gd name="connsiteY52" fmla="*/ 952500 h 1587500"/>
              <a:gd name="connsiteX53" fmla="*/ 635000 w 1547812"/>
              <a:gd name="connsiteY53" fmla="*/ 952500 h 1587500"/>
              <a:gd name="connsiteX54" fmla="*/ 992188 w 1547812"/>
              <a:gd name="connsiteY54" fmla="*/ 635000 h 1587500"/>
              <a:gd name="connsiteX55" fmla="*/ 1031597 w 1547812"/>
              <a:gd name="connsiteY55" fmla="*/ 670044 h 1587500"/>
              <a:gd name="connsiteX56" fmla="*/ 1031875 w 1547812"/>
              <a:gd name="connsiteY56" fmla="*/ 674688 h 1587500"/>
              <a:gd name="connsiteX57" fmla="*/ 1031875 w 1547812"/>
              <a:gd name="connsiteY57" fmla="*/ 714375 h 1587500"/>
              <a:gd name="connsiteX58" fmla="*/ 996831 w 1547812"/>
              <a:gd name="connsiteY58" fmla="*/ 753785 h 1587500"/>
              <a:gd name="connsiteX59" fmla="*/ 992188 w 1547812"/>
              <a:gd name="connsiteY59" fmla="*/ 754063 h 1587500"/>
              <a:gd name="connsiteX60" fmla="*/ 277813 w 1547812"/>
              <a:gd name="connsiteY60" fmla="*/ 754063 h 1587500"/>
              <a:gd name="connsiteX61" fmla="*/ 238403 w 1547812"/>
              <a:gd name="connsiteY61" fmla="*/ 719018 h 1587500"/>
              <a:gd name="connsiteX62" fmla="*/ 238125 w 1547812"/>
              <a:gd name="connsiteY62" fmla="*/ 714375 h 1587500"/>
              <a:gd name="connsiteX63" fmla="*/ 238125 w 1547812"/>
              <a:gd name="connsiteY63" fmla="*/ 674688 h 1587500"/>
              <a:gd name="connsiteX64" fmla="*/ 273169 w 1547812"/>
              <a:gd name="connsiteY64" fmla="*/ 635278 h 1587500"/>
              <a:gd name="connsiteX65" fmla="*/ 277813 w 1547812"/>
              <a:gd name="connsiteY65" fmla="*/ 635000 h 1587500"/>
              <a:gd name="connsiteX66" fmla="*/ 992188 w 1547812"/>
              <a:gd name="connsiteY66" fmla="*/ 635000 h 1587500"/>
              <a:gd name="connsiteX67" fmla="*/ 992188 w 1547812"/>
              <a:gd name="connsiteY67" fmla="*/ 317500 h 1587500"/>
              <a:gd name="connsiteX68" fmla="*/ 1031597 w 1547812"/>
              <a:gd name="connsiteY68" fmla="*/ 352544 h 1587500"/>
              <a:gd name="connsiteX69" fmla="*/ 1031875 w 1547812"/>
              <a:gd name="connsiteY69" fmla="*/ 357188 h 1587500"/>
              <a:gd name="connsiteX70" fmla="*/ 1031875 w 1547812"/>
              <a:gd name="connsiteY70" fmla="*/ 396875 h 1587500"/>
              <a:gd name="connsiteX71" fmla="*/ 996831 w 1547812"/>
              <a:gd name="connsiteY71" fmla="*/ 436285 h 1587500"/>
              <a:gd name="connsiteX72" fmla="*/ 992188 w 1547812"/>
              <a:gd name="connsiteY72" fmla="*/ 436563 h 1587500"/>
              <a:gd name="connsiteX73" fmla="*/ 277813 w 1547812"/>
              <a:gd name="connsiteY73" fmla="*/ 436563 h 1587500"/>
              <a:gd name="connsiteX74" fmla="*/ 238403 w 1547812"/>
              <a:gd name="connsiteY74" fmla="*/ 401518 h 1587500"/>
              <a:gd name="connsiteX75" fmla="*/ 238125 w 1547812"/>
              <a:gd name="connsiteY75" fmla="*/ 396875 h 1587500"/>
              <a:gd name="connsiteX76" fmla="*/ 238125 w 1547812"/>
              <a:gd name="connsiteY76" fmla="*/ 357188 h 1587500"/>
              <a:gd name="connsiteX77" fmla="*/ 273169 w 1547812"/>
              <a:gd name="connsiteY77" fmla="*/ 317778 h 1587500"/>
              <a:gd name="connsiteX78" fmla="*/ 277813 w 1547812"/>
              <a:gd name="connsiteY78" fmla="*/ 317500 h 1587500"/>
              <a:gd name="connsiteX79" fmla="*/ 992188 w 1547812"/>
              <a:gd name="connsiteY79" fmla="*/ 31750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47812" h="1587500">
                <a:moveTo>
                  <a:pt x="1190625" y="873125"/>
                </a:moveTo>
                <a:cubicBezTo>
                  <a:pt x="1387894" y="873125"/>
                  <a:pt x="1547813" y="1033043"/>
                  <a:pt x="1547813" y="1230313"/>
                </a:cubicBezTo>
                <a:cubicBezTo>
                  <a:pt x="1547813" y="1427582"/>
                  <a:pt x="1387894" y="1587500"/>
                  <a:pt x="1190625" y="1587500"/>
                </a:cubicBezTo>
                <a:cubicBezTo>
                  <a:pt x="993356" y="1587500"/>
                  <a:pt x="833438" y="1427582"/>
                  <a:pt x="833438" y="1230313"/>
                </a:cubicBezTo>
                <a:cubicBezTo>
                  <a:pt x="833438" y="1033043"/>
                  <a:pt x="993356" y="873125"/>
                  <a:pt x="1190625" y="873125"/>
                </a:cubicBezTo>
                <a:close/>
                <a:moveTo>
                  <a:pt x="1190625" y="0"/>
                </a:moveTo>
                <a:cubicBezTo>
                  <a:pt x="1232163" y="-13"/>
                  <a:pt x="1266686" y="32001"/>
                  <a:pt x="1269802" y="73422"/>
                </a:cubicBezTo>
                <a:lnTo>
                  <a:pt x="1270000" y="79375"/>
                </a:lnTo>
                <a:lnTo>
                  <a:pt x="1270000" y="754063"/>
                </a:lnTo>
                <a:lnTo>
                  <a:pt x="1150938" y="754063"/>
                </a:lnTo>
                <a:lnTo>
                  <a:pt x="1150938" y="119062"/>
                </a:lnTo>
                <a:lnTo>
                  <a:pt x="119063" y="119062"/>
                </a:lnTo>
                <a:lnTo>
                  <a:pt x="119063" y="1468438"/>
                </a:lnTo>
                <a:lnTo>
                  <a:pt x="833438" y="1468438"/>
                </a:lnTo>
                <a:lnTo>
                  <a:pt x="833438" y="1587500"/>
                </a:lnTo>
                <a:lnTo>
                  <a:pt x="79375" y="1587500"/>
                </a:lnTo>
                <a:cubicBezTo>
                  <a:pt x="37837" y="1587513"/>
                  <a:pt x="3314" y="1555499"/>
                  <a:pt x="198" y="1514078"/>
                </a:cubicBezTo>
                <a:lnTo>
                  <a:pt x="0" y="1508125"/>
                </a:lnTo>
                <a:lnTo>
                  <a:pt x="0" y="79375"/>
                </a:lnTo>
                <a:cubicBezTo>
                  <a:pt x="-13" y="37837"/>
                  <a:pt x="32001" y="3314"/>
                  <a:pt x="73422" y="198"/>
                </a:cubicBezTo>
                <a:lnTo>
                  <a:pt x="79375" y="0"/>
                </a:lnTo>
                <a:lnTo>
                  <a:pt x="1190625" y="0"/>
                </a:lnTo>
                <a:close/>
                <a:moveTo>
                  <a:pt x="1190625" y="992188"/>
                </a:moveTo>
                <a:cubicBezTo>
                  <a:pt x="1059112" y="992188"/>
                  <a:pt x="952500" y="1098800"/>
                  <a:pt x="952500" y="1230313"/>
                </a:cubicBezTo>
                <a:cubicBezTo>
                  <a:pt x="952500" y="1361825"/>
                  <a:pt x="1059112" y="1468438"/>
                  <a:pt x="1190625" y="1468438"/>
                </a:cubicBezTo>
                <a:cubicBezTo>
                  <a:pt x="1322138" y="1468438"/>
                  <a:pt x="1428750" y="1361825"/>
                  <a:pt x="1428750" y="1230313"/>
                </a:cubicBezTo>
                <a:cubicBezTo>
                  <a:pt x="1428750" y="1098800"/>
                  <a:pt x="1322138" y="992188"/>
                  <a:pt x="1190625" y="992188"/>
                </a:cubicBezTo>
                <a:close/>
                <a:moveTo>
                  <a:pt x="1190625" y="1042988"/>
                </a:moveTo>
                <a:cubicBezTo>
                  <a:pt x="1216303" y="1042988"/>
                  <a:pt x="1237456" y="1062514"/>
                  <a:pt x="1239996" y="1087517"/>
                </a:cubicBezTo>
                <a:lnTo>
                  <a:pt x="1240234" y="1092597"/>
                </a:lnTo>
                <a:lnTo>
                  <a:pt x="1240234" y="1209834"/>
                </a:lnTo>
                <a:lnTo>
                  <a:pt x="1340644" y="1209834"/>
                </a:lnTo>
                <a:cubicBezTo>
                  <a:pt x="1366322" y="1209834"/>
                  <a:pt x="1387475" y="1229360"/>
                  <a:pt x="1390015" y="1254363"/>
                </a:cubicBezTo>
                <a:lnTo>
                  <a:pt x="1390253" y="1259443"/>
                </a:lnTo>
                <a:cubicBezTo>
                  <a:pt x="1390244" y="1284868"/>
                  <a:pt x="1371015" y="1306171"/>
                  <a:pt x="1345724" y="1308775"/>
                </a:cubicBezTo>
                <a:lnTo>
                  <a:pt x="1340644" y="1309053"/>
                </a:lnTo>
                <a:lnTo>
                  <a:pt x="1190625" y="1309053"/>
                </a:lnTo>
                <a:cubicBezTo>
                  <a:pt x="1165185" y="1309064"/>
                  <a:pt x="1143859" y="1289830"/>
                  <a:pt x="1141254" y="1264523"/>
                </a:cubicBezTo>
                <a:lnTo>
                  <a:pt x="1141016" y="1259443"/>
                </a:lnTo>
                <a:lnTo>
                  <a:pt x="1141016" y="1092597"/>
                </a:lnTo>
                <a:cubicBezTo>
                  <a:pt x="1141016" y="1065213"/>
                  <a:pt x="1163241" y="1042988"/>
                  <a:pt x="1190625" y="1042988"/>
                </a:cubicBezTo>
                <a:close/>
                <a:moveTo>
                  <a:pt x="635000" y="952500"/>
                </a:moveTo>
                <a:cubicBezTo>
                  <a:pt x="655121" y="952503"/>
                  <a:pt x="672056" y="967562"/>
                  <a:pt x="674410" y="987544"/>
                </a:cubicBezTo>
                <a:lnTo>
                  <a:pt x="674687" y="992188"/>
                </a:lnTo>
                <a:lnTo>
                  <a:pt x="674687" y="1031875"/>
                </a:lnTo>
                <a:cubicBezTo>
                  <a:pt x="674685" y="1051996"/>
                  <a:pt x="659626" y="1068931"/>
                  <a:pt x="639643" y="1071285"/>
                </a:cubicBezTo>
                <a:lnTo>
                  <a:pt x="635000" y="1071563"/>
                </a:lnTo>
                <a:lnTo>
                  <a:pt x="277813" y="1071563"/>
                </a:lnTo>
                <a:cubicBezTo>
                  <a:pt x="257692" y="1071560"/>
                  <a:pt x="240757" y="1056501"/>
                  <a:pt x="238403" y="1036518"/>
                </a:cubicBezTo>
                <a:lnTo>
                  <a:pt x="238125" y="1031875"/>
                </a:lnTo>
                <a:lnTo>
                  <a:pt x="238125" y="992188"/>
                </a:lnTo>
                <a:cubicBezTo>
                  <a:pt x="238128" y="972067"/>
                  <a:pt x="253187" y="955132"/>
                  <a:pt x="273169" y="952778"/>
                </a:cubicBezTo>
                <a:lnTo>
                  <a:pt x="277813" y="952500"/>
                </a:lnTo>
                <a:lnTo>
                  <a:pt x="635000" y="952500"/>
                </a:lnTo>
                <a:close/>
                <a:moveTo>
                  <a:pt x="992188" y="635000"/>
                </a:moveTo>
                <a:cubicBezTo>
                  <a:pt x="1012308" y="635003"/>
                  <a:pt x="1029243" y="650062"/>
                  <a:pt x="1031597" y="670044"/>
                </a:cubicBezTo>
                <a:lnTo>
                  <a:pt x="1031875" y="674688"/>
                </a:lnTo>
                <a:lnTo>
                  <a:pt x="1031875" y="714375"/>
                </a:lnTo>
                <a:cubicBezTo>
                  <a:pt x="1031872" y="734496"/>
                  <a:pt x="1016813" y="751431"/>
                  <a:pt x="996831" y="753785"/>
                </a:cubicBezTo>
                <a:lnTo>
                  <a:pt x="992188" y="754063"/>
                </a:lnTo>
                <a:lnTo>
                  <a:pt x="277813" y="754063"/>
                </a:lnTo>
                <a:cubicBezTo>
                  <a:pt x="257692" y="754060"/>
                  <a:pt x="240757" y="739001"/>
                  <a:pt x="238403" y="719018"/>
                </a:cubicBezTo>
                <a:lnTo>
                  <a:pt x="238125" y="714375"/>
                </a:lnTo>
                <a:lnTo>
                  <a:pt x="238125" y="674688"/>
                </a:lnTo>
                <a:cubicBezTo>
                  <a:pt x="238128" y="654567"/>
                  <a:pt x="253187" y="637632"/>
                  <a:pt x="273169" y="635278"/>
                </a:cubicBezTo>
                <a:lnTo>
                  <a:pt x="277813" y="635000"/>
                </a:lnTo>
                <a:lnTo>
                  <a:pt x="992188" y="635000"/>
                </a:lnTo>
                <a:close/>
                <a:moveTo>
                  <a:pt x="992188" y="317500"/>
                </a:moveTo>
                <a:cubicBezTo>
                  <a:pt x="1012308" y="317503"/>
                  <a:pt x="1029243" y="332562"/>
                  <a:pt x="1031597" y="352544"/>
                </a:cubicBezTo>
                <a:lnTo>
                  <a:pt x="1031875" y="357188"/>
                </a:lnTo>
                <a:lnTo>
                  <a:pt x="1031875" y="396875"/>
                </a:lnTo>
                <a:cubicBezTo>
                  <a:pt x="1031872" y="416996"/>
                  <a:pt x="1016813" y="433931"/>
                  <a:pt x="996831" y="436285"/>
                </a:cubicBezTo>
                <a:lnTo>
                  <a:pt x="992188" y="436563"/>
                </a:lnTo>
                <a:lnTo>
                  <a:pt x="277813" y="436563"/>
                </a:lnTo>
                <a:cubicBezTo>
                  <a:pt x="257692" y="436560"/>
                  <a:pt x="240757" y="421501"/>
                  <a:pt x="238403" y="401518"/>
                </a:cubicBezTo>
                <a:lnTo>
                  <a:pt x="238125" y="396875"/>
                </a:lnTo>
                <a:lnTo>
                  <a:pt x="238125" y="357188"/>
                </a:lnTo>
                <a:cubicBezTo>
                  <a:pt x="238128" y="337067"/>
                  <a:pt x="253187" y="320132"/>
                  <a:pt x="273169" y="317778"/>
                </a:cubicBezTo>
                <a:lnTo>
                  <a:pt x="277813" y="317500"/>
                </a:lnTo>
                <a:lnTo>
                  <a:pt x="992188" y="317500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213225" y="1555115"/>
            <a:ext cx="3816350" cy="3714115"/>
            <a:chOff x="4213225" y="1555115"/>
            <a:chExt cx="3816350" cy="3714115"/>
          </a:xfrm>
        </p:grpSpPr>
        <p:sp>
          <p:nvSpPr>
            <p:cNvPr id="10" name="shape"/>
            <p:cNvSpPr/>
            <p:nvPr/>
          </p:nvSpPr>
          <p:spPr>
            <a:xfrm>
              <a:off x="4576445" y="1874520"/>
              <a:ext cx="874441" cy="848361"/>
            </a:xfrm>
            <a:prstGeom prst="bentArrow">
              <a:avLst>
                <a:gd name="adj1" fmla="val 6832"/>
                <a:gd name="adj2" fmla="val 9894"/>
                <a:gd name="adj3" fmla="val 31260"/>
                <a:gd name="adj4" fmla="val 3670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"/>
            <p:cNvSpPr/>
            <p:nvPr/>
          </p:nvSpPr>
          <p:spPr>
            <a:xfrm rot="5400000">
              <a:off x="6863906" y="1930592"/>
              <a:ext cx="848360" cy="822577"/>
            </a:xfrm>
            <a:prstGeom prst="bentArrow">
              <a:avLst>
                <a:gd name="adj1" fmla="val 6832"/>
                <a:gd name="adj2" fmla="val 9894"/>
                <a:gd name="adj3" fmla="val 31260"/>
                <a:gd name="adj4" fmla="val 3670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"/>
            <p:cNvSpPr/>
            <p:nvPr/>
          </p:nvSpPr>
          <p:spPr>
            <a:xfrm rot="16200000">
              <a:off x="4492665" y="4055149"/>
              <a:ext cx="874951" cy="848360"/>
            </a:xfrm>
            <a:prstGeom prst="bentArrow">
              <a:avLst>
                <a:gd name="adj1" fmla="val 6832"/>
                <a:gd name="adj2" fmla="val 9894"/>
                <a:gd name="adj3" fmla="val 31260"/>
                <a:gd name="adj4" fmla="val 3670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"/>
            <p:cNvSpPr/>
            <p:nvPr/>
          </p:nvSpPr>
          <p:spPr>
            <a:xfrm rot="10800000">
              <a:off x="6739843" y="4144643"/>
              <a:ext cx="874441" cy="848361"/>
            </a:xfrm>
            <a:prstGeom prst="bentArrow">
              <a:avLst>
                <a:gd name="adj1" fmla="val 6832"/>
                <a:gd name="adj2" fmla="val 9894"/>
                <a:gd name="adj3" fmla="val 31260"/>
                <a:gd name="adj4" fmla="val 3670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671820" y="1555115"/>
              <a:ext cx="848360" cy="848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4</a:t>
              </a:r>
              <a:endParaRPr lang="en-US" altLang="zh-CN" sz="36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213225" y="2979420"/>
              <a:ext cx="848360" cy="848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1</a:t>
              </a:r>
              <a:endParaRPr lang="en-US" altLang="zh-CN" sz="36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181215" y="3013710"/>
              <a:ext cx="848360" cy="848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3</a:t>
              </a:r>
              <a:endParaRPr lang="en-US" altLang="zh-CN" sz="36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671820" y="4420870"/>
              <a:ext cx="848360" cy="848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2</a:t>
              </a:r>
              <a:endParaRPr lang="en-US" altLang="zh-CN" sz="36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04991" y="2542372"/>
            <a:ext cx="1798890" cy="1638277"/>
            <a:chOff x="5304991" y="2522910"/>
            <a:chExt cx="1798890" cy="1638277"/>
          </a:xfrm>
        </p:grpSpPr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728826" y="2522910"/>
              <a:ext cx="785148" cy="785148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5304991" y="3285113"/>
              <a:ext cx="17988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DATAS</a:t>
              </a:r>
              <a:endParaRPr lang="zh-CN" altLang="en-US" sz="4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14449" y="3716129"/>
              <a:ext cx="1771639" cy="445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16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cs typeface="+mn-ea"/>
                  <a:sym typeface="+mn-lt"/>
                </a:rPr>
                <a:t>Q1.DETAILS</a:t>
              </a:r>
              <a:endParaRPr lang="zh-CN" altLang="en-US" sz="1600" spc="300" dirty="0">
                <a:solidFill>
                  <a:schemeClr val="bg1">
                    <a:lumMod val="8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34123" y="1678540"/>
            <a:ext cx="9830117" cy="3453579"/>
            <a:chOff x="1234123" y="1678540"/>
            <a:chExt cx="9830117" cy="3453579"/>
          </a:xfrm>
        </p:grpSpPr>
        <p:grpSp>
          <p:nvGrpSpPr>
            <p:cNvPr id="45" name="组合 44"/>
            <p:cNvGrpSpPr/>
            <p:nvPr/>
          </p:nvGrpSpPr>
          <p:grpSpPr>
            <a:xfrm>
              <a:off x="1234123" y="1678540"/>
              <a:ext cx="2755589" cy="3453579"/>
              <a:chOff x="1234123" y="1678540"/>
              <a:chExt cx="2755589" cy="3453579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234123" y="1678540"/>
                <a:ext cx="2755589" cy="1103150"/>
                <a:chOff x="1493520" y="1694112"/>
                <a:chExt cx="2755589" cy="1103150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3012873" y="169411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1493520" y="2105406"/>
                  <a:ext cx="2729941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本段适应文字章节，如果文字较多的内容描述适合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1234123" y="4028969"/>
                <a:ext cx="2755589" cy="1103150"/>
                <a:chOff x="1493520" y="3355229"/>
                <a:chExt cx="2755589" cy="1103150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3012873" y="3355229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493520" y="3766523"/>
                  <a:ext cx="2729941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本段适应文字章节，如果文字较多的内容描述适合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2" name="直接连接符 41"/>
              <p:cNvCxnSpPr/>
              <p:nvPr/>
            </p:nvCxnSpPr>
            <p:spPr>
              <a:xfrm flipH="1">
                <a:off x="1513150" y="3434487"/>
                <a:ext cx="231807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8271751" y="1678540"/>
              <a:ext cx="2792489" cy="3453579"/>
              <a:chOff x="8271751" y="1678540"/>
              <a:chExt cx="2792489" cy="345357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8271751" y="1678540"/>
                <a:ext cx="2792489" cy="1103150"/>
                <a:chOff x="7982191" y="1694112"/>
                <a:chExt cx="2792489" cy="1103150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7982191" y="169411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7982191" y="2105406"/>
                  <a:ext cx="2792489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本段适应文字章节，如果文字较多的内容描述适合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8271751" y="4028969"/>
                <a:ext cx="2792489" cy="1103150"/>
                <a:chOff x="7982191" y="3355229"/>
                <a:chExt cx="2792489" cy="1103150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7982191" y="3355229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7982191" y="3766523"/>
                  <a:ext cx="2792489" cy="691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本段适应文字章节，如果文字较多的内容描述适合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4" name="直接连接符 43"/>
              <p:cNvCxnSpPr/>
              <p:nvPr/>
            </p:nvCxnSpPr>
            <p:spPr>
              <a:xfrm flipH="1">
                <a:off x="8390440" y="3434487"/>
                <a:ext cx="231807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48" name="文本框 47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未来规划内容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7688871" y="1759766"/>
            <a:ext cx="3203590" cy="2844864"/>
            <a:chOff x="7676171" y="1988366"/>
            <a:chExt cx="3203590" cy="2844864"/>
          </a:xfrm>
        </p:grpSpPr>
        <p:grpSp>
          <p:nvGrpSpPr>
            <p:cNvPr id="54" name="组合 53"/>
            <p:cNvGrpSpPr/>
            <p:nvPr/>
          </p:nvGrpSpPr>
          <p:grpSpPr>
            <a:xfrm>
              <a:off x="8599992" y="1988366"/>
              <a:ext cx="2279769" cy="2844864"/>
              <a:chOff x="8599992" y="1976158"/>
              <a:chExt cx="2279769" cy="284486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8599992" y="1976158"/>
                <a:ext cx="2279769" cy="723249"/>
                <a:chOff x="8984512" y="2712765"/>
                <a:chExt cx="2279769" cy="723249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9848509" y="27127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9848509" y="3085225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8984512" y="2721320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28763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8599992" y="3042958"/>
                <a:ext cx="2279769" cy="723249"/>
                <a:chOff x="8984512" y="3779565"/>
                <a:chExt cx="2279769" cy="7232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9848509" y="37795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9848509" y="4152025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84512" y="3788120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39431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8599992" y="4097773"/>
                <a:ext cx="2279769" cy="723249"/>
                <a:chOff x="8984512" y="4834380"/>
                <a:chExt cx="2279769" cy="723249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9848509" y="4834380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9848509" y="5206840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8984512" y="4842935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4997978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7676171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1375741" y="1759766"/>
            <a:ext cx="3156177" cy="2844864"/>
            <a:chOff x="1363041" y="1988366"/>
            <a:chExt cx="3156177" cy="2844864"/>
          </a:xfrm>
        </p:grpSpPr>
        <p:grpSp>
          <p:nvGrpSpPr>
            <p:cNvPr id="53" name="组合 52"/>
            <p:cNvGrpSpPr/>
            <p:nvPr/>
          </p:nvGrpSpPr>
          <p:grpSpPr>
            <a:xfrm>
              <a:off x="1363041" y="1988366"/>
              <a:ext cx="2279769" cy="2844864"/>
              <a:chOff x="1363041" y="2000575"/>
              <a:chExt cx="2279769" cy="284486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363041" y="2000575"/>
                <a:ext cx="2279769" cy="723249"/>
                <a:chOff x="1477341" y="2737182"/>
                <a:chExt cx="2279769" cy="723249"/>
              </a:xfrm>
            </p:grpSpPr>
            <p:sp>
              <p:nvSpPr>
                <p:cNvPr id="2" name="文本框 1"/>
                <p:cNvSpPr txBox="1"/>
                <p:nvPr/>
              </p:nvSpPr>
              <p:spPr>
                <a:xfrm>
                  <a:off x="2341338" y="27371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2341338" y="3109642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1477341" y="2745737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29007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363041" y="3067375"/>
                <a:ext cx="2279769" cy="723249"/>
                <a:chOff x="1477341" y="3803982"/>
                <a:chExt cx="2279769" cy="723249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2341338" y="38039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341338" y="4176442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477341" y="3812537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39675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363041" y="4122190"/>
                <a:ext cx="2279769" cy="723249"/>
                <a:chOff x="1477341" y="4858797"/>
                <a:chExt cx="2279769" cy="72324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2341338" y="4858797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2341338" y="5231257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1477341" y="4867352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5022395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 flipH="1">
              <a:off x="3954932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直接连接符 44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4850723" y="1607808"/>
            <a:ext cx="2524764" cy="3624115"/>
            <a:chOff x="4850723" y="1607808"/>
            <a:chExt cx="2524764" cy="3624115"/>
          </a:xfrm>
        </p:grpSpPr>
        <p:sp>
          <p:nvSpPr>
            <p:cNvPr id="50" name="矩形 49"/>
            <p:cNvSpPr/>
            <p:nvPr/>
          </p:nvSpPr>
          <p:spPr>
            <a:xfrm>
              <a:off x="5236284" y="4682349"/>
              <a:ext cx="1880644" cy="549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图形 50"/>
            <p:cNvGrpSpPr/>
            <p:nvPr/>
          </p:nvGrpSpPr>
          <p:grpSpPr>
            <a:xfrm>
              <a:off x="4850723" y="1607808"/>
              <a:ext cx="1210050" cy="2945677"/>
              <a:chOff x="4850723" y="1607808"/>
              <a:chExt cx="1210050" cy="2945677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4841920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194546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图形 51"/>
            <p:cNvGrpSpPr/>
            <p:nvPr/>
          </p:nvGrpSpPr>
          <p:grpSpPr>
            <a:xfrm>
              <a:off x="6165437" y="1607808"/>
              <a:ext cx="1210050" cy="2945677"/>
              <a:chOff x="6165437" y="1607808"/>
              <a:chExt cx="1210050" cy="2945677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6156634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509260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61" name="文本框 60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未来规划内容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046256" y="1576187"/>
            <a:ext cx="4099487" cy="3644666"/>
            <a:chOff x="4046256" y="1606667"/>
            <a:chExt cx="4099487" cy="3644666"/>
          </a:xfrm>
        </p:grpSpPr>
        <p:sp>
          <p:nvSpPr>
            <p:cNvPr id="7" name="椭圆 6"/>
            <p:cNvSpPr/>
            <p:nvPr/>
          </p:nvSpPr>
          <p:spPr>
            <a:xfrm>
              <a:off x="4882894" y="1614357"/>
              <a:ext cx="814555" cy="8145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94544" y="1606667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480025" y="1614357"/>
              <a:ext cx="814555" cy="8145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91676" y="1606667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874325" y="4436778"/>
              <a:ext cx="814555" cy="8145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85975" y="4429089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71456" y="4436778"/>
              <a:ext cx="814555" cy="8145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83107" y="4429089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46256" y="3038208"/>
              <a:ext cx="814555" cy="8145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57907" y="3030518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331188" y="3038208"/>
              <a:ext cx="814555" cy="8145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8000"/>
                </a:lnSpc>
              </a:pP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42839" y="3030518"/>
              <a:ext cx="652743" cy="709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shape"/>
            <p:cNvSpPr/>
            <p:nvPr/>
          </p:nvSpPr>
          <p:spPr bwMode="auto">
            <a:xfrm>
              <a:off x="5811557" y="1794913"/>
              <a:ext cx="574182" cy="25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"/>
            <p:cNvSpPr/>
            <p:nvPr/>
          </p:nvSpPr>
          <p:spPr bwMode="auto">
            <a:xfrm rot="7172730">
              <a:off x="7231363" y="4244005"/>
              <a:ext cx="574259" cy="2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</a:pPr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shape"/>
            <p:cNvSpPr/>
            <p:nvPr/>
          </p:nvSpPr>
          <p:spPr bwMode="auto">
            <a:xfrm rot="3600000">
              <a:off x="7228650" y="2617615"/>
              <a:ext cx="574259" cy="2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</a:pPr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"/>
            <p:cNvSpPr/>
            <p:nvPr/>
          </p:nvSpPr>
          <p:spPr bwMode="auto">
            <a:xfrm rot="10800000">
              <a:off x="5803415" y="5070773"/>
              <a:ext cx="575540" cy="25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</a:pPr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"/>
            <p:cNvSpPr/>
            <p:nvPr/>
          </p:nvSpPr>
          <p:spPr bwMode="auto">
            <a:xfrm rot="18000000">
              <a:off x="4390318" y="2610826"/>
              <a:ext cx="575617" cy="24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</a:pPr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"/>
            <p:cNvSpPr/>
            <p:nvPr/>
          </p:nvSpPr>
          <p:spPr bwMode="auto">
            <a:xfrm rot="14400000">
              <a:off x="4387602" y="4248077"/>
              <a:ext cx="574260" cy="2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 w="38100" cap="flat">
              <a:solidFill>
                <a:schemeClr val="bg1">
                  <a:lumMod val="85000"/>
                  <a:alpha val="50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19075">
                <a:lnSpc>
                  <a:spcPct val="158000"/>
                </a:lnSpc>
              </a:pPr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310807" y="1059528"/>
            <a:ext cx="9530359" cy="4695886"/>
            <a:chOff x="1310807" y="1059528"/>
            <a:chExt cx="9530359" cy="4695886"/>
          </a:xfrm>
        </p:grpSpPr>
        <p:grpSp>
          <p:nvGrpSpPr>
            <p:cNvPr id="49" name="组合 48"/>
            <p:cNvGrpSpPr/>
            <p:nvPr/>
          </p:nvGrpSpPr>
          <p:grpSpPr>
            <a:xfrm>
              <a:off x="1853466" y="1059528"/>
              <a:ext cx="2344811" cy="1250071"/>
              <a:chOff x="-1360736" y="1307637"/>
              <a:chExt cx="2344811" cy="1250071"/>
            </a:xfrm>
          </p:grpSpPr>
          <p:sp>
            <p:nvSpPr>
              <p:cNvPr id="50" name="矩形 49"/>
              <p:cNvSpPr>
                <a:spLocks noChangeArrowheads="1"/>
              </p:cNvSpPr>
              <p:nvPr/>
            </p:nvSpPr>
            <p:spPr bwMode="auto">
              <a:xfrm>
                <a:off x="-417562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853466" y="4503296"/>
              <a:ext cx="2344811" cy="1250071"/>
              <a:chOff x="-1360736" y="1307637"/>
              <a:chExt cx="2344811" cy="1250071"/>
            </a:xfrm>
          </p:grpSpPr>
          <p:sp>
            <p:nvSpPr>
              <p:cNvPr id="53" name="矩形 52"/>
              <p:cNvSpPr>
                <a:spLocks noChangeArrowheads="1"/>
              </p:cNvSpPr>
              <p:nvPr/>
            </p:nvSpPr>
            <p:spPr bwMode="auto">
              <a:xfrm>
                <a:off x="-417562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310807" y="2781412"/>
              <a:ext cx="2344811" cy="1250071"/>
              <a:chOff x="-1360736" y="1307637"/>
              <a:chExt cx="2344811" cy="1250071"/>
            </a:xfrm>
          </p:grpSpPr>
          <p:sp>
            <p:nvSpPr>
              <p:cNvPr id="56" name="矩形 55"/>
              <p:cNvSpPr>
                <a:spLocks noChangeArrowheads="1"/>
              </p:cNvSpPr>
              <p:nvPr/>
            </p:nvSpPr>
            <p:spPr bwMode="auto">
              <a:xfrm>
                <a:off x="-417562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8009755" y="1061575"/>
              <a:ext cx="2291935" cy="1250071"/>
              <a:chOff x="-1360736" y="1307637"/>
              <a:chExt cx="2291935" cy="1250071"/>
            </a:xfrm>
          </p:grpSpPr>
          <p:sp>
            <p:nvSpPr>
              <p:cNvPr id="59" name="矩形 58"/>
              <p:cNvSpPr>
                <a:spLocks noChangeArrowheads="1"/>
              </p:cNvSpPr>
              <p:nvPr/>
            </p:nvSpPr>
            <p:spPr bwMode="auto">
              <a:xfrm>
                <a:off x="-1360736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025050" y="4505343"/>
              <a:ext cx="2307965" cy="1250071"/>
              <a:chOff x="-1376766" y="1307637"/>
              <a:chExt cx="2307965" cy="1250071"/>
            </a:xfrm>
          </p:grpSpPr>
          <p:sp>
            <p:nvSpPr>
              <p:cNvPr id="62" name="矩形 61"/>
              <p:cNvSpPr>
                <a:spLocks noChangeArrowheads="1"/>
              </p:cNvSpPr>
              <p:nvPr/>
            </p:nvSpPr>
            <p:spPr bwMode="auto">
              <a:xfrm>
                <a:off x="-1376766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533201" y="2783459"/>
              <a:ext cx="2307965" cy="1250071"/>
              <a:chOff x="-1376766" y="1307637"/>
              <a:chExt cx="2307965" cy="1250071"/>
            </a:xfrm>
          </p:grpSpPr>
          <p:sp>
            <p:nvSpPr>
              <p:cNvPr id="65" name="矩形 64"/>
              <p:cNvSpPr>
                <a:spLocks noChangeArrowheads="1"/>
              </p:cNvSpPr>
              <p:nvPr/>
            </p:nvSpPr>
            <p:spPr bwMode="auto">
              <a:xfrm>
                <a:off x="-1376766" y="1307637"/>
                <a:ext cx="1401637" cy="598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具体名称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矩形 47"/>
              <p:cNvSpPr>
                <a:spLocks noChangeArrowheads="1"/>
              </p:cNvSpPr>
              <p:nvPr/>
            </p:nvSpPr>
            <p:spPr bwMode="auto">
              <a:xfrm>
                <a:off x="-1360736" y="1888949"/>
                <a:ext cx="2291935" cy="6687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单击此处添加简短说明请此的修改单击此处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5012465" y="2758059"/>
            <a:ext cx="2343911" cy="1298940"/>
            <a:chOff x="5012465" y="2758059"/>
            <a:chExt cx="2343911" cy="1298940"/>
          </a:xfrm>
        </p:grpSpPr>
        <p:sp>
          <p:nvSpPr>
            <p:cNvPr id="67" name="文本框 66"/>
            <p:cNvSpPr txBox="1"/>
            <p:nvPr/>
          </p:nvSpPr>
          <p:spPr>
            <a:xfrm>
              <a:off x="5012465" y="2758059"/>
              <a:ext cx="23439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DATA</a:t>
              </a:r>
              <a:endParaRPr lang="zh-CN" altLang="en-US" sz="60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229801" y="3523840"/>
              <a:ext cx="1845377" cy="533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8000"/>
                </a:lnSpc>
              </a:pPr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INFOMATION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0851" y="196289"/>
            <a:ext cx="2006826" cy="400110"/>
            <a:chOff x="4330337" y="2416975"/>
            <a:chExt cx="2006826" cy="400110"/>
          </a:xfrm>
        </p:grpSpPr>
        <p:sp>
          <p:nvSpPr>
            <p:cNvPr id="44" name="文本框 43"/>
            <p:cNvSpPr txBox="1"/>
            <p:nvPr/>
          </p:nvSpPr>
          <p:spPr>
            <a:xfrm>
              <a:off x="4575142" y="2416975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未来规划内容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117082" y="1138979"/>
            <a:ext cx="3159586" cy="806070"/>
            <a:chOff x="7448545" y="1329060"/>
            <a:chExt cx="3159586" cy="806070"/>
          </a:xfrm>
        </p:grpSpPr>
        <p:sp>
          <p:nvSpPr>
            <p:cNvPr id="11" name="文本框 10"/>
            <p:cNvSpPr txBox="1"/>
            <p:nvPr/>
          </p:nvSpPr>
          <p:spPr>
            <a:xfrm>
              <a:off x="8493450" y="1339856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企业介绍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93450" y="1779482"/>
              <a:ext cx="2114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Enterprise introduction</a:t>
              </a:r>
              <a:endPara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448545" y="1329060"/>
              <a:ext cx="806070" cy="806070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561440" y="1441955"/>
              <a:ext cx="580280" cy="580280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117082" y="3668079"/>
            <a:ext cx="3441715" cy="806070"/>
            <a:chOff x="7448545" y="3640092"/>
            <a:chExt cx="3441715" cy="806070"/>
          </a:xfrm>
        </p:grpSpPr>
        <p:sp>
          <p:nvSpPr>
            <p:cNvPr id="15" name="文本框 14"/>
            <p:cNvSpPr txBox="1"/>
            <p:nvPr/>
          </p:nvSpPr>
          <p:spPr>
            <a:xfrm>
              <a:off x="8493450" y="3662546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市场数据分析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93450" y="4102172"/>
              <a:ext cx="19591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Market data analysis</a:t>
              </a:r>
              <a:endPara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448545" y="3640092"/>
              <a:ext cx="806070" cy="806070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11538-3547513"/>
            <p:cNvSpPr/>
            <p:nvPr/>
          </p:nvSpPr>
          <p:spPr>
            <a:xfrm>
              <a:off x="7617116" y="3809623"/>
              <a:ext cx="468928" cy="467006"/>
            </a:xfrm>
            <a:custGeom>
              <a:avLst/>
              <a:gdLst>
                <a:gd name="connsiteX0" fmla="*/ 380537 w 607462"/>
                <a:gd name="connsiteY0" fmla="*/ 309351 h 604972"/>
                <a:gd name="connsiteX1" fmla="*/ 564288 w 607462"/>
                <a:gd name="connsiteY1" fmla="*/ 309351 h 604972"/>
                <a:gd name="connsiteX2" fmla="*/ 607462 w 607462"/>
                <a:gd name="connsiteY2" fmla="*/ 352532 h 604972"/>
                <a:gd name="connsiteX3" fmla="*/ 594795 w 607462"/>
                <a:gd name="connsiteY3" fmla="*/ 383043 h 604972"/>
                <a:gd name="connsiteX4" fmla="*/ 523534 w 607462"/>
                <a:gd name="connsiteY4" fmla="*/ 450851 h 604972"/>
                <a:gd name="connsiteX5" fmla="*/ 523534 w 607462"/>
                <a:gd name="connsiteY5" fmla="*/ 558281 h 604972"/>
                <a:gd name="connsiteX6" fmla="*/ 508352 w 607462"/>
                <a:gd name="connsiteY6" fmla="*/ 573465 h 604972"/>
                <a:gd name="connsiteX7" fmla="*/ 493170 w 607462"/>
                <a:gd name="connsiteY7" fmla="*/ 558281 h 604972"/>
                <a:gd name="connsiteX8" fmla="*/ 493170 w 607462"/>
                <a:gd name="connsiteY8" fmla="*/ 444303 h 604972"/>
                <a:gd name="connsiteX9" fmla="*/ 497914 w 607462"/>
                <a:gd name="connsiteY9" fmla="*/ 433294 h 604972"/>
                <a:gd name="connsiteX10" fmla="*/ 573587 w 607462"/>
                <a:gd name="connsiteY10" fmla="*/ 361310 h 604972"/>
                <a:gd name="connsiteX11" fmla="*/ 577051 w 607462"/>
                <a:gd name="connsiteY11" fmla="*/ 352532 h 604972"/>
                <a:gd name="connsiteX12" fmla="*/ 564241 w 607462"/>
                <a:gd name="connsiteY12" fmla="*/ 339720 h 604972"/>
                <a:gd name="connsiteX13" fmla="*/ 380537 w 607462"/>
                <a:gd name="connsiteY13" fmla="*/ 339720 h 604972"/>
                <a:gd name="connsiteX14" fmla="*/ 367728 w 607462"/>
                <a:gd name="connsiteY14" fmla="*/ 352532 h 604972"/>
                <a:gd name="connsiteX15" fmla="*/ 371571 w 607462"/>
                <a:gd name="connsiteY15" fmla="*/ 361642 h 604972"/>
                <a:gd name="connsiteX16" fmla="*/ 441361 w 607462"/>
                <a:gd name="connsiteY16" fmla="*/ 433863 h 604972"/>
                <a:gd name="connsiteX17" fmla="*/ 445631 w 607462"/>
                <a:gd name="connsiteY17" fmla="*/ 444445 h 604972"/>
                <a:gd name="connsiteX18" fmla="*/ 445631 w 607462"/>
                <a:gd name="connsiteY18" fmla="*/ 528339 h 604972"/>
                <a:gd name="connsiteX19" fmla="*/ 430449 w 607462"/>
                <a:gd name="connsiteY19" fmla="*/ 543524 h 604972"/>
                <a:gd name="connsiteX20" fmla="*/ 415266 w 607462"/>
                <a:gd name="connsiteY20" fmla="*/ 528339 h 604972"/>
                <a:gd name="connsiteX21" fmla="*/ 415266 w 607462"/>
                <a:gd name="connsiteY21" fmla="*/ 450566 h 604972"/>
                <a:gd name="connsiteX22" fmla="*/ 349889 w 607462"/>
                <a:gd name="connsiteY22" fmla="*/ 382948 h 604972"/>
                <a:gd name="connsiteX23" fmla="*/ 337363 w 607462"/>
                <a:gd name="connsiteY23" fmla="*/ 352532 h 604972"/>
                <a:gd name="connsiteX24" fmla="*/ 380537 w 607462"/>
                <a:gd name="connsiteY24" fmla="*/ 309351 h 604972"/>
                <a:gd name="connsiteX25" fmla="*/ 29688 w 607462"/>
                <a:gd name="connsiteY25" fmla="*/ 170913 h 604972"/>
                <a:gd name="connsiteX26" fmla="*/ 29688 w 607462"/>
                <a:gd name="connsiteY26" fmla="*/ 424499 h 604972"/>
                <a:gd name="connsiteX27" fmla="*/ 261186 w 607462"/>
                <a:gd name="connsiteY27" fmla="*/ 564009 h 604972"/>
                <a:gd name="connsiteX28" fmla="*/ 261186 w 607462"/>
                <a:gd name="connsiteY28" fmla="*/ 302404 h 604972"/>
                <a:gd name="connsiteX29" fmla="*/ 276034 w 607462"/>
                <a:gd name="connsiteY29" fmla="*/ 31497 h 604972"/>
                <a:gd name="connsiteX30" fmla="*/ 46386 w 607462"/>
                <a:gd name="connsiteY30" fmla="*/ 146285 h 604972"/>
                <a:gd name="connsiteX31" fmla="*/ 276034 w 607462"/>
                <a:gd name="connsiteY31" fmla="*/ 276589 h 604972"/>
                <a:gd name="connsiteX32" fmla="*/ 505729 w 607462"/>
                <a:gd name="connsiteY32" fmla="*/ 146285 h 604972"/>
                <a:gd name="connsiteX33" fmla="*/ 269392 w 607462"/>
                <a:gd name="connsiteY33" fmla="*/ 1602 h 604972"/>
                <a:gd name="connsiteX34" fmla="*/ 282723 w 607462"/>
                <a:gd name="connsiteY34" fmla="*/ 1602 h 604972"/>
                <a:gd name="connsiteX35" fmla="*/ 543822 w 607462"/>
                <a:gd name="connsiteY35" fmla="*/ 132192 h 604972"/>
                <a:gd name="connsiteX36" fmla="*/ 551887 w 607462"/>
                <a:gd name="connsiteY36" fmla="*/ 147044 h 604972"/>
                <a:gd name="connsiteX37" fmla="*/ 545625 w 607462"/>
                <a:gd name="connsiteY37" fmla="*/ 156867 h 604972"/>
                <a:gd name="connsiteX38" fmla="*/ 521953 w 607462"/>
                <a:gd name="connsiteY38" fmla="*/ 171197 h 604972"/>
                <a:gd name="connsiteX39" fmla="*/ 290929 w 607462"/>
                <a:gd name="connsiteY39" fmla="*/ 302404 h 604972"/>
                <a:gd name="connsiteX40" fmla="*/ 290929 w 607462"/>
                <a:gd name="connsiteY40" fmla="*/ 564768 h 604972"/>
                <a:gd name="connsiteX41" fmla="*/ 297001 w 607462"/>
                <a:gd name="connsiteY41" fmla="*/ 561447 h 604972"/>
                <a:gd name="connsiteX42" fmla="*/ 297001 w 607462"/>
                <a:gd name="connsiteY42" fmla="*/ 561589 h 604972"/>
                <a:gd name="connsiteX43" fmla="*/ 355730 w 607462"/>
                <a:gd name="connsiteY43" fmla="*/ 527423 h 604972"/>
                <a:gd name="connsiteX44" fmla="*/ 376413 w 607462"/>
                <a:gd name="connsiteY44" fmla="*/ 533070 h 604972"/>
                <a:gd name="connsiteX45" fmla="*/ 370910 w 607462"/>
                <a:gd name="connsiteY45" fmla="*/ 553854 h 604972"/>
                <a:gd name="connsiteX46" fmla="*/ 285901 w 607462"/>
                <a:gd name="connsiteY46" fmla="*/ 603062 h 604972"/>
                <a:gd name="connsiteX47" fmla="*/ 278269 w 607462"/>
                <a:gd name="connsiteY47" fmla="*/ 604972 h 604972"/>
                <a:gd name="connsiteX48" fmla="*/ 275022 w 607462"/>
                <a:gd name="connsiteY48" fmla="*/ 604098 h 604972"/>
                <a:gd name="connsiteX49" fmla="*/ 275017 w 607462"/>
                <a:gd name="connsiteY49" fmla="*/ 604097 h 604972"/>
                <a:gd name="connsiteX50" fmla="*/ 267115 w 607462"/>
                <a:gd name="connsiteY50" fmla="*/ 601971 h 604972"/>
                <a:gd name="connsiteX51" fmla="*/ 7202 w 607462"/>
                <a:gd name="connsiteY51" fmla="*/ 445568 h 604972"/>
                <a:gd name="connsiteX52" fmla="*/ 86 w 607462"/>
                <a:gd name="connsiteY52" fmla="*/ 432850 h 604972"/>
                <a:gd name="connsiteX53" fmla="*/ 86 w 607462"/>
                <a:gd name="connsiteY53" fmla="*/ 154209 h 604972"/>
                <a:gd name="connsiteX54" fmla="*/ 8293 w 607462"/>
                <a:gd name="connsiteY54" fmla="*/ 132192 h 60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7462" h="604972">
                  <a:moveTo>
                    <a:pt x="380537" y="309351"/>
                  </a:moveTo>
                  <a:lnTo>
                    <a:pt x="564288" y="309351"/>
                  </a:lnTo>
                  <a:cubicBezTo>
                    <a:pt x="588058" y="309351"/>
                    <a:pt x="607462" y="328711"/>
                    <a:pt x="607462" y="352532"/>
                  </a:cubicBezTo>
                  <a:cubicBezTo>
                    <a:pt x="607462" y="364062"/>
                    <a:pt x="602955" y="374881"/>
                    <a:pt x="594795" y="383043"/>
                  </a:cubicBezTo>
                  <a:lnTo>
                    <a:pt x="523534" y="450851"/>
                  </a:lnTo>
                  <a:lnTo>
                    <a:pt x="523534" y="558281"/>
                  </a:lnTo>
                  <a:cubicBezTo>
                    <a:pt x="523534" y="566680"/>
                    <a:pt x="516749" y="573465"/>
                    <a:pt x="508352" y="573465"/>
                  </a:cubicBezTo>
                  <a:cubicBezTo>
                    <a:pt x="499954" y="573465"/>
                    <a:pt x="493170" y="566680"/>
                    <a:pt x="493170" y="558281"/>
                  </a:cubicBezTo>
                  <a:lnTo>
                    <a:pt x="493170" y="444303"/>
                  </a:lnTo>
                  <a:cubicBezTo>
                    <a:pt x="493170" y="440174"/>
                    <a:pt x="494878" y="436189"/>
                    <a:pt x="497914" y="433294"/>
                  </a:cubicBezTo>
                  <a:lnTo>
                    <a:pt x="573587" y="361310"/>
                  </a:lnTo>
                  <a:cubicBezTo>
                    <a:pt x="575770" y="359127"/>
                    <a:pt x="577051" y="355996"/>
                    <a:pt x="577051" y="352532"/>
                  </a:cubicBezTo>
                  <a:cubicBezTo>
                    <a:pt x="577051" y="345461"/>
                    <a:pt x="571310" y="339720"/>
                    <a:pt x="564241" y="339720"/>
                  </a:cubicBezTo>
                  <a:lnTo>
                    <a:pt x="380537" y="339720"/>
                  </a:lnTo>
                  <a:cubicBezTo>
                    <a:pt x="373468" y="339720"/>
                    <a:pt x="367728" y="345461"/>
                    <a:pt x="367728" y="352532"/>
                  </a:cubicBezTo>
                  <a:cubicBezTo>
                    <a:pt x="367728" y="355996"/>
                    <a:pt x="369056" y="359127"/>
                    <a:pt x="371571" y="361642"/>
                  </a:cubicBezTo>
                  <a:lnTo>
                    <a:pt x="441361" y="433863"/>
                  </a:lnTo>
                  <a:cubicBezTo>
                    <a:pt x="444112" y="436710"/>
                    <a:pt x="445631" y="440507"/>
                    <a:pt x="445631" y="444445"/>
                  </a:cubicBezTo>
                  <a:lnTo>
                    <a:pt x="445631" y="528339"/>
                  </a:lnTo>
                  <a:cubicBezTo>
                    <a:pt x="445631" y="536738"/>
                    <a:pt x="438846" y="543524"/>
                    <a:pt x="430449" y="543524"/>
                  </a:cubicBezTo>
                  <a:cubicBezTo>
                    <a:pt x="422051" y="543524"/>
                    <a:pt x="415266" y="536738"/>
                    <a:pt x="415266" y="528339"/>
                  </a:cubicBezTo>
                  <a:lnTo>
                    <a:pt x="415266" y="450566"/>
                  </a:lnTo>
                  <a:lnTo>
                    <a:pt x="349889" y="382948"/>
                  </a:lnTo>
                  <a:cubicBezTo>
                    <a:pt x="341871" y="374929"/>
                    <a:pt x="337363" y="364062"/>
                    <a:pt x="337363" y="352532"/>
                  </a:cubicBezTo>
                  <a:cubicBezTo>
                    <a:pt x="337363" y="328759"/>
                    <a:pt x="356721" y="309351"/>
                    <a:pt x="380537" y="309351"/>
                  </a:cubicBezTo>
                  <a:close/>
                  <a:moveTo>
                    <a:pt x="29688" y="170913"/>
                  </a:moveTo>
                  <a:lnTo>
                    <a:pt x="29688" y="424499"/>
                  </a:lnTo>
                  <a:lnTo>
                    <a:pt x="261186" y="564009"/>
                  </a:lnTo>
                  <a:lnTo>
                    <a:pt x="261186" y="302404"/>
                  </a:lnTo>
                  <a:close/>
                  <a:moveTo>
                    <a:pt x="276034" y="31497"/>
                  </a:moveTo>
                  <a:lnTo>
                    <a:pt x="46386" y="146285"/>
                  </a:lnTo>
                  <a:lnTo>
                    <a:pt x="276034" y="276589"/>
                  </a:lnTo>
                  <a:lnTo>
                    <a:pt x="505729" y="146285"/>
                  </a:lnTo>
                  <a:close/>
                  <a:moveTo>
                    <a:pt x="269392" y="1602"/>
                  </a:moveTo>
                  <a:cubicBezTo>
                    <a:pt x="273614" y="-533"/>
                    <a:pt x="278501" y="-533"/>
                    <a:pt x="282723" y="1602"/>
                  </a:cubicBezTo>
                  <a:lnTo>
                    <a:pt x="543822" y="132192"/>
                  </a:lnTo>
                  <a:cubicBezTo>
                    <a:pt x="549752" y="135229"/>
                    <a:pt x="552503" y="141302"/>
                    <a:pt x="551887" y="147044"/>
                  </a:cubicBezTo>
                  <a:cubicBezTo>
                    <a:pt x="551270" y="149844"/>
                    <a:pt x="550369" y="153782"/>
                    <a:pt x="545625" y="156867"/>
                  </a:cubicBezTo>
                  <a:lnTo>
                    <a:pt x="521953" y="171197"/>
                  </a:lnTo>
                  <a:lnTo>
                    <a:pt x="290929" y="302404"/>
                  </a:lnTo>
                  <a:lnTo>
                    <a:pt x="290929" y="564768"/>
                  </a:lnTo>
                  <a:lnTo>
                    <a:pt x="297001" y="561447"/>
                  </a:lnTo>
                  <a:lnTo>
                    <a:pt x="297001" y="561589"/>
                  </a:lnTo>
                  <a:lnTo>
                    <a:pt x="355730" y="527423"/>
                  </a:lnTo>
                  <a:cubicBezTo>
                    <a:pt x="362893" y="523342"/>
                    <a:pt x="372286" y="525762"/>
                    <a:pt x="376413" y="533070"/>
                  </a:cubicBezTo>
                  <a:cubicBezTo>
                    <a:pt x="380635" y="540283"/>
                    <a:pt x="378216" y="549631"/>
                    <a:pt x="370910" y="553854"/>
                  </a:cubicBezTo>
                  <a:lnTo>
                    <a:pt x="285901" y="603062"/>
                  </a:lnTo>
                  <a:cubicBezTo>
                    <a:pt x="283790" y="604130"/>
                    <a:pt x="281323" y="604960"/>
                    <a:pt x="278269" y="604972"/>
                  </a:cubicBezTo>
                  <a:lnTo>
                    <a:pt x="275022" y="604098"/>
                  </a:lnTo>
                  <a:lnTo>
                    <a:pt x="275017" y="604097"/>
                  </a:lnTo>
                  <a:lnTo>
                    <a:pt x="267115" y="601971"/>
                  </a:lnTo>
                  <a:cubicBezTo>
                    <a:pt x="262704" y="600025"/>
                    <a:pt x="7202" y="445568"/>
                    <a:pt x="7202" y="445568"/>
                  </a:cubicBezTo>
                  <a:cubicBezTo>
                    <a:pt x="2790" y="442863"/>
                    <a:pt x="86" y="437975"/>
                    <a:pt x="86" y="432850"/>
                  </a:cubicBezTo>
                  <a:lnTo>
                    <a:pt x="86" y="154209"/>
                  </a:lnTo>
                  <a:cubicBezTo>
                    <a:pt x="86" y="152691"/>
                    <a:pt x="-1432" y="138550"/>
                    <a:pt x="8293" y="132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7083" y="4932630"/>
            <a:ext cx="3441714" cy="806069"/>
            <a:chOff x="7448546" y="4795608"/>
            <a:chExt cx="3441714" cy="806069"/>
          </a:xfrm>
        </p:grpSpPr>
        <p:sp>
          <p:nvSpPr>
            <p:cNvPr id="17" name="文本框 16"/>
            <p:cNvSpPr txBox="1"/>
            <p:nvPr/>
          </p:nvSpPr>
          <p:spPr>
            <a:xfrm>
              <a:off x="8493450" y="4823890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未来规划内容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93450" y="5263516"/>
              <a:ext cx="22236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Future planning content</a:t>
              </a:r>
              <a:endPara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448546" y="4795608"/>
              <a:ext cx="806069" cy="806069"/>
            </a:xfrm>
            <a:prstGeom prst="ellipse">
              <a:avLst/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图形 49"/>
            <p:cNvSpPr/>
            <p:nvPr/>
          </p:nvSpPr>
          <p:spPr>
            <a:xfrm>
              <a:off x="7646317" y="4988116"/>
              <a:ext cx="410526" cy="421053"/>
            </a:xfrm>
            <a:custGeom>
              <a:avLst/>
              <a:gdLst>
                <a:gd name="connsiteX0" fmla="*/ 1190625 w 1547812"/>
                <a:gd name="connsiteY0" fmla="*/ 873125 h 1587500"/>
                <a:gd name="connsiteX1" fmla="*/ 1547813 w 1547812"/>
                <a:gd name="connsiteY1" fmla="*/ 1230313 h 1587500"/>
                <a:gd name="connsiteX2" fmla="*/ 1190625 w 1547812"/>
                <a:gd name="connsiteY2" fmla="*/ 1587500 h 1587500"/>
                <a:gd name="connsiteX3" fmla="*/ 833438 w 1547812"/>
                <a:gd name="connsiteY3" fmla="*/ 1230313 h 1587500"/>
                <a:gd name="connsiteX4" fmla="*/ 1190625 w 1547812"/>
                <a:gd name="connsiteY4" fmla="*/ 873125 h 1587500"/>
                <a:gd name="connsiteX5" fmla="*/ 1190625 w 1547812"/>
                <a:gd name="connsiteY5" fmla="*/ 0 h 1587500"/>
                <a:gd name="connsiteX6" fmla="*/ 1269802 w 1547812"/>
                <a:gd name="connsiteY6" fmla="*/ 73422 h 1587500"/>
                <a:gd name="connsiteX7" fmla="*/ 1270000 w 1547812"/>
                <a:gd name="connsiteY7" fmla="*/ 79375 h 1587500"/>
                <a:gd name="connsiteX8" fmla="*/ 1270000 w 1547812"/>
                <a:gd name="connsiteY8" fmla="*/ 754063 h 1587500"/>
                <a:gd name="connsiteX9" fmla="*/ 1150938 w 1547812"/>
                <a:gd name="connsiteY9" fmla="*/ 754063 h 1587500"/>
                <a:gd name="connsiteX10" fmla="*/ 1150938 w 1547812"/>
                <a:gd name="connsiteY10" fmla="*/ 119062 h 1587500"/>
                <a:gd name="connsiteX11" fmla="*/ 119063 w 1547812"/>
                <a:gd name="connsiteY11" fmla="*/ 119062 h 1587500"/>
                <a:gd name="connsiteX12" fmla="*/ 119063 w 1547812"/>
                <a:gd name="connsiteY12" fmla="*/ 1468438 h 1587500"/>
                <a:gd name="connsiteX13" fmla="*/ 833438 w 1547812"/>
                <a:gd name="connsiteY13" fmla="*/ 1468438 h 1587500"/>
                <a:gd name="connsiteX14" fmla="*/ 833438 w 1547812"/>
                <a:gd name="connsiteY14" fmla="*/ 1587500 h 1587500"/>
                <a:gd name="connsiteX15" fmla="*/ 79375 w 1547812"/>
                <a:gd name="connsiteY15" fmla="*/ 1587500 h 1587500"/>
                <a:gd name="connsiteX16" fmla="*/ 198 w 1547812"/>
                <a:gd name="connsiteY16" fmla="*/ 1514078 h 1587500"/>
                <a:gd name="connsiteX17" fmla="*/ 0 w 1547812"/>
                <a:gd name="connsiteY17" fmla="*/ 1508125 h 1587500"/>
                <a:gd name="connsiteX18" fmla="*/ 0 w 1547812"/>
                <a:gd name="connsiteY18" fmla="*/ 79375 h 1587500"/>
                <a:gd name="connsiteX19" fmla="*/ 73422 w 1547812"/>
                <a:gd name="connsiteY19" fmla="*/ 198 h 1587500"/>
                <a:gd name="connsiteX20" fmla="*/ 79375 w 1547812"/>
                <a:gd name="connsiteY20" fmla="*/ 0 h 1587500"/>
                <a:gd name="connsiteX21" fmla="*/ 1190625 w 1547812"/>
                <a:gd name="connsiteY21" fmla="*/ 0 h 1587500"/>
                <a:gd name="connsiteX22" fmla="*/ 1190625 w 1547812"/>
                <a:gd name="connsiteY22" fmla="*/ 992188 h 1587500"/>
                <a:gd name="connsiteX23" fmla="*/ 952500 w 1547812"/>
                <a:gd name="connsiteY23" fmla="*/ 1230313 h 1587500"/>
                <a:gd name="connsiteX24" fmla="*/ 1190625 w 1547812"/>
                <a:gd name="connsiteY24" fmla="*/ 1468438 h 1587500"/>
                <a:gd name="connsiteX25" fmla="*/ 1428750 w 1547812"/>
                <a:gd name="connsiteY25" fmla="*/ 1230313 h 1587500"/>
                <a:gd name="connsiteX26" fmla="*/ 1190625 w 1547812"/>
                <a:gd name="connsiteY26" fmla="*/ 992188 h 1587500"/>
                <a:gd name="connsiteX27" fmla="*/ 1190625 w 1547812"/>
                <a:gd name="connsiteY27" fmla="*/ 1042988 h 1587500"/>
                <a:gd name="connsiteX28" fmla="*/ 1239996 w 1547812"/>
                <a:gd name="connsiteY28" fmla="*/ 1087517 h 1587500"/>
                <a:gd name="connsiteX29" fmla="*/ 1240234 w 1547812"/>
                <a:gd name="connsiteY29" fmla="*/ 1092597 h 1587500"/>
                <a:gd name="connsiteX30" fmla="*/ 1240234 w 1547812"/>
                <a:gd name="connsiteY30" fmla="*/ 1209834 h 1587500"/>
                <a:gd name="connsiteX31" fmla="*/ 1340644 w 1547812"/>
                <a:gd name="connsiteY31" fmla="*/ 1209834 h 1587500"/>
                <a:gd name="connsiteX32" fmla="*/ 1390015 w 1547812"/>
                <a:gd name="connsiteY32" fmla="*/ 1254363 h 1587500"/>
                <a:gd name="connsiteX33" fmla="*/ 1390253 w 1547812"/>
                <a:gd name="connsiteY33" fmla="*/ 1259443 h 1587500"/>
                <a:gd name="connsiteX34" fmla="*/ 1345724 w 1547812"/>
                <a:gd name="connsiteY34" fmla="*/ 1308775 h 1587500"/>
                <a:gd name="connsiteX35" fmla="*/ 1340644 w 1547812"/>
                <a:gd name="connsiteY35" fmla="*/ 1309053 h 1587500"/>
                <a:gd name="connsiteX36" fmla="*/ 1190625 w 1547812"/>
                <a:gd name="connsiteY36" fmla="*/ 1309053 h 1587500"/>
                <a:gd name="connsiteX37" fmla="*/ 1141254 w 1547812"/>
                <a:gd name="connsiteY37" fmla="*/ 1264523 h 1587500"/>
                <a:gd name="connsiteX38" fmla="*/ 1141016 w 1547812"/>
                <a:gd name="connsiteY38" fmla="*/ 1259443 h 1587500"/>
                <a:gd name="connsiteX39" fmla="*/ 1141016 w 1547812"/>
                <a:gd name="connsiteY39" fmla="*/ 1092597 h 1587500"/>
                <a:gd name="connsiteX40" fmla="*/ 1190625 w 1547812"/>
                <a:gd name="connsiteY40" fmla="*/ 1042988 h 1587500"/>
                <a:gd name="connsiteX41" fmla="*/ 635000 w 1547812"/>
                <a:gd name="connsiteY41" fmla="*/ 952500 h 1587500"/>
                <a:gd name="connsiteX42" fmla="*/ 674410 w 1547812"/>
                <a:gd name="connsiteY42" fmla="*/ 987544 h 1587500"/>
                <a:gd name="connsiteX43" fmla="*/ 674687 w 1547812"/>
                <a:gd name="connsiteY43" fmla="*/ 992188 h 1587500"/>
                <a:gd name="connsiteX44" fmla="*/ 674687 w 1547812"/>
                <a:gd name="connsiteY44" fmla="*/ 1031875 h 1587500"/>
                <a:gd name="connsiteX45" fmla="*/ 639643 w 1547812"/>
                <a:gd name="connsiteY45" fmla="*/ 1071285 h 1587500"/>
                <a:gd name="connsiteX46" fmla="*/ 635000 w 1547812"/>
                <a:gd name="connsiteY46" fmla="*/ 1071563 h 1587500"/>
                <a:gd name="connsiteX47" fmla="*/ 277813 w 1547812"/>
                <a:gd name="connsiteY47" fmla="*/ 1071563 h 1587500"/>
                <a:gd name="connsiteX48" fmla="*/ 238403 w 1547812"/>
                <a:gd name="connsiteY48" fmla="*/ 1036518 h 1587500"/>
                <a:gd name="connsiteX49" fmla="*/ 238125 w 1547812"/>
                <a:gd name="connsiteY49" fmla="*/ 1031875 h 1587500"/>
                <a:gd name="connsiteX50" fmla="*/ 238125 w 1547812"/>
                <a:gd name="connsiteY50" fmla="*/ 992188 h 1587500"/>
                <a:gd name="connsiteX51" fmla="*/ 273169 w 1547812"/>
                <a:gd name="connsiteY51" fmla="*/ 952778 h 1587500"/>
                <a:gd name="connsiteX52" fmla="*/ 277813 w 1547812"/>
                <a:gd name="connsiteY52" fmla="*/ 952500 h 1587500"/>
                <a:gd name="connsiteX53" fmla="*/ 635000 w 1547812"/>
                <a:gd name="connsiteY53" fmla="*/ 952500 h 1587500"/>
                <a:gd name="connsiteX54" fmla="*/ 992188 w 1547812"/>
                <a:gd name="connsiteY54" fmla="*/ 635000 h 1587500"/>
                <a:gd name="connsiteX55" fmla="*/ 1031597 w 1547812"/>
                <a:gd name="connsiteY55" fmla="*/ 670044 h 1587500"/>
                <a:gd name="connsiteX56" fmla="*/ 1031875 w 1547812"/>
                <a:gd name="connsiteY56" fmla="*/ 674688 h 1587500"/>
                <a:gd name="connsiteX57" fmla="*/ 1031875 w 1547812"/>
                <a:gd name="connsiteY57" fmla="*/ 714375 h 1587500"/>
                <a:gd name="connsiteX58" fmla="*/ 996831 w 1547812"/>
                <a:gd name="connsiteY58" fmla="*/ 753785 h 1587500"/>
                <a:gd name="connsiteX59" fmla="*/ 992188 w 1547812"/>
                <a:gd name="connsiteY59" fmla="*/ 754063 h 1587500"/>
                <a:gd name="connsiteX60" fmla="*/ 277813 w 1547812"/>
                <a:gd name="connsiteY60" fmla="*/ 754063 h 1587500"/>
                <a:gd name="connsiteX61" fmla="*/ 238403 w 1547812"/>
                <a:gd name="connsiteY61" fmla="*/ 719018 h 1587500"/>
                <a:gd name="connsiteX62" fmla="*/ 238125 w 1547812"/>
                <a:gd name="connsiteY62" fmla="*/ 714375 h 1587500"/>
                <a:gd name="connsiteX63" fmla="*/ 238125 w 1547812"/>
                <a:gd name="connsiteY63" fmla="*/ 674688 h 1587500"/>
                <a:gd name="connsiteX64" fmla="*/ 273169 w 1547812"/>
                <a:gd name="connsiteY64" fmla="*/ 635278 h 1587500"/>
                <a:gd name="connsiteX65" fmla="*/ 277813 w 1547812"/>
                <a:gd name="connsiteY65" fmla="*/ 635000 h 1587500"/>
                <a:gd name="connsiteX66" fmla="*/ 992188 w 1547812"/>
                <a:gd name="connsiteY66" fmla="*/ 635000 h 1587500"/>
                <a:gd name="connsiteX67" fmla="*/ 992188 w 1547812"/>
                <a:gd name="connsiteY67" fmla="*/ 317500 h 1587500"/>
                <a:gd name="connsiteX68" fmla="*/ 1031597 w 1547812"/>
                <a:gd name="connsiteY68" fmla="*/ 352544 h 1587500"/>
                <a:gd name="connsiteX69" fmla="*/ 1031875 w 1547812"/>
                <a:gd name="connsiteY69" fmla="*/ 357188 h 1587500"/>
                <a:gd name="connsiteX70" fmla="*/ 1031875 w 1547812"/>
                <a:gd name="connsiteY70" fmla="*/ 396875 h 1587500"/>
                <a:gd name="connsiteX71" fmla="*/ 996831 w 1547812"/>
                <a:gd name="connsiteY71" fmla="*/ 436285 h 1587500"/>
                <a:gd name="connsiteX72" fmla="*/ 992188 w 1547812"/>
                <a:gd name="connsiteY72" fmla="*/ 436563 h 1587500"/>
                <a:gd name="connsiteX73" fmla="*/ 277813 w 1547812"/>
                <a:gd name="connsiteY73" fmla="*/ 436563 h 1587500"/>
                <a:gd name="connsiteX74" fmla="*/ 238403 w 1547812"/>
                <a:gd name="connsiteY74" fmla="*/ 401518 h 1587500"/>
                <a:gd name="connsiteX75" fmla="*/ 238125 w 1547812"/>
                <a:gd name="connsiteY75" fmla="*/ 396875 h 1587500"/>
                <a:gd name="connsiteX76" fmla="*/ 238125 w 1547812"/>
                <a:gd name="connsiteY76" fmla="*/ 357188 h 1587500"/>
                <a:gd name="connsiteX77" fmla="*/ 273169 w 1547812"/>
                <a:gd name="connsiteY77" fmla="*/ 317778 h 1587500"/>
                <a:gd name="connsiteX78" fmla="*/ 277813 w 1547812"/>
                <a:gd name="connsiteY78" fmla="*/ 317500 h 1587500"/>
                <a:gd name="connsiteX79" fmla="*/ 992188 w 1547812"/>
                <a:gd name="connsiteY79" fmla="*/ 31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47812" h="1587500">
                  <a:moveTo>
                    <a:pt x="1190625" y="873125"/>
                  </a:moveTo>
                  <a:cubicBezTo>
                    <a:pt x="1387894" y="873125"/>
                    <a:pt x="1547813" y="1033043"/>
                    <a:pt x="1547813" y="1230313"/>
                  </a:cubicBezTo>
                  <a:cubicBezTo>
                    <a:pt x="1547813" y="1427582"/>
                    <a:pt x="1387894" y="1587500"/>
                    <a:pt x="1190625" y="1587500"/>
                  </a:cubicBezTo>
                  <a:cubicBezTo>
                    <a:pt x="993356" y="1587500"/>
                    <a:pt x="833438" y="1427582"/>
                    <a:pt x="833438" y="1230313"/>
                  </a:cubicBezTo>
                  <a:cubicBezTo>
                    <a:pt x="833438" y="1033043"/>
                    <a:pt x="993356" y="873125"/>
                    <a:pt x="1190625" y="873125"/>
                  </a:cubicBezTo>
                  <a:close/>
                  <a:moveTo>
                    <a:pt x="1190625" y="0"/>
                  </a:moveTo>
                  <a:cubicBezTo>
                    <a:pt x="1232163" y="-13"/>
                    <a:pt x="1266686" y="32001"/>
                    <a:pt x="1269802" y="73422"/>
                  </a:cubicBezTo>
                  <a:lnTo>
                    <a:pt x="1270000" y="79375"/>
                  </a:lnTo>
                  <a:lnTo>
                    <a:pt x="1270000" y="754063"/>
                  </a:lnTo>
                  <a:lnTo>
                    <a:pt x="1150938" y="754063"/>
                  </a:lnTo>
                  <a:lnTo>
                    <a:pt x="1150938" y="119062"/>
                  </a:lnTo>
                  <a:lnTo>
                    <a:pt x="119063" y="119062"/>
                  </a:lnTo>
                  <a:lnTo>
                    <a:pt x="119063" y="1468438"/>
                  </a:lnTo>
                  <a:lnTo>
                    <a:pt x="833438" y="1468438"/>
                  </a:lnTo>
                  <a:lnTo>
                    <a:pt x="833438" y="1587500"/>
                  </a:lnTo>
                  <a:lnTo>
                    <a:pt x="79375" y="1587500"/>
                  </a:lnTo>
                  <a:cubicBezTo>
                    <a:pt x="37837" y="1587513"/>
                    <a:pt x="3314" y="1555499"/>
                    <a:pt x="198" y="1514078"/>
                  </a:cubicBezTo>
                  <a:lnTo>
                    <a:pt x="0" y="1508125"/>
                  </a:lnTo>
                  <a:lnTo>
                    <a:pt x="0" y="79375"/>
                  </a:lnTo>
                  <a:cubicBezTo>
                    <a:pt x="-13" y="37837"/>
                    <a:pt x="32001" y="3314"/>
                    <a:pt x="73422" y="198"/>
                  </a:cubicBezTo>
                  <a:lnTo>
                    <a:pt x="79375" y="0"/>
                  </a:lnTo>
                  <a:lnTo>
                    <a:pt x="1190625" y="0"/>
                  </a:lnTo>
                  <a:close/>
                  <a:moveTo>
                    <a:pt x="1190625" y="992188"/>
                  </a:moveTo>
                  <a:cubicBezTo>
                    <a:pt x="1059112" y="992188"/>
                    <a:pt x="952500" y="1098800"/>
                    <a:pt x="952500" y="1230313"/>
                  </a:cubicBezTo>
                  <a:cubicBezTo>
                    <a:pt x="952500" y="1361825"/>
                    <a:pt x="1059112" y="1468438"/>
                    <a:pt x="1190625" y="1468438"/>
                  </a:cubicBezTo>
                  <a:cubicBezTo>
                    <a:pt x="1322138" y="1468438"/>
                    <a:pt x="1428750" y="1361825"/>
                    <a:pt x="1428750" y="1230313"/>
                  </a:cubicBezTo>
                  <a:cubicBezTo>
                    <a:pt x="1428750" y="1098800"/>
                    <a:pt x="1322138" y="992188"/>
                    <a:pt x="1190625" y="992188"/>
                  </a:cubicBezTo>
                  <a:close/>
                  <a:moveTo>
                    <a:pt x="1190625" y="1042988"/>
                  </a:moveTo>
                  <a:cubicBezTo>
                    <a:pt x="1216303" y="1042988"/>
                    <a:pt x="1237456" y="1062514"/>
                    <a:pt x="1239996" y="1087517"/>
                  </a:cubicBezTo>
                  <a:lnTo>
                    <a:pt x="1240234" y="1092597"/>
                  </a:lnTo>
                  <a:lnTo>
                    <a:pt x="1240234" y="1209834"/>
                  </a:lnTo>
                  <a:lnTo>
                    <a:pt x="1340644" y="1209834"/>
                  </a:lnTo>
                  <a:cubicBezTo>
                    <a:pt x="1366322" y="1209834"/>
                    <a:pt x="1387475" y="1229360"/>
                    <a:pt x="1390015" y="1254363"/>
                  </a:cubicBezTo>
                  <a:lnTo>
                    <a:pt x="1390253" y="1259443"/>
                  </a:lnTo>
                  <a:cubicBezTo>
                    <a:pt x="1390244" y="1284868"/>
                    <a:pt x="1371015" y="1306171"/>
                    <a:pt x="1345724" y="1308775"/>
                  </a:cubicBezTo>
                  <a:lnTo>
                    <a:pt x="1340644" y="1309053"/>
                  </a:lnTo>
                  <a:lnTo>
                    <a:pt x="1190625" y="1309053"/>
                  </a:lnTo>
                  <a:cubicBezTo>
                    <a:pt x="1165185" y="1309064"/>
                    <a:pt x="1143859" y="1289830"/>
                    <a:pt x="1141254" y="1264523"/>
                  </a:cubicBezTo>
                  <a:lnTo>
                    <a:pt x="1141016" y="1259443"/>
                  </a:lnTo>
                  <a:lnTo>
                    <a:pt x="1141016" y="1092597"/>
                  </a:lnTo>
                  <a:cubicBezTo>
                    <a:pt x="1141016" y="1065213"/>
                    <a:pt x="1163241" y="1042988"/>
                    <a:pt x="1190625" y="1042988"/>
                  </a:cubicBezTo>
                  <a:close/>
                  <a:moveTo>
                    <a:pt x="635000" y="952500"/>
                  </a:moveTo>
                  <a:cubicBezTo>
                    <a:pt x="655121" y="952503"/>
                    <a:pt x="672056" y="967562"/>
                    <a:pt x="674410" y="987544"/>
                  </a:cubicBezTo>
                  <a:lnTo>
                    <a:pt x="674687" y="992188"/>
                  </a:lnTo>
                  <a:lnTo>
                    <a:pt x="674687" y="1031875"/>
                  </a:lnTo>
                  <a:cubicBezTo>
                    <a:pt x="674685" y="1051996"/>
                    <a:pt x="659626" y="1068931"/>
                    <a:pt x="639643" y="1071285"/>
                  </a:cubicBezTo>
                  <a:lnTo>
                    <a:pt x="635000" y="1071563"/>
                  </a:lnTo>
                  <a:lnTo>
                    <a:pt x="277813" y="1071563"/>
                  </a:lnTo>
                  <a:cubicBezTo>
                    <a:pt x="257692" y="1071560"/>
                    <a:pt x="240757" y="1056501"/>
                    <a:pt x="238403" y="1036518"/>
                  </a:cubicBezTo>
                  <a:lnTo>
                    <a:pt x="238125" y="1031875"/>
                  </a:lnTo>
                  <a:lnTo>
                    <a:pt x="238125" y="992188"/>
                  </a:lnTo>
                  <a:cubicBezTo>
                    <a:pt x="238128" y="972067"/>
                    <a:pt x="253187" y="955132"/>
                    <a:pt x="273169" y="952778"/>
                  </a:cubicBezTo>
                  <a:lnTo>
                    <a:pt x="277813" y="952500"/>
                  </a:lnTo>
                  <a:lnTo>
                    <a:pt x="635000" y="952500"/>
                  </a:lnTo>
                  <a:close/>
                  <a:moveTo>
                    <a:pt x="992188" y="635000"/>
                  </a:moveTo>
                  <a:cubicBezTo>
                    <a:pt x="1012308" y="635003"/>
                    <a:pt x="1029243" y="650062"/>
                    <a:pt x="1031597" y="670044"/>
                  </a:cubicBezTo>
                  <a:lnTo>
                    <a:pt x="1031875" y="674688"/>
                  </a:lnTo>
                  <a:lnTo>
                    <a:pt x="1031875" y="714375"/>
                  </a:lnTo>
                  <a:cubicBezTo>
                    <a:pt x="1031872" y="734496"/>
                    <a:pt x="1016813" y="751431"/>
                    <a:pt x="996831" y="753785"/>
                  </a:cubicBezTo>
                  <a:lnTo>
                    <a:pt x="992188" y="754063"/>
                  </a:lnTo>
                  <a:lnTo>
                    <a:pt x="277813" y="754063"/>
                  </a:lnTo>
                  <a:cubicBezTo>
                    <a:pt x="257692" y="754060"/>
                    <a:pt x="240757" y="739001"/>
                    <a:pt x="238403" y="719018"/>
                  </a:cubicBezTo>
                  <a:lnTo>
                    <a:pt x="238125" y="714375"/>
                  </a:lnTo>
                  <a:lnTo>
                    <a:pt x="238125" y="674688"/>
                  </a:lnTo>
                  <a:cubicBezTo>
                    <a:pt x="238128" y="654567"/>
                    <a:pt x="253187" y="637632"/>
                    <a:pt x="273169" y="635278"/>
                  </a:cubicBezTo>
                  <a:lnTo>
                    <a:pt x="277813" y="635000"/>
                  </a:lnTo>
                  <a:lnTo>
                    <a:pt x="992188" y="635000"/>
                  </a:lnTo>
                  <a:close/>
                  <a:moveTo>
                    <a:pt x="992188" y="317500"/>
                  </a:moveTo>
                  <a:cubicBezTo>
                    <a:pt x="1012308" y="317503"/>
                    <a:pt x="1029243" y="332562"/>
                    <a:pt x="1031597" y="352544"/>
                  </a:cubicBezTo>
                  <a:lnTo>
                    <a:pt x="1031875" y="357188"/>
                  </a:lnTo>
                  <a:lnTo>
                    <a:pt x="1031875" y="396875"/>
                  </a:lnTo>
                  <a:cubicBezTo>
                    <a:pt x="1031872" y="416996"/>
                    <a:pt x="1016813" y="433931"/>
                    <a:pt x="996831" y="436285"/>
                  </a:cubicBezTo>
                  <a:lnTo>
                    <a:pt x="992188" y="436563"/>
                  </a:lnTo>
                  <a:lnTo>
                    <a:pt x="277813" y="436563"/>
                  </a:lnTo>
                  <a:cubicBezTo>
                    <a:pt x="257692" y="436560"/>
                    <a:pt x="240757" y="421501"/>
                    <a:pt x="238403" y="401518"/>
                  </a:cubicBezTo>
                  <a:lnTo>
                    <a:pt x="238125" y="396875"/>
                  </a:lnTo>
                  <a:lnTo>
                    <a:pt x="238125" y="357188"/>
                  </a:lnTo>
                  <a:cubicBezTo>
                    <a:pt x="238128" y="337067"/>
                    <a:pt x="253187" y="320132"/>
                    <a:pt x="273169" y="317778"/>
                  </a:cubicBezTo>
                  <a:lnTo>
                    <a:pt x="277813" y="317500"/>
                  </a:lnTo>
                  <a:lnTo>
                    <a:pt x="992188" y="317500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17082" y="2403529"/>
            <a:ext cx="3073024" cy="806070"/>
            <a:chOff x="7448545" y="2484576"/>
            <a:chExt cx="3073024" cy="806070"/>
          </a:xfrm>
        </p:grpSpPr>
        <p:sp>
          <p:nvSpPr>
            <p:cNvPr id="13" name="文本框 12"/>
            <p:cNvSpPr txBox="1"/>
            <p:nvPr/>
          </p:nvSpPr>
          <p:spPr>
            <a:xfrm>
              <a:off x="8493450" y="2501201"/>
              <a:ext cx="20281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产品与服务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493450" y="2940827"/>
              <a:ext cx="18902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Products &amp; services</a:t>
              </a:r>
              <a:endPara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448545" y="2484576"/>
              <a:ext cx="806070" cy="806070"/>
            </a:xfrm>
            <a:prstGeom prst="ellipse">
              <a:avLst/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10"/>
            <p:cNvSpPr/>
            <p:nvPr/>
          </p:nvSpPr>
          <p:spPr>
            <a:xfrm>
              <a:off x="7623354" y="2692546"/>
              <a:ext cx="456451" cy="390129"/>
            </a:xfrm>
            <a:custGeom>
              <a:avLst/>
              <a:gdLst>
                <a:gd name="T0" fmla="*/ 14836 w 15142"/>
                <a:gd name="T1" fmla="*/ 4282 h 12941"/>
                <a:gd name="T2" fmla="*/ 12685 w 15142"/>
                <a:gd name="T3" fmla="*/ 661 h 12941"/>
                <a:gd name="T4" fmla="*/ 11524 w 15142"/>
                <a:gd name="T5" fmla="*/ 0 h 12941"/>
                <a:gd name="T6" fmla="*/ 3617 w 15142"/>
                <a:gd name="T7" fmla="*/ 0 h 12941"/>
                <a:gd name="T8" fmla="*/ 2457 w 15142"/>
                <a:gd name="T9" fmla="*/ 661 h 12941"/>
                <a:gd name="T10" fmla="*/ 306 w 15142"/>
                <a:gd name="T11" fmla="*/ 4283 h 12941"/>
                <a:gd name="T12" fmla="*/ 484 w 15142"/>
                <a:gd name="T13" fmla="*/ 5899 h 12941"/>
                <a:gd name="T14" fmla="*/ 6588 w 15142"/>
                <a:gd name="T15" fmla="*/ 12376 h 12941"/>
                <a:gd name="T16" fmla="*/ 8553 w 15142"/>
                <a:gd name="T17" fmla="*/ 12376 h 12941"/>
                <a:gd name="T18" fmla="*/ 14658 w 15142"/>
                <a:gd name="T19" fmla="*/ 5899 h 12941"/>
                <a:gd name="T20" fmla="*/ 14836 w 15142"/>
                <a:gd name="T21" fmla="*/ 4282 h 12941"/>
                <a:gd name="T22" fmla="*/ 11680 w 15142"/>
                <a:gd name="T23" fmla="*/ 5840 h 12941"/>
                <a:gd name="T24" fmla="*/ 8600 w 15142"/>
                <a:gd name="T25" fmla="*/ 9107 h 12941"/>
                <a:gd name="T26" fmla="*/ 6540 w 15142"/>
                <a:gd name="T27" fmla="*/ 9107 h 12941"/>
                <a:gd name="T28" fmla="*/ 3461 w 15142"/>
                <a:gd name="T29" fmla="*/ 5840 h 12941"/>
                <a:gd name="T30" fmla="*/ 3466 w 15142"/>
                <a:gd name="T31" fmla="*/ 5353 h 12941"/>
                <a:gd name="T32" fmla="*/ 3952 w 15142"/>
                <a:gd name="T33" fmla="*/ 5378 h 12941"/>
                <a:gd name="T34" fmla="*/ 7032 w 15142"/>
                <a:gd name="T35" fmla="*/ 8644 h 12941"/>
                <a:gd name="T36" fmla="*/ 8109 w 15142"/>
                <a:gd name="T37" fmla="*/ 8644 h 12941"/>
                <a:gd name="T38" fmla="*/ 11188 w 15142"/>
                <a:gd name="T39" fmla="*/ 5378 h 12941"/>
                <a:gd name="T40" fmla="*/ 11665 w 15142"/>
                <a:gd name="T41" fmla="*/ 5364 h 12941"/>
                <a:gd name="T42" fmla="*/ 11679 w 15142"/>
                <a:gd name="T43" fmla="*/ 5841 h 12941"/>
                <a:gd name="T44" fmla="*/ 11680 w 15142"/>
                <a:gd name="T45" fmla="*/ 5840 h 1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42" h="12941">
                  <a:moveTo>
                    <a:pt x="14836" y="4282"/>
                  </a:moveTo>
                  <a:lnTo>
                    <a:pt x="12685" y="661"/>
                  </a:lnTo>
                  <a:cubicBezTo>
                    <a:pt x="12440" y="252"/>
                    <a:pt x="12000" y="1"/>
                    <a:pt x="11524" y="0"/>
                  </a:cubicBezTo>
                  <a:lnTo>
                    <a:pt x="3617" y="0"/>
                  </a:lnTo>
                  <a:cubicBezTo>
                    <a:pt x="3141" y="1"/>
                    <a:pt x="2701" y="252"/>
                    <a:pt x="2457" y="661"/>
                  </a:cubicBezTo>
                  <a:lnTo>
                    <a:pt x="306" y="4283"/>
                  </a:lnTo>
                  <a:cubicBezTo>
                    <a:pt x="0" y="4802"/>
                    <a:pt x="72" y="5460"/>
                    <a:pt x="484" y="5899"/>
                  </a:cubicBezTo>
                  <a:lnTo>
                    <a:pt x="6588" y="12376"/>
                  </a:lnTo>
                  <a:cubicBezTo>
                    <a:pt x="7121" y="12941"/>
                    <a:pt x="8020" y="12941"/>
                    <a:pt x="8553" y="12376"/>
                  </a:cubicBezTo>
                  <a:lnTo>
                    <a:pt x="14658" y="5899"/>
                  </a:lnTo>
                  <a:cubicBezTo>
                    <a:pt x="15070" y="5460"/>
                    <a:pt x="15142" y="4801"/>
                    <a:pt x="14836" y="4282"/>
                  </a:cubicBezTo>
                  <a:close/>
                  <a:moveTo>
                    <a:pt x="11680" y="5840"/>
                  </a:moveTo>
                  <a:lnTo>
                    <a:pt x="8600" y="9107"/>
                  </a:lnTo>
                  <a:cubicBezTo>
                    <a:pt x="8041" y="9700"/>
                    <a:pt x="7099" y="9700"/>
                    <a:pt x="6540" y="9107"/>
                  </a:cubicBezTo>
                  <a:lnTo>
                    <a:pt x="3461" y="5840"/>
                  </a:lnTo>
                  <a:cubicBezTo>
                    <a:pt x="3324" y="5706"/>
                    <a:pt x="3326" y="5484"/>
                    <a:pt x="3466" y="5353"/>
                  </a:cubicBezTo>
                  <a:cubicBezTo>
                    <a:pt x="3606" y="5221"/>
                    <a:pt x="3827" y="5233"/>
                    <a:pt x="3952" y="5378"/>
                  </a:cubicBezTo>
                  <a:lnTo>
                    <a:pt x="7032" y="8644"/>
                  </a:lnTo>
                  <a:cubicBezTo>
                    <a:pt x="7324" y="8954"/>
                    <a:pt x="7817" y="8954"/>
                    <a:pt x="8109" y="8644"/>
                  </a:cubicBezTo>
                  <a:lnTo>
                    <a:pt x="11188" y="5378"/>
                  </a:lnTo>
                  <a:cubicBezTo>
                    <a:pt x="11316" y="5242"/>
                    <a:pt x="11529" y="5236"/>
                    <a:pt x="11665" y="5364"/>
                  </a:cubicBezTo>
                  <a:cubicBezTo>
                    <a:pt x="11801" y="5492"/>
                    <a:pt x="11807" y="5705"/>
                    <a:pt x="11679" y="5841"/>
                  </a:cubicBezTo>
                  <a:lnTo>
                    <a:pt x="11680" y="5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87932" y="2464940"/>
            <a:ext cx="949953" cy="686975"/>
            <a:chOff x="7003313" y="3742880"/>
            <a:chExt cx="949953" cy="686975"/>
          </a:xfrm>
        </p:grpSpPr>
        <p:sp>
          <p:nvSpPr>
            <p:cNvPr id="32" name="文本框 31"/>
            <p:cNvSpPr txBox="1"/>
            <p:nvPr/>
          </p:nvSpPr>
          <p:spPr>
            <a:xfrm>
              <a:off x="7003313" y="3742880"/>
              <a:ext cx="8707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KPI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03967" y="4183634"/>
              <a:ext cx="9492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spc="600" dirty="0">
                  <a:solidFill>
                    <a:schemeClr val="bg1"/>
                  </a:solidFill>
                  <a:cs typeface="+mn-ea"/>
                  <a:sym typeface="+mn-lt"/>
                </a:rPr>
                <a:t>LINES</a:t>
              </a:r>
              <a:endParaRPr lang="zh-CN" altLang="en-US" sz="1000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6195" y="4064989"/>
            <a:ext cx="4525710" cy="2413052"/>
            <a:chOff x="556195" y="4064989"/>
            <a:chExt cx="4525710" cy="2413052"/>
          </a:xfrm>
        </p:grpSpPr>
        <p:grpSp>
          <p:nvGrpSpPr>
            <p:cNvPr id="2" name="组合 1"/>
            <p:cNvGrpSpPr/>
            <p:nvPr/>
          </p:nvGrpSpPr>
          <p:grpSpPr>
            <a:xfrm>
              <a:off x="911883" y="4148158"/>
              <a:ext cx="3886000" cy="2329883"/>
              <a:chOff x="7747100" y="1047089"/>
              <a:chExt cx="3886000" cy="23298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9976878" y="2029688"/>
                <a:ext cx="1345240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179939" y="2131888"/>
                <a:ext cx="185499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Changing the world</a:t>
                </a:r>
                <a:endParaRPr lang="en-US" altLang="zh-CN" sz="14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  <a:p>
                <a:pPr algn="r"/>
                <a:r>
                  <a:rPr lang="en-US" altLang="zh-CN" sz="14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 the future</a:t>
                </a:r>
                <a:endParaRPr lang="en-US" altLang="zh-CN" sz="14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矩形: 圆角 4"/>
              <p:cNvSpPr/>
              <p:nvPr/>
            </p:nvSpPr>
            <p:spPr>
              <a:xfrm>
                <a:off x="9709189" y="2904531"/>
                <a:ext cx="1502252" cy="472441"/>
              </a:xfrm>
              <a:prstGeom prst="roundRect">
                <a:avLst>
                  <a:gd name="adj" fmla="val 50000"/>
                </a:avLst>
              </a:prstGeom>
              <a:solidFill>
                <a:srgbClr val="FFA5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9807097" y="2912210"/>
                <a:ext cx="1291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INDEX</a:t>
                </a:r>
                <a:endParaRPr lang="zh-CN" altLang="en-US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747100" y="1116174"/>
                <a:ext cx="3886000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</a:t>
                </a:r>
                <a:r>
                  <a:rPr lang="en-US" altLang="zh-CN" sz="4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ONTENTS</a:t>
                </a:r>
                <a:endParaRPr lang="zh-CN" altLang="en-US" sz="4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9690291" y="1047089"/>
                <a:ext cx="177163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Business Report</a:t>
                </a:r>
                <a:endPara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56195" y="5097318"/>
              <a:ext cx="399473" cy="310701"/>
            </a:xfrm>
            <a:prstGeom prst="rect">
              <a:avLst/>
            </a:prstGeom>
          </p:spPr>
        </p:pic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 flipV="1">
              <a:off x="4682432" y="4064989"/>
              <a:ext cx="399473" cy="3107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3" name="组合 1632"/>
          <p:cNvGrpSpPr/>
          <p:nvPr/>
        </p:nvGrpSpPr>
        <p:grpSpPr>
          <a:xfrm>
            <a:off x="828472" y="2133589"/>
            <a:ext cx="4344411" cy="1491571"/>
            <a:chOff x="713266" y="2294392"/>
            <a:chExt cx="4344411" cy="1491571"/>
          </a:xfrm>
        </p:grpSpPr>
        <p:sp>
          <p:nvSpPr>
            <p:cNvPr id="1634" name="文本框 1633"/>
            <p:cNvSpPr txBox="1"/>
            <p:nvPr/>
          </p:nvSpPr>
          <p:spPr>
            <a:xfrm>
              <a:off x="713266" y="2294392"/>
              <a:ext cx="374333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FF6D1D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rPr>
                <a:t>感谢观看！</a:t>
              </a:r>
              <a:endParaRPr lang="zh-CN" altLang="en-US" sz="4000" b="1" dirty="0">
                <a:solidFill>
                  <a:srgbClr val="FF6D1D"/>
                </a:solidFill>
                <a:latin typeface="汉仪旗黑-80W" panose="00020600040101010101" pitchFamily="18" charset="-122"/>
                <a:ea typeface="汉仪旗黑-80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635" name="文本框 1634"/>
            <p:cNvSpPr txBox="1"/>
            <p:nvPr/>
          </p:nvSpPr>
          <p:spPr>
            <a:xfrm>
              <a:off x="718027" y="3139632"/>
              <a:ext cx="43396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24303D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rPr>
                <a:t>期待您的帮助与支持</a:t>
              </a:r>
              <a:endParaRPr lang="zh-CN" altLang="en-US" sz="3600" dirty="0">
                <a:solidFill>
                  <a:srgbClr val="24303D"/>
                </a:solidFill>
                <a:latin typeface="汉仪旗黑-80W" panose="00020600040101010101" pitchFamily="18" charset="-122"/>
                <a:ea typeface="汉仪旗黑-80W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37" name="矩形 1636"/>
          <p:cNvSpPr/>
          <p:nvPr/>
        </p:nvSpPr>
        <p:spPr>
          <a:xfrm>
            <a:off x="828471" y="3768875"/>
            <a:ext cx="5118210" cy="1011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i="1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Changing the world, dreaming of the future world constantly refreshes mankinds infinite imagination the future take the dream as the cornerstone create new future</a:t>
            </a:r>
            <a:endParaRPr lang="en-US" altLang="zh-CN" sz="1400" i="1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41" name="组合 1640"/>
          <p:cNvGrpSpPr/>
          <p:nvPr/>
        </p:nvGrpSpPr>
        <p:grpSpPr>
          <a:xfrm>
            <a:off x="197037" y="184936"/>
            <a:ext cx="965329" cy="553437"/>
            <a:chOff x="1515911" y="4174559"/>
            <a:chExt cx="1443840" cy="827775"/>
          </a:xfrm>
        </p:grpSpPr>
        <p:sp>
          <p:nvSpPr>
            <p:cNvPr id="1642" name="文本框 1641"/>
            <p:cNvSpPr txBox="1"/>
            <p:nvPr/>
          </p:nvSpPr>
          <p:spPr>
            <a:xfrm>
              <a:off x="1515911" y="4174559"/>
              <a:ext cx="1443840" cy="598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43" name="文本框 1642"/>
            <p:cNvSpPr txBox="1"/>
            <p:nvPr/>
          </p:nvSpPr>
          <p:spPr>
            <a:xfrm>
              <a:off x="1526593" y="4588027"/>
              <a:ext cx="1382484" cy="414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slogan</a:t>
              </a:r>
              <a:endParaRPr lang="zh-CN" altLang="en-US" sz="12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47" name="组合 1646"/>
          <p:cNvGrpSpPr/>
          <p:nvPr/>
        </p:nvGrpSpPr>
        <p:grpSpPr>
          <a:xfrm>
            <a:off x="940449" y="4966804"/>
            <a:ext cx="2447127" cy="600107"/>
            <a:chOff x="660335" y="4529359"/>
            <a:chExt cx="2447127" cy="600107"/>
          </a:xfrm>
        </p:grpSpPr>
        <p:sp>
          <p:nvSpPr>
            <p:cNvPr id="1648" name="矩形: 圆角 1647"/>
            <p:cNvSpPr/>
            <p:nvPr/>
          </p:nvSpPr>
          <p:spPr>
            <a:xfrm>
              <a:off x="660335" y="4529359"/>
              <a:ext cx="2447127" cy="600107"/>
            </a:xfrm>
            <a:prstGeom prst="roundRect">
              <a:avLst>
                <a:gd name="adj" fmla="val 50000"/>
              </a:avLst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49" name="图形 49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684" y="4673074"/>
              <a:ext cx="312677" cy="312677"/>
            </a:xfrm>
            <a:prstGeom prst="rect">
              <a:avLst/>
            </a:prstGeom>
          </p:spPr>
        </p:pic>
        <p:sp>
          <p:nvSpPr>
            <p:cNvPr id="1650" name="矩形 1649"/>
            <p:cNvSpPr/>
            <p:nvPr/>
          </p:nvSpPr>
          <p:spPr>
            <a:xfrm>
              <a:off x="1198411" y="4598580"/>
              <a:ext cx="140843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52" name="图形 16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52534" y="1893736"/>
            <a:ext cx="399473" cy="310701"/>
          </a:xfrm>
          <a:prstGeom prst="rect">
            <a:avLst/>
          </a:prstGeom>
        </p:spPr>
      </p:pic>
      <p:pic>
        <p:nvPicPr>
          <p:cNvPr id="1653" name="图形 16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5754583" y="4400831"/>
            <a:ext cx="399473" cy="310701"/>
          </a:xfrm>
          <a:prstGeom prst="rect">
            <a:avLst/>
          </a:prstGeom>
        </p:spPr>
      </p:pic>
      <p:cxnSp>
        <p:nvCxnSpPr>
          <p:cNvPr id="1655" name="直接连接符 1654"/>
          <p:cNvCxnSpPr/>
          <p:nvPr/>
        </p:nvCxnSpPr>
        <p:spPr>
          <a:xfrm>
            <a:off x="940449" y="3668702"/>
            <a:ext cx="4507851" cy="0"/>
          </a:xfrm>
          <a:prstGeom prst="line">
            <a:avLst/>
          </a:prstGeom>
          <a:ln>
            <a:solidFill>
              <a:srgbClr val="FF6D1D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008075" y="3668702"/>
            <a:ext cx="1196632" cy="929192"/>
            <a:chOff x="7003313" y="3742880"/>
            <a:chExt cx="1196632" cy="929192"/>
          </a:xfrm>
        </p:grpSpPr>
        <p:sp>
          <p:nvSpPr>
            <p:cNvPr id="17" name="文本框 16"/>
            <p:cNvSpPr txBox="1"/>
            <p:nvPr/>
          </p:nvSpPr>
          <p:spPr>
            <a:xfrm>
              <a:off x="7003313" y="3742880"/>
              <a:ext cx="112883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KPI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24623" y="4333518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pc="600" dirty="0">
                  <a:solidFill>
                    <a:schemeClr val="bg1"/>
                  </a:solidFill>
                  <a:cs typeface="+mn-ea"/>
                  <a:sym typeface="+mn-lt"/>
                </a:rPr>
                <a:t>LINES</a:t>
              </a:r>
              <a:endParaRPr lang="zh-CN" altLang="en-US" sz="1600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771367" y="2175094"/>
            <a:ext cx="6715533" cy="2681461"/>
            <a:chOff x="3771367" y="2175094"/>
            <a:chExt cx="6715533" cy="2681461"/>
          </a:xfrm>
        </p:grpSpPr>
        <p:grpSp>
          <p:nvGrpSpPr>
            <p:cNvPr id="2" name="组合 1"/>
            <p:cNvGrpSpPr/>
            <p:nvPr/>
          </p:nvGrpSpPr>
          <p:grpSpPr>
            <a:xfrm>
              <a:off x="4330337" y="2485224"/>
              <a:ext cx="3339123" cy="861774"/>
              <a:chOff x="7448545" y="1281800"/>
              <a:chExt cx="3339123" cy="861774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8493450" y="1281800"/>
                <a:ext cx="22942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企业介绍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8493450" y="1835797"/>
                <a:ext cx="21146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Enterprise introduction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7448545" y="1329060"/>
                <a:ext cx="806070" cy="806070"/>
              </a:xfrm>
              <a:prstGeom prst="ellipse">
                <a:avLst/>
              </a:pr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7561440" y="1441955"/>
                <a:ext cx="580280" cy="580280"/>
              </a:xfrm>
              <a:prstGeom prst="rect">
                <a:avLst/>
              </a:prstGeom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5375242" y="3701572"/>
              <a:ext cx="4813784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正文内容，本段适应大段文字章节如果文字较多的内容描述适合放在这里，请在此修改的内容将内容粘贴到记事本后，复制到此段落中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…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 flipV="1">
              <a:off x="5469222" y="3434847"/>
              <a:ext cx="678652" cy="120820"/>
            </a:xfrm>
            <a:prstGeom prst="roundRect">
              <a:avLst>
                <a:gd name="adj" fmla="val 50000"/>
              </a:avLst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V="1">
              <a:off x="3771367" y="4545854"/>
              <a:ext cx="399473" cy="310701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 flipV="1">
              <a:off x="10087427" y="2175094"/>
              <a:ext cx="399473" cy="3107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851" y="196289"/>
            <a:ext cx="1481041" cy="400110"/>
            <a:chOff x="4330337" y="2416975"/>
            <a:chExt cx="1481041" cy="400110"/>
          </a:xfrm>
        </p:grpSpPr>
        <p:sp>
          <p:nvSpPr>
            <p:cNvPr id="2" name="文本框 1"/>
            <p:cNvSpPr txBox="1"/>
            <p:nvPr/>
          </p:nvSpPr>
          <p:spPr>
            <a:xfrm>
              <a:off x="4575142" y="2416975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企业介绍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68590" y="1884854"/>
            <a:ext cx="5672593" cy="3587817"/>
            <a:chOff x="5699319" y="1808010"/>
            <a:chExt cx="5672593" cy="3587817"/>
          </a:xfrm>
        </p:grpSpPr>
        <p:grpSp>
          <p:nvGrpSpPr>
            <p:cNvPr id="6" name="组合 5"/>
            <p:cNvGrpSpPr/>
            <p:nvPr/>
          </p:nvGrpSpPr>
          <p:grpSpPr>
            <a:xfrm>
              <a:off x="5699319" y="1808010"/>
              <a:ext cx="5672593" cy="3172861"/>
              <a:chOff x="5593145" y="1663139"/>
              <a:chExt cx="5672593" cy="317286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593145" y="1663139"/>
                <a:ext cx="5369928" cy="3172861"/>
              </a:xfrm>
              <a:prstGeom prst="rect">
                <a:avLst/>
              </a:pr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881137" y="3654256"/>
                <a:ext cx="4384601" cy="829505"/>
                <a:chOff x="6206836" y="3156501"/>
                <a:chExt cx="4384601" cy="829505"/>
              </a:xfrm>
            </p:grpSpPr>
            <p:sp>
              <p:nvSpPr>
                <p:cNvPr id="10" name="矩形 9"/>
                <p:cNvSpPr/>
                <p:nvPr/>
              </p:nvSpPr>
              <p:spPr>
                <a:xfrm rot="16200000">
                  <a:off x="7970842" y="1524374"/>
                  <a:ext cx="697626" cy="4225637"/>
                </a:xfrm>
                <a:prstGeom prst="rect">
                  <a:avLst/>
                </a:prstGeom>
                <a:solidFill>
                  <a:schemeClr val="accent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6357586" y="3156501"/>
                  <a:ext cx="4233851" cy="7976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8000"/>
                    </a:lnSpc>
                  </a:pPr>
                  <a:r>
                    <a:rPr lang="en-US" altLang="zh-CN" sz="3200" b="1" spc="1000" dirty="0">
                      <a:solidFill>
                        <a:schemeClr val="bg1">
                          <a:alpha val="30000"/>
                        </a:schemeClr>
                      </a:solidFill>
                      <a:cs typeface="+mn-ea"/>
                      <a:sym typeface="+mn-lt"/>
                    </a:rPr>
                    <a:t>INFOMATION</a:t>
                  </a:r>
                  <a:endParaRPr lang="zh-CN" altLang="en-US" sz="3200" b="1" spc="1000" dirty="0">
                    <a:solidFill>
                      <a:schemeClr val="bg1">
                        <a:alpha val="3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" name="矩形 6"/>
            <p:cNvSpPr/>
            <p:nvPr/>
          </p:nvSpPr>
          <p:spPr>
            <a:xfrm>
              <a:off x="6839531" y="5077085"/>
              <a:ext cx="4413388" cy="318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Changing the world, dreaming of the future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230421" y="2505448"/>
            <a:ext cx="0" cy="2054693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989690" y="1117766"/>
            <a:ext cx="3938159" cy="4656375"/>
            <a:chOff x="989690" y="943595"/>
            <a:chExt cx="3938159" cy="4656375"/>
          </a:xfrm>
        </p:grpSpPr>
        <p:grpSp>
          <p:nvGrpSpPr>
            <p:cNvPr id="14" name="组合 13"/>
            <p:cNvGrpSpPr/>
            <p:nvPr/>
          </p:nvGrpSpPr>
          <p:grpSpPr>
            <a:xfrm>
              <a:off x="989690" y="943595"/>
              <a:ext cx="3938159" cy="3912239"/>
              <a:chOff x="7573609" y="963886"/>
              <a:chExt cx="3938159" cy="391223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573609" y="2438663"/>
                <a:ext cx="3938159" cy="2437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8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正文内容，本段适应大段文字章节。如果文字较多的内容描述在此修改您的内容，或者将内容粘贴到记事本后，复制到此段落中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58000"/>
                  </a:lnSpc>
                </a:pP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58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在此修改您的内容，或者将内容粘贴到记事本后，复制到此段落中，如果文字过多，您可右键修改“段落”调节合适的行间距。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573609" y="963886"/>
                <a:ext cx="2590774" cy="1342313"/>
                <a:chOff x="4887107" y="1083141"/>
                <a:chExt cx="2590774" cy="1342313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4887107" y="1820040"/>
                  <a:ext cx="2590774" cy="4450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8000"/>
                    </a:lnSpc>
                  </a:pPr>
                  <a:r>
                    <a:rPr lang="en-US" altLang="zh-CN" sz="1600" dirty="0">
                      <a:solidFill>
                        <a:srgbClr val="BBBCBB"/>
                      </a:solidFill>
                      <a:cs typeface="+mn-ea"/>
                      <a:sym typeface="+mn-lt"/>
                    </a:rPr>
                    <a:t>Information &amp; Document</a:t>
                  </a:r>
                  <a:endParaRPr lang="zh-CN" altLang="en-US" sz="1600" dirty="0">
                    <a:solidFill>
                      <a:srgbClr val="BBBCB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4887107" y="1083141"/>
                  <a:ext cx="2294218" cy="9739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8000"/>
                    </a:lnSpc>
                  </a:pPr>
                  <a:r>
                    <a: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: 圆角 21"/>
                <p:cNvSpPr/>
                <p:nvPr/>
              </p:nvSpPr>
              <p:spPr>
                <a:xfrm>
                  <a:off x="4993281" y="2329834"/>
                  <a:ext cx="601547" cy="9562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8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1095864" y="5105102"/>
              <a:ext cx="1479892" cy="494868"/>
              <a:chOff x="660335" y="2852960"/>
              <a:chExt cx="1479892" cy="494868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660335" y="2852960"/>
                <a:ext cx="1479892" cy="4948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94987" y="2900339"/>
                <a:ext cx="123623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重点内容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331981" y="1622559"/>
            <a:ext cx="4721189" cy="3612881"/>
            <a:chOff x="1374811" y="1622559"/>
            <a:chExt cx="4721189" cy="3612881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4811" y="1622559"/>
              <a:ext cx="4721189" cy="3612881"/>
              <a:chOff x="1330361" y="1629261"/>
              <a:chExt cx="4721189" cy="361288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330362" y="1629261"/>
                <a:ext cx="4721188" cy="174583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330361" y="3496310"/>
                <a:ext cx="2298385" cy="174583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753164" y="3496310"/>
                <a:ext cx="2298386" cy="1745832"/>
              </a:xfrm>
              <a:prstGeom prst="rect">
                <a:avLst/>
              </a:prstGeom>
            </p:spPr>
          </p:pic>
        </p:grpSp>
        <p:sp>
          <p:nvSpPr>
            <p:cNvPr id="17" name="文本框 16"/>
            <p:cNvSpPr txBox="1"/>
            <p:nvPr/>
          </p:nvSpPr>
          <p:spPr>
            <a:xfrm>
              <a:off x="1705209" y="1917799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05209" y="2379464"/>
              <a:ext cx="4085992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正文内容，本段适应大段文字章节，如果文字较多的内容描述比较适合放在这里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36880" y="1379614"/>
            <a:ext cx="3868282" cy="3925201"/>
            <a:chOff x="1367860" y="1480914"/>
            <a:chExt cx="3868282" cy="3925201"/>
          </a:xfrm>
        </p:grpSpPr>
        <p:sp>
          <p:nvSpPr>
            <p:cNvPr id="20" name="文本框 19"/>
            <p:cNvSpPr txBox="1"/>
            <p:nvPr/>
          </p:nvSpPr>
          <p:spPr>
            <a:xfrm>
              <a:off x="1367860" y="2880102"/>
              <a:ext cx="3868282" cy="252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6" name="直接连接符 25"/>
          <p:cNvCxnSpPr/>
          <p:nvPr/>
        </p:nvCxnSpPr>
        <p:spPr>
          <a:xfrm>
            <a:off x="6695237" y="2710974"/>
            <a:ext cx="0" cy="1698094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280851" y="196289"/>
            <a:ext cx="1481041" cy="400110"/>
            <a:chOff x="4330337" y="2416975"/>
            <a:chExt cx="1481041" cy="400110"/>
          </a:xfrm>
        </p:grpSpPr>
        <p:sp>
          <p:nvSpPr>
            <p:cNvPr id="41" name="文本框 40"/>
            <p:cNvSpPr txBox="1"/>
            <p:nvPr/>
          </p:nvSpPr>
          <p:spPr>
            <a:xfrm>
              <a:off x="4575142" y="2416975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企业介绍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2941" y="1349883"/>
            <a:ext cx="7366119" cy="691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4416" y="5213187"/>
            <a:ext cx="4083169" cy="345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如果文字较多的内容描述比较适合放在这里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359487"/>
            <a:ext cx="12192000" cy="2523449"/>
            <a:chOff x="0" y="2359487"/>
            <a:chExt cx="12192000" cy="2523449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2359487"/>
              <a:ext cx="12192000" cy="2523449"/>
              <a:chOff x="-104172" y="2847167"/>
              <a:chExt cx="12296172" cy="254501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-104172" y="2847167"/>
                <a:ext cx="3071757" cy="2545010"/>
              </a:xfrm>
              <a:prstGeom prst="rect">
                <a:avLst/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5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960630" y="2847167"/>
                <a:ext cx="3083284" cy="2545010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0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043914" y="2847167"/>
                <a:ext cx="3071757" cy="2545010"/>
              </a:xfrm>
              <a:prstGeom prst="rect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5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120243" y="2847167"/>
                <a:ext cx="3071757" cy="2545010"/>
              </a:xfrm>
              <a:prstGeom prst="rect">
                <a:avLst/>
              </a:prstGeom>
              <a:blipFill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2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322975" y="2859617"/>
              <a:ext cx="1523189" cy="1523189"/>
              <a:chOff x="7680743" y="2769006"/>
              <a:chExt cx="1523189" cy="1523189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680743" y="2769006"/>
                <a:ext cx="1523189" cy="1523189"/>
              </a:xfrm>
              <a:prstGeom prst="ellipse">
                <a:avLst/>
              </a:pr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7816469" y="2985461"/>
                <a:ext cx="1250834" cy="1297173"/>
                <a:chOff x="7820820" y="3019597"/>
                <a:chExt cx="1250834" cy="1297173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7820820" y="3019597"/>
                  <a:ext cx="1220206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48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KPI</a:t>
                  </a:r>
                  <a:endParaRPr lang="zh-CN" altLang="en-US" sz="48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851447" y="3670439"/>
                  <a:ext cx="122020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pc="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LINES</a:t>
                  </a:r>
                  <a:endParaRPr lang="zh-CN" altLang="en-US" spc="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280851" y="196289"/>
            <a:ext cx="1481041" cy="400110"/>
            <a:chOff x="4330337" y="2416975"/>
            <a:chExt cx="1481041" cy="400110"/>
          </a:xfrm>
        </p:grpSpPr>
        <p:sp>
          <p:nvSpPr>
            <p:cNvPr id="16" name="文本框 15"/>
            <p:cNvSpPr txBox="1"/>
            <p:nvPr/>
          </p:nvSpPr>
          <p:spPr>
            <a:xfrm>
              <a:off x="4575142" y="2416975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企业介绍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771367" y="2175094"/>
            <a:ext cx="6715533" cy="2681461"/>
            <a:chOff x="3771367" y="2175094"/>
            <a:chExt cx="6715533" cy="2681461"/>
          </a:xfrm>
        </p:grpSpPr>
        <p:grpSp>
          <p:nvGrpSpPr>
            <p:cNvPr id="2" name="组合 1"/>
            <p:cNvGrpSpPr/>
            <p:nvPr/>
          </p:nvGrpSpPr>
          <p:grpSpPr>
            <a:xfrm>
              <a:off x="4330337" y="2485224"/>
              <a:ext cx="3866511" cy="861774"/>
              <a:chOff x="7448545" y="1281800"/>
              <a:chExt cx="3866511" cy="861774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8493450" y="1281800"/>
                <a:ext cx="28216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产品与服务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8493450" y="1835797"/>
                <a:ext cx="189026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Products &amp; services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7448545" y="1329060"/>
                <a:ext cx="806070" cy="806070"/>
              </a:xfrm>
              <a:prstGeom prst="ellipse">
                <a:avLst/>
              </a:prstGeom>
              <a:solidFill>
                <a:srgbClr val="FF6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75242" y="3701572"/>
              <a:ext cx="4813784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正文内容，本段适应大段文字章节如果文字较多的内容描述适合放在这里，请在此修改的内容将内容粘贴到记事本后，复制到此段落中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60000"/>
                    </a:schemeClr>
                  </a:solidFill>
                  <a:cs typeface="+mn-ea"/>
                  <a:sym typeface="+mn-lt"/>
                </a:rPr>
                <a:t>…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 flipV="1">
              <a:off x="5469222" y="3434847"/>
              <a:ext cx="678652" cy="120820"/>
            </a:xfrm>
            <a:prstGeom prst="roundRect">
              <a:avLst>
                <a:gd name="adj" fmla="val 50000"/>
              </a:avLst>
            </a:prstGeom>
            <a:solidFill>
              <a:srgbClr val="FFA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V="1">
              <a:off x="3771367" y="4545854"/>
              <a:ext cx="399473" cy="310701"/>
            </a:xfrm>
            <a:prstGeom prst="rect">
              <a:avLst/>
            </a:prstGeom>
          </p:spPr>
        </p:pic>
        <p:sp>
          <p:nvSpPr>
            <p:cNvPr id="35" name="椭圆 10"/>
            <p:cNvSpPr/>
            <p:nvPr/>
          </p:nvSpPr>
          <p:spPr>
            <a:xfrm>
              <a:off x="4508178" y="2742244"/>
              <a:ext cx="456451" cy="390129"/>
            </a:xfrm>
            <a:custGeom>
              <a:avLst/>
              <a:gdLst>
                <a:gd name="T0" fmla="*/ 14836 w 15142"/>
                <a:gd name="T1" fmla="*/ 4282 h 12941"/>
                <a:gd name="T2" fmla="*/ 12685 w 15142"/>
                <a:gd name="T3" fmla="*/ 661 h 12941"/>
                <a:gd name="T4" fmla="*/ 11524 w 15142"/>
                <a:gd name="T5" fmla="*/ 0 h 12941"/>
                <a:gd name="T6" fmla="*/ 3617 w 15142"/>
                <a:gd name="T7" fmla="*/ 0 h 12941"/>
                <a:gd name="T8" fmla="*/ 2457 w 15142"/>
                <a:gd name="T9" fmla="*/ 661 h 12941"/>
                <a:gd name="T10" fmla="*/ 306 w 15142"/>
                <a:gd name="T11" fmla="*/ 4283 h 12941"/>
                <a:gd name="T12" fmla="*/ 484 w 15142"/>
                <a:gd name="T13" fmla="*/ 5899 h 12941"/>
                <a:gd name="T14" fmla="*/ 6588 w 15142"/>
                <a:gd name="T15" fmla="*/ 12376 h 12941"/>
                <a:gd name="T16" fmla="*/ 8553 w 15142"/>
                <a:gd name="T17" fmla="*/ 12376 h 12941"/>
                <a:gd name="T18" fmla="*/ 14658 w 15142"/>
                <a:gd name="T19" fmla="*/ 5899 h 12941"/>
                <a:gd name="T20" fmla="*/ 14836 w 15142"/>
                <a:gd name="T21" fmla="*/ 4282 h 12941"/>
                <a:gd name="T22" fmla="*/ 11680 w 15142"/>
                <a:gd name="T23" fmla="*/ 5840 h 12941"/>
                <a:gd name="T24" fmla="*/ 8600 w 15142"/>
                <a:gd name="T25" fmla="*/ 9107 h 12941"/>
                <a:gd name="T26" fmla="*/ 6540 w 15142"/>
                <a:gd name="T27" fmla="*/ 9107 h 12941"/>
                <a:gd name="T28" fmla="*/ 3461 w 15142"/>
                <a:gd name="T29" fmla="*/ 5840 h 12941"/>
                <a:gd name="T30" fmla="*/ 3466 w 15142"/>
                <a:gd name="T31" fmla="*/ 5353 h 12941"/>
                <a:gd name="T32" fmla="*/ 3952 w 15142"/>
                <a:gd name="T33" fmla="*/ 5378 h 12941"/>
                <a:gd name="T34" fmla="*/ 7032 w 15142"/>
                <a:gd name="T35" fmla="*/ 8644 h 12941"/>
                <a:gd name="T36" fmla="*/ 8109 w 15142"/>
                <a:gd name="T37" fmla="*/ 8644 h 12941"/>
                <a:gd name="T38" fmla="*/ 11188 w 15142"/>
                <a:gd name="T39" fmla="*/ 5378 h 12941"/>
                <a:gd name="T40" fmla="*/ 11665 w 15142"/>
                <a:gd name="T41" fmla="*/ 5364 h 12941"/>
                <a:gd name="T42" fmla="*/ 11679 w 15142"/>
                <a:gd name="T43" fmla="*/ 5841 h 12941"/>
                <a:gd name="T44" fmla="*/ 11680 w 15142"/>
                <a:gd name="T45" fmla="*/ 5840 h 1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42" h="12941">
                  <a:moveTo>
                    <a:pt x="14836" y="4282"/>
                  </a:moveTo>
                  <a:lnTo>
                    <a:pt x="12685" y="661"/>
                  </a:lnTo>
                  <a:cubicBezTo>
                    <a:pt x="12440" y="252"/>
                    <a:pt x="12000" y="1"/>
                    <a:pt x="11524" y="0"/>
                  </a:cubicBezTo>
                  <a:lnTo>
                    <a:pt x="3617" y="0"/>
                  </a:lnTo>
                  <a:cubicBezTo>
                    <a:pt x="3141" y="1"/>
                    <a:pt x="2701" y="252"/>
                    <a:pt x="2457" y="661"/>
                  </a:cubicBezTo>
                  <a:lnTo>
                    <a:pt x="306" y="4283"/>
                  </a:lnTo>
                  <a:cubicBezTo>
                    <a:pt x="0" y="4802"/>
                    <a:pt x="72" y="5460"/>
                    <a:pt x="484" y="5899"/>
                  </a:cubicBezTo>
                  <a:lnTo>
                    <a:pt x="6588" y="12376"/>
                  </a:lnTo>
                  <a:cubicBezTo>
                    <a:pt x="7121" y="12941"/>
                    <a:pt x="8020" y="12941"/>
                    <a:pt x="8553" y="12376"/>
                  </a:cubicBezTo>
                  <a:lnTo>
                    <a:pt x="14658" y="5899"/>
                  </a:lnTo>
                  <a:cubicBezTo>
                    <a:pt x="15070" y="5460"/>
                    <a:pt x="15142" y="4801"/>
                    <a:pt x="14836" y="4282"/>
                  </a:cubicBezTo>
                  <a:close/>
                  <a:moveTo>
                    <a:pt x="11680" y="5840"/>
                  </a:moveTo>
                  <a:lnTo>
                    <a:pt x="8600" y="9107"/>
                  </a:lnTo>
                  <a:cubicBezTo>
                    <a:pt x="8041" y="9700"/>
                    <a:pt x="7099" y="9700"/>
                    <a:pt x="6540" y="9107"/>
                  </a:cubicBezTo>
                  <a:lnTo>
                    <a:pt x="3461" y="5840"/>
                  </a:lnTo>
                  <a:cubicBezTo>
                    <a:pt x="3324" y="5706"/>
                    <a:pt x="3326" y="5484"/>
                    <a:pt x="3466" y="5353"/>
                  </a:cubicBezTo>
                  <a:cubicBezTo>
                    <a:pt x="3606" y="5221"/>
                    <a:pt x="3827" y="5233"/>
                    <a:pt x="3952" y="5378"/>
                  </a:cubicBezTo>
                  <a:lnTo>
                    <a:pt x="7032" y="8644"/>
                  </a:lnTo>
                  <a:cubicBezTo>
                    <a:pt x="7324" y="8954"/>
                    <a:pt x="7817" y="8954"/>
                    <a:pt x="8109" y="8644"/>
                  </a:cubicBezTo>
                  <a:lnTo>
                    <a:pt x="11188" y="5378"/>
                  </a:lnTo>
                  <a:cubicBezTo>
                    <a:pt x="11316" y="5242"/>
                    <a:pt x="11529" y="5236"/>
                    <a:pt x="11665" y="5364"/>
                  </a:cubicBezTo>
                  <a:cubicBezTo>
                    <a:pt x="11801" y="5492"/>
                    <a:pt x="11807" y="5705"/>
                    <a:pt x="11679" y="5841"/>
                  </a:cubicBezTo>
                  <a:lnTo>
                    <a:pt x="11680" y="5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 flipV="1">
              <a:off x="10087427" y="2175094"/>
              <a:ext cx="399473" cy="3107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73838" y="1690229"/>
            <a:ext cx="5169110" cy="3451835"/>
            <a:chOff x="4658605" y="1302905"/>
            <a:chExt cx="5169110" cy="3451835"/>
          </a:xfrm>
        </p:grpSpPr>
        <p:sp>
          <p:nvSpPr>
            <p:cNvPr id="3" name="圆角矩形 16"/>
            <p:cNvSpPr/>
            <p:nvPr/>
          </p:nvSpPr>
          <p:spPr>
            <a:xfrm>
              <a:off x="5761105" y="1302905"/>
              <a:ext cx="4066610" cy="1524846"/>
            </a:xfrm>
            <a:prstGeom prst="roundRect">
              <a:avLst>
                <a:gd name="adj" fmla="val 87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57959" y="1571763"/>
              <a:ext cx="3272902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rPr>
                <a:t>单击此处添加简短说明，请您在此修改您的内容。单击此处添加简短说明，请您在此修改您的内容。</a:t>
              </a:r>
              <a:endParaRPr lang="en-US" altLang="zh-CN" sz="16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658605" y="138856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6" name="arrow-pointing-left-circular-button_20407"/>
            <p:cNvSpPr>
              <a:spLocks noChangeAspect="1"/>
            </p:cNvSpPr>
            <p:nvPr/>
          </p:nvSpPr>
          <p:spPr bwMode="auto">
            <a:xfrm>
              <a:off x="4869464" y="1543353"/>
              <a:ext cx="292977" cy="405123"/>
            </a:xfrm>
            <a:custGeom>
              <a:avLst/>
              <a:gdLst>
                <a:gd name="T0" fmla="*/ 7232 w 7232"/>
                <a:gd name="T1" fmla="*/ 3121 h 10000"/>
                <a:gd name="T2" fmla="*/ 7111 w 7232"/>
                <a:gd name="T3" fmla="*/ 3910 h 10000"/>
                <a:gd name="T4" fmla="*/ 6839 w 7232"/>
                <a:gd name="T5" fmla="*/ 4509 h 10000"/>
                <a:gd name="T6" fmla="*/ 6407 w 7232"/>
                <a:gd name="T7" fmla="*/ 4974 h 10000"/>
                <a:gd name="T8" fmla="*/ 5959 w 7232"/>
                <a:gd name="T9" fmla="*/ 5314 h 10000"/>
                <a:gd name="T10" fmla="*/ 5482 w 7232"/>
                <a:gd name="T11" fmla="*/ 5591 h 10000"/>
                <a:gd name="T12" fmla="*/ 4946 w 7232"/>
                <a:gd name="T13" fmla="*/ 6099 h 10000"/>
                <a:gd name="T14" fmla="*/ 4731 w 7232"/>
                <a:gd name="T15" fmla="*/ 6624 h 10000"/>
                <a:gd name="T16" fmla="*/ 4637 w 7232"/>
                <a:gd name="T17" fmla="*/ 6879 h 10000"/>
                <a:gd name="T18" fmla="*/ 4418 w 7232"/>
                <a:gd name="T19" fmla="*/ 7000 h 10000"/>
                <a:gd name="T20" fmla="*/ 2543 w 7232"/>
                <a:gd name="T21" fmla="*/ 7000 h 10000"/>
                <a:gd name="T22" fmla="*/ 2345 w 7232"/>
                <a:gd name="T23" fmla="*/ 6855 h 10000"/>
                <a:gd name="T24" fmla="*/ 2262 w 7232"/>
                <a:gd name="T25" fmla="*/ 6563 h 10000"/>
                <a:gd name="T26" fmla="*/ 2262 w 7232"/>
                <a:gd name="T27" fmla="*/ 6213 h 10000"/>
                <a:gd name="T28" fmla="*/ 2770 w 7232"/>
                <a:gd name="T29" fmla="*/ 4990 h 10000"/>
                <a:gd name="T30" fmla="*/ 3887 w 7232"/>
                <a:gd name="T31" fmla="*/ 4141 h 10000"/>
                <a:gd name="T32" fmla="*/ 4543 w 7232"/>
                <a:gd name="T33" fmla="*/ 3704 h 10000"/>
                <a:gd name="T34" fmla="*/ 4740 w 7232"/>
                <a:gd name="T35" fmla="*/ 3110 h 10000"/>
                <a:gd name="T36" fmla="*/ 4376 w 7232"/>
                <a:gd name="T37" fmla="*/ 2531 h 10000"/>
                <a:gd name="T38" fmla="*/ 3536 w 7232"/>
                <a:gd name="T39" fmla="*/ 2281 h 10000"/>
                <a:gd name="T40" fmla="*/ 2691 w 7232"/>
                <a:gd name="T41" fmla="*/ 2508 h 10000"/>
                <a:gd name="T42" fmla="*/ 1855 w 7232"/>
                <a:gd name="T43" fmla="*/ 3406 h 10000"/>
                <a:gd name="T44" fmla="*/ 1614 w 7232"/>
                <a:gd name="T45" fmla="*/ 3531 h 10000"/>
                <a:gd name="T46" fmla="*/ 1417 w 7232"/>
                <a:gd name="T47" fmla="*/ 3469 h 10000"/>
                <a:gd name="T48" fmla="*/ 135 w 7232"/>
                <a:gd name="T49" fmla="*/ 2493 h 10000"/>
                <a:gd name="T50" fmla="*/ 14 w 7232"/>
                <a:gd name="T51" fmla="*/ 2296 h 10000"/>
                <a:gd name="T52" fmla="*/ 56 w 7232"/>
                <a:gd name="T53" fmla="*/ 2078 h 10000"/>
                <a:gd name="T54" fmla="*/ 3684 w 7232"/>
                <a:gd name="T55" fmla="*/ 0 h 10000"/>
                <a:gd name="T56" fmla="*/ 4942 w 7232"/>
                <a:gd name="T57" fmla="*/ 241 h 10000"/>
                <a:gd name="T58" fmla="*/ 6084 w 7232"/>
                <a:gd name="T59" fmla="*/ 890 h 10000"/>
                <a:gd name="T60" fmla="*/ 6912 w 7232"/>
                <a:gd name="T61" fmla="*/ 1886 h 10000"/>
                <a:gd name="T62" fmla="*/ 7232 w 7232"/>
                <a:gd name="T63" fmla="*/ 3121 h 10000"/>
                <a:gd name="T64" fmla="*/ 4764 w 7232"/>
                <a:gd name="T65" fmla="*/ 7813 h 10000"/>
                <a:gd name="T66" fmla="*/ 4764 w 7232"/>
                <a:gd name="T67" fmla="*/ 9688 h 10000"/>
                <a:gd name="T68" fmla="*/ 4670 w 7232"/>
                <a:gd name="T69" fmla="*/ 9906 h 10000"/>
                <a:gd name="T70" fmla="*/ 4451 w 7232"/>
                <a:gd name="T71" fmla="*/ 10000 h 10000"/>
                <a:gd name="T72" fmla="*/ 2575 w 7232"/>
                <a:gd name="T73" fmla="*/ 10000 h 10000"/>
                <a:gd name="T74" fmla="*/ 2356 w 7232"/>
                <a:gd name="T75" fmla="*/ 9906 h 10000"/>
                <a:gd name="T76" fmla="*/ 2262 w 7232"/>
                <a:gd name="T77" fmla="*/ 9688 h 10000"/>
                <a:gd name="T78" fmla="*/ 2262 w 7232"/>
                <a:gd name="T79" fmla="*/ 7813 h 10000"/>
                <a:gd name="T80" fmla="*/ 2356 w 7232"/>
                <a:gd name="T81" fmla="*/ 7594 h 10000"/>
                <a:gd name="T82" fmla="*/ 2575 w 7232"/>
                <a:gd name="T83" fmla="*/ 7500 h 10000"/>
                <a:gd name="T84" fmla="*/ 4451 w 7232"/>
                <a:gd name="T85" fmla="*/ 7500 h 10000"/>
                <a:gd name="T86" fmla="*/ 4670 w 7232"/>
                <a:gd name="T87" fmla="*/ 7594 h 10000"/>
                <a:gd name="T88" fmla="*/ 4764 w 7232"/>
                <a:gd name="T89" fmla="*/ 7813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32" h="10000">
                  <a:moveTo>
                    <a:pt x="7232" y="3121"/>
                  </a:moveTo>
                  <a:cubicBezTo>
                    <a:pt x="7232" y="3403"/>
                    <a:pt x="7191" y="3665"/>
                    <a:pt x="7111" y="3910"/>
                  </a:cubicBezTo>
                  <a:cubicBezTo>
                    <a:pt x="7031" y="4155"/>
                    <a:pt x="6939" y="4354"/>
                    <a:pt x="6839" y="4509"/>
                  </a:cubicBezTo>
                  <a:cubicBezTo>
                    <a:pt x="6736" y="4664"/>
                    <a:pt x="6594" y="4818"/>
                    <a:pt x="6407" y="4974"/>
                  </a:cubicBezTo>
                  <a:cubicBezTo>
                    <a:pt x="6221" y="5130"/>
                    <a:pt x="6072" y="5244"/>
                    <a:pt x="5959" y="5314"/>
                  </a:cubicBezTo>
                  <a:cubicBezTo>
                    <a:pt x="5844" y="5385"/>
                    <a:pt x="5686" y="5476"/>
                    <a:pt x="5482" y="5591"/>
                  </a:cubicBezTo>
                  <a:cubicBezTo>
                    <a:pt x="5268" y="5711"/>
                    <a:pt x="5090" y="5880"/>
                    <a:pt x="4946" y="6099"/>
                  </a:cubicBezTo>
                  <a:cubicBezTo>
                    <a:pt x="4804" y="6318"/>
                    <a:pt x="4731" y="6491"/>
                    <a:pt x="4731" y="6624"/>
                  </a:cubicBezTo>
                  <a:cubicBezTo>
                    <a:pt x="4731" y="6713"/>
                    <a:pt x="4700" y="6796"/>
                    <a:pt x="4637" y="6879"/>
                  </a:cubicBezTo>
                  <a:cubicBezTo>
                    <a:pt x="4575" y="6959"/>
                    <a:pt x="4502" y="7000"/>
                    <a:pt x="4418" y="7000"/>
                  </a:cubicBezTo>
                  <a:lnTo>
                    <a:pt x="2543" y="7000"/>
                  </a:lnTo>
                  <a:cubicBezTo>
                    <a:pt x="2465" y="7000"/>
                    <a:pt x="2398" y="6953"/>
                    <a:pt x="2345" y="6855"/>
                  </a:cubicBezTo>
                  <a:cubicBezTo>
                    <a:pt x="2291" y="6758"/>
                    <a:pt x="2262" y="6661"/>
                    <a:pt x="2262" y="6563"/>
                  </a:cubicBezTo>
                  <a:lnTo>
                    <a:pt x="2262" y="6213"/>
                  </a:lnTo>
                  <a:cubicBezTo>
                    <a:pt x="2262" y="5780"/>
                    <a:pt x="2431" y="5373"/>
                    <a:pt x="2770" y="4990"/>
                  </a:cubicBezTo>
                  <a:cubicBezTo>
                    <a:pt x="3109" y="4608"/>
                    <a:pt x="3481" y="4324"/>
                    <a:pt x="3887" y="4141"/>
                  </a:cubicBezTo>
                  <a:cubicBezTo>
                    <a:pt x="4195" y="4000"/>
                    <a:pt x="4414" y="3855"/>
                    <a:pt x="4543" y="3704"/>
                  </a:cubicBezTo>
                  <a:cubicBezTo>
                    <a:pt x="4673" y="3553"/>
                    <a:pt x="4740" y="3355"/>
                    <a:pt x="4740" y="3110"/>
                  </a:cubicBezTo>
                  <a:cubicBezTo>
                    <a:pt x="4740" y="2891"/>
                    <a:pt x="4618" y="2699"/>
                    <a:pt x="4376" y="2531"/>
                  </a:cubicBezTo>
                  <a:cubicBezTo>
                    <a:pt x="4135" y="2365"/>
                    <a:pt x="3854" y="2281"/>
                    <a:pt x="3536" y="2281"/>
                  </a:cubicBezTo>
                  <a:cubicBezTo>
                    <a:pt x="3197" y="2281"/>
                    <a:pt x="2916" y="2356"/>
                    <a:pt x="2691" y="2508"/>
                  </a:cubicBezTo>
                  <a:cubicBezTo>
                    <a:pt x="2509" y="2638"/>
                    <a:pt x="2229" y="2939"/>
                    <a:pt x="1855" y="3406"/>
                  </a:cubicBezTo>
                  <a:cubicBezTo>
                    <a:pt x="1787" y="3490"/>
                    <a:pt x="1707" y="3531"/>
                    <a:pt x="1614" y="3531"/>
                  </a:cubicBezTo>
                  <a:cubicBezTo>
                    <a:pt x="1551" y="3531"/>
                    <a:pt x="1485" y="3510"/>
                    <a:pt x="1417" y="3469"/>
                  </a:cubicBezTo>
                  <a:lnTo>
                    <a:pt x="135" y="2493"/>
                  </a:lnTo>
                  <a:cubicBezTo>
                    <a:pt x="67" y="2440"/>
                    <a:pt x="26" y="2376"/>
                    <a:pt x="14" y="2296"/>
                  </a:cubicBezTo>
                  <a:cubicBezTo>
                    <a:pt x="0" y="2218"/>
                    <a:pt x="15" y="2145"/>
                    <a:pt x="56" y="2078"/>
                  </a:cubicBezTo>
                  <a:cubicBezTo>
                    <a:pt x="890" y="694"/>
                    <a:pt x="2100" y="0"/>
                    <a:pt x="3684" y="0"/>
                  </a:cubicBezTo>
                  <a:cubicBezTo>
                    <a:pt x="4101" y="0"/>
                    <a:pt x="4520" y="80"/>
                    <a:pt x="4942" y="241"/>
                  </a:cubicBezTo>
                  <a:cubicBezTo>
                    <a:pt x="5365" y="403"/>
                    <a:pt x="5745" y="619"/>
                    <a:pt x="6084" y="890"/>
                  </a:cubicBezTo>
                  <a:cubicBezTo>
                    <a:pt x="6422" y="1161"/>
                    <a:pt x="6699" y="1494"/>
                    <a:pt x="6912" y="1886"/>
                  </a:cubicBezTo>
                  <a:cubicBezTo>
                    <a:pt x="7126" y="2276"/>
                    <a:pt x="7232" y="2690"/>
                    <a:pt x="7232" y="3121"/>
                  </a:cubicBezTo>
                  <a:close/>
                  <a:moveTo>
                    <a:pt x="4764" y="7813"/>
                  </a:moveTo>
                  <a:lnTo>
                    <a:pt x="4764" y="9688"/>
                  </a:lnTo>
                  <a:cubicBezTo>
                    <a:pt x="4764" y="9771"/>
                    <a:pt x="4732" y="9844"/>
                    <a:pt x="4670" y="9906"/>
                  </a:cubicBezTo>
                  <a:cubicBezTo>
                    <a:pt x="4607" y="9969"/>
                    <a:pt x="4535" y="10000"/>
                    <a:pt x="4451" y="10000"/>
                  </a:cubicBezTo>
                  <a:lnTo>
                    <a:pt x="2575" y="10000"/>
                  </a:lnTo>
                  <a:cubicBezTo>
                    <a:pt x="2491" y="10000"/>
                    <a:pt x="2419" y="9969"/>
                    <a:pt x="2356" y="9906"/>
                  </a:cubicBezTo>
                  <a:cubicBezTo>
                    <a:pt x="2294" y="9844"/>
                    <a:pt x="2262" y="9771"/>
                    <a:pt x="2262" y="9688"/>
                  </a:cubicBezTo>
                  <a:lnTo>
                    <a:pt x="2262" y="7813"/>
                  </a:lnTo>
                  <a:cubicBezTo>
                    <a:pt x="2262" y="7729"/>
                    <a:pt x="2294" y="7656"/>
                    <a:pt x="2356" y="7594"/>
                  </a:cubicBezTo>
                  <a:cubicBezTo>
                    <a:pt x="2419" y="7531"/>
                    <a:pt x="2491" y="7500"/>
                    <a:pt x="2575" y="7500"/>
                  </a:cubicBezTo>
                  <a:lnTo>
                    <a:pt x="4451" y="7500"/>
                  </a:lnTo>
                  <a:cubicBezTo>
                    <a:pt x="4535" y="7500"/>
                    <a:pt x="4607" y="7531"/>
                    <a:pt x="4670" y="7594"/>
                  </a:cubicBezTo>
                  <a:cubicBezTo>
                    <a:pt x="4732" y="7656"/>
                    <a:pt x="4764" y="7728"/>
                    <a:pt x="4764" y="78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圆角矩形 16"/>
            <p:cNvSpPr/>
            <p:nvPr/>
          </p:nvSpPr>
          <p:spPr>
            <a:xfrm>
              <a:off x="4658605" y="3229894"/>
              <a:ext cx="4066610" cy="1524846"/>
            </a:xfrm>
            <a:prstGeom prst="roundRect">
              <a:avLst>
                <a:gd name="adj" fmla="val 87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55459" y="3498752"/>
              <a:ext cx="3272902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rPr>
                <a:t>单击此处添加简短说明，请您在此修改您的内容。单击此处添加简短说明，请您在此修改您的内容。</a:t>
              </a:r>
              <a:endParaRPr lang="en-US" altLang="zh-CN" sz="16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28"/>
            <p:cNvSpPr/>
            <p:nvPr/>
          </p:nvSpPr>
          <p:spPr>
            <a:xfrm>
              <a:off x="9113021" y="3315556"/>
              <a:ext cx="714694" cy="714694"/>
            </a:xfrm>
            <a:custGeom>
              <a:avLst/>
              <a:gdLst>
                <a:gd name="T0" fmla="*/ 4503 w 9137"/>
                <a:gd name="T1" fmla="*/ 2924 h 9137"/>
                <a:gd name="T2" fmla="*/ 4279 w 9137"/>
                <a:gd name="T3" fmla="*/ 3719 h 9137"/>
                <a:gd name="T4" fmla="*/ 3822 w 9137"/>
                <a:gd name="T5" fmla="*/ 4941 h 9137"/>
                <a:gd name="T6" fmla="*/ 5233 w 9137"/>
                <a:gd name="T7" fmla="*/ 4941 h 9137"/>
                <a:gd name="T8" fmla="*/ 4799 w 9137"/>
                <a:gd name="T9" fmla="*/ 3788 h 9137"/>
                <a:gd name="T10" fmla="*/ 4503 w 9137"/>
                <a:gd name="T11" fmla="*/ 2924 h 9137"/>
                <a:gd name="T12" fmla="*/ 4569 w 9137"/>
                <a:gd name="T13" fmla="*/ 0 h 9137"/>
                <a:gd name="T14" fmla="*/ 0 w 9137"/>
                <a:gd name="T15" fmla="*/ 4569 h 9137"/>
                <a:gd name="T16" fmla="*/ 4569 w 9137"/>
                <a:gd name="T17" fmla="*/ 9137 h 9137"/>
                <a:gd name="T18" fmla="*/ 9137 w 9137"/>
                <a:gd name="T19" fmla="*/ 4569 h 9137"/>
                <a:gd name="T20" fmla="*/ 4569 w 9137"/>
                <a:gd name="T21" fmla="*/ 0 h 9137"/>
                <a:gd name="T22" fmla="*/ 5889 w 9137"/>
                <a:gd name="T23" fmla="*/ 6650 h 9137"/>
                <a:gd name="T24" fmla="*/ 5404 w 9137"/>
                <a:gd name="T25" fmla="*/ 5390 h 9137"/>
                <a:gd name="T26" fmla="*/ 3663 w 9137"/>
                <a:gd name="T27" fmla="*/ 5390 h 9137"/>
                <a:gd name="T28" fmla="*/ 3205 w 9137"/>
                <a:gd name="T29" fmla="*/ 6650 h 9137"/>
                <a:gd name="T30" fmla="*/ 2621 w 9137"/>
                <a:gd name="T31" fmla="*/ 6650 h 9137"/>
                <a:gd name="T32" fmla="*/ 4219 w 9137"/>
                <a:gd name="T33" fmla="*/ 2487 h 9137"/>
                <a:gd name="T34" fmla="*/ 4813 w 9137"/>
                <a:gd name="T35" fmla="*/ 2487 h 9137"/>
                <a:gd name="T36" fmla="*/ 6517 w 9137"/>
                <a:gd name="T37" fmla="*/ 6650 h 9137"/>
                <a:gd name="T38" fmla="*/ 5889 w 9137"/>
                <a:gd name="T39" fmla="*/ 6650 h 9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37" h="9137">
                  <a:moveTo>
                    <a:pt x="4503" y="2924"/>
                  </a:moveTo>
                  <a:cubicBezTo>
                    <a:pt x="4450" y="3191"/>
                    <a:pt x="4376" y="3456"/>
                    <a:pt x="4279" y="3719"/>
                  </a:cubicBezTo>
                  <a:lnTo>
                    <a:pt x="3822" y="4941"/>
                  </a:lnTo>
                  <a:lnTo>
                    <a:pt x="5233" y="4941"/>
                  </a:lnTo>
                  <a:lnTo>
                    <a:pt x="4799" y="3788"/>
                  </a:lnTo>
                  <a:cubicBezTo>
                    <a:pt x="4666" y="3438"/>
                    <a:pt x="4568" y="3150"/>
                    <a:pt x="4503" y="2924"/>
                  </a:cubicBezTo>
                  <a:close/>
                  <a:moveTo>
                    <a:pt x="4569" y="0"/>
                  </a:moveTo>
                  <a:cubicBezTo>
                    <a:pt x="2045" y="0"/>
                    <a:pt x="0" y="2046"/>
                    <a:pt x="0" y="4569"/>
                  </a:cubicBezTo>
                  <a:cubicBezTo>
                    <a:pt x="0" y="7092"/>
                    <a:pt x="2045" y="9137"/>
                    <a:pt x="4569" y="9137"/>
                  </a:cubicBezTo>
                  <a:cubicBezTo>
                    <a:pt x="7092" y="9137"/>
                    <a:pt x="9137" y="7092"/>
                    <a:pt x="9137" y="4569"/>
                  </a:cubicBezTo>
                  <a:cubicBezTo>
                    <a:pt x="9137" y="2046"/>
                    <a:pt x="7092" y="0"/>
                    <a:pt x="4569" y="0"/>
                  </a:cubicBezTo>
                  <a:close/>
                  <a:moveTo>
                    <a:pt x="5889" y="6650"/>
                  </a:moveTo>
                  <a:lnTo>
                    <a:pt x="5404" y="5390"/>
                  </a:lnTo>
                  <a:lnTo>
                    <a:pt x="3663" y="5390"/>
                  </a:lnTo>
                  <a:lnTo>
                    <a:pt x="3205" y="6650"/>
                  </a:lnTo>
                  <a:lnTo>
                    <a:pt x="2621" y="6650"/>
                  </a:lnTo>
                  <a:lnTo>
                    <a:pt x="4219" y="2487"/>
                  </a:lnTo>
                  <a:lnTo>
                    <a:pt x="4813" y="2487"/>
                  </a:lnTo>
                  <a:lnTo>
                    <a:pt x="6517" y="6650"/>
                  </a:lnTo>
                  <a:lnTo>
                    <a:pt x="5889" y="6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367921" y="1912008"/>
            <a:ext cx="0" cy="3008276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8324" y="1607434"/>
            <a:ext cx="3868282" cy="3617424"/>
            <a:chOff x="1367860" y="1480914"/>
            <a:chExt cx="3868282" cy="3617424"/>
          </a:xfrm>
        </p:grpSpPr>
        <p:sp>
          <p:nvSpPr>
            <p:cNvPr id="16" name="文本框 15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80851" y="196289"/>
            <a:ext cx="1743933" cy="400110"/>
            <a:chOff x="4330337" y="2416975"/>
            <a:chExt cx="1743933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4575142" y="2416975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产品与服务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005317" y="1151779"/>
            <a:ext cx="4585322" cy="2073376"/>
            <a:chOff x="5722460" y="3763438"/>
            <a:chExt cx="4585322" cy="2073376"/>
          </a:xfrm>
        </p:grpSpPr>
        <p:grpSp>
          <p:nvGrpSpPr>
            <p:cNvPr id="8" name="组合 7"/>
            <p:cNvGrpSpPr/>
            <p:nvPr/>
          </p:nvGrpSpPr>
          <p:grpSpPr>
            <a:xfrm>
              <a:off x="5722460" y="3763438"/>
              <a:ext cx="4585322" cy="2073376"/>
              <a:chOff x="6041114" y="2448696"/>
              <a:chExt cx="4585322" cy="2073376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6041114" y="2448696"/>
                <a:ext cx="4412140" cy="1294942"/>
                <a:chOff x="6099171" y="2923280"/>
                <a:chExt cx="4412140" cy="1294942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6202175" y="4071935"/>
                  <a:ext cx="4309136" cy="146287"/>
                  <a:chOff x="6202175" y="4071935"/>
                  <a:chExt cx="4309136" cy="146287"/>
                </a:xfrm>
              </p:grpSpPr>
              <p:sp>
                <p:nvSpPr>
                  <p:cNvPr id="13" name="圆角矩形 26"/>
                  <p:cNvSpPr/>
                  <p:nvPr/>
                </p:nvSpPr>
                <p:spPr>
                  <a:xfrm>
                    <a:off x="6202175" y="4071935"/>
                    <a:ext cx="4309136" cy="1462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8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8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圆角矩形 27"/>
                  <p:cNvSpPr/>
                  <p:nvPr/>
                </p:nvSpPr>
                <p:spPr>
                  <a:xfrm>
                    <a:off x="6202175" y="4071935"/>
                    <a:ext cx="3050229" cy="1462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8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2" name="矩形 1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SpPr/>
                <p:nvPr/>
              </p:nvSpPr>
              <p:spPr>
                <a:xfrm>
                  <a:off x="6099171" y="2923280"/>
                  <a:ext cx="1374094" cy="11503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8000"/>
                    </a:lnSpc>
                  </a:pPr>
                  <a:r>
                    <a:rPr lang="en-US" altLang="zh-CN" sz="4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72</a:t>
                  </a:r>
                  <a:r>
                    <a:rPr lang="en-US" altLang="zh-CN" sz="32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%</a:t>
                  </a:r>
                  <a:endParaRPr lang="zh-CN" altLang="en-US" sz="32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6041114" y="3830216"/>
                <a:ext cx="4585322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正文内容，本段适应大段文字章节，如果文字较多的内容描述比较适合放在这里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7048464" y="4358152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具体项目名称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0228" y="3299678"/>
            <a:ext cx="4585322" cy="2073376"/>
            <a:chOff x="5722460" y="3763438"/>
            <a:chExt cx="4585322" cy="2073376"/>
          </a:xfrm>
        </p:grpSpPr>
        <p:grpSp>
          <p:nvGrpSpPr>
            <p:cNvPr id="46" name="组合 45"/>
            <p:cNvGrpSpPr/>
            <p:nvPr/>
          </p:nvGrpSpPr>
          <p:grpSpPr>
            <a:xfrm>
              <a:off x="5722460" y="3763438"/>
              <a:ext cx="4585322" cy="2073376"/>
              <a:chOff x="6041114" y="2448696"/>
              <a:chExt cx="4585322" cy="207337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6041114" y="2448696"/>
                <a:ext cx="4412140" cy="1294942"/>
                <a:chOff x="6099171" y="2923280"/>
                <a:chExt cx="4412140" cy="1294942"/>
              </a:xfrm>
            </p:grpSpPr>
            <p:grpSp>
              <p:nvGrpSpPr>
                <p:cNvPr id="50" name="组合 49"/>
                <p:cNvGrpSpPr/>
                <p:nvPr/>
              </p:nvGrpSpPr>
              <p:grpSpPr>
                <a:xfrm>
                  <a:off x="6202175" y="4071935"/>
                  <a:ext cx="4309136" cy="146287"/>
                  <a:chOff x="6202175" y="4071935"/>
                  <a:chExt cx="4309136" cy="146287"/>
                </a:xfrm>
              </p:grpSpPr>
              <p:sp>
                <p:nvSpPr>
                  <p:cNvPr id="52" name="圆角矩形 26"/>
                  <p:cNvSpPr/>
                  <p:nvPr/>
                </p:nvSpPr>
                <p:spPr>
                  <a:xfrm>
                    <a:off x="6202175" y="4071935"/>
                    <a:ext cx="4309136" cy="1462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8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8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圆角矩形 27"/>
                  <p:cNvSpPr/>
                  <p:nvPr/>
                </p:nvSpPr>
                <p:spPr>
                  <a:xfrm>
                    <a:off x="6202175" y="4071935"/>
                    <a:ext cx="2570081" cy="1462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8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1" name="矩形 50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SpPr/>
                <p:nvPr/>
              </p:nvSpPr>
              <p:spPr>
                <a:xfrm>
                  <a:off x="6099171" y="2923280"/>
                  <a:ext cx="1374094" cy="11503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8000"/>
                    </a:lnSpc>
                  </a:pPr>
                  <a:r>
                    <a:rPr lang="en-US" altLang="zh-CN" sz="48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56</a:t>
                  </a:r>
                  <a:r>
                    <a:rPr lang="en-US" altLang="zh-CN" sz="32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%</a:t>
                  </a:r>
                  <a:endParaRPr lang="zh-CN" altLang="en-US" sz="3200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6041114" y="3830216"/>
                <a:ext cx="4585322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正文内容，本段适应大段文字章节，如果文字较多的内容描述比较适合放在这里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7048464" y="4358152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具体项目名称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6045200" y="2724839"/>
            <a:ext cx="0" cy="1698094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601363" y="1418719"/>
            <a:ext cx="3868282" cy="3925201"/>
            <a:chOff x="1367860" y="1480914"/>
            <a:chExt cx="3868282" cy="3925201"/>
          </a:xfrm>
        </p:grpSpPr>
        <p:sp>
          <p:nvSpPr>
            <p:cNvPr id="56" name="文本框 55"/>
            <p:cNvSpPr txBox="1"/>
            <p:nvPr/>
          </p:nvSpPr>
          <p:spPr>
            <a:xfrm>
              <a:off x="1367860" y="2880102"/>
              <a:ext cx="3868282" cy="252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矩形: 圆角 59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80851" y="196289"/>
            <a:ext cx="1743933" cy="400110"/>
            <a:chOff x="4330337" y="2416975"/>
            <a:chExt cx="1743933" cy="400110"/>
          </a:xfrm>
        </p:grpSpPr>
        <p:sp>
          <p:nvSpPr>
            <p:cNvPr id="28" name="文本框 27"/>
            <p:cNvSpPr txBox="1"/>
            <p:nvPr/>
          </p:nvSpPr>
          <p:spPr>
            <a:xfrm>
              <a:off x="4575142" y="2416975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产品与服务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330337" y="2532484"/>
              <a:ext cx="169092" cy="169092"/>
            </a:xfrm>
            <a:prstGeom prst="ellipse">
              <a:avLst/>
            </a:prstGeom>
            <a:solidFill>
              <a:srgbClr val="FF6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24303D"/>
      </a:lt2>
      <a:accent1>
        <a:srgbClr val="FF6D1D"/>
      </a:accent1>
      <a:accent2>
        <a:srgbClr val="FFA519"/>
      </a:accent2>
      <a:accent3>
        <a:srgbClr val="F3D772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temzr2">
      <a:majorFont>
        <a:latin typeface="汉仪旗黑-55S"/>
        <a:ea typeface="汉仪旗黑-55S"/>
        <a:cs typeface=""/>
      </a:majorFont>
      <a:minorFont>
        <a:latin typeface="汉仪旗黑-55S"/>
        <a:ea typeface="汉仪旗黑-55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3201</Words>
  <Application>WPS 演示</Application>
  <PresentationFormat>宽屏</PresentationFormat>
  <Paragraphs>379</Paragraphs>
  <Slides>20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汉仪旗黑-80W</vt:lpstr>
      <vt:lpstr>黑体</vt:lpstr>
      <vt:lpstr>汉仪旗黑-55S</vt:lpstr>
      <vt:lpstr>微软雅黑</vt:lpstr>
      <vt:lpstr>Arial Unicode MS</vt:lpstr>
      <vt:lpstr>等线</vt:lpstr>
      <vt:lpstr>Helvetica Neue Light</vt:lpstr>
      <vt:lpstr>Microsoft YaHei Bold</vt:lpstr>
      <vt:lpstr>思源黑体 CN Bold</vt:lpstr>
      <vt:lpstr>Microsoft YaHei Regular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2878</cp:revision>
  <dcterms:created xsi:type="dcterms:W3CDTF">2021-07-02T06:09:00Z</dcterms:created>
  <dcterms:modified xsi:type="dcterms:W3CDTF">2022-02-08T01:22:04Z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v1.0_mb_AUga6DLZOO8odnMUSVzJXA==</vt:lpwstr>
  </property>
  <property fmtid="{D5CDD505-2E9C-101B-9397-08002B2CF9AE}" pid="4" name="ICV">
    <vt:lpwstr>CD062BA9E2D24FA899BC8613411A3D6C</vt:lpwstr>
  </property>
</Properties>
</file>