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30"/>
  </p:notesMasterIdLst>
  <p:sldIdLst>
    <p:sldId id="256" r:id="rId3"/>
    <p:sldId id="277" r:id="rId4"/>
    <p:sldId id="304" r:id="rId5"/>
    <p:sldId id="258" r:id="rId6"/>
    <p:sldId id="278" r:id="rId7"/>
    <p:sldId id="305" r:id="rId8"/>
    <p:sldId id="306" r:id="rId9"/>
    <p:sldId id="307" r:id="rId10"/>
    <p:sldId id="308" r:id="rId11"/>
    <p:sldId id="274" r:id="rId12"/>
    <p:sldId id="309" r:id="rId13"/>
    <p:sldId id="310" r:id="rId14"/>
    <p:sldId id="311" r:id="rId15"/>
    <p:sldId id="312" r:id="rId16"/>
    <p:sldId id="313" r:id="rId17"/>
    <p:sldId id="275" r:id="rId18"/>
    <p:sldId id="314" r:id="rId19"/>
    <p:sldId id="315" r:id="rId20"/>
    <p:sldId id="316" r:id="rId21"/>
    <p:sldId id="317" r:id="rId22"/>
    <p:sldId id="322" r:id="rId23"/>
    <p:sldId id="276" r:id="rId24"/>
    <p:sldId id="318" r:id="rId25"/>
    <p:sldId id="319" r:id="rId26"/>
    <p:sldId id="320" r:id="rId27"/>
    <p:sldId id="321" r:id="rId28"/>
    <p:sldId id="261" r:id="rId29"/>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B94"/>
    <a:srgbClr val="3C1732"/>
    <a:srgbClr val="00B1E7"/>
    <a:srgbClr val="0165B0"/>
    <a:srgbClr val="0466B7"/>
    <a:srgbClr val="0066B1"/>
    <a:srgbClr val="00BDF7"/>
    <a:srgbClr val="071834"/>
    <a:srgbClr val="20D5FE"/>
    <a:srgbClr val="3E4C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6182" autoAdjust="0"/>
  </p:normalViewPr>
  <p:slideViewPr>
    <p:cSldViewPr snapToGrid="0">
      <p:cViewPr varScale="1">
        <p:scale>
          <a:sx n="58" d="100"/>
          <a:sy n="58" d="100"/>
        </p:scale>
        <p:origin x="-102" y="-1578"/>
      </p:cViewPr>
      <p:guideLst>
        <p:guide orient="horz" pos="2160"/>
        <p:guide pos="3840"/>
      </p:guideLst>
    </p:cSldViewPr>
  </p:slideViewPr>
  <p:notesTextViewPr>
    <p:cViewPr>
      <p:scale>
        <a:sx n="3" d="2"/>
        <a:sy n="3" d="2"/>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4" Type="http://schemas.openxmlformats.org/officeDocument/2006/relationships/tags" Target="tags/tag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6D8963-CFCD-4740-AF60-049850373C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E6FDB6-6D2B-46C1-9FA1-D82906A37C3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userDrawn="1">
  <p:cSld name="标题幻灯片">
    <p:spTree>
      <p:nvGrpSpPr>
        <p:cNvPr id="1" name=""/>
        <p:cNvGrpSpPr/>
        <p:nvPr/>
      </p:nvGrpSpPr>
      <p:grpSpPr>
        <a:xfrm>
          <a:off x="0" y="0"/>
          <a:ext cx="0" cy="0"/>
          <a:chOff x="0" y="0"/>
          <a:chExt cx="0" cy="0"/>
        </a:xfrm>
      </p:grpSpPr>
      <p:grpSp>
        <p:nvGrpSpPr>
          <p:cNvPr id="20" name="组合 19"/>
          <p:cNvGrpSpPr/>
          <p:nvPr userDrawn="1"/>
        </p:nvGrpSpPr>
        <p:grpSpPr>
          <a:xfrm>
            <a:off x="1547765" y="-1"/>
            <a:ext cx="10672834" cy="6867727"/>
            <a:chOff x="1547765" y="-1"/>
            <a:chExt cx="10672834" cy="6867727"/>
          </a:xfrm>
        </p:grpSpPr>
        <p:sp>
          <p:nvSpPr>
            <p:cNvPr id="21" name="任意多边形: 形状 20"/>
            <p:cNvSpPr/>
            <p:nvPr/>
          </p:nvSpPr>
          <p:spPr>
            <a:xfrm>
              <a:off x="5652806" y="-1"/>
              <a:ext cx="6559954" cy="6858001"/>
            </a:xfrm>
            <a:custGeom>
              <a:avLst/>
              <a:gdLst>
                <a:gd name="connsiteX0" fmla="*/ 4603933 w 4589363"/>
                <a:gd name="connsiteY0" fmla="*/ 6858001 h 6858001"/>
                <a:gd name="connsiteX1" fmla="*/ 0 w 4589363"/>
                <a:gd name="connsiteY1" fmla="*/ 6858001 h 6858001"/>
                <a:gd name="connsiteX2" fmla="*/ 3777119 w 4589363"/>
                <a:gd name="connsiteY2" fmla="*/ 0 h 6858001"/>
                <a:gd name="connsiteX3" fmla="*/ 4603933 w 4589363"/>
                <a:gd name="connsiteY3" fmla="*/ 0 h 6858001"/>
                <a:gd name="connsiteX4" fmla="*/ 4603933 w 4589363"/>
                <a:gd name="connsiteY4" fmla="*/ 6858001 h 6858001"/>
                <a:gd name="connsiteX0-1" fmla="*/ 4603933 w 4603933"/>
                <a:gd name="connsiteY0-2" fmla="*/ 6858001 h 6858001"/>
                <a:gd name="connsiteX1-3" fmla="*/ 0 w 4603933"/>
                <a:gd name="connsiteY1-4" fmla="*/ 6858001 h 6858001"/>
                <a:gd name="connsiteX2-5" fmla="*/ 3777119 w 4603933"/>
                <a:gd name="connsiteY2-6" fmla="*/ 0 h 6858001"/>
                <a:gd name="connsiteX3-7" fmla="*/ 4603933 w 4603933"/>
                <a:gd name="connsiteY3-8" fmla="*/ 0 h 6858001"/>
                <a:gd name="connsiteX4-9" fmla="*/ 4603933 w 4603933"/>
                <a:gd name="connsiteY4-10" fmla="*/ 6858001 h 68580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603933" h="6858001">
                  <a:moveTo>
                    <a:pt x="4603933" y="6858001"/>
                  </a:moveTo>
                  <a:lnTo>
                    <a:pt x="0" y="6858001"/>
                  </a:lnTo>
                  <a:cubicBezTo>
                    <a:pt x="7285" y="3822701"/>
                    <a:pt x="1123810" y="941010"/>
                    <a:pt x="3777119" y="0"/>
                  </a:cubicBezTo>
                  <a:lnTo>
                    <a:pt x="4603933" y="0"/>
                  </a:lnTo>
                  <a:lnTo>
                    <a:pt x="4603933" y="6858001"/>
                  </a:lnTo>
                  <a:close/>
                </a:path>
              </a:pathLst>
            </a:custGeom>
            <a:blipFill>
              <a:blip r:embed="rId2" cstate="screen"/>
              <a:srcRect/>
              <a:stretch>
                <a:fillRect/>
              </a:stretch>
            </a:blipFill>
            <a:ln w="36417" cap="flat">
              <a:noFill/>
              <a:prstDash val="solid"/>
              <a:miter/>
            </a:ln>
          </p:spPr>
          <p:txBody>
            <a:bodyPr rtlCol="0" anchor="ctr"/>
            <a:lstStyle/>
            <a:p>
              <a:endParaRPr lang="zh-CN" altLang="en-US"/>
            </a:p>
          </p:txBody>
        </p:sp>
        <p:sp>
          <p:nvSpPr>
            <p:cNvPr id="14" name="任意多边形: 形状 13"/>
            <p:cNvSpPr/>
            <p:nvPr userDrawn="1"/>
          </p:nvSpPr>
          <p:spPr>
            <a:xfrm>
              <a:off x="5826063" y="102753"/>
              <a:ext cx="6394536" cy="6764973"/>
            </a:xfrm>
            <a:custGeom>
              <a:avLst/>
              <a:gdLst>
                <a:gd name="connsiteX0" fmla="*/ 64595 w 4370822"/>
                <a:gd name="connsiteY0" fmla="*/ 6536268 h 6858001"/>
                <a:gd name="connsiteX1" fmla="*/ 111945 w 4370822"/>
                <a:gd name="connsiteY1" fmla="*/ 6858001 h 6858001"/>
                <a:gd name="connsiteX2" fmla="*/ 137442 w 4370822"/>
                <a:gd name="connsiteY2" fmla="*/ 6858001 h 6858001"/>
                <a:gd name="connsiteX3" fmla="*/ 4406279 w 4370822"/>
                <a:gd name="connsiteY3" fmla="*/ 266700 h 6858001"/>
                <a:gd name="connsiteX4" fmla="*/ 4406279 w 4370822"/>
                <a:gd name="connsiteY4" fmla="*/ 0 h 6858001"/>
                <a:gd name="connsiteX5" fmla="*/ 2402985 w 4370822"/>
                <a:gd name="connsiteY5" fmla="*/ 0 h 6858001"/>
                <a:gd name="connsiteX6" fmla="*/ 64595 w 4370822"/>
                <a:gd name="connsiteY6" fmla="*/ 6536268 h 6858001"/>
                <a:gd name="connsiteX0-1" fmla="*/ 64595 w 6336679"/>
                <a:gd name="connsiteY0-2" fmla="*/ 6536268 h 6858001"/>
                <a:gd name="connsiteX1-3" fmla="*/ 111945 w 6336679"/>
                <a:gd name="connsiteY1-4" fmla="*/ 6858001 h 6858001"/>
                <a:gd name="connsiteX2-5" fmla="*/ 137442 w 6336679"/>
                <a:gd name="connsiteY2-6" fmla="*/ 6858001 h 6858001"/>
                <a:gd name="connsiteX3-7" fmla="*/ 4406279 w 6336679"/>
                <a:gd name="connsiteY3-8" fmla="*/ 266700 h 6858001"/>
                <a:gd name="connsiteX4-9" fmla="*/ 6336679 w 6336679"/>
                <a:gd name="connsiteY4-10" fmla="*/ 0 h 6858001"/>
                <a:gd name="connsiteX5-11" fmla="*/ 2402985 w 6336679"/>
                <a:gd name="connsiteY5-12" fmla="*/ 0 h 6858001"/>
                <a:gd name="connsiteX6-13" fmla="*/ 64595 w 6336679"/>
                <a:gd name="connsiteY6-14" fmla="*/ 6536268 h 6858001"/>
                <a:gd name="connsiteX0-15" fmla="*/ 64595 w 6336679"/>
                <a:gd name="connsiteY0-16" fmla="*/ 6536268 h 6858001"/>
                <a:gd name="connsiteX1-17" fmla="*/ 111945 w 6336679"/>
                <a:gd name="connsiteY1-18" fmla="*/ 6858001 h 6858001"/>
                <a:gd name="connsiteX2-19" fmla="*/ 137442 w 6336679"/>
                <a:gd name="connsiteY2-20" fmla="*/ 6858001 h 6858001"/>
                <a:gd name="connsiteX3-21" fmla="*/ 6322164 w 6336679"/>
                <a:gd name="connsiteY3-22" fmla="*/ 165100 h 6858001"/>
                <a:gd name="connsiteX4-23" fmla="*/ 6336679 w 6336679"/>
                <a:gd name="connsiteY4-24" fmla="*/ 0 h 6858001"/>
                <a:gd name="connsiteX5-25" fmla="*/ 2402985 w 6336679"/>
                <a:gd name="connsiteY5-26" fmla="*/ 0 h 6858001"/>
                <a:gd name="connsiteX6-27" fmla="*/ 64595 w 6336679"/>
                <a:gd name="connsiteY6-28" fmla="*/ 6536268 h 6858001"/>
                <a:gd name="connsiteX0-29" fmla="*/ 64595 w 6336679"/>
                <a:gd name="connsiteY0-30" fmla="*/ 6536268 h 6858001"/>
                <a:gd name="connsiteX1-31" fmla="*/ 111945 w 6336679"/>
                <a:gd name="connsiteY1-32" fmla="*/ 6858001 h 6858001"/>
                <a:gd name="connsiteX2-33" fmla="*/ 137442 w 6336679"/>
                <a:gd name="connsiteY2-34" fmla="*/ 6858001 h 6858001"/>
                <a:gd name="connsiteX3-35" fmla="*/ 6322164 w 6336679"/>
                <a:gd name="connsiteY3-36" fmla="*/ 165100 h 6858001"/>
                <a:gd name="connsiteX4-37" fmla="*/ 6336679 w 6336679"/>
                <a:gd name="connsiteY4-38" fmla="*/ 0 h 6858001"/>
                <a:gd name="connsiteX5-39" fmla="*/ 2402985 w 6336679"/>
                <a:gd name="connsiteY5-40" fmla="*/ 0 h 6858001"/>
                <a:gd name="connsiteX6-41" fmla="*/ 64595 w 6336679"/>
                <a:gd name="connsiteY6-42" fmla="*/ 6536268 h 6858001"/>
                <a:gd name="connsiteX0-43" fmla="*/ 64595 w 6322164"/>
                <a:gd name="connsiteY0-44" fmla="*/ 6545995 h 6867728"/>
                <a:gd name="connsiteX1-45" fmla="*/ 111945 w 6322164"/>
                <a:gd name="connsiteY1-46" fmla="*/ 6867728 h 6867728"/>
                <a:gd name="connsiteX2-47" fmla="*/ 137442 w 6322164"/>
                <a:gd name="connsiteY2-48" fmla="*/ 6867728 h 6867728"/>
                <a:gd name="connsiteX3-49" fmla="*/ 6322164 w 6322164"/>
                <a:gd name="connsiteY3-50" fmla="*/ 174827 h 6867728"/>
                <a:gd name="connsiteX4-51" fmla="*/ 6288591 w 6322164"/>
                <a:gd name="connsiteY4-52" fmla="*/ 0 h 6867728"/>
                <a:gd name="connsiteX5-53" fmla="*/ 2402985 w 6322164"/>
                <a:gd name="connsiteY5-54" fmla="*/ 9727 h 6867728"/>
                <a:gd name="connsiteX6-55" fmla="*/ 64595 w 6322164"/>
                <a:gd name="connsiteY6-56" fmla="*/ 6545995 h 6867728"/>
                <a:gd name="connsiteX0-57" fmla="*/ 64595 w 6336679"/>
                <a:gd name="connsiteY0-58" fmla="*/ 6545995 h 6867728"/>
                <a:gd name="connsiteX1-59" fmla="*/ 111945 w 6336679"/>
                <a:gd name="connsiteY1-60" fmla="*/ 6867728 h 6867728"/>
                <a:gd name="connsiteX2-61" fmla="*/ 137442 w 6336679"/>
                <a:gd name="connsiteY2-62" fmla="*/ 6867728 h 6867728"/>
                <a:gd name="connsiteX3-63" fmla="*/ 6322164 w 6336679"/>
                <a:gd name="connsiteY3-64" fmla="*/ 174827 h 6867728"/>
                <a:gd name="connsiteX4-65" fmla="*/ 6336679 w 6336679"/>
                <a:gd name="connsiteY4-66" fmla="*/ 0 h 6867728"/>
                <a:gd name="connsiteX5-67" fmla="*/ 2402985 w 6336679"/>
                <a:gd name="connsiteY5-68" fmla="*/ 9727 h 6867728"/>
                <a:gd name="connsiteX6-69" fmla="*/ 64595 w 6336679"/>
                <a:gd name="connsiteY6-70" fmla="*/ 6545995 h 6867728"/>
                <a:gd name="connsiteX0-71" fmla="*/ 64595 w 6322164"/>
                <a:gd name="connsiteY0-72" fmla="*/ 6545995 h 6867728"/>
                <a:gd name="connsiteX1-73" fmla="*/ 111945 w 6322164"/>
                <a:gd name="connsiteY1-74" fmla="*/ 6867728 h 6867728"/>
                <a:gd name="connsiteX2-75" fmla="*/ 137442 w 6322164"/>
                <a:gd name="connsiteY2-76" fmla="*/ 6867728 h 6867728"/>
                <a:gd name="connsiteX3-77" fmla="*/ 6322164 w 6322164"/>
                <a:gd name="connsiteY3-78" fmla="*/ 174827 h 6867728"/>
                <a:gd name="connsiteX4-79" fmla="*/ 6307826 w 6322164"/>
                <a:gd name="connsiteY4-80" fmla="*/ 0 h 6867728"/>
                <a:gd name="connsiteX5-81" fmla="*/ 2402985 w 6322164"/>
                <a:gd name="connsiteY5-82" fmla="*/ 9727 h 6867728"/>
                <a:gd name="connsiteX6-83" fmla="*/ 64595 w 6322164"/>
                <a:gd name="connsiteY6-84" fmla="*/ 6545995 h 686772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6322164" h="6867728">
                  <a:moveTo>
                    <a:pt x="64595" y="6545995"/>
                  </a:moveTo>
                  <a:cubicBezTo>
                    <a:pt x="79164" y="6656062"/>
                    <a:pt x="93734" y="6761895"/>
                    <a:pt x="111945" y="6867728"/>
                  </a:cubicBezTo>
                  <a:lnTo>
                    <a:pt x="137442" y="6867728"/>
                  </a:lnTo>
                  <a:cubicBezTo>
                    <a:pt x="141084" y="3739294"/>
                    <a:pt x="1789833" y="229861"/>
                    <a:pt x="6322164" y="174827"/>
                  </a:cubicBezTo>
                  <a:lnTo>
                    <a:pt x="6307826" y="0"/>
                  </a:lnTo>
                  <a:lnTo>
                    <a:pt x="2402985" y="9727"/>
                  </a:lnTo>
                  <a:cubicBezTo>
                    <a:pt x="702006" y="1470227"/>
                    <a:pt x="-266860" y="3946728"/>
                    <a:pt x="64595" y="6545995"/>
                  </a:cubicBezTo>
                  <a:close/>
                </a:path>
              </a:pathLst>
            </a:custGeom>
            <a:solidFill>
              <a:schemeClr val="bg1"/>
            </a:solidFill>
            <a:ln w="36417" cap="flat">
              <a:noFill/>
              <a:prstDash val="solid"/>
              <a:miter/>
            </a:ln>
          </p:spPr>
          <p:txBody>
            <a:bodyPr rtlCol="0" anchor="ctr"/>
            <a:lstStyle/>
            <a:p>
              <a:endParaRPr lang="zh-CN" altLang="en-US"/>
            </a:p>
          </p:txBody>
        </p:sp>
        <p:sp>
          <p:nvSpPr>
            <p:cNvPr id="22" name="任意多边形: 形状 21"/>
            <p:cNvSpPr/>
            <p:nvPr/>
          </p:nvSpPr>
          <p:spPr>
            <a:xfrm>
              <a:off x="1547765" y="0"/>
              <a:ext cx="6556233" cy="6858001"/>
            </a:xfrm>
            <a:custGeom>
              <a:avLst/>
              <a:gdLst>
                <a:gd name="connsiteX0" fmla="*/ 6567161 w 6556233"/>
                <a:gd name="connsiteY0" fmla="*/ 0 h 6858001"/>
                <a:gd name="connsiteX1" fmla="*/ 6126436 w 6556233"/>
                <a:gd name="connsiteY1" fmla="*/ 0 h 6858001"/>
                <a:gd name="connsiteX2" fmla="*/ 0 w 6556233"/>
                <a:gd name="connsiteY2" fmla="*/ 6858001 h 6858001"/>
                <a:gd name="connsiteX3" fmla="*/ 4341683 w 6556233"/>
                <a:gd name="connsiteY3" fmla="*/ 6858001 h 6858001"/>
                <a:gd name="connsiteX4" fmla="*/ 4297975 w 6556233"/>
                <a:gd name="connsiteY4" fmla="*/ 6553201 h 6858001"/>
                <a:gd name="connsiteX5" fmla="*/ 6567161 w 6556233"/>
                <a:gd name="connsiteY5" fmla="*/ 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56233" h="6858001">
                  <a:moveTo>
                    <a:pt x="6567161" y="0"/>
                  </a:moveTo>
                  <a:lnTo>
                    <a:pt x="6126436" y="0"/>
                  </a:lnTo>
                  <a:cubicBezTo>
                    <a:pt x="3686060" y="1989667"/>
                    <a:pt x="2720837" y="6434668"/>
                    <a:pt x="0" y="6858001"/>
                  </a:cubicBezTo>
                  <a:lnTo>
                    <a:pt x="4341683" y="6858001"/>
                  </a:lnTo>
                  <a:cubicBezTo>
                    <a:pt x="4323472" y="6756401"/>
                    <a:pt x="4308903" y="6654801"/>
                    <a:pt x="4297975" y="6553201"/>
                  </a:cubicBezTo>
                  <a:cubicBezTo>
                    <a:pt x="3966521" y="3966634"/>
                    <a:pt x="4906248" y="1498600"/>
                    <a:pt x="6567161" y="0"/>
                  </a:cubicBezTo>
                  <a:close/>
                </a:path>
              </a:pathLst>
            </a:custGeom>
            <a:solidFill>
              <a:srgbClr val="FFFFFF"/>
            </a:solidFill>
            <a:ln w="36417" cap="flat">
              <a:noFill/>
              <a:prstDash val="solid"/>
              <a:miter/>
            </a:ln>
          </p:spPr>
          <p:txBody>
            <a:bodyPr rtlCol="0" anchor="ctr"/>
            <a:lstStyle/>
            <a:p>
              <a:endParaRPr lang="zh-CN" altLang="en-US"/>
            </a:p>
          </p:txBody>
        </p:sp>
        <p:sp>
          <p:nvSpPr>
            <p:cNvPr id="23" name="任意多边形: 形状 22"/>
            <p:cNvSpPr/>
            <p:nvPr/>
          </p:nvSpPr>
          <p:spPr>
            <a:xfrm>
              <a:off x="1547765" y="0"/>
              <a:ext cx="6556233" cy="6858001"/>
            </a:xfrm>
            <a:custGeom>
              <a:avLst/>
              <a:gdLst>
                <a:gd name="connsiteX0" fmla="*/ 6567161 w 6556233"/>
                <a:gd name="connsiteY0" fmla="*/ 0 h 6858001"/>
                <a:gd name="connsiteX1" fmla="*/ 6126436 w 6556233"/>
                <a:gd name="connsiteY1" fmla="*/ 0 h 6858001"/>
                <a:gd name="connsiteX2" fmla="*/ 0 w 6556233"/>
                <a:gd name="connsiteY2" fmla="*/ 6858001 h 6858001"/>
                <a:gd name="connsiteX3" fmla="*/ 4341683 w 6556233"/>
                <a:gd name="connsiteY3" fmla="*/ 6858001 h 6858001"/>
                <a:gd name="connsiteX4" fmla="*/ 4297975 w 6556233"/>
                <a:gd name="connsiteY4" fmla="*/ 6553201 h 6858001"/>
                <a:gd name="connsiteX5" fmla="*/ 6567161 w 6556233"/>
                <a:gd name="connsiteY5" fmla="*/ 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56233" h="6858001">
                  <a:moveTo>
                    <a:pt x="6567161" y="0"/>
                  </a:moveTo>
                  <a:lnTo>
                    <a:pt x="6126436" y="0"/>
                  </a:lnTo>
                  <a:cubicBezTo>
                    <a:pt x="3686060" y="1989667"/>
                    <a:pt x="2720837" y="6434668"/>
                    <a:pt x="0" y="6858001"/>
                  </a:cubicBezTo>
                  <a:lnTo>
                    <a:pt x="4341683" y="6858001"/>
                  </a:lnTo>
                  <a:cubicBezTo>
                    <a:pt x="4323472" y="6756401"/>
                    <a:pt x="4308903" y="6654801"/>
                    <a:pt x="4297975" y="6553201"/>
                  </a:cubicBezTo>
                  <a:cubicBezTo>
                    <a:pt x="3966521" y="3966634"/>
                    <a:pt x="4906248" y="1498600"/>
                    <a:pt x="6567161" y="0"/>
                  </a:cubicBezTo>
                  <a:close/>
                </a:path>
              </a:pathLst>
            </a:cu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w="36417" cap="flat">
              <a:noFill/>
              <a:prstDash val="solid"/>
              <a:miter/>
            </a:ln>
          </p:spPr>
          <p:txBody>
            <a:bodyPr rtlCol="0" anchor="ctr"/>
            <a:lstStyle/>
            <a:p>
              <a:endParaRPr lang="zh-CN" altLang="en-US"/>
            </a:p>
          </p:txBody>
        </p:sp>
        <p:sp>
          <p:nvSpPr>
            <p:cNvPr id="24" name="任意多边形: 形状 23"/>
            <p:cNvSpPr/>
            <p:nvPr/>
          </p:nvSpPr>
          <p:spPr>
            <a:xfrm>
              <a:off x="5777280" y="0"/>
              <a:ext cx="2403952" cy="6858001"/>
            </a:xfrm>
            <a:custGeom>
              <a:avLst/>
              <a:gdLst>
                <a:gd name="connsiteX0" fmla="*/ 115811 w 2403952"/>
                <a:gd name="connsiteY0" fmla="*/ 6544735 h 6858001"/>
                <a:gd name="connsiteX1" fmla="*/ 2421419 w 2403952"/>
                <a:gd name="connsiteY1" fmla="*/ 0 h 6858001"/>
                <a:gd name="connsiteX2" fmla="*/ 2337646 w 2403952"/>
                <a:gd name="connsiteY2" fmla="*/ 0 h 6858001"/>
                <a:gd name="connsiteX3" fmla="*/ 64818 w 2403952"/>
                <a:gd name="connsiteY3" fmla="*/ 6553201 h 6858001"/>
                <a:gd name="connsiteX4" fmla="*/ 108526 w 2403952"/>
                <a:gd name="connsiteY4" fmla="*/ 6858001 h 6858001"/>
                <a:gd name="connsiteX5" fmla="*/ 159519 w 2403952"/>
                <a:gd name="connsiteY5" fmla="*/ 6858001 h 6858001"/>
                <a:gd name="connsiteX6" fmla="*/ 115811 w 2403952"/>
                <a:gd name="connsiteY6" fmla="*/ 6544735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03952" h="6858001">
                  <a:moveTo>
                    <a:pt x="115811" y="6544735"/>
                  </a:moveTo>
                  <a:cubicBezTo>
                    <a:pt x="-212001" y="3953934"/>
                    <a:pt x="742296" y="1481667"/>
                    <a:pt x="2421419" y="0"/>
                  </a:cubicBezTo>
                  <a:lnTo>
                    <a:pt x="2337646" y="0"/>
                  </a:lnTo>
                  <a:cubicBezTo>
                    <a:pt x="676733" y="1498600"/>
                    <a:pt x="-262994" y="3966634"/>
                    <a:pt x="64818" y="6553201"/>
                  </a:cubicBezTo>
                  <a:cubicBezTo>
                    <a:pt x="79388" y="6654801"/>
                    <a:pt x="93957" y="6756401"/>
                    <a:pt x="108526" y="6858001"/>
                  </a:cubicBezTo>
                  <a:lnTo>
                    <a:pt x="159519" y="6858001"/>
                  </a:lnTo>
                  <a:cubicBezTo>
                    <a:pt x="144949" y="6752168"/>
                    <a:pt x="130380" y="6650568"/>
                    <a:pt x="115811" y="6544735"/>
                  </a:cubicBezTo>
                  <a:close/>
                </a:path>
              </a:pathLst>
            </a:custGeom>
            <a:solidFill>
              <a:schemeClr val="accent6">
                <a:lumMod val="60000"/>
                <a:lumOff val="40000"/>
              </a:schemeClr>
            </a:solidFill>
            <a:ln w="36417" cap="flat">
              <a:noFill/>
              <a:prstDash val="solid"/>
              <a:miter/>
            </a:ln>
          </p:spPr>
          <p:txBody>
            <a:bodyPr rtlCol="0" anchor="ctr"/>
            <a:lstStyle/>
            <a:p>
              <a:endParaRPr lang="zh-CN" altLang="en-US"/>
            </a:p>
          </p:txBody>
        </p:sp>
        <p:sp>
          <p:nvSpPr>
            <p:cNvPr id="25" name="任意多边形: 形状 24"/>
            <p:cNvSpPr/>
            <p:nvPr/>
          </p:nvSpPr>
          <p:spPr>
            <a:xfrm>
              <a:off x="5811549" y="-1"/>
              <a:ext cx="6394536" cy="6858001"/>
            </a:xfrm>
            <a:custGeom>
              <a:avLst/>
              <a:gdLst>
                <a:gd name="connsiteX0" fmla="*/ 64595 w 4370822"/>
                <a:gd name="connsiteY0" fmla="*/ 6536268 h 6858001"/>
                <a:gd name="connsiteX1" fmla="*/ 111945 w 4370822"/>
                <a:gd name="connsiteY1" fmla="*/ 6858001 h 6858001"/>
                <a:gd name="connsiteX2" fmla="*/ 137442 w 4370822"/>
                <a:gd name="connsiteY2" fmla="*/ 6858001 h 6858001"/>
                <a:gd name="connsiteX3" fmla="*/ 4406279 w 4370822"/>
                <a:gd name="connsiteY3" fmla="*/ 266700 h 6858001"/>
                <a:gd name="connsiteX4" fmla="*/ 4406279 w 4370822"/>
                <a:gd name="connsiteY4" fmla="*/ 0 h 6858001"/>
                <a:gd name="connsiteX5" fmla="*/ 2402985 w 4370822"/>
                <a:gd name="connsiteY5" fmla="*/ 0 h 6858001"/>
                <a:gd name="connsiteX6" fmla="*/ 64595 w 4370822"/>
                <a:gd name="connsiteY6" fmla="*/ 6536268 h 6858001"/>
                <a:gd name="connsiteX0-1" fmla="*/ 64595 w 6336679"/>
                <a:gd name="connsiteY0-2" fmla="*/ 6536268 h 6858001"/>
                <a:gd name="connsiteX1-3" fmla="*/ 111945 w 6336679"/>
                <a:gd name="connsiteY1-4" fmla="*/ 6858001 h 6858001"/>
                <a:gd name="connsiteX2-5" fmla="*/ 137442 w 6336679"/>
                <a:gd name="connsiteY2-6" fmla="*/ 6858001 h 6858001"/>
                <a:gd name="connsiteX3-7" fmla="*/ 4406279 w 6336679"/>
                <a:gd name="connsiteY3-8" fmla="*/ 266700 h 6858001"/>
                <a:gd name="connsiteX4-9" fmla="*/ 6336679 w 6336679"/>
                <a:gd name="connsiteY4-10" fmla="*/ 0 h 6858001"/>
                <a:gd name="connsiteX5-11" fmla="*/ 2402985 w 6336679"/>
                <a:gd name="connsiteY5-12" fmla="*/ 0 h 6858001"/>
                <a:gd name="connsiteX6-13" fmla="*/ 64595 w 6336679"/>
                <a:gd name="connsiteY6-14" fmla="*/ 6536268 h 6858001"/>
                <a:gd name="connsiteX0-15" fmla="*/ 64595 w 6336679"/>
                <a:gd name="connsiteY0-16" fmla="*/ 6536268 h 6858001"/>
                <a:gd name="connsiteX1-17" fmla="*/ 111945 w 6336679"/>
                <a:gd name="connsiteY1-18" fmla="*/ 6858001 h 6858001"/>
                <a:gd name="connsiteX2-19" fmla="*/ 137442 w 6336679"/>
                <a:gd name="connsiteY2-20" fmla="*/ 6858001 h 6858001"/>
                <a:gd name="connsiteX3-21" fmla="*/ 6322164 w 6336679"/>
                <a:gd name="connsiteY3-22" fmla="*/ 165100 h 6858001"/>
                <a:gd name="connsiteX4-23" fmla="*/ 6336679 w 6336679"/>
                <a:gd name="connsiteY4-24" fmla="*/ 0 h 6858001"/>
                <a:gd name="connsiteX5-25" fmla="*/ 2402985 w 6336679"/>
                <a:gd name="connsiteY5-26" fmla="*/ 0 h 6858001"/>
                <a:gd name="connsiteX6-27" fmla="*/ 64595 w 6336679"/>
                <a:gd name="connsiteY6-28" fmla="*/ 6536268 h 6858001"/>
                <a:gd name="connsiteX0-29" fmla="*/ 64595 w 6336679"/>
                <a:gd name="connsiteY0-30" fmla="*/ 6536268 h 6858001"/>
                <a:gd name="connsiteX1-31" fmla="*/ 111945 w 6336679"/>
                <a:gd name="connsiteY1-32" fmla="*/ 6858001 h 6858001"/>
                <a:gd name="connsiteX2-33" fmla="*/ 137442 w 6336679"/>
                <a:gd name="connsiteY2-34" fmla="*/ 6858001 h 6858001"/>
                <a:gd name="connsiteX3-35" fmla="*/ 6322164 w 6336679"/>
                <a:gd name="connsiteY3-36" fmla="*/ 165100 h 6858001"/>
                <a:gd name="connsiteX4-37" fmla="*/ 6336679 w 6336679"/>
                <a:gd name="connsiteY4-38" fmla="*/ 0 h 6858001"/>
                <a:gd name="connsiteX5-39" fmla="*/ 2402985 w 6336679"/>
                <a:gd name="connsiteY5-40" fmla="*/ 0 h 6858001"/>
                <a:gd name="connsiteX6-41" fmla="*/ 64595 w 6336679"/>
                <a:gd name="connsiteY6-42" fmla="*/ 6536268 h 6858001"/>
                <a:gd name="connsiteX0-43" fmla="*/ 64595 w 6322164"/>
                <a:gd name="connsiteY0-44" fmla="*/ 6545995 h 6867728"/>
                <a:gd name="connsiteX1-45" fmla="*/ 111945 w 6322164"/>
                <a:gd name="connsiteY1-46" fmla="*/ 6867728 h 6867728"/>
                <a:gd name="connsiteX2-47" fmla="*/ 137442 w 6322164"/>
                <a:gd name="connsiteY2-48" fmla="*/ 6867728 h 6867728"/>
                <a:gd name="connsiteX3-49" fmla="*/ 6322164 w 6322164"/>
                <a:gd name="connsiteY3-50" fmla="*/ 174827 h 6867728"/>
                <a:gd name="connsiteX4-51" fmla="*/ 6288591 w 6322164"/>
                <a:gd name="connsiteY4-52" fmla="*/ 0 h 6867728"/>
                <a:gd name="connsiteX5-53" fmla="*/ 2402985 w 6322164"/>
                <a:gd name="connsiteY5-54" fmla="*/ 9727 h 6867728"/>
                <a:gd name="connsiteX6-55" fmla="*/ 64595 w 6322164"/>
                <a:gd name="connsiteY6-56" fmla="*/ 6545995 h 6867728"/>
                <a:gd name="connsiteX0-57" fmla="*/ 64595 w 6336679"/>
                <a:gd name="connsiteY0-58" fmla="*/ 6545995 h 6867728"/>
                <a:gd name="connsiteX1-59" fmla="*/ 111945 w 6336679"/>
                <a:gd name="connsiteY1-60" fmla="*/ 6867728 h 6867728"/>
                <a:gd name="connsiteX2-61" fmla="*/ 137442 w 6336679"/>
                <a:gd name="connsiteY2-62" fmla="*/ 6867728 h 6867728"/>
                <a:gd name="connsiteX3-63" fmla="*/ 6322164 w 6336679"/>
                <a:gd name="connsiteY3-64" fmla="*/ 174827 h 6867728"/>
                <a:gd name="connsiteX4-65" fmla="*/ 6336679 w 6336679"/>
                <a:gd name="connsiteY4-66" fmla="*/ 0 h 6867728"/>
                <a:gd name="connsiteX5-67" fmla="*/ 2402985 w 6336679"/>
                <a:gd name="connsiteY5-68" fmla="*/ 9727 h 6867728"/>
                <a:gd name="connsiteX6-69" fmla="*/ 64595 w 6336679"/>
                <a:gd name="connsiteY6-70" fmla="*/ 6545995 h 6867728"/>
                <a:gd name="connsiteX0-71" fmla="*/ 64595 w 6322164"/>
                <a:gd name="connsiteY0-72" fmla="*/ 6545995 h 6867728"/>
                <a:gd name="connsiteX1-73" fmla="*/ 111945 w 6322164"/>
                <a:gd name="connsiteY1-74" fmla="*/ 6867728 h 6867728"/>
                <a:gd name="connsiteX2-75" fmla="*/ 137442 w 6322164"/>
                <a:gd name="connsiteY2-76" fmla="*/ 6867728 h 6867728"/>
                <a:gd name="connsiteX3-77" fmla="*/ 6322164 w 6322164"/>
                <a:gd name="connsiteY3-78" fmla="*/ 174827 h 6867728"/>
                <a:gd name="connsiteX4-79" fmla="*/ 6307826 w 6322164"/>
                <a:gd name="connsiteY4-80" fmla="*/ 0 h 6867728"/>
                <a:gd name="connsiteX5-81" fmla="*/ 2402985 w 6322164"/>
                <a:gd name="connsiteY5-82" fmla="*/ 9727 h 6867728"/>
                <a:gd name="connsiteX6-83" fmla="*/ 64595 w 6322164"/>
                <a:gd name="connsiteY6-84" fmla="*/ 6545995 h 686772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6322164" h="6867728">
                  <a:moveTo>
                    <a:pt x="64595" y="6545995"/>
                  </a:moveTo>
                  <a:cubicBezTo>
                    <a:pt x="79164" y="6656062"/>
                    <a:pt x="93734" y="6761895"/>
                    <a:pt x="111945" y="6867728"/>
                  </a:cubicBezTo>
                  <a:lnTo>
                    <a:pt x="137442" y="6867728"/>
                  </a:lnTo>
                  <a:cubicBezTo>
                    <a:pt x="141084" y="3739294"/>
                    <a:pt x="1789833" y="229861"/>
                    <a:pt x="6322164" y="174827"/>
                  </a:cubicBezTo>
                  <a:lnTo>
                    <a:pt x="6307826" y="0"/>
                  </a:lnTo>
                  <a:lnTo>
                    <a:pt x="2402985" y="9727"/>
                  </a:lnTo>
                  <a:cubicBezTo>
                    <a:pt x="702006" y="1470227"/>
                    <a:pt x="-266860" y="3946728"/>
                    <a:pt x="64595" y="6545995"/>
                  </a:cubicBezTo>
                  <a:close/>
                </a:path>
              </a:pathLst>
            </a:custGeom>
            <a:gradFill flip="none" rotWithShape="1">
              <a:gsLst>
                <a:gs pos="0">
                  <a:schemeClr val="accent1"/>
                </a:gs>
                <a:gs pos="100000">
                  <a:schemeClr val="accent2"/>
                </a:gs>
              </a:gsLst>
              <a:lin ang="16200000" scaled="1"/>
              <a:tileRect/>
            </a:gradFill>
            <a:ln w="36417" cap="flat">
              <a:noFill/>
              <a:prstDash val="solid"/>
              <a:miter/>
            </a:ln>
          </p:spPr>
          <p:txBody>
            <a:bodyPr rtlCol="0" anchor="ctr"/>
            <a:lstStyle/>
            <a:p>
              <a:endParaRPr lang="zh-CN" altLang="en-US"/>
            </a:p>
          </p:txBody>
        </p:sp>
      </p:grpSp>
      <p:sp>
        <p:nvSpPr>
          <p:cNvPr id="9801" name="副标题 2"/>
          <p:cNvSpPr>
            <a:spLocks noGrp="1"/>
          </p:cNvSpPr>
          <p:nvPr userDrawn="1">
            <p:ph type="subTitle" idx="1"/>
          </p:nvPr>
        </p:nvSpPr>
        <p:spPr>
          <a:xfrm>
            <a:off x="684200" y="3661092"/>
            <a:ext cx="4854630" cy="466960"/>
          </a:xfrm>
          <a:prstGeom prst="roundRect">
            <a:avLst>
              <a:gd name="adj" fmla="val 0"/>
            </a:avLst>
          </a:prstGeom>
          <a:noFill/>
          <a:ln>
            <a:noFill/>
          </a:ln>
        </p:spPr>
        <p:txBody>
          <a:bodyPr anchor="ctr">
            <a:normAutofit/>
          </a:bodyPr>
          <a:lstStyle>
            <a:lvl1pPr marL="0" indent="0" algn="l">
              <a:buNone/>
              <a:defRPr sz="1400" i="0" u="none">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US" dirty="0"/>
          </a:p>
        </p:txBody>
      </p:sp>
      <p:sp>
        <p:nvSpPr>
          <p:cNvPr id="12" name="文本占位符 13"/>
          <p:cNvSpPr>
            <a:spLocks noGrp="1"/>
          </p:cNvSpPr>
          <p:nvPr userDrawn="1">
            <p:ph type="body" sz="quarter" idx="10" hasCustomPrompt="1"/>
          </p:nvPr>
        </p:nvSpPr>
        <p:spPr>
          <a:xfrm>
            <a:off x="684199" y="5176889"/>
            <a:ext cx="4156680" cy="296271"/>
          </a:xfrm>
          <a:prstGeom prst="rect">
            <a:avLst/>
          </a:prstGeom>
        </p:spPr>
        <p:txBody>
          <a:bodyPr vert="horz" anchor="ctr">
            <a:noAutofit/>
          </a:bodyPr>
          <a:lstStyle>
            <a:lvl1pPr marL="0" indent="0" algn="l">
              <a:buNone/>
              <a:defRPr sz="1500" b="0" i="0" u="none">
                <a:solidFill>
                  <a:schemeClr val="accent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Signature</a:t>
            </a:r>
            <a:endParaRPr lang="en-US" altLang="zh-CN" dirty="0"/>
          </a:p>
        </p:txBody>
      </p:sp>
      <p:sp>
        <p:nvSpPr>
          <p:cNvPr id="13" name="文本占位符 13"/>
          <p:cNvSpPr>
            <a:spLocks noGrp="1"/>
          </p:cNvSpPr>
          <p:nvPr userDrawn="1">
            <p:ph type="body" sz="quarter" idx="11" hasCustomPrompt="1"/>
          </p:nvPr>
        </p:nvSpPr>
        <p:spPr>
          <a:xfrm>
            <a:off x="684199" y="5705679"/>
            <a:ext cx="4156680" cy="296271"/>
          </a:xfrm>
          <a:prstGeom prst="rect">
            <a:avLst/>
          </a:prstGeom>
        </p:spPr>
        <p:txBody>
          <a:bodyPr vert="horz" anchor="ctr">
            <a:noAutofit/>
          </a:bodyPr>
          <a:lstStyle>
            <a:lvl1pPr marL="0" indent="0" algn="l">
              <a:buNone/>
              <a:defRPr sz="1500" b="0" i="0" u="none">
                <a:solidFill>
                  <a:schemeClr val="accent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Date</a:t>
            </a:r>
            <a:endParaRPr lang="zh-CN" altLang="en-US" dirty="0"/>
          </a:p>
        </p:txBody>
      </p:sp>
      <p:sp>
        <p:nvSpPr>
          <p:cNvPr id="9802" name="标题 1"/>
          <p:cNvSpPr>
            <a:spLocks noGrp="1"/>
          </p:cNvSpPr>
          <p:nvPr userDrawn="1">
            <p:ph type="ctrTitle"/>
          </p:nvPr>
        </p:nvSpPr>
        <p:spPr>
          <a:xfrm>
            <a:off x="684199" y="1048838"/>
            <a:ext cx="4891373" cy="2487779"/>
          </a:xfrm>
          <a:prstGeom prst="rect">
            <a:avLst/>
          </a:prstGeom>
        </p:spPr>
        <p:txBody>
          <a:bodyPr anchor="b">
            <a:noAutofit/>
          </a:bodyPr>
          <a:lstStyle>
            <a:lvl1pPr algn="l">
              <a:defRPr sz="4800" i="0" u="none">
                <a:gradFill>
                  <a:gsLst>
                    <a:gs pos="0">
                      <a:schemeClr val="accent3">
                        <a:lumMod val="67000"/>
                      </a:schemeClr>
                    </a:gs>
                    <a:gs pos="48000">
                      <a:schemeClr val="accent3">
                        <a:lumMod val="97000"/>
                        <a:lumOff val="3000"/>
                      </a:schemeClr>
                    </a:gs>
                    <a:gs pos="100000">
                      <a:schemeClr val="accent3">
                        <a:lumMod val="60000"/>
                        <a:lumOff val="40000"/>
                      </a:schemeClr>
                    </a:gs>
                  </a:gsLst>
                  <a:lin ang="16200000" scaled="1"/>
                </a:gradFill>
              </a:defRPr>
            </a:lvl1pPr>
          </a:lstStyle>
          <a:p>
            <a:r>
              <a:rPr lang="en-US" dirty="0"/>
              <a:t>Click to edit Master title style</a:t>
            </a:r>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showMasterSp="0" userDrawn="1">
  <p:cSld name="节标题">
    <p:bg>
      <p:bgPr>
        <a:solidFill>
          <a:schemeClr val="accent1"/>
        </a:solidFill>
        <a:effectLst/>
      </p:bgPr>
    </p:bg>
    <p:spTree>
      <p:nvGrpSpPr>
        <p:cNvPr id="1" name=""/>
        <p:cNvGrpSpPr/>
        <p:nvPr/>
      </p:nvGrpSpPr>
      <p:grpSpPr>
        <a:xfrm>
          <a:off x="0" y="0"/>
          <a:ext cx="0" cy="0"/>
          <a:chOff x="0" y="0"/>
          <a:chExt cx="0" cy="0"/>
        </a:xfrm>
      </p:grpSpPr>
      <p:grpSp>
        <p:nvGrpSpPr>
          <p:cNvPr id="10" name="组合 9"/>
          <p:cNvGrpSpPr/>
          <p:nvPr userDrawn="1"/>
        </p:nvGrpSpPr>
        <p:grpSpPr>
          <a:xfrm>
            <a:off x="5441386" y="-9727"/>
            <a:ext cx="6750614" cy="6867728"/>
            <a:chOff x="5441386" y="-9727"/>
            <a:chExt cx="6750614" cy="6867728"/>
          </a:xfrm>
        </p:grpSpPr>
        <p:sp>
          <p:nvSpPr>
            <p:cNvPr id="11" name="任意多边形: 形状 10"/>
            <p:cNvSpPr/>
            <p:nvPr/>
          </p:nvSpPr>
          <p:spPr>
            <a:xfrm>
              <a:off x="5652806" y="-1"/>
              <a:ext cx="6539194" cy="6858001"/>
            </a:xfrm>
            <a:custGeom>
              <a:avLst/>
              <a:gdLst>
                <a:gd name="connsiteX0" fmla="*/ 4603933 w 4589363"/>
                <a:gd name="connsiteY0" fmla="*/ 6858001 h 6858001"/>
                <a:gd name="connsiteX1" fmla="*/ 0 w 4589363"/>
                <a:gd name="connsiteY1" fmla="*/ 6858001 h 6858001"/>
                <a:gd name="connsiteX2" fmla="*/ 3777119 w 4589363"/>
                <a:gd name="connsiteY2" fmla="*/ 0 h 6858001"/>
                <a:gd name="connsiteX3" fmla="*/ 4603933 w 4589363"/>
                <a:gd name="connsiteY3" fmla="*/ 0 h 6858001"/>
                <a:gd name="connsiteX4" fmla="*/ 4603933 w 4589363"/>
                <a:gd name="connsiteY4" fmla="*/ 6858001 h 6858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9363" h="6858001">
                  <a:moveTo>
                    <a:pt x="4603933" y="6858001"/>
                  </a:moveTo>
                  <a:lnTo>
                    <a:pt x="0" y="6858001"/>
                  </a:lnTo>
                  <a:cubicBezTo>
                    <a:pt x="7285" y="3822701"/>
                    <a:pt x="1551642" y="1202267"/>
                    <a:pt x="3777119" y="0"/>
                  </a:cubicBezTo>
                  <a:lnTo>
                    <a:pt x="4603933" y="0"/>
                  </a:lnTo>
                  <a:lnTo>
                    <a:pt x="4603933" y="6858001"/>
                  </a:lnTo>
                  <a:close/>
                </a:path>
              </a:pathLst>
            </a:custGeom>
            <a:blipFill>
              <a:blip r:embed="rId2" cstate="screen"/>
              <a:srcRect/>
              <a:stretch>
                <a:fillRect/>
              </a:stretch>
            </a:blipFill>
            <a:ln w="36417" cap="flat">
              <a:noFill/>
              <a:prstDash val="solid"/>
              <a:miter/>
            </a:ln>
          </p:spPr>
          <p:txBody>
            <a:bodyPr rtlCol="0" anchor="ctr"/>
            <a:lstStyle/>
            <a:p>
              <a:endParaRPr lang="zh-CN" altLang="en-US"/>
            </a:p>
          </p:txBody>
        </p:sp>
        <p:sp>
          <p:nvSpPr>
            <p:cNvPr id="23" name="任意多边形: 形状 22"/>
            <p:cNvSpPr/>
            <p:nvPr userDrawn="1"/>
          </p:nvSpPr>
          <p:spPr>
            <a:xfrm>
              <a:off x="5441386" y="-9727"/>
              <a:ext cx="6750614" cy="6867728"/>
            </a:xfrm>
            <a:custGeom>
              <a:avLst/>
              <a:gdLst>
                <a:gd name="connsiteX0" fmla="*/ 64595 w 4370822"/>
                <a:gd name="connsiteY0" fmla="*/ 6536268 h 6858001"/>
                <a:gd name="connsiteX1" fmla="*/ 111945 w 4370822"/>
                <a:gd name="connsiteY1" fmla="*/ 6858001 h 6858001"/>
                <a:gd name="connsiteX2" fmla="*/ 137442 w 4370822"/>
                <a:gd name="connsiteY2" fmla="*/ 6858001 h 6858001"/>
                <a:gd name="connsiteX3" fmla="*/ 4406279 w 4370822"/>
                <a:gd name="connsiteY3" fmla="*/ 266700 h 6858001"/>
                <a:gd name="connsiteX4" fmla="*/ 4406279 w 4370822"/>
                <a:gd name="connsiteY4" fmla="*/ 0 h 6858001"/>
                <a:gd name="connsiteX5" fmla="*/ 2402985 w 4370822"/>
                <a:gd name="connsiteY5" fmla="*/ 0 h 6858001"/>
                <a:gd name="connsiteX6" fmla="*/ 64595 w 4370822"/>
                <a:gd name="connsiteY6" fmla="*/ 6536268 h 6858001"/>
                <a:gd name="connsiteX0-1" fmla="*/ 64595 w 6336679"/>
                <a:gd name="connsiteY0-2" fmla="*/ 6536268 h 6858001"/>
                <a:gd name="connsiteX1-3" fmla="*/ 111945 w 6336679"/>
                <a:gd name="connsiteY1-4" fmla="*/ 6858001 h 6858001"/>
                <a:gd name="connsiteX2-5" fmla="*/ 137442 w 6336679"/>
                <a:gd name="connsiteY2-6" fmla="*/ 6858001 h 6858001"/>
                <a:gd name="connsiteX3-7" fmla="*/ 4406279 w 6336679"/>
                <a:gd name="connsiteY3-8" fmla="*/ 266700 h 6858001"/>
                <a:gd name="connsiteX4-9" fmla="*/ 6336679 w 6336679"/>
                <a:gd name="connsiteY4-10" fmla="*/ 0 h 6858001"/>
                <a:gd name="connsiteX5-11" fmla="*/ 2402985 w 6336679"/>
                <a:gd name="connsiteY5-12" fmla="*/ 0 h 6858001"/>
                <a:gd name="connsiteX6-13" fmla="*/ 64595 w 6336679"/>
                <a:gd name="connsiteY6-14" fmla="*/ 6536268 h 6858001"/>
                <a:gd name="connsiteX0-15" fmla="*/ 64595 w 6336679"/>
                <a:gd name="connsiteY0-16" fmla="*/ 6536268 h 6858001"/>
                <a:gd name="connsiteX1-17" fmla="*/ 111945 w 6336679"/>
                <a:gd name="connsiteY1-18" fmla="*/ 6858001 h 6858001"/>
                <a:gd name="connsiteX2-19" fmla="*/ 137442 w 6336679"/>
                <a:gd name="connsiteY2-20" fmla="*/ 6858001 h 6858001"/>
                <a:gd name="connsiteX3-21" fmla="*/ 6322164 w 6336679"/>
                <a:gd name="connsiteY3-22" fmla="*/ 165100 h 6858001"/>
                <a:gd name="connsiteX4-23" fmla="*/ 6336679 w 6336679"/>
                <a:gd name="connsiteY4-24" fmla="*/ 0 h 6858001"/>
                <a:gd name="connsiteX5-25" fmla="*/ 2402985 w 6336679"/>
                <a:gd name="connsiteY5-26" fmla="*/ 0 h 6858001"/>
                <a:gd name="connsiteX6-27" fmla="*/ 64595 w 6336679"/>
                <a:gd name="connsiteY6-28" fmla="*/ 6536268 h 6858001"/>
                <a:gd name="connsiteX0-29" fmla="*/ 64595 w 6336679"/>
                <a:gd name="connsiteY0-30" fmla="*/ 6536268 h 6858001"/>
                <a:gd name="connsiteX1-31" fmla="*/ 111945 w 6336679"/>
                <a:gd name="connsiteY1-32" fmla="*/ 6858001 h 6858001"/>
                <a:gd name="connsiteX2-33" fmla="*/ 137442 w 6336679"/>
                <a:gd name="connsiteY2-34" fmla="*/ 6858001 h 6858001"/>
                <a:gd name="connsiteX3-35" fmla="*/ 6322164 w 6336679"/>
                <a:gd name="connsiteY3-36" fmla="*/ 165100 h 6858001"/>
                <a:gd name="connsiteX4-37" fmla="*/ 6336679 w 6336679"/>
                <a:gd name="connsiteY4-38" fmla="*/ 0 h 6858001"/>
                <a:gd name="connsiteX5-39" fmla="*/ 2402985 w 6336679"/>
                <a:gd name="connsiteY5-40" fmla="*/ 0 h 6858001"/>
                <a:gd name="connsiteX6-41" fmla="*/ 64595 w 6336679"/>
                <a:gd name="connsiteY6-42" fmla="*/ 6536268 h 6858001"/>
                <a:gd name="connsiteX0-43" fmla="*/ 64595 w 6322164"/>
                <a:gd name="connsiteY0-44" fmla="*/ 6545995 h 6867728"/>
                <a:gd name="connsiteX1-45" fmla="*/ 111945 w 6322164"/>
                <a:gd name="connsiteY1-46" fmla="*/ 6867728 h 6867728"/>
                <a:gd name="connsiteX2-47" fmla="*/ 137442 w 6322164"/>
                <a:gd name="connsiteY2-48" fmla="*/ 6867728 h 6867728"/>
                <a:gd name="connsiteX3-49" fmla="*/ 6322164 w 6322164"/>
                <a:gd name="connsiteY3-50" fmla="*/ 174827 h 6867728"/>
                <a:gd name="connsiteX4-51" fmla="*/ 6288591 w 6322164"/>
                <a:gd name="connsiteY4-52" fmla="*/ 0 h 6867728"/>
                <a:gd name="connsiteX5-53" fmla="*/ 2402985 w 6322164"/>
                <a:gd name="connsiteY5-54" fmla="*/ 9727 h 6867728"/>
                <a:gd name="connsiteX6-55" fmla="*/ 64595 w 6322164"/>
                <a:gd name="connsiteY6-56" fmla="*/ 6545995 h 6867728"/>
                <a:gd name="connsiteX0-57" fmla="*/ 64595 w 6336679"/>
                <a:gd name="connsiteY0-58" fmla="*/ 6545995 h 6867728"/>
                <a:gd name="connsiteX1-59" fmla="*/ 111945 w 6336679"/>
                <a:gd name="connsiteY1-60" fmla="*/ 6867728 h 6867728"/>
                <a:gd name="connsiteX2-61" fmla="*/ 137442 w 6336679"/>
                <a:gd name="connsiteY2-62" fmla="*/ 6867728 h 6867728"/>
                <a:gd name="connsiteX3-63" fmla="*/ 6322164 w 6336679"/>
                <a:gd name="connsiteY3-64" fmla="*/ 174827 h 6867728"/>
                <a:gd name="connsiteX4-65" fmla="*/ 6336679 w 6336679"/>
                <a:gd name="connsiteY4-66" fmla="*/ 0 h 6867728"/>
                <a:gd name="connsiteX5-67" fmla="*/ 2402985 w 6336679"/>
                <a:gd name="connsiteY5-68" fmla="*/ 9727 h 6867728"/>
                <a:gd name="connsiteX6-69" fmla="*/ 64595 w 6336679"/>
                <a:gd name="connsiteY6-70" fmla="*/ 6545995 h 6867728"/>
                <a:gd name="connsiteX0-71" fmla="*/ 64595 w 6322164"/>
                <a:gd name="connsiteY0-72" fmla="*/ 6545995 h 6867728"/>
                <a:gd name="connsiteX1-73" fmla="*/ 111945 w 6322164"/>
                <a:gd name="connsiteY1-74" fmla="*/ 6867728 h 6867728"/>
                <a:gd name="connsiteX2-75" fmla="*/ 137442 w 6322164"/>
                <a:gd name="connsiteY2-76" fmla="*/ 6867728 h 6867728"/>
                <a:gd name="connsiteX3-77" fmla="*/ 6322164 w 6322164"/>
                <a:gd name="connsiteY3-78" fmla="*/ 174827 h 6867728"/>
                <a:gd name="connsiteX4-79" fmla="*/ 6307826 w 6322164"/>
                <a:gd name="connsiteY4-80" fmla="*/ 0 h 6867728"/>
                <a:gd name="connsiteX5-81" fmla="*/ 2402985 w 6322164"/>
                <a:gd name="connsiteY5-82" fmla="*/ 9727 h 6867728"/>
                <a:gd name="connsiteX6-83" fmla="*/ 64595 w 6322164"/>
                <a:gd name="connsiteY6-84" fmla="*/ 6545995 h 686772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6322164" h="6867728">
                  <a:moveTo>
                    <a:pt x="64595" y="6545995"/>
                  </a:moveTo>
                  <a:cubicBezTo>
                    <a:pt x="79164" y="6656062"/>
                    <a:pt x="93734" y="6761895"/>
                    <a:pt x="111945" y="6867728"/>
                  </a:cubicBezTo>
                  <a:lnTo>
                    <a:pt x="137442" y="6867728"/>
                  </a:lnTo>
                  <a:cubicBezTo>
                    <a:pt x="141084" y="3739294"/>
                    <a:pt x="1789833" y="229861"/>
                    <a:pt x="6322164" y="174827"/>
                  </a:cubicBezTo>
                  <a:lnTo>
                    <a:pt x="6307826" y="0"/>
                  </a:lnTo>
                  <a:lnTo>
                    <a:pt x="2402985" y="9727"/>
                  </a:lnTo>
                  <a:cubicBezTo>
                    <a:pt x="702006" y="1470227"/>
                    <a:pt x="-266860" y="3946728"/>
                    <a:pt x="64595" y="6545995"/>
                  </a:cubicBezTo>
                  <a:close/>
                </a:path>
              </a:pathLst>
            </a:custGeom>
            <a:solidFill>
              <a:schemeClr val="bg1"/>
            </a:solidFill>
            <a:ln w="36417" cap="flat">
              <a:noFill/>
              <a:prstDash val="solid"/>
              <a:miter/>
            </a:ln>
          </p:spPr>
          <p:txBody>
            <a:bodyPr rtlCol="0" anchor="ctr"/>
            <a:lstStyle/>
            <a:p>
              <a:endParaRPr lang="zh-CN" altLang="en-US"/>
            </a:p>
          </p:txBody>
        </p:sp>
      </p:grpSp>
      <p:sp>
        <p:nvSpPr>
          <p:cNvPr id="20" name="标题 1"/>
          <p:cNvSpPr>
            <a:spLocks noGrp="1"/>
          </p:cNvSpPr>
          <p:nvPr userDrawn="1">
            <p:ph type="title"/>
          </p:nvPr>
        </p:nvSpPr>
        <p:spPr>
          <a:xfrm>
            <a:off x="668809" y="3162300"/>
            <a:ext cx="4442135" cy="895350"/>
          </a:xfrm>
          <a:prstGeom prst="rect">
            <a:avLst/>
          </a:prstGeom>
        </p:spPr>
        <p:txBody>
          <a:bodyPr anchor="b">
            <a:normAutofit/>
          </a:bodyPr>
          <a:lstStyle>
            <a:lvl1pPr algn="l">
              <a:defRPr sz="2400" b="1">
                <a:solidFill>
                  <a:schemeClr val="bg1"/>
                </a:solidFill>
              </a:defRPr>
            </a:lvl1pPr>
          </a:lstStyle>
          <a:p>
            <a:r>
              <a:rPr lang="en-US" dirty="0"/>
              <a:t>Click to edit Master title style</a:t>
            </a:r>
            <a:endParaRPr lang="zh-CN" altLang="en-US" dirty="0"/>
          </a:p>
        </p:txBody>
      </p:sp>
      <p:sp>
        <p:nvSpPr>
          <p:cNvPr id="21" name="文本占位符 2"/>
          <p:cNvSpPr>
            <a:spLocks noGrp="1"/>
          </p:cNvSpPr>
          <p:nvPr userDrawn="1">
            <p:ph type="body" idx="1"/>
          </p:nvPr>
        </p:nvSpPr>
        <p:spPr>
          <a:xfrm>
            <a:off x="669925" y="4057650"/>
            <a:ext cx="4442135" cy="1015623"/>
          </a:xfrm>
          <a:prstGeom prst="rect">
            <a:avLst/>
          </a:prstGeom>
        </p:spPr>
        <p:txBody>
          <a:bodyPr anchor="t">
            <a:normAutofit/>
          </a:bodyPr>
          <a:lstStyle>
            <a:lvl1pPr marL="0" indent="0" algn="l">
              <a:lnSpc>
                <a:spcPct val="100000"/>
              </a:lnSpc>
              <a:buNone/>
              <a:defRPr sz="11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5401732" y="6240463"/>
            <a:ext cx="1388536" cy="206381"/>
          </a:xfrm>
          <a:prstGeom prst="rect">
            <a:avLst/>
          </a:prstGeom>
        </p:spPr>
        <p:txBody>
          <a:bodyPr/>
          <a:lstStyle/>
          <a:p>
            <a:fld id="{6489D9C7-5DC6-4263-87FF-7C99F6FB63C3}" type="datetime1">
              <a:rPr lang="zh-CN" altLang="en-US" smtClean="0"/>
            </a:fld>
            <a:endParaRPr lang="zh-CN" altLang="en-US"/>
          </a:p>
        </p:txBody>
      </p:sp>
      <p:sp>
        <p:nvSpPr>
          <p:cNvPr id="4" name="页脚占位符 3"/>
          <p:cNvSpPr>
            <a:spLocks noGrp="1"/>
          </p:cNvSpPr>
          <p:nvPr>
            <p:ph type="ftr" sz="quarter" idx="11"/>
          </p:nvPr>
        </p:nvSpPr>
        <p:spPr>
          <a:xfrm>
            <a:off x="669924" y="6240463"/>
            <a:ext cx="4140201" cy="206381"/>
          </a:xfrm>
          <a:prstGeom prst="rect">
            <a:avLst/>
          </a:prstGeom>
        </p:spPr>
        <p:txBody>
          <a:bodyPr/>
          <a:lstStyle/>
          <a:p>
            <a:endParaRPr lang="zh-CN" altLang="en-US" dirty="0"/>
          </a:p>
        </p:txBody>
      </p:sp>
      <p:sp>
        <p:nvSpPr>
          <p:cNvPr id="5" name="灯片编号占位符 4"/>
          <p:cNvSpPr>
            <a:spLocks noGrp="1"/>
          </p:cNvSpPr>
          <p:nvPr>
            <p:ph type="sldNum" sz="quarter" idx="12"/>
          </p:nvPr>
        </p:nvSpPr>
        <p:spPr>
          <a:xfrm>
            <a:off x="8610599" y="6240463"/>
            <a:ext cx="2909888" cy="206381"/>
          </a:xfrm>
          <a:prstGeom prst="rect">
            <a:avLst/>
          </a:prstGeom>
        </p:spPr>
        <p:txBody>
          <a:bodyPr/>
          <a:lstStyle/>
          <a:p>
            <a:fld id="{5DD3DB80-B894-403A-B48E-6FDC1A72010E}" type="slidenum">
              <a:rPr lang="zh-CN" altLang="en-US" smtClean="0"/>
            </a:fld>
            <a:endParaRPr lang="zh-CN" altLang="en-US"/>
          </a:p>
        </p:txBody>
      </p:sp>
      <p:sp>
        <p:nvSpPr>
          <p:cNvPr id="6" name="标题 5"/>
          <p:cNvSpPr>
            <a:spLocks noGrp="1"/>
          </p:cNvSpPr>
          <p:nvPr>
            <p:ph type="title"/>
          </p:nvPr>
        </p:nvSpPr>
        <p:spPr>
          <a:xfrm>
            <a:off x="669924" y="1"/>
            <a:ext cx="10850563" cy="1028699"/>
          </a:xfrm>
          <a:prstGeom prst="rect">
            <a:avLst/>
          </a:prstGeom>
        </p:spPr>
        <p:txBody>
          <a:bodyPr/>
          <a:lstStyle>
            <a:lvl1pPr>
              <a:defRPr/>
            </a:lvl1pPr>
          </a:lstStyle>
          <a:p>
            <a:r>
              <a:rPr lang="en-US" altLang="zh-CN" dirty="0"/>
              <a:t>Click to edit Master title style</a:t>
            </a:r>
            <a:endParaRPr lang="zh-CN" altLang="en-US" dirty="0"/>
          </a:p>
        </p:txBody>
      </p:sp>
      <p:sp>
        <p:nvSpPr>
          <p:cNvPr id="8" name="内容占位符 7"/>
          <p:cNvSpPr>
            <a:spLocks noGrp="1"/>
          </p:cNvSpPr>
          <p:nvPr>
            <p:ph sz="quarter" idx="13"/>
          </p:nvPr>
        </p:nvSpPr>
        <p:spPr>
          <a:xfrm>
            <a:off x="669925" y="1130299"/>
            <a:ext cx="10850563" cy="5006975"/>
          </a:xfrm>
          <a:prstGeom prst="rect">
            <a:avLst/>
          </a:prstGeom>
        </p:spPr>
        <p:txBody>
          <a:bodyPr/>
          <a:lstStyle>
            <a:lvl1pPr>
              <a:defRPr/>
            </a:lvl1pPr>
            <a:lvl2pPr>
              <a:defRPr/>
            </a:lvl2pPr>
            <a:lvl3pPr>
              <a:defRPr/>
            </a:lvl3pPr>
            <a:lvl4pPr>
              <a:defRPr/>
            </a:lvl4pPr>
            <a:lvl5pPr>
              <a:defRPr/>
            </a:lvl5pPr>
          </a:lstStyle>
          <a:p>
            <a:pPr lvl="0"/>
            <a:r>
              <a:rPr lang="en-US" altLang="zh-CN" dirty="0"/>
              <a:t>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zh-CN" altLang="en-US" dirty="0"/>
          </a:p>
        </p:txBody>
      </p:sp>
      <p:sp>
        <p:nvSpPr>
          <p:cNvPr id="9" name="矩形 8"/>
          <p:cNvSpPr/>
          <p:nvPr userDrawn="1"/>
        </p:nvSpPr>
        <p:spPr>
          <a:xfrm>
            <a:off x="8929385" y="5124839"/>
            <a:ext cx="775136" cy="246221"/>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素材下载：</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图表下载：</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优秀</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Word</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www.1ppt.com/word/              Excel</a:t>
            </a:r>
            <a:r>
              <a:rPr lang="zh-CN" altLang="en-US" sz="100" dirty="0">
                <a:solidFill>
                  <a:prstClr val="white"/>
                </a:solidFill>
                <a:latin typeface="Calibri" panose="020F0502020204030204"/>
                <a:ea typeface="宋体" panose="02010600030101010101" pitchFamily="2" charset="-122"/>
              </a:rPr>
              <a:t>教程：</a:t>
            </a:r>
            <a:r>
              <a:rPr lang="en-US" altLang="zh-CN" sz="100" dirty="0">
                <a:solidFill>
                  <a:prstClr val="white"/>
                </a:solidFill>
                <a:latin typeface="Calibri" panose="020F0502020204030204"/>
                <a:ea typeface="宋体" panose="02010600030101010101" pitchFamily="2" charset="-122"/>
              </a:rPr>
              <a:t>www.1ppt.com/excel/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资料下载：</a:t>
            </a:r>
            <a:r>
              <a:rPr lang="en-US" altLang="zh-CN" sz="100" dirty="0">
                <a:solidFill>
                  <a:prstClr val="white"/>
                </a:solidFill>
                <a:latin typeface="Calibri" panose="020F0502020204030204"/>
                <a:ea typeface="宋体" panose="02010600030101010101" pitchFamily="2" charset="-122"/>
              </a:rPr>
              <a:t>www.1ppt.com/ziliao/                PPT</a:t>
            </a:r>
            <a:r>
              <a:rPr lang="zh-CN" altLang="en-US" sz="100" dirty="0">
                <a:solidFill>
                  <a:prstClr val="white"/>
                </a:solidFill>
                <a:latin typeface="Calibri" panose="020F0502020204030204"/>
                <a:ea typeface="宋体" panose="02010600030101010101" pitchFamily="2" charset="-122"/>
              </a:rPr>
              <a:t>课件下载：</a:t>
            </a:r>
            <a:r>
              <a:rPr lang="en-US" altLang="zh-CN" sz="100" dirty="0">
                <a:solidFill>
                  <a:prstClr val="white"/>
                </a:solidFill>
                <a:latin typeface="Calibri" panose="020F0502020204030204"/>
                <a:ea typeface="宋体" panose="02010600030101010101" pitchFamily="2" charset="-122"/>
              </a:rPr>
              <a:t>www.1ppt.com/kejian/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范文下载：</a:t>
            </a:r>
            <a:r>
              <a:rPr lang="en-US" altLang="zh-CN" sz="100" dirty="0">
                <a:solidFill>
                  <a:prstClr val="white"/>
                </a:solidFill>
                <a:latin typeface="Calibri" panose="020F0502020204030204"/>
                <a:ea typeface="宋体" panose="02010600030101010101" pitchFamily="2" charset="-122"/>
              </a:rPr>
              <a:t>www.1ppt.com/fanwen/             </a:t>
            </a:r>
            <a:r>
              <a:rPr lang="zh-CN" altLang="en-US" sz="100" dirty="0">
                <a:solidFill>
                  <a:prstClr val="white"/>
                </a:solidFill>
                <a:latin typeface="Calibri" panose="020F0502020204030204"/>
                <a:ea typeface="宋体" panose="02010600030101010101" pitchFamily="2" charset="-122"/>
              </a:rPr>
              <a:t>试卷下载：</a:t>
            </a:r>
            <a:r>
              <a:rPr lang="en-US" altLang="zh-CN" sz="100" dirty="0">
                <a:solidFill>
                  <a:prstClr val="white"/>
                </a:solidFill>
                <a:latin typeface="Calibri" panose="020F0502020204030204"/>
                <a:ea typeface="宋体" panose="02010600030101010101" pitchFamily="2" charset="-122"/>
              </a:rPr>
              <a:t>www.1ppt.com/shiti/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教案下载：</a:t>
            </a:r>
            <a:r>
              <a:rPr lang="en-US" altLang="zh-CN" sz="100" dirty="0">
                <a:solidFill>
                  <a:prstClr val="white"/>
                </a:solidFill>
                <a:latin typeface="Calibri" panose="020F0502020204030204"/>
                <a:ea typeface="宋体" panose="02010600030101010101" pitchFamily="2" charset="-122"/>
              </a:rPr>
              <a:t>www.1ppt.com/jiaoan/  </a:t>
            </a:r>
            <a:r>
              <a:rPr lang="en-US" altLang="zh-CN" sz="100" dirty="0" smtClean="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a:p>
            <a:r>
              <a:rPr lang="zh-CN" altLang="en-US" sz="100" dirty="0" smtClean="0">
                <a:solidFill>
                  <a:prstClr val="white"/>
                </a:solidFill>
                <a:latin typeface="Calibri" panose="020F0502020204030204"/>
                <a:ea typeface="宋体" panose="02010600030101010101" pitchFamily="2" charset="-122"/>
              </a:rPr>
              <a:t>字体下载：</a:t>
            </a:r>
            <a:r>
              <a:rPr lang="en-US" altLang="zh-CN" sz="100" dirty="0" smtClean="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zh-CN" altLang="en-US" sz="100" dirty="0">
              <a:solidFill>
                <a:prstClr val="white"/>
              </a:solidFill>
              <a:latin typeface="Calibri" panose="020F0502020204030204"/>
              <a:ea typeface="宋体" panose="02010600030101010101" pitchFamily="2"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页">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3" name="矩形 2"/>
          <p:cNvSpPr/>
          <p:nvPr userDrawn="1"/>
        </p:nvSpPr>
        <p:spPr>
          <a:xfrm>
            <a:off x="0" y="1"/>
            <a:ext cx="12192000" cy="8508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任意多边形: 形状 19"/>
          <p:cNvSpPr/>
          <p:nvPr userDrawn="1"/>
        </p:nvSpPr>
        <p:spPr>
          <a:xfrm>
            <a:off x="374086" y="1"/>
            <a:ext cx="813458" cy="850899"/>
          </a:xfrm>
          <a:custGeom>
            <a:avLst/>
            <a:gdLst>
              <a:gd name="connsiteX0" fmla="*/ 6567161 w 6556233"/>
              <a:gd name="connsiteY0" fmla="*/ 0 h 6858001"/>
              <a:gd name="connsiteX1" fmla="*/ 6126436 w 6556233"/>
              <a:gd name="connsiteY1" fmla="*/ 0 h 6858001"/>
              <a:gd name="connsiteX2" fmla="*/ 0 w 6556233"/>
              <a:gd name="connsiteY2" fmla="*/ 6858001 h 6858001"/>
              <a:gd name="connsiteX3" fmla="*/ 4341683 w 6556233"/>
              <a:gd name="connsiteY3" fmla="*/ 6858001 h 6858001"/>
              <a:gd name="connsiteX4" fmla="*/ 4297975 w 6556233"/>
              <a:gd name="connsiteY4" fmla="*/ 6553201 h 6858001"/>
              <a:gd name="connsiteX5" fmla="*/ 6567161 w 6556233"/>
              <a:gd name="connsiteY5" fmla="*/ 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56233" h="6858001">
                <a:moveTo>
                  <a:pt x="6567161" y="0"/>
                </a:moveTo>
                <a:lnTo>
                  <a:pt x="6126436" y="0"/>
                </a:lnTo>
                <a:cubicBezTo>
                  <a:pt x="3686060" y="1989667"/>
                  <a:pt x="2720837" y="6434668"/>
                  <a:pt x="0" y="6858001"/>
                </a:cubicBezTo>
                <a:lnTo>
                  <a:pt x="4341683" y="6858001"/>
                </a:lnTo>
                <a:cubicBezTo>
                  <a:pt x="4323472" y="6756401"/>
                  <a:pt x="4308903" y="6654801"/>
                  <a:pt x="4297975" y="6553201"/>
                </a:cubicBezTo>
                <a:cubicBezTo>
                  <a:pt x="3966521" y="3966634"/>
                  <a:pt x="4906248" y="1498600"/>
                  <a:pt x="6567161" y="0"/>
                </a:cubicBezTo>
                <a:close/>
              </a:path>
            </a:pathLst>
          </a:custGeom>
          <a:solidFill>
            <a:schemeClr val="bg1">
              <a:alpha val="90000"/>
            </a:schemeClr>
          </a:solidFill>
          <a:ln w="36417" cap="flat">
            <a:noFill/>
            <a:prstDash val="solid"/>
            <a:miter/>
          </a:ln>
        </p:spPr>
        <p:txBody>
          <a:bodyPr rtlCol="0" anchor="ctr"/>
          <a:lstStyle/>
          <a:p>
            <a:endParaRPr lang="zh-CN" altLang="en-US"/>
          </a:p>
        </p:txBody>
      </p:sp>
      <p:sp>
        <p:nvSpPr>
          <p:cNvPr id="4" name="任意多边形: 形状 21"/>
          <p:cNvSpPr/>
          <p:nvPr userDrawn="1"/>
        </p:nvSpPr>
        <p:spPr>
          <a:xfrm>
            <a:off x="927415" y="-9727"/>
            <a:ext cx="801329" cy="860627"/>
          </a:xfrm>
          <a:custGeom>
            <a:avLst/>
            <a:gdLst>
              <a:gd name="connsiteX0" fmla="*/ 64595 w 4370822"/>
              <a:gd name="connsiteY0" fmla="*/ 6536268 h 6858001"/>
              <a:gd name="connsiteX1" fmla="*/ 111945 w 4370822"/>
              <a:gd name="connsiteY1" fmla="*/ 6858001 h 6858001"/>
              <a:gd name="connsiteX2" fmla="*/ 137442 w 4370822"/>
              <a:gd name="connsiteY2" fmla="*/ 6858001 h 6858001"/>
              <a:gd name="connsiteX3" fmla="*/ 4406279 w 4370822"/>
              <a:gd name="connsiteY3" fmla="*/ 266700 h 6858001"/>
              <a:gd name="connsiteX4" fmla="*/ 4406279 w 4370822"/>
              <a:gd name="connsiteY4" fmla="*/ 0 h 6858001"/>
              <a:gd name="connsiteX5" fmla="*/ 2402985 w 4370822"/>
              <a:gd name="connsiteY5" fmla="*/ 0 h 6858001"/>
              <a:gd name="connsiteX6" fmla="*/ 64595 w 4370822"/>
              <a:gd name="connsiteY6" fmla="*/ 6536268 h 6858001"/>
              <a:gd name="connsiteX0-1" fmla="*/ 64595 w 6336679"/>
              <a:gd name="connsiteY0-2" fmla="*/ 6536268 h 6858001"/>
              <a:gd name="connsiteX1-3" fmla="*/ 111945 w 6336679"/>
              <a:gd name="connsiteY1-4" fmla="*/ 6858001 h 6858001"/>
              <a:gd name="connsiteX2-5" fmla="*/ 137442 w 6336679"/>
              <a:gd name="connsiteY2-6" fmla="*/ 6858001 h 6858001"/>
              <a:gd name="connsiteX3-7" fmla="*/ 4406279 w 6336679"/>
              <a:gd name="connsiteY3-8" fmla="*/ 266700 h 6858001"/>
              <a:gd name="connsiteX4-9" fmla="*/ 6336679 w 6336679"/>
              <a:gd name="connsiteY4-10" fmla="*/ 0 h 6858001"/>
              <a:gd name="connsiteX5-11" fmla="*/ 2402985 w 6336679"/>
              <a:gd name="connsiteY5-12" fmla="*/ 0 h 6858001"/>
              <a:gd name="connsiteX6-13" fmla="*/ 64595 w 6336679"/>
              <a:gd name="connsiteY6-14" fmla="*/ 6536268 h 6858001"/>
              <a:gd name="connsiteX0-15" fmla="*/ 64595 w 6336679"/>
              <a:gd name="connsiteY0-16" fmla="*/ 6536268 h 6858001"/>
              <a:gd name="connsiteX1-17" fmla="*/ 111945 w 6336679"/>
              <a:gd name="connsiteY1-18" fmla="*/ 6858001 h 6858001"/>
              <a:gd name="connsiteX2-19" fmla="*/ 137442 w 6336679"/>
              <a:gd name="connsiteY2-20" fmla="*/ 6858001 h 6858001"/>
              <a:gd name="connsiteX3-21" fmla="*/ 6322164 w 6336679"/>
              <a:gd name="connsiteY3-22" fmla="*/ 165100 h 6858001"/>
              <a:gd name="connsiteX4-23" fmla="*/ 6336679 w 6336679"/>
              <a:gd name="connsiteY4-24" fmla="*/ 0 h 6858001"/>
              <a:gd name="connsiteX5-25" fmla="*/ 2402985 w 6336679"/>
              <a:gd name="connsiteY5-26" fmla="*/ 0 h 6858001"/>
              <a:gd name="connsiteX6-27" fmla="*/ 64595 w 6336679"/>
              <a:gd name="connsiteY6-28" fmla="*/ 6536268 h 6858001"/>
              <a:gd name="connsiteX0-29" fmla="*/ 64595 w 6336679"/>
              <a:gd name="connsiteY0-30" fmla="*/ 6536268 h 6858001"/>
              <a:gd name="connsiteX1-31" fmla="*/ 111945 w 6336679"/>
              <a:gd name="connsiteY1-32" fmla="*/ 6858001 h 6858001"/>
              <a:gd name="connsiteX2-33" fmla="*/ 137442 w 6336679"/>
              <a:gd name="connsiteY2-34" fmla="*/ 6858001 h 6858001"/>
              <a:gd name="connsiteX3-35" fmla="*/ 6322164 w 6336679"/>
              <a:gd name="connsiteY3-36" fmla="*/ 165100 h 6858001"/>
              <a:gd name="connsiteX4-37" fmla="*/ 6336679 w 6336679"/>
              <a:gd name="connsiteY4-38" fmla="*/ 0 h 6858001"/>
              <a:gd name="connsiteX5-39" fmla="*/ 2402985 w 6336679"/>
              <a:gd name="connsiteY5-40" fmla="*/ 0 h 6858001"/>
              <a:gd name="connsiteX6-41" fmla="*/ 64595 w 6336679"/>
              <a:gd name="connsiteY6-42" fmla="*/ 6536268 h 6858001"/>
              <a:gd name="connsiteX0-43" fmla="*/ 64595 w 6322164"/>
              <a:gd name="connsiteY0-44" fmla="*/ 6545995 h 6867728"/>
              <a:gd name="connsiteX1-45" fmla="*/ 111945 w 6322164"/>
              <a:gd name="connsiteY1-46" fmla="*/ 6867728 h 6867728"/>
              <a:gd name="connsiteX2-47" fmla="*/ 137442 w 6322164"/>
              <a:gd name="connsiteY2-48" fmla="*/ 6867728 h 6867728"/>
              <a:gd name="connsiteX3-49" fmla="*/ 6322164 w 6322164"/>
              <a:gd name="connsiteY3-50" fmla="*/ 174827 h 6867728"/>
              <a:gd name="connsiteX4-51" fmla="*/ 6288591 w 6322164"/>
              <a:gd name="connsiteY4-52" fmla="*/ 0 h 6867728"/>
              <a:gd name="connsiteX5-53" fmla="*/ 2402985 w 6322164"/>
              <a:gd name="connsiteY5-54" fmla="*/ 9727 h 6867728"/>
              <a:gd name="connsiteX6-55" fmla="*/ 64595 w 6322164"/>
              <a:gd name="connsiteY6-56" fmla="*/ 6545995 h 6867728"/>
              <a:gd name="connsiteX0-57" fmla="*/ 64595 w 6336679"/>
              <a:gd name="connsiteY0-58" fmla="*/ 6545995 h 6867728"/>
              <a:gd name="connsiteX1-59" fmla="*/ 111945 w 6336679"/>
              <a:gd name="connsiteY1-60" fmla="*/ 6867728 h 6867728"/>
              <a:gd name="connsiteX2-61" fmla="*/ 137442 w 6336679"/>
              <a:gd name="connsiteY2-62" fmla="*/ 6867728 h 6867728"/>
              <a:gd name="connsiteX3-63" fmla="*/ 6322164 w 6336679"/>
              <a:gd name="connsiteY3-64" fmla="*/ 174827 h 6867728"/>
              <a:gd name="connsiteX4-65" fmla="*/ 6336679 w 6336679"/>
              <a:gd name="connsiteY4-66" fmla="*/ 0 h 6867728"/>
              <a:gd name="connsiteX5-67" fmla="*/ 2402985 w 6336679"/>
              <a:gd name="connsiteY5-68" fmla="*/ 9727 h 6867728"/>
              <a:gd name="connsiteX6-69" fmla="*/ 64595 w 6336679"/>
              <a:gd name="connsiteY6-70" fmla="*/ 6545995 h 6867728"/>
              <a:gd name="connsiteX0-71" fmla="*/ 64595 w 6322164"/>
              <a:gd name="connsiteY0-72" fmla="*/ 6545995 h 6867728"/>
              <a:gd name="connsiteX1-73" fmla="*/ 111945 w 6322164"/>
              <a:gd name="connsiteY1-74" fmla="*/ 6867728 h 6867728"/>
              <a:gd name="connsiteX2-75" fmla="*/ 137442 w 6322164"/>
              <a:gd name="connsiteY2-76" fmla="*/ 6867728 h 6867728"/>
              <a:gd name="connsiteX3-77" fmla="*/ 6322164 w 6322164"/>
              <a:gd name="connsiteY3-78" fmla="*/ 174827 h 6867728"/>
              <a:gd name="connsiteX4-79" fmla="*/ 6307826 w 6322164"/>
              <a:gd name="connsiteY4-80" fmla="*/ 0 h 6867728"/>
              <a:gd name="connsiteX5-81" fmla="*/ 2402985 w 6322164"/>
              <a:gd name="connsiteY5-82" fmla="*/ 9727 h 6867728"/>
              <a:gd name="connsiteX6-83" fmla="*/ 64595 w 6322164"/>
              <a:gd name="connsiteY6-84" fmla="*/ 6545995 h 686772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6322164" h="6867728">
                <a:moveTo>
                  <a:pt x="64595" y="6545995"/>
                </a:moveTo>
                <a:cubicBezTo>
                  <a:pt x="79164" y="6656062"/>
                  <a:pt x="93734" y="6761895"/>
                  <a:pt x="111945" y="6867728"/>
                </a:cubicBezTo>
                <a:lnTo>
                  <a:pt x="137442" y="6867728"/>
                </a:lnTo>
                <a:cubicBezTo>
                  <a:pt x="141084" y="3739294"/>
                  <a:pt x="1789833" y="229861"/>
                  <a:pt x="6322164" y="174827"/>
                </a:cubicBezTo>
                <a:lnTo>
                  <a:pt x="6307826" y="0"/>
                </a:lnTo>
                <a:lnTo>
                  <a:pt x="2402985" y="9727"/>
                </a:lnTo>
                <a:cubicBezTo>
                  <a:pt x="702006" y="1470227"/>
                  <a:pt x="-266860" y="3946728"/>
                  <a:pt x="64595" y="6545995"/>
                </a:cubicBezTo>
                <a:close/>
              </a:path>
            </a:pathLst>
          </a:custGeom>
          <a:solidFill>
            <a:schemeClr val="bg1">
              <a:alpha val="50000"/>
            </a:schemeClr>
          </a:solidFill>
          <a:ln w="36417" cap="flat">
            <a:noFill/>
            <a:prstDash val="solid"/>
            <a:miter/>
          </a:ln>
        </p:spPr>
        <p:txBody>
          <a:bodyPr rtlCol="0" anchor="ct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69924" y="1"/>
            <a:ext cx="10850563" cy="1028699"/>
          </a:xfrm>
          <a:prstGeom prst="rect">
            <a:avLst/>
          </a:prstGeom>
        </p:spPr>
        <p:txBody>
          <a:bodyPr/>
          <a:lstStyle/>
          <a:p>
            <a:r>
              <a:rPr lang="zh-CN" altLang="en-US" smtClean="0"/>
              <a:t>单击此处编辑母版标题样式</a:t>
            </a:r>
            <a:endParaRPr lang="zh-CN" altLang="en-US"/>
          </a:p>
        </p:txBody>
      </p:sp>
      <p:sp>
        <p:nvSpPr>
          <p:cNvPr id="5" name="灯片编号占位符 4"/>
          <p:cNvSpPr>
            <a:spLocks noGrp="1"/>
          </p:cNvSpPr>
          <p:nvPr>
            <p:ph type="sldNum" sz="quarter" idx="12"/>
          </p:nvPr>
        </p:nvSpPr>
        <p:spPr>
          <a:xfrm>
            <a:off x="8610599" y="6240463"/>
            <a:ext cx="2909888" cy="206381"/>
          </a:xfrm>
          <a:prstGeom prst="rect">
            <a:avLst/>
          </a:prstGeom>
        </p:spPr>
        <p:txBody>
          <a:bodyPr/>
          <a:lstStyle/>
          <a:p>
            <a:fld id="{5DD3DB80-B894-403A-B48E-6FDC1A72010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末尾幻灯片">
    <p:bg>
      <p:bgPr>
        <a:solidFill>
          <a:schemeClr val="accent1"/>
        </a:solidFill>
        <a:effectLst/>
      </p:bgPr>
    </p:bg>
    <p:spTree>
      <p:nvGrpSpPr>
        <p:cNvPr id="1" name=""/>
        <p:cNvGrpSpPr/>
        <p:nvPr/>
      </p:nvGrpSpPr>
      <p:grpSpPr>
        <a:xfrm>
          <a:off x="0" y="0"/>
          <a:ext cx="0" cy="0"/>
          <a:chOff x="0" y="0"/>
          <a:chExt cx="0" cy="0"/>
        </a:xfrm>
      </p:grpSpPr>
      <p:sp>
        <p:nvSpPr>
          <p:cNvPr id="13" name="标题 1"/>
          <p:cNvSpPr>
            <a:spLocks noGrp="1"/>
          </p:cNvSpPr>
          <p:nvPr userDrawn="1">
            <p:ph type="ctrTitle" hasCustomPrompt="1"/>
          </p:nvPr>
        </p:nvSpPr>
        <p:spPr>
          <a:xfrm>
            <a:off x="706384" y="1130300"/>
            <a:ext cx="3312130" cy="1792533"/>
          </a:xfrm>
          <a:prstGeom prst="rect">
            <a:avLst/>
          </a:prstGeom>
        </p:spPr>
        <p:txBody>
          <a:bodyPr anchor="b">
            <a:normAutofit/>
          </a:bodyPr>
          <a:lstStyle>
            <a:lvl1pPr marL="0" indent="0" algn="l">
              <a:buFont typeface="Arial" panose="020B0604020202020204" pitchFamily="34" charset="0"/>
              <a:buNone/>
              <a:defRPr sz="3200">
                <a:solidFill>
                  <a:schemeClr val="bg1"/>
                </a:solidFill>
              </a:defRPr>
            </a:lvl1pPr>
          </a:lstStyle>
          <a:p>
            <a:r>
              <a:rPr lang="en-US" altLang="zh-CN" dirty="0"/>
              <a:t>Conclusion</a:t>
            </a:r>
            <a:endParaRPr lang="zh-CN" altLang="en-US" dirty="0"/>
          </a:p>
        </p:txBody>
      </p:sp>
      <p:sp>
        <p:nvSpPr>
          <p:cNvPr id="15" name="文本占位符 62"/>
          <p:cNvSpPr>
            <a:spLocks noGrp="1"/>
          </p:cNvSpPr>
          <p:nvPr userDrawn="1">
            <p:ph type="body" sz="quarter" idx="18" hasCustomPrompt="1"/>
          </p:nvPr>
        </p:nvSpPr>
        <p:spPr>
          <a:xfrm>
            <a:off x="706384" y="3569694"/>
            <a:ext cx="3312130" cy="310871"/>
          </a:xfrm>
          <a:prstGeom prst="rect">
            <a:avLst/>
          </a:prstGeom>
        </p:spPr>
        <p:txBody>
          <a:bodyPr vert="horz" lIns="91440" tIns="45720" rIns="91440" bIns="45720" rtlCol="0">
            <a:normAutofit/>
          </a:bodyPr>
          <a:lstStyle>
            <a:lvl1pPr marL="0" indent="0" algn="l">
              <a:buNone/>
              <a:defRPr lang="zh-CN" altLang="en-US" sz="1500" smtClean="0">
                <a:solidFill>
                  <a:schemeClr val="bg1"/>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marL="228600" marR="0" lvl="0" indent="-228600" fontAlgn="auto">
              <a:spcAft>
                <a:spcPts val="0"/>
              </a:spcAft>
              <a:buClrTx/>
              <a:buSzTx/>
            </a:pPr>
            <a:r>
              <a:rPr lang="en-US" altLang="zh-CN" dirty="0"/>
              <a:t>Data</a:t>
            </a:r>
            <a:endParaRPr lang="en-US" altLang="zh-CN" dirty="0"/>
          </a:p>
        </p:txBody>
      </p:sp>
      <p:sp>
        <p:nvSpPr>
          <p:cNvPr id="6" name="文本占位符 13"/>
          <p:cNvSpPr>
            <a:spLocks noGrp="1"/>
          </p:cNvSpPr>
          <p:nvPr userDrawn="1">
            <p:ph type="body" sz="quarter" idx="10" hasCustomPrompt="1"/>
          </p:nvPr>
        </p:nvSpPr>
        <p:spPr>
          <a:xfrm>
            <a:off x="706384" y="3273423"/>
            <a:ext cx="3312130" cy="296271"/>
          </a:xfrm>
          <a:prstGeom prst="rect">
            <a:avLst/>
          </a:prstGeom>
        </p:spPr>
        <p:txBody>
          <a:bodyPr vert="horz" anchor="ctr">
            <a:noAutofit/>
          </a:bodyPr>
          <a:lstStyle>
            <a:lvl1pPr marL="0" indent="0" algn="l">
              <a:buNone/>
              <a:defRPr sz="1500" b="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Signature</a:t>
            </a:r>
            <a:endParaRPr lang="en-US" altLang="zh-CN" dirty="0"/>
          </a:p>
        </p:txBody>
      </p:sp>
      <p:sp>
        <p:nvSpPr>
          <p:cNvPr id="18" name="任意多边形: 形状 17"/>
          <p:cNvSpPr/>
          <p:nvPr/>
        </p:nvSpPr>
        <p:spPr>
          <a:xfrm>
            <a:off x="5652806" y="-1"/>
            <a:ext cx="6559954" cy="6858001"/>
          </a:xfrm>
          <a:custGeom>
            <a:avLst/>
            <a:gdLst>
              <a:gd name="connsiteX0" fmla="*/ 4603933 w 4589363"/>
              <a:gd name="connsiteY0" fmla="*/ 6858001 h 6858001"/>
              <a:gd name="connsiteX1" fmla="*/ 0 w 4589363"/>
              <a:gd name="connsiteY1" fmla="*/ 6858001 h 6858001"/>
              <a:gd name="connsiteX2" fmla="*/ 3777119 w 4589363"/>
              <a:gd name="connsiteY2" fmla="*/ 0 h 6858001"/>
              <a:gd name="connsiteX3" fmla="*/ 4603933 w 4589363"/>
              <a:gd name="connsiteY3" fmla="*/ 0 h 6858001"/>
              <a:gd name="connsiteX4" fmla="*/ 4603933 w 4589363"/>
              <a:gd name="connsiteY4" fmla="*/ 6858001 h 6858001"/>
              <a:gd name="connsiteX0-1" fmla="*/ 4603933 w 4603933"/>
              <a:gd name="connsiteY0-2" fmla="*/ 6858001 h 6858001"/>
              <a:gd name="connsiteX1-3" fmla="*/ 0 w 4603933"/>
              <a:gd name="connsiteY1-4" fmla="*/ 6858001 h 6858001"/>
              <a:gd name="connsiteX2-5" fmla="*/ 3777119 w 4603933"/>
              <a:gd name="connsiteY2-6" fmla="*/ 0 h 6858001"/>
              <a:gd name="connsiteX3-7" fmla="*/ 4603933 w 4603933"/>
              <a:gd name="connsiteY3-8" fmla="*/ 0 h 6858001"/>
              <a:gd name="connsiteX4-9" fmla="*/ 4603933 w 4603933"/>
              <a:gd name="connsiteY4-10" fmla="*/ 6858001 h 685800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603933" h="6858001">
                <a:moveTo>
                  <a:pt x="4603933" y="6858001"/>
                </a:moveTo>
                <a:lnTo>
                  <a:pt x="0" y="6858001"/>
                </a:lnTo>
                <a:cubicBezTo>
                  <a:pt x="7285" y="3822701"/>
                  <a:pt x="722718" y="706967"/>
                  <a:pt x="3777119" y="0"/>
                </a:cubicBezTo>
                <a:lnTo>
                  <a:pt x="4603933" y="0"/>
                </a:lnTo>
                <a:lnTo>
                  <a:pt x="4603933" y="6858001"/>
                </a:lnTo>
                <a:close/>
              </a:path>
            </a:pathLst>
          </a:custGeom>
          <a:blipFill>
            <a:blip r:embed="rId2" cstate="screen"/>
            <a:srcRect/>
            <a:stretch>
              <a:fillRect/>
            </a:stretch>
          </a:blipFill>
          <a:ln w="36417" cap="flat">
            <a:noFill/>
            <a:prstDash val="solid"/>
            <a:miter/>
          </a:ln>
        </p:spPr>
        <p:txBody>
          <a:bodyPr rtlCol="0" anchor="ctr"/>
          <a:lstStyle/>
          <a:p>
            <a:endParaRPr lang="zh-CN" altLang="en-US"/>
          </a:p>
        </p:txBody>
      </p:sp>
      <p:sp>
        <p:nvSpPr>
          <p:cNvPr id="20" name="任意多边形: 形状 19"/>
          <p:cNvSpPr/>
          <p:nvPr/>
        </p:nvSpPr>
        <p:spPr>
          <a:xfrm>
            <a:off x="2366170" y="0"/>
            <a:ext cx="6556233" cy="6858001"/>
          </a:xfrm>
          <a:custGeom>
            <a:avLst/>
            <a:gdLst>
              <a:gd name="connsiteX0" fmla="*/ 6567161 w 6556233"/>
              <a:gd name="connsiteY0" fmla="*/ 0 h 6858001"/>
              <a:gd name="connsiteX1" fmla="*/ 6126436 w 6556233"/>
              <a:gd name="connsiteY1" fmla="*/ 0 h 6858001"/>
              <a:gd name="connsiteX2" fmla="*/ 0 w 6556233"/>
              <a:gd name="connsiteY2" fmla="*/ 6858001 h 6858001"/>
              <a:gd name="connsiteX3" fmla="*/ 4341683 w 6556233"/>
              <a:gd name="connsiteY3" fmla="*/ 6858001 h 6858001"/>
              <a:gd name="connsiteX4" fmla="*/ 4297975 w 6556233"/>
              <a:gd name="connsiteY4" fmla="*/ 6553201 h 6858001"/>
              <a:gd name="connsiteX5" fmla="*/ 6567161 w 6556233"/>
              <a:gd name="connsiteY5" fmla="*/ 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56233" h="6858001">
                <a:moveTo>
                  <a:pt x="6567161" y="0"/>
                </a:moveTo>
                <a:lnTo>
                  <a:pt x="6126436" y="0"/>
                </a:lnTo>
                <a:cubicBezTo>
                  <a:pt x="3686060" y="1989667"/>
                  <a:pt x="2720837" y="6434668"/>
                  <a:pt x="0" y="6858001"/>
                </a:cubicBezTo>
                <a:lnTo>
                  <a:pt x="4341683" y="6858001"/>
                </a:lnTo>
                <a:cubicBezTo>
                  <a:pt x="4323472" y="6756401"/>
                  <a:pt x="4308903" y="6654801"/>
                  <a:pt x="4297975" y="6553201"/>
                </a:cubicBezTo>
                <a:cubicBezTo>
                  <a:pt x="3966521" y="3966634"/>
                  <a:pt x="4906248" y="1498600"/>
                  <a:pt x="6567161" y="0"/>
                </a:cubicBezTo>
                <a:close/>
              </a:path>
            </a:pathLst>
          </a:custGeom>
          <a:solidFill>
            <a:schemeClr val="bg1"/>
          </a:solidFill>
          <a:ln w="36417" cap="flat">
            <a:noFill/>
            <a:prstDash val="solid"/>
            <a:miter/>
          </a:ln>
        </p:spPr>
        <p:txBody>
          <a:bodyPr rtlCol="0" anchor="ctr"/>
          <a:lstStyle/>
          <a:p>
            <a:endParaRPr lang="zh-CN" altLang="en-US"/>
          </a:p>
        </p:txBody>
      </p:sp>
      <p:sp>
        <p:nvSpPr>
          <p:cNvPr id="21" name="任意多边形: 形状 20"/>
          <p:cNvSpPr/>
          <p:nvPr userDrawn="1"/>
        </p:nvSpPr>
        <p:spPr>
          <a:xfrm>
            <a:off x="5777280" y="0"/>
            <a:ext cx="2403952" cy="6858001"/>
          </a:xfrm>
          <a:custGeom>
            <a:avLst/>
            <a:gdLst>
              <a:gd name="connsiteX0" fmla="*/ 115811 w 2403952"/>
              <a:gd name="connsiteY0" fmla="*/ 6544735 h 6858001"/>
              <a:gd name="connsiteX1" fmla="*/ 2421419 w 2403952"/>
              <a:gd name="connsiteY1" fmla="*/ 0 h 6858001"/>
              <a:gd name="connsiteX2" fmla="*/ 2337646 w 2403952"/>
              <a:gd name="connsiteY2" fmla="*/ 0 h 6858001"/>
              <a:gd name="connsiteX3" fmla="*/ 64818 w 2403952"/>
              <a:gd name="connsiteY3" fmla="*/ 6553201 h 6858001"/>
              <a:gd name="connsiteX4" fmla="*/ 108526 w 2403952"/>
              <a:gd name="connsiteY4" fmla="*/ 6858001 h 6858001"/>
              <a:gd name="connsiteX5" fmla="*/ 159519 w 2403952"/>
              <a:gd name="connsiteY5" fmla="*/ 6858001 h 6858001"/>
              <a:gd name="connsiteX6" fmla="*/ 115811 w 2403952"/>
              <a:gd name="connsiteY6" fmla="*/ 6544735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03952" h="6858001">
                <a:moveTo>
                  <a:pt x="115811" y="6544735"/>
                </a:moveTo>
                <a:cubicBezTo>
                  <a:pt x="-212001" y="3953934"/>
                  <a:pt x="742296" y="1481667"/>
                  <a:pt x="2421419" y="0"/>
                </a:cubicBezTo>
                <a:lnTo>
                  <a:pt x="2337646" y="0"/>
                </a:lnTo>
                <a:cubicBezTo>
                  <a:pt x="676733" y="1498600"/>
                  <a:pt x="-262994" y="3966634"/>
                  <a:pt x="64818" y="6553201"/>
                </a:cubicBezTo>
                <a:cubicBezTo>
                  <a:pt x="79388" y="6654801"/>
                  <a:pt x="93957" y="6756401"/>
                  <a:pt x="108526" y="6858001"/>
                </a:cubicBezTo>
                <a:lnTo>
                  <a:pt x="159519" y="6858001"/>
                </a:lnTo>
                <a:cubicBezTo>
                  <a:pt x="144949" y="6752168"/>
                  <a:pt x="130380" y="6650568"/>
                  <a:pt x="115811" y="6544735"/>
                </a:cubicBezTo>
                <a:close/>
              </a:path>
            </a:pathLst>
          </a:custGeom>
          <a:solidFill>
            <a:schemeClr val="accent6">
              <a:lumMod val="60000"/>
              <a:lumOff val="40000"/>
            </a:schemeClr>
          </a:solidFill>
          <a:ln w="36417" cap="flat">
            <a:noFill/>
            <a:prstDash val="solid"/>
            <a:miter/>
          </a:ln>
        </p:spPr>
        <p:txBody>
          <a:bodyPr rtlCol="0" anchor="ctr"/>
          <a:lstStyle/>
          <a:p>
            <a:endParaRPr lang="zh-CN" altLang="en-US"/>
          </a:p>
        </p:txBody>
      </p:sp>
      <p:sp>
        <p:nvSpPr>
          <p:cNvPr id="22" name="任意多边形: 形状 21"/>
          <p:cNvSpPr/>
          <p:nvPr/>
        </p:nvSpPr>
        <p:spPr>
          <a:xfrm>
            <a:off x="5826063" y="-9727"/>
            <a:ext cx="6394536" cy="6867728"/>
          </a:xfrm>
          <a:custGeom>
            <a:avLst/>
            <a:gdLst>
              <a:gd name="connsiteX0" fmla="*/ 64595 w 4370822"/>
              <a:gd name="connsiteY0" fmla="*/ 6536268 h 6858001"/>
              <a:gd name="connsiteX1" fmla="*/ 111945 w 4370822"/>
              <a:gd name="connsiteY1" fmla="*/ 6858001 h 6858001"/>
              <a:gd name="connsiteX2" fmla="*/ 137442 w 4370822"/>
              <a:gd name="connsiteY2" fmla="*/ 6858001 h 6858001"/>
              <a:gd name="connsiteX3" fmla="*/ 4406279 w 4370822"/>
              <a:gd name="connsiteY3" fmla="*/ 266700 h 6858001"/>
              <a:gd name="connsiteX4" fmla="*/ 4406279 w 4370822"/>
              <a:gd name="connsiteY4" fmla="*/ 0 h 6858001"/>
              <a:gd name="connsiteX5" fmla="*/ 2402985 w 4370822"/>
              <a:gd name="connsiteY5" fmla="*/ 0 h 6858001"/>
              <a:gd name="connsiteX6" fmla="*/ 64595 w 4370822"/>
              <a:gd name="connsiteY6" fmla="*/ 6536268 h 6858001"/>
              <a:gd name="connsiteX0-1" fmla="*/ 64595 w 6336679"/>
              <a:gd name="connsiteY0-2" fmla="*/ 6536268 h 6858001"/>
              <a:gd name="connsiteX1-3" fmla="*/ 111945 w 6336679"/>
              <a:gd name="connsiteY1-4" fmla="*/ 6858001 h 6858001"/>
              <a:gd name="connsiteX2-5" fmla="*/ 137442 w 6336679"/>
              <a:gd name="connsiteY2-6" fmla="*/ 6858001 h 6858001"/>
              <a:gd name="connsiteX3-7" fmla="*/ 4406279 w 6336679"/>
              <a:gd name="connsiteY3-8" fmla="*/ 266700 h 6858001"/>
              <a:gd name="connsiteX4-9" fmla="*/ 6336679 w 6336679"/>
              <a:gd name="connsiteY4-10" fmla="*/ 0 h 6858001"/>
              <a:gd name="connsiteX5-11" fmla="*/ 2402985 w 6336679"/>
              <a:gd name="connsiteY5-12" fmla="*/ 0 h 6858001"/>
              <a:gd name="connsiteX6-13" fmla="*/ 64595 w 6336679"/>
              <a:gd name="connsiteY6-14" fmla="*/ 6536268 h 6858001"/>
              <a:gd name="connsiteX0-15" fmla="*/ 64595 w 6336679"/>
              <a:gd name="connsiteY0-16" fmla="*/ 6536268 h 6858001"/>
              <a:gd name="connsiteX1-17" fmla="*/ 111945 w 6336679"/>
              <a:gd name="connsiteY1-18" fmla="*/ 6858001 h 6858001"/>
              <a:gd name="connsiteX2-19" fmla="*/ 137442 w 6336679"/>
              <a:gd name="connsiteY2-20" fmla="*/ 6858001 h 6858001"/>
              <a:gd name="connsiteX3-21" fmla="*/ 6322164 w 6336679"/>
              <a:gd name="connsiteY3-22" fmla="*/ 165100 h 6858001"/>
              <a:gd name="connsiteX4-23" fmla="*/ 6336679 w 6336679"/>
              <a:gd name="connsiteY4-24" fmla="*/ 0 h 6858001"/>
              <a:gd name="connsiteX5-25" fmla="*/ 2402985 w 6336679"/>
              <a:gd name="connsiteY5-26" fmla="*/ 0 h 6858001"/>
              <a:gd name="connsiteX6-27" fmla="*/ 64595 w 6336679"/>
              <a:gd name="connsiteY6-28" fmla="*/ 6536268 h 6858001"/>
              <a:gd name="connsiteX0-29" fmla="*/ 64595 w 6336679"/>
              <a:gd name="connsiteY0-30" fmla="*/ 6536268 h 6858001"/>
              <a:gd name="connsiteX1-31" fmla="*/ 111945 w 6336679"/>
              <a:gd name="connsiteY1-32" fmla="*/ 6858001 h 6858001"/>
              <a:gd name="connsiteX2-33" fmla="*/ 137442 w 6336679"/>
              <a:gd name="connsiteY2-34" fmla="*/ 6858001 h 6858001"/>
              <a:gd name="connsiteX3-35" fmla="*/ 6322164 w 6336679"/>
              <a:gd name="connsiteY3-36" fmla="*/ 165100 h 6858001"/>
              <a:gd name="connsiteX4-37" fmla="*/ 6336679 w 6336679"/>
              <a:gd name="connsiteY4-38" fmla="*/ 0 h 6858001"/>
              <a:gd name="connsiteX5-39" fmla="*/ 2402985 w 6336679"/>
              <a:gd name="connsiteY5-40" fmla="*/ 0 h 6858001"/>
              <a:gd name="connsiteX6-41" fmla="*/ 64595 w 6336679"/>
              <a:gd name="connsiteY6-42" fmla="*/ 6536268 h 6858001"/>
              <a:gd name="connsiteX0-43" fmla="*/ 64595 w 6322164"/>
              <a:gd name="connsiteY0-44" fmla="*/ 6545995 h 6867728"/>
              <a:gd name="connsiteX1-45" fmla="*/ 111945 w 6322164"/>
              <a:gd name="connsiteY1-46" fmla="*/ 6867728 h 6867728"/>
              <a:gd name="connsiteX2-47" fmla="*/ 137442 w 6322164"/>
              <a:gd name="connsiteY2-48" fmla="*/ 6867728 h 6867728"/>
              <a:gd name="connsiteX3-49" fmla="*/ 6322164 w 6322164"/>
              <a:gd name="connsiteY3-50" fmla="*/ 174827 h 6867728"/>
              <a:gd name="connsiteX4-51" fmla="*/ 6288591 w 6322164"/>
              <a:gd name="connsiteY4-52" fmla="*/ 0 h 6867728"/>
              <a:gd name="connsiteX5-53" fmla="*/ 2402985 w 6322164"/>
              <a:gd name="connsiteY5-54" fmla="*/ 9727 h 6867728"/>
              <a:gd name="connsiteX6-55" fmla="*/ 64595 w 6322164"/>
              <a:gd name="connsiteY6-56" fmla="*/ 6545995 h 6867728"/>
              <a:gd name="connsiteX0-57" fmla="*/ 64595 w 6336679"/>
              <a:gd name="connsiteY0-58" fmla="*/ 6545995 h 6867728"/>
              <a:gd name="connsiteX1-59" fmla="*/ 111945 w 6336679"/>
              <a:gd name="connsiteY1-60" fmla="*/ 6867728 h 6867728"/>
              <a:gd name="connsiteX2-61" fmla="*/ 137442 w 6336679"/>
              <a:gd name="connsiteY2-62" fmla="*/ 6867728 h 6867728"/>
              <a:gd name="connsiteX3-63" fmla="*/ 6322164 w 6336679"/>
              <a:gd name="connsiteY3-64" fmla="*/ 174827 h 6867728"/>
              <a:gd name="connsiteX4-65" fmla="*/ 6336679 w 6336679"/>
              <a:gd name="connsiteY4-66" fmla="*/ 0 h 6867728"/>
              <a:gd name="connsiteX5-67" fmla="*/ 2402985 w 6336679"/>
              <a:gd name="connsiteY5-68" fmla="*/ 9727 h 6867728"/>
              <a:gd name="connsiteX6-69" fmla="*/ 64595 w 6336679"/>
              <a:gd name="connsiteY6-70" fmla="*/ 6545995 h 6867728"/>
              <a:gd name="connsiteX0-71" fmla="*/ 64595 w 6322164"/>
              <a:gd name="connsiteY0-72" fmla="*/ 6545995 h 6867728"/>
              <a:gd name="connsiteX1-73" fmla="*/ 111945 w 6322164"/>
              <a:gd name="connsiteY1-74" fmla="*/ 6867728 h 6867728"/>
              <a:gd name="connsiteX2-75" fmla="*/ 137442 w 6322164"/>
              <a:gd name="connsiteY2-76" fmla="*/ 6867728 h 6867728"/>
              <a:gd name="connsiteX3-77" fmla="*/ 6322164 w 6322164"/>
              <a:gd name="connsiteY3-78" fmla="*/ 174827 h 6867728"/>
              <a:gd name="connsiteX4-79" fmla="*/ 6307826 w 6322164"/>
              <a:gd name="connsiteY4-80" fmla="*/ 0 h 6867728"/>
              <a:gd name="connsiteX5-81" fmla="*/ 2402985 w 6322164"/>
              <a:gd name="connsiteY5-82" fmla="*/ 9727 h 6867728"/>
              <a:gd name="connsiteX6-83" fmla="*/ 64595 w 6322164"/>
              <a:gd name="connsiteY6-84" fmla="*/ 6545995 h 686772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6322164" h="6867728">
                <a:moveTo>
                  <a:pt x="64595" y="6545995"/>
                </a:moveTo>
                <a:cubicBezTo>
                  <a:pt x="79164" y="6656062"/>
                  <a:pt x="93734" y="6761895"/>
                  <a:pt x="111945" y="6867728"/>
                </a:cubicBezTo>
                <a:lnTo>
                  <a:pt x="137442" y="6867728"/>
                </a:lnTo>
                <a:cubicBezTo>
                  <a:pt x="141084" y="3739294"/>
                  <a:pt x="1789833" y="229861"/>
                  <a:pt x="6322164" y="174827"/>
                </a:cubicBezTo>
                <a:lnTo>
                  <a:pt x="6307826" y="0"/>
                </a:lnTo>
                <a:lnTo>
                  <a:pt x="2402985" y="9727"/>
                </a:lnTo>
                <a:cubicBezTo>
                  <a:pt x="702006" y="1470227"/>
                  <a:pt x="-266860" y="3946728"/>
                  <a:pt x="64595" y="6545995"/>
                </a:cubicBezTo>
                <a:close/>
              </a:path>
            </a:pathLst>
          </a:custGeom>
          <a:solidFill>
            <a:schemeClr val="bg1"/>
          </a:solidFill>
          <a:ln w="36417" cap="flat">
            <a:noFill/>
            <a:prstDash val="solid"/>
            <a:miter/>
          </a:ln>
        </p:spPr>
        <p:txBody>
          <a:bodyPr rtlCol="0" anchor="ctr"/>
          <a:lstStyle/>
          <a:p>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hdr="0" dt="0"/>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5.xml"/><Relationship Id="rId5" Type="http://schemas.openxmlformats.org/officeDocument/2006/relationships/image" Target="../media/image13.jpeg"/><Relationship Id="rId4" Type="http://schemas.openxmlformats.org/officeDocument/2006/relationships/image" Target="../media/image12.jpeg"/><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15.jpeg"/><Relationship Id="rId1" Type="http://schemas.openxmlformats.org/officeDocument/2006/relationships/image" Target="../media/image14.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6.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5.xml"/><Relationship Id="rId7" Type="http://schemas.openxmlformats.org/officeDocument/2006/relationships/image" Target="../media/image23.jpeg"/><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4.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5.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任意多边形: 形状 149"/>
          <p:cNvSpPr/>
          <p:nvPr/>
        </p:nvSpPr>
        <p:spPr>
          <a:xfrm>
            <a:off x="2540000" y="-2105098"/>
            <a:ext cx="17921" cy="17921"/>
          </a:xfrm>
          <a:custGeom>
            <a:avLst/>
            <a:gdLst/>
            <a:ahLst/>
            <a:cxnLst/>
            <a:rect l="l" t="t" r="r" b="b"/>
            <a:pathLst>
              <a:path w="9525" h="9525"/>
            </a:pathLst>
          </a:custGeom>
          <a:solidFill>
            <a:srgbClr val="FFCB1C"/>
          </a:solidFill>
          <a:ln w="9525" cap="flat">
            <a:noFill/>
            <a:prstDash val="solid"/>
            <a:miter/>
          </a:ln>
        </p:spPr>
        <p:txBody>
          <a:bodyPr rtlCol="0" anchor="ctr"/>
          <a:lstStyle/>
          <a:p>
            <a:endParaRPr lang="zh-CN" altLang="en-US"/>
          </a:p>
        </p:txBody>
      </p:sp>
      <p:sp>
        <p:nvSpPr>
          <p:cNvPr id="5" name="副标题 4"/>
          <p:cNvSpPr>
            <a:spLocks noGrp="1"/>
          </p:cNvSpPr>
          <p:nvPr>
            <p:ph type="subTitle" idx="1"/>
          </p:nvPr>
        </p:nvSpPr>
        <p:spPr>
          <a:xfrm>
            <a:off x="618884" y="3661092"/>
            <a:ext cx="4854630" cy="466960"/>
          </a:xfrm>
        </p:spPr>
        <p:txBody>
          <a:bodyPr>
            <a:normAutofit/>
          </a:bodyPr>
          <a:lstStyle/>
          <a:p>
            <a:r>
              <a:rPr lang="en-US" altLang="zh-CN" dirty="0">
                <a:solidFill>
                  <a:schemeClr val="bg1">
                    <a:lumMod val="65000"/>
                  </a:schemeClr>
                </a:solidFill>
              </a:rPr>
              <a:t> </a:t>
            </a:r>
            <a:r>
              <a:rPr lang="en-US" altLang="zh-CN" dirty="0" smtClean="0">
                <a:solidFill>
                  <a:schemeClr val="bg1">
                    <a:lumMod val="65000"/>
                  </a:schemeClr>
                </a:solidFill>
              </a:rPr>
              <a:t>   20</a:t>
            </a:r>
            <a:r>
              <a:rPr lang="en-US" altLang="zh-CN" dirty="0" smtClean="0">
                <a:solidFill>
                  <a:schemeClr val="bg1">
                    <a:lumMod val="65000"/>
                  </a:schemeClr>
                </a:solidFill>
              </a:rPr>
              <a:t>XX    </a:t>
            </a:r>
            <a:r>
              <a:rPr lang="zh-CN" altLang="en-US" dirty="0" smtClean="0">
                <a:solidFill>
                  <a:schemeClr val="bg1">
                    <a:lumMod val="65000"/>
                  </a:schemeClr>
                </a:solidFill>
              </a:rPr>
              <a:t>房地</a:t>
            </a:r>
            <a:r>
              <a:rPr lang="zh-CN" altLang="en-US" dirty="0">
                <a:solidFill>
                  <a:schemeClr val="bg1">
                    <a:lumMod val="65000"/>
                  </a:schemeClr>
                </a:solidFill>
              </a:rPr>
              <a:t>产业有限责任公司</a:t>
            </a:r>
            <a:endParaRPr lang="zh-CN" altLang="en-US" dirty="0">
              <a:solidFill>
                <a:schemeClr val="bg1">
                  <a:lumMod val="65000"/>
                </a:schemeClr>
              </a:solidFill>
            </a:endParaRPr>
          </a:p>
        </p:txBody>
      </p:sp>
      <p:sp>
        <p:nvSpPr>
          <p:cNvPr id="6" name="文本占位符 5"/>
          <p:cNvSpPr>
            <a:spLocks noGrp="1"/>
          </p:cNvSpPr>
          <p:nvPr>
            <p:ph type="body" sz="quarter" idx="10"/>
          </p:nvPr>
        </p:nvSpPr>
        <p:spPr/>
        <p:txBody>
          <a:bodyPr/>
          <a:lstStyle/>
          <a:p>
            <a:r>
              <a:rPr lang="en-US" altLang="zh-CN" dirty="0">
                <a:solidFill>
                  <a:schemeClr val="tx2"/>
                </a:solidFill>
              </a:rPr>
              <a:t>20XX.07.15</a:t>
            </a:r>
            <a:endParaRPr lang="en-US" altLang="zh-CN" dirty="0">
              <a:solidFill>
                <a:schemeClr val="tx2"/>
              </a:solidFill>
            </a:endParaRPr>
          </a:p>
        </p:txBody>
      </p:sp>
      <p:sp>
        <p:nvSpPr>
          <p:cNvPr id="7" name="文本占位符 6"/>
          <p:cNvSpPr>
            <a:spLocks noGrp="1"/>
          </p:cNvSpPr>
          <p:nvPr>
            <p:ph type="body" sz="quarter" idx="11"/>
          </p:nvPr>
        </p:nvSpPr>
        <p:spPr/>
        <p:txBody>
          <a:bodyPr/>
          <a:lstStyle/>
          <a:p>
            <a:r>
              <a:rPr lang="en-US" altLang="zh-CN" dirty="0">
                <a:solidFill>
                  <a:schemeClr val="tx2"/>
                </a:solidFill>
              </a:rPr>
              <a:t>XXX</a:t>
            </a:r>
            <a:endParaRPr lang="en-US" altLang="en-US" dirty="0">
              <a:solidFill>
                <a:schemeClr val="tx2"/>
              </a:solidFill>
            </a:endParaRPr>
          </a:p>
        </p:txBody>
      </p:sp>
      <p:sp>
        <p:nvSpPr>
          <p:cNvPr id="4" name="标题 3"/>
          <p:cNvSpPr>
            <a:spLocks noGrp="1"/>
          </p:cNvSpPr>
          <p:nvPr>
            <p:ph type="ctrTitle"/>
          </p:nvPr>
        </p:nvSpPr>
        <p:spPr>
          <a:xfrm>
            <a:off x="684199" y="622300"/>
            <a:ext cx="4891373" cy="2914317"/>
          </a:xfrm>
        </p:spPr>
        <p:txBody>
          <a:bodyPr/>
          <a:lstStyle/>
          <a:p>
            <a:r>
              <a:rPr lang="zh-CN" altLang="en-US" dirty="0" smtClean="0"/>
              <a:t>房</a:t>
            </a:r>
            <a:r>
              <a:rPr lang="zh-CN" altLang="en-US" dirty="0"/>
              <a:t>地产业</a:t>
            </a:r>
            <a:br>
              <a:rPr lang="en-US" altLang="zh-CN" dirty="0"/>
            </a:br>
            <a:r>
              <a:rPr lang="zh-CN" altLang="en-US" dirty="0"/>
              <a:t>公司简</a:t>
            </a:r>
            <a:r>
              <a:rPr lang="zh-CN" altLang="en-US" dirty="0" smtClean="0"/>
              <a:t>介</a:t>
            </a:r>
            <a:r>
              <a:rPr lang="en-US" altLang="zh-CN" dirty="0" smtClean="0"/>
              <a:t>PPT</a:t>
            </a:r>
            <a:endParaRPr lang="zh-CN" altLang="en-US" dirty="0"/>
          </a:p>
        </p:txBody>
      </p:sp>
      <p:cxnSp>
        <p:nvCxnSpPr>
          <p:cNvPr id="67" name="直接连接符 66"/>
          <p:cNvCxnSpPr/>
          <p:nvPr/>
        </p:nvCxnSpPr>
        <p:spPr>
          <a:xfrm flipH="1">
            <a:off x="761217" y="4542154"/>
            <a:ext cx="1778783" cy="0"/>
          </a:xfrm>
          <a:prstGeom prst="line">
            <a:avLst/>
          </a:prstGeom>
          <a:ln>
            <a:solidFill>
              <a:schemeClr val="tx2">
                <a:alpha val="53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919634" y="3073588"/>
            <a:ext cx="4442135" cy="895350"/>
          </a:xfrm>
        </p:spPr>
        <p:txBody>
          <a:bodyPr/>
          <a:lstStyle/>
          <a:p>
            <a:pPr>
              <a:lnSpc>
                <a:spcPct val="130000"/>
              </a:lnSpc>
            </a:pPr>
            <a:r>
              <a:rPr lang="zh-CN" altLang="en-US" dirty="0"/>
              <a:t>管理团队</a:t>
            </a:r>
            <a:endParaRPr lang="en-US" altLang="zh-CN" dirty="0"/>
          </a:p>
        </p:txBody>
      </p:sp>
      <p:sp>
        <p:nvSpPr>
          <p:cNvPr id="6" name="文本占位符 5"/>
          <p:cNvSpPr>
            <a:spLocks noGrp="1"/>
          </p:cNvSpPr>
          <p:nvPr>
            <p:ph type="body" idx="1"/>
          </p:nvPr>
        </p:nvSpPr>
        <p:spPr>
          <a:xfrm>
            <a:off x="920750" y="3968938"/>
            <a:ext cx="4442135" cy="1015623"/>
          </a:xfrm>
        </p:spPr>
        <p:txBody>
          <a:bodyPr/>
          <a:lstStyle/>
          <a:p>
            <a:pPr marL="171450" lvl="0" indent="-171450">
              <a:buFont typeface="Arial" panose="020B0604020202020204" pitchFamily="34" charset="0"/>
              <a:buChar char="•"/>
            </a:pPr>
            <a:r>
              <a:rPr lang="zh-CN" altLang="en-US" dirty="0"/>
              <a:t>管理团队</a:t>
            </a:r>
            <a:endParaRPr lang="zh-CN" altLang="en-US" dirty="0"/>
          </a:p>
        </p:txBody>
      </p:sp>
      <p:sp>
        <p:nvSpPr>
          <p:cNvPr id="9" name="文本框 8"/>
          <p:cNvSpPr txBox="1"/>
          <p:nvPr/>
        </p:nvSpPr>
        <p:spPr>
          <a:xfrm>
            <a:off x="1073150" y="2466875"/>
            <a:ext cx="997023" cy="866874"/>
          </a:xfrm>
          <a:prstGeom prst="rect">
            <a:avLst/>
          </a:prstGeom>
          <a:noFill/>
          <a:ln w="117475">
            <a:noFill/>
          </a:ln>
        </p:spPr>
        <p:txBody>
          <a:bodyPr wrap="none" rtlCol="0">
            <a:prstTxWarp prst="textPlain">
              <a:avLst/>
            </a:prstTxWarp>
            <a:spAutoFit/>
          </a:bodyPr>
          <a:lstStyle/>
          <a:p>
            <a:r>
              <a:rPr lang="en-US" altLang="zh-CN" spc="100" dirty="0">
                <a:solidFill>
                  <a:schemeClr val="bg1"/>
                </a:solidFill>
                <a:latin typeface="Impact" panose="020B0806030902050204" pitchFamily="34" charset="0"/>
                <a:cs typeface="Arial" panose="020B0604020202020204" pitchFamily="34" charset="0"/>
              </a:rPr>
              <a:t>/02</a:t>
            </a:r>
            <a:endParaRPr lang="zh-CN" altLang="en-US" spc="100" dirty="0">
              <a:solidFill>
                <a:schemeClr val="bg1"/>
              </a:solidFill>
              <a:latin typeface="Impact" panose="020B0806030902050204" pitchFamily="34" charset="0"/>
              <a:cs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725679" y="2754486"/>
            <a:ext cx="2851124" cy="2709581"/>
          </a:xfrm>
          <a:prstGeom prst="rect">
            <a:avLst/>
          </a:prstGeom>
          <a:solidFill>
            <a:srgbClr val="1D5BB3"/>
          </a:solidFill>
          <a:ln w="12700" cap="flat" cmpd="sng" algn="ctr">
            <a:noFill/>
            <a:prstDash val="solid"/>
            <a:miter lim="800000"/>
          </a:ln>
          <a:effectLst>
            <a:outerShdw blurRad="368300" dist="38100" dir="8100000" algn="tr" rotWithShape="0">
              <a:prstClr val="black">
                <a:alpha val="90000"/>
              </a:prstClr>
            </a:outerShdw>
          </a:effectLst>
          <a:scene3d>
            <a:camera prst="orthographicFront">
              <a:rot lat="17916175" lon="2729084" rev="18779825"/>
            </a:camera>
            <a:lightRig rig="balanced" dir="t">
              <a:rot lat="0" lon="0" rev="600000"/>
            </a:lightRig>
          </a:scene3d>
          <a:sp3d prstMaterial="flat">
            <a:bevelT w="444500" h="1041400" prst="angle"/>
            <a:extrusionClr>
              <a:srgbClr val="0070C0"/>
            </a:extrusionClr>
          </a:sp3d>
        </p:spPr>
        <p:txBody>
          <a:bodyPr rtlCol="0" anchor="ctr"/>
          <a:lstStyle/>
          <a:p>
            <a:pPr algn="ctr">
              <a:defRPr/>
            </a:pPr>
            <a:endParaRPr lang="zh-CN" altLang="en-US" sz="1400" kern="0">
              <a:solidFill>
                <a:sysClr val="window" lastClr="FFFFFF"/>
              </a:solidFill>
              <a:latin typeface="Calibri" panose="020F0502020204030204"/>
              <a:ea typeface="宋体" panose="02010600030101010101" pitchFamily="2" charset="-122"/>
            </a:endParaRPr>
          </a:p>
        </p:txBody>
      </p:sp>
      <p:sp>
        <p:nvSpPr>
          <p:cNvPr id="23" name="矩形 22"/>
          <p:cNvSpPr/>
          <p:nvPr/>
        </p:nvSpPr>
        <p:spPr>
          <a:xfrm>
            <a:off x="2143149" y="2483700"/>
            <a:ext cx="1992265" cy="1889323"/>
          </a:xfrm>
          <a:prstGeom prst="rect">
            <a:avLst/>
          </a:prstGeom>
          <a:solidFill>
            <a:srgbClr val="FFC000"/>
          </a:solidFill>
          <a:ln w="12700" cap="flat" cmpd="sng" algn="ctr">
            <a:noFill/>
            <a:prstDash val="solid"/>
            <a:miter lim="800000"/>
          </a:ln>
          <a:effectLst/>
          <a:scene3d>
            <a:camera prst="orthographicFront">
              <a:rot lat="17916175" lon="2729084" rev="18779825"/>
            </a:camera>
            <a:lightRig rig="balanced" dir="t">
              <a:rot lat="0" lon="0" rev="600000"/>
            </a:lightRig>
          </a:scene3d>
          <a:sp3d prstMaterial="flat">
            <a:bevelT w="311150" h="730250" prst="angle"/>
            <a:extrusionClr>
              <a:srgbClr val="00B050"/>
            </a:extrusionClr>
          </a:sp3d>
        </p:spPr>
        <p:txBody>
          <a:bodyPr rtlCol="0" anchor="ctr"/>
          <a:lstStyle/>
          <a:p>
            <a:pPr algn="ctr">
              <a:defRPr/>
            </a:pPr>
            <a:endParaRPr lang="zh-CN" altLang="en-US" sz="1400" kern="0">
              <a:solidFill>
                <a:sysClr val="window" lastClr="FFFFFF"/>
              </a:solidFill>
              <a:latin typeface="Calibri" panose="020F0502020204030204"/>
              <a:ea typeface="宋体" panose="02010600030101010101" pitchFamily="2" charset="-122"/>
            </a:endParaRPr>
          </a:p>
        </p:txBody>
      </p:sp>
      <p:sp>
        <p:nvSpPr>
          <p:cNvPr id="24" name="矩形 23"/>
          <p:cNvSpPr/>
          <p:nvPr/>
        </p:nvSpPr>
        <p:spPr>
          <a:xfrm>
            <a:off x="2434903" y="2297371"/>
            <a:ext cx="1406884" cy="1341446"/>
          </a:xfrm>
          <a:prstGeom prst="rect">
            <a:avLst/>
          </a:prstGeom>
          <a:solidFill>
            <a:srgbClr val="1D5BB3"/>
          </a:solidFill>
          <a:ln w="12700" cap="flat" cmpd="sng" algn="ctr">
            <a:noFill/>
            <a:prstDash val="solid"/>
            <a:miter lim="800000"/>
          </a:ln>
          <a:effectLst/>
          <a:scene3d>
            <a:camera prst="orthographicFront">
              <a:rot lat="17916175" lon="2729084" rev="18779825"/>
            </a:camera>
            <a:lightRig rig="balanced" dir="t">
              <a:rot lat="0" lon="0" rev="600000"/>
            </a:lightRig>
          </a:scene3d>
          <a:sp3d prstMaterial="flat">
            <a:bevelT w="215900" h="501650" prst="angle"/>
            <a:extrusionClr>
              <a:srgbClr val="FFC000"/>
            </a:extrusionClr>
          </a:sp3d>
        </p:spPr>
        <p:txBody>
          <a:bodyPr rtlCol="0" anchor="ctr"/>
          <a:lstStyle/>
          <a:p>
            <a:pPr algn="ctr">
              <a:defRPr/>
            </a:pPr>
            <a:endParaRPr lang="zh-CN" altLang="en-US" sz="1400" kern="0">
              <a:solidFill>
                <a:sysClr val="window" lastClr="FFFFFF"/>
              </a:solidFill>
              <a:latin typeface="Calibri" panose="020F0502020204030204"/>
              <a:ea typeface="宋体" panose="02010600030101010101" pitchFamily="2" charset="-122"/>
            </a:endParaRPr>
          </a:p>
        </p:txBody>
      </p:sp>
      <p:sp>
        <p:nvSpPr>
          <p:cNvPr id="25" name="矩形 24"/>
          <p:cNvSpPr/>
          <p:nvPr/>
        </p:nvSpPr>
        <p:spPr>
          <a:xfrm>
            <a:off x="2650754" y="2006864"/>
            <a:ext cx="956417" cy="941322"/>
          </a:xfrm>
          <a:prstGeom prst="rect">
            <a:avLst/>
          </a:prstGeom>
          <a:solidFill>
            <a:srgbClr val="FFC000"/>
          </a:solidFill>
          <a:ln w="12700" cap="flat" cmpd="sng" algn="ctr">
            <a:noFill/>
            <a:prstDash val="solid"/>
            <a:miter lim="800000"/>
          </a:ln>
          <a:effectLst/>
          <a:scene3d>
            <a:camera prst="orthographicFront">
              <a:rot lat="17709539" lon="2246828" rev="19210350"/>
            </a:camera>
            <a:lightRig rig="balanced" dir="t">
              <a:rot lat="0" lon="0" rev="600000"/>
            </a:lightRig>
          </a:scene3d>
          <a:sp3d prstMaterial="flat">
            <a:bevelT w="234950" h="520700" prst="angle"/>
            <a:extrusionClr>
              <a:srgbClr val="7030A0"/>
            </a:extrusionClr>
          </a:sp3d>
        </p:spPr>
        <p:txBody>
          <a:bodyPr rtlCol="0" anchor="ctr"/>
          <a:lstStyle/>
          <a:p>
            <a:pPr algn="ctr">
              <a:defRPr/>
            </a:pPr>
            <a:endParaRPr lang="zh-CN" altLang="en-US" sz="1400" kern="0">
              <a:solidFill>
                <a:sysClr val="window" lastClr="FFFFFF"/>
              </a:solidFill>
              <a:latin typeface="Calibri" panose="020F0502020204030204"/>
              <a:ea typeface="宋体" panose="02010600030101010101" pitchFamily="2" charset="-122"/>
            </a:endParaRPr>
          </a:p>
        </p:txBody>
      </p:sp>
      <p:sp>
        <p:nvSpPr>
          <p:cNvPr id="26" name="矩形 25"/>
          <p:cNvSpPr/>
          <p:nvPr/>
        </p:nvSpPr>
        <p:spPr>
          <a:xfrm>
            <a:off x="2889580" y="1556792"/>
            <a:ext cx="470661" cy="470661"/>
          </a:xfrm>
          <a:prstGeom prst="rect">
            <a:avLst/>
          </a:prstGeom>
          <a:solidFill>
            <a:srgbClr val="1D5BB3"/>
          </a:solidFill>
          <a:ln w="12700" cap="flat" cmpd="sng" algn="ctr">
            <a:noFill/>
            <a:prstDash val="solid"/>
            <a:miter lim="800000"/>
          </a:ln>
          <a:effectLst/>
          <a:scene3d>
            <a:camera prst="orthographicFront">
              <a:rot lat="17916175" lon="2729084" rev="18779825"/>
            </a:camera>
            <a:lightRig rig="balanced" dir="t">
              <a:rot lat="0" lon="0" rev="600000"/>
            </a:lightRig>
          </a:scene3d>
          <a:sp3d prstMaterial="flat">
            <a:bevelT w="336550" h="755650" prst="angle"/>
          </a:sp3d>
        </p:spPr>
        <p:txBody>
          <a:bodyPr rtlCol="0" anchor="ctr"/>
          <a:lstStyle/>
          <a:p>
            <a:pPr algn="ctr">
              <a:defRPr/>
            </a:pPr>
            <a:endParaRPr lang="zh-CN" altLang="en-US" sz="1400" kern="0">
              <a:solidFill>
                <a:sysClr val="window" lastClr="FFFFFF"/>
              </a:solidFill>
              <a:latin typeface="Calibri" panose="020F0502020204030204"/>
              <a:ea typeface="宋体" panose="02010600030101010101" pitchFamily="2" charset="-122"/>
            </a:endParaRPr>
          </a:p>
        </p:txBody>
      </p:sp>
      <p:cxnSp>
        <p:nvCxnSpPr>
          <p:cNvPr id="27" name="直接连接符 26"/>
          <p:cNvCxnSpPr/>
          <p:nvPr/>
        </p:nvCxnSpPr>
        <p:spPr>
          <a:xfrm>
            <a:off x="3233093" y="2133156"/>
            <a:ext cx="3305879" cy="0"/>
          </a:xfrm>
          <a:prstGeom prst="line">
            <a:avLst/>
          </a:prstGeom>
          <a:noFill/>
          <a:ln w="9525" cap="flat" cmpd="sng" algn="ctr">
            <a:solidFill>
              <a:srgbClr val="414455"/>
            </a:solidFill>
            <a:prstDash val="sysDot"/>
            <a:miter lim="800000"/>
            <a:headEnd type="oval"/>
            <a:tailEnd type="oval"/>
          </a:ln>
          <a:effectLst/>
        </p:spPr>
      </p:cxnSp>
      <p:cxnSp>
        <p:nvCxnSpPr>
          <p:cNvPr id="28" name="直接连接符 27"/>
          <p:cNvCxnSpPr/>
          <p:nvPr/>
        </p:nvCxnSpPr>
        <p:spPr>
          <a:xfrm>
            <a:off x="3399500" y="2684238"/>
            <a:ext cx="3139473" cy="0"/>
          </a:xfrm>
          <a:prstGeom prst="line">
            <a:avLst/>
          </a:prstGeom>
          <a:noFill/>
          <a:ln w="9525" cap="flat" cmpd="sng" algn="ctr">
            <a:solidFill>
              <a:srgbClr val="414455"/>
            </a:solidFill>
            <a:prstDash val="sysDot"/>
            <a:miter lim="800000"/>
            <a:headEnd type="oval"/>
            <a:tailEnd type="oval"/>
          </a:ln>
          <a:effectLst/>
        </p:spPr>
      </p:cxnSp>
      <p:cxnSp>
        <p:nvCxnSpPr>
          <p:cNvPr id="29" name="直接连接符 28"/>
          <p:cNvCxnSpPr/>
          <p:nvPr/>
        </p:nvCxnSpPr>
        <p:spPr>
          <a:xfrm>
            <a:off x="3672425" y="3255987"/>
            <a:ext cx="2866547" cy="0"/>
          </a:xfrm>
          <a:prstGeom prst="line">
            <a:avLst/>
          </a:prstGeom>
          <a:noFill/>
          <a:ln w="9525" cap="flat" cmpd="sng" algn="ctr">
            <a:solidFill>
              <a:srgbClr val="414455"/>
            </a:solidFill>
            <a:prstDash val="sysDot"/>
            <a:miter lim="800000"/>
            <a:headEnd type="oval"/>
            <a:tailEnd type="oval"/>
          </a:ln>
          <a:effectLst/>
        </p:spPr>
      </p:cxnSp>
      <p:cxnSp>
        <p:nvCxnSpPr>
          <p:cNvPr id="30" name="直接连接符 29"/>
          <p:cNvCxnSpPr/>
          <p:nvPr/>
        </p:nvCxnSpPr>
        <p:spPr>
          <a:xfrm>
            <a:off x="4111759" y="4092705"/>
            <a:ext cx="2427214" cy="0"/>
          </a:xfrm>
          <a:prstGeom prst="line">
            <a:avLst/>
          </a:prstGeom>
          <a:noFill/>
          <a:ln w="9525" cap="flat" cmpd="sng" algn="ctr">
            <a:solidFill>
              <a:srgbClr val="414455"/>
            </a:solidFill>
            <a:prstDash val="sysDot"/>
            <a:miter lim="800000"/>
            <a:headEnd type="oval"/>
            <a:tailEnd type="oval"/>
          </a:ln>
          <a:effectLst/>
        </p:spPr>
      </p:cxnSp>
      <p:cxnSp>
        <p:nvCxnSpPr>
          <p:cNvPr id="31" name="直接连接符 30"/>
          <p:cNvCxnSpPr/>
          <p:nvPr/>
        </p:nvCxnSpPr>
        <p:spPr>
          <a:xfrm>
            <a:off x="4425568" y="4921087"/>
            <a:ext cx="2113406" cy="0"/>
          </a:xfrm>
          <a:prstGeom prst="line">
            <a:avLst/>
          </a:prstGeom>
          <a:noFill/>
          <a:ln w="9525" cap="flat" cmpd="sng" algn="ctr">
            <a:solidFill>
              <a:srgbClr val="414455"/>
            </a:solidFill>
            <a:prstDash val="sysDot"/>
            <a:miter lim="800000"/>
            <a:headEnd type="oval"/>
            <a:tailEnd type="oval"/>
          </a:ln>
          <a:effectLst/>
        </p:spPr>
      </p:cxnSp>
      <p:sp>
        <p:nvSpPr>
          <p:cNvPr id="32" name="TextBox 31"/>
          <p:cNvSpPr txBox="1"/>
          <p:nvPr/>
        </p:nvSpPr>
        <p:spPr>
          <a:xfrm>
            <a:off x="6911102" y="4770085"/>
            <a:ext cx="2703912" cy="369332"/>
          </a:xfrm>
          <a:prstGeom prst="rect">
            <a:avLst/>
          </a:prstGeom>
          <a:noFill/>
        </p:spPr>
        <p:txBody>
          <a:bodyPr wrap="square" rtlCol="0">
            <a:spAutoFit/>
          </a:bodyPr>
          <a:lstStyle/>
          <a:p>
            <a:pPr>
              <a:lnSpc>
                <a:spcPct val="150000"/>
              </a:lnSpc>
              <a:defRPr/>
            </a:pPr>
            <a:r>
              <a:rPr lang="zh-CN" altLang="en-US" sz="600" kern="0" dirty="0">
                <a:solidFill>
                  <a:sysClr val="window" lastClr="FFFFFF">
                    <a:lumMod val="65000"/>
                  </a:sysClr>
                </a:solidFill>
                <a:latin typeface="微软雅黑" panose="020B0503020204020204" charset="-122"/>
                <a:cs typeface="+mn-ea"/>
                <a:sym typeface="+mn-lt"/>
              </a:rPr>
              <a:t>点击添加相关标题文字，点击添加相关标题文字，点击添加相关标题文字，点击添加相关标题文字，点击添加相关标题文字。</a:t>
            </a:r>
            <a:endParaRPr lang="en-GB" altLang="zh-CN" sz="600" kern="0" dirty="0">
              <a:solidFill>
                <a:sysClr val="window" lastClr="FFFFFF">
                  <a:lumMod val="65000"/>
                </a:sysClr>
              </a:solidFill>
              <a:latin typeface="微软雅黑" panose="020B0503020204020204" charset="-122"/>
              <a:cs typeface="+mn-ea"/>
              <a:sym typeface="+mn-lt"/>
            </a:endParaRPr>
          </a:p>
        </p:txBody>
      </p:sp>
      <p:sp>
        <p:nvSpPr>
          <p:cNvPr id="33" name="TextBox 32"/>
          <p:cNvSpPr txBox="1"/>
          <p:nvPr/>
        </p:nvSpPr>
        <p:spPr>
          <a:xfrm>
            <a:off x="5241591" y="4647134"/>
            <a:ext cx="1172116" cy="295466"/>
          </a:xfrm>
          <a:prstGeom prst="rect">
            <a:avLst/>
          </a:prstGeom>
          <a:noFill/>
        </p:spPr>
        <p:txBody>
          <a:bodyPr wrap="none" rtlCol="0">
            <a:spAutoFit/>
          </a:bodyPr>
          <a:lstStyle/>
          <a:p>
            <a:pPr algn="r">
              <a:lnSpc>
                <a:spcPct val="120000"/>
              </a:lnSpc>
              <a:defRPr/>
            </a:pPr>
            <a:r>
              <a:rPr lang="zh-CN" altLang="en-US" sz="1100" kern="0" dirty="0">
                <a:solidFill>
                  <a:sysClr val="window" lastClr="FFFFFF">
                    <a:lumMod val="65000"/>
                  </a:sysClr>
                </a:solidFill>
                <a:cs typeface="+mn-ea"/>
                <a:sym typeface="Arial" panose="020B0604020202020204" pitchFamily="34" charset="0"/>
              </a:rPr>
              <a:t>请替换文字内容</a:t>
            </a:r>
            <a:endParaRPr lang="en-US" altLang="zh-CN" sz="1100" kern="0" dirty="0">
              <a:solidFill>
                <a:sysClr val="window" lastClr="FFFFFF">
                  <a:lumMod val="65000"/>
                </a:sysClr>
              </a:solidFill>
              <a:cs typeface="+mn-ea"/>
              <a:sym typeface="Arial" panose="020B0604020202020204" pitchFamily="34" charset="0"/>
            </a:endParaRPr>
          </a:p>
        </p:txBody>
      </p:sp>
      <p:sp>
        <p:nvSpPr>
          <p:cNvPr id="34" name="TextBox 33"/>
          <p:cNvSpPr txBox="1"/>
          <p:nvPr/>
        </p:nvSpPr>
        <p:spPr>
          <a:xfrm>
            <a:off x="6911102" y="3946727"/>
            <a:ext cx="2703912" cy="369332"/>
          </a:xfrm>
          <a:prstGeom prst="rect">
            <a:avLst/>
          </a:prstGeom>
          <a:noFill/>
        </p:spPr>
        <p:txBody>
          <a:bodyPr wrap="square" rtlCol="0">
            <a:spAutoFit/>
          </a:bodyPr>
          <a:lstStyle/>
          <a:p>
            <a:pPr>
              <a:lnSpc>
                <a:spcPct val="150000"/>
              </a:lnSpc>
              <a:defRPr/>
            </a:pPr>
            <a:r>
              <a:rPr lang="zh-CN" altLang="en-US" sz="600" kern="0" dirty="0">
                <a:solidFill>
                  <a:sysClr val="window" lastClr="FFFFFF">
                    <a:lumMod val="65000"/>
                  </a:sysClr>
                </a:solidFill>
                <a:latin typeface="微软雅黑" panose="020B0503020204020204" charset="-122"/>
                <a:cs typeface="+mn-ea"/>
                <a:sym typeface="+mn-lt"/>
              </a:rPr>
              <a:t>点击添加相关标题文字，点击添加相关标题文字，点击添加相关标题文字，点击添加相关标题文字，点击添加相关标题文字。</a:t>
            </a:r>
            <a:endParaRPr lang="en-GB" altLang="zh-CN" sz="600" kern="0" dirty="0">
              <a:solidFill>
                <a:sysClr val="window" lastClr="FFFFFF">
                  <a:lumMod val="65000"/>
                </a:sysClr>
              </a:solidFill>
              <a:latin typeface="微软雅黑" panose="020B0503020204020204" charset="-122"/>
              <a:cs typeface="+mn-ea"/>
              <a:sym typeface="+mn-lt"/>
            </a:endParaRPr>
          </a:p>
        </p:txBody>
      </p:sp>
      <p:sp>
        <p:nvSpPr>
          <p:cNvPr id="35" name="TextBox 34"/>
          <p:cNvSpPr txBox="1"/>
          <p:nvPr/>
        </p:nvSpPr>
        <p:spPr>
          <a:xfrm>
            <a:off x="5241591" y="3831230"/>
            <a:ext cx="1172116" cy="295466"/>
          </a:xfrm>
          <a:prstGeom prst="rect">
            <a:avLst/>
          </a:prstGeom>
          <a:noFill/>
        </p:spPr>
        <p:txBody>
          <a:bodyPr wrap="none" rtlCol="0">
            <a:spAutoFit/>
          </a:bodyPr>
          <a:lstStyle/>
          <a:p>
            <a:pPr algn="r">
              <a:lnSpc>
                <a:spcPct val="120000"/>
              </a:lnSpc>
              <a:defRPr/>
            </a:pPr>
            <a:r>
              <a:rPr lang="zh-CN" altLang="en-US" sz="1100" kern="0" dirty="0">
                <a:solidFill>
                  <a:sysClr val="window" lastClr="FFFFFF">
                    <a:lumMod val="65000"/>
                  </a:sysClr>
                </a:solidFill>
                <a:cs typeface="+mn-ea"/>
                <a:sym typeface="Arial" panose="020B0604020202020204" pitchFamily="34" charset="0"/>
              </a:rPr>
              <a:t>请替换文字内容</a:t>
            </a:r>
            <a:endParaRPr lang="en-US" altLang="zh-CN" sz="1100" kern="0" dirty="0">
              <a:solidFill>
                <a:sysClr val="window" lastClr="FFFFFF">
                  <a:lumMod val="65000"/>
                </a:sysClr>
              </a:solidFill>
              <a:cs typeface="+mn-ea"/>
              <a:sym typeface="Arial" panose="020B0604020202020204" pitchFamily="34" charset="0"/>
            </a:endParaRPr>
          </a:p>
        </p:txBody>
      </p:sp>
      <p:sp>
        <p:nvSpPr>
          <p:cNvPr id="36" name="TextBox 35"/>
          <p:cNvSpPr txBox="1"/>
          <p:nvPr/>
        </p:nvSpPr>
        <p:spPr>
          <a:xfrm>
            <a:off x="6911102" y="3143127"/>
            <a:ext cx="2703912" cy="369332"/>
          </a:xfrm>
          <a:prstGeom prst="rect">
            <a:avLst/>
          </a:prstGeom>
          <a:noFill/>
        </p:spPr>
        <p:txBody>
          <a:bodyPr wrap="square" rtlCol="0">
            <a:spAutoFit/>
          </a:bodyPr>
          <a:lstStyle/>
          <a:p>
            <a:pPr>
              <a:lnSpc>
                <a:spcPct val="150000"/>
              </a:lnSpc>
              <a:defRPr/>
            </a:pPr>
            <a:r>
              <a:rPr lang="zh-CN" altLang="en-US" sz="600" kern="0" dirty="0">
                <a:solidFill>
                  <a:sysClr val="window" lastClr="FFFFFF">
                    <a:lumMod val="65000"/>
                  </a:sysClr>
                </a:solidFill>
                <a:latin typeface="微软雅黑" panose="020B0503020204020204" charset="-122"/>
                <a:cs typeface="+mn-ea"/>
                <a:sym typeface="+mn-lt"/>
              </a:rPr>
              <a:t>点击添加相关标题文字，点击添加相关标题文字，点击添加相关标题文字，点击添加相关标题文字，点击添加相关标题文字。</a:t>
            </a:r>
            <a:endParaRPr lang="en-GB" altLang="zh-CN" sz="600" kern="0" dirty="0">
              <a:solidFill>
                <a:sysClr val="window" lastClr="FFFFFF">
                  <a:lumMod val="65000"/>
                </a:sysClr>
              </a:solidFill>
              <a:latin typeface="微软雅黑" panose="020B0503020204020204" charset="-122"/>
              <a:cs typeface="+mn-ea"/>
              <a:sym typeface="+mn-lt"/>
            </a:endParaRPr>
          </a:p>
        </p:txBody>
      </p:sp>
      <p:sp>
        <p:nvSpPr>
          <p:cNvPr id="37" name="TextBox 36"/>
          <p:cNvSpPr txBox="1"/>
          <p:nvPr/>
        </p:nvSpPr>
        <p:spPr>
          <a:xfrm>
            <a:off x="5241591" y="3002721"/>
            <a:ext cx="1172116" cy="295466"/>
          </a:xfrm>
          <a:prstGeom prst="rect">
            <a:avLst/>
          </a:prstGeom>
          <a:noFill/>
        </p:spPr>
        <p:txBody>
          <a:bodyPr wrap="none" rtlCol="0">
            <a:spAutoFit/>
          </a:bodyPr>
          <a:lstStyle/>
          <a:p>
            <a:pPr algn="r">
              <a:lnSpc>
                <a:spcPct val="120000"/>
              </a:lnSpc>
              <a:defRPr/>
            </a:pPr>
            <a:r>
              <a:rPr lang="zh-CN" altLang="en-US" sz="1100" kern="0" dirty="0">
                <a:solidFill>
                  <a:sysClr val="window" lastClr="FFFFFF">
                    <a:lumMod val="65000"/>
                  </a:sysClr>
                </a:solidFill>
                <a:cs typeface="+mn-ea"/>
                <a:sym typeface="Arial" panose="020B0604020202020204" pitchFamily="34" charset="0"/>
              </a:rPr>
              <a:t>请替换文字内容</a:t>
            </a:r>
            <a:endParaRPr lang="en-US" altLang="zh-CN" sz="1100" kern="0" dirty="0">
              <a:solidFill>
                <a:sysClr val="window" lastClr="FFFFFF">
                  <a:lumMod val="65000"/>
                </a:sysClr>
              </a:solidFill>
              <a:cs typeface="+mn-ea"/>
              <a:sym typeface="Arial" panose="020B0604020202020204" pitchFamily="34" charset="0"/>
            </a:endParaRPr>
          </a:p>
        </p:txBody>
      </p:sp>
      <p:sp>
        <p:nvSpPr>
          <p:cNvPr id="38" name="TextBox 37"/>
          <p:cNvSpPr txBox="1"/>
          <p:nvPr/>
        </p:nvSpPr>
        <p:spPr>
          <a:xfrm>
            <a:off x="6911102" y="2534374"/>
            <a:ext cx="2703912" cy="369332"/>
          </a:xfrm>
          <a:prstGeom prst="rect">
            <a:avLst/>
          </a:prstGeom>
          <a:noFill/>
        </p:spPr>
        <p:txBody>
          <a:bodyPr wrap="square" rtlCol="0">
            <a:spAutoFit/>
          </a:bodyPr>
          <a:lstStyle/>
          <a:p>
            <a:pPr>
              <a:lnSpc>
                <a:spcPct val="150000"/>
              </a:lnSpc>
              <a:defRPr/>
            </a:pPr>
            <a:r>
              <a:rPr lang="zh-CN" altLang="en-US" sz="600" kern="0" dirty="0">
                <a:solidFill>
                  <a:sysClr val="window" lastClr="FFFFFF">
                    <a:lumMod val="65000"/>
                  </a:sysClr>
                </a:solidFill>
                <a:latin typeface="微软雅黑" panose="020B0503020204020204" charset="-122"/>
                <a:cs typeface="+mn-ea"/>
                <a:sym typeface="+mn-lt"/>
              </a:rPr>
              <a:t>点击添加相关标题文字，点击添加相关标题文字，点击添加相关标题文字，点击添加相关标题文字，点击添加相关标题文字。</a:t>
            </a:r>
            <a:endParaRPr lang="en-GB" altLang="zh-CN" sz="600" kern="0" dirty="0">
              <a:solidFill>
                <a:sysClr val="window" lastClr="FFFFFF">
                  <a:lumMod val="65000"/>
                </a:sysClr>
              </a:solidFill>
              <a:latin typeface="微软雅黑" panose="020B0503020204020204" charset="-122"/>
              <a:cs typeface="+mn-ea"/>
              <a:sym typeface="+mn-lt"/>
            </a:endParaRPr>
          </a:p>
        </p:txBody>
      </p:sp>
      <p:sp>
        <p:nvSpPr>
          <p:cNvPr id="39" name="TextBox 38"/>
          <p:cNvSpPr txBox="1"/>
          <p:nvPr/>
        </p:nvSpPr>
        <p:spPr>
          <a:xfrm>
            <a:off x="5241591" y="2439803"/>
            <a:ext cx="1172116" cy="295466"/>
          </a:xfrm>
          <a:prstGeom prst="rect">
            <a:avLst/>
          </a:prstGeom>
          <a:noFill/>
        </p:spPr>
        <p:txBody>
          <a:bodyPr wrap="none" rtlCol="0">
            <a:spAutoFit/>
          </a:bodyPr>
          <a:lstStyle/>
          <a:p>
            <a:pPr algn="r">
              <a:lnSpc>
                <a:spcPct val="120000"/>
              </a:lnSpc>
              <a:defRPr/>
            </a:pPr>
            <a:r>
              <a:rPr lang="zh-CN" altLang="en-US" sz="1100" kern="0" dirty="0">
                <a:solidFill>
                  <a:sysClr val="window" lastClr="FFFFFF">
                    <a:lumMod val="65000"/>
                  </a:sysClr>
                </a:solidFill>
                <a:cs typeface="+mn-ea"/>
                <a:sym typeface="Arial" panose="020B0604020202020204" pitchFamily="34" charset="0"/>
              </a:rPr>
              <a:t>请替换文字内容</a:t>
            </a:r>
            <a:endParaRPr lang="en-US" altLang="zh-CN" sz="1100" kern="0" dirty="0">
              <a:solidFill>
                <a:sysClr val="window" lastClr="FFFFFF">
                  <a:lumMod val="65000"/>
                </a:sysClr>
              </a:solidFill>
              <a:cs typeface="+mn-ea"/>
              <a:sym typeface="Arial" panose="020B0604020202020204" pitchFamily="34" charset="0"/>
            </a:endParaRPr>
          </a:p>
        </p:txBody>
      </p:sp>
      <p:sp>
        <p:nvSpPr>
          <p:cNvPr id="40" name="TextBox 39"/>
          <p:cNvSpPr txBox="1"/>
          <p:nvPr/>
        </p:nvSpPr>
        <p:spPr>
          <a:xfrm>
            <a:off x="6911102" y="1965671"/>
            <a:ext cx="2703912" cy="369332"/>
          </a:xfrm>
          <a:prstGeom prst="rect">
            <a:avLst/>
          </a:prstGeom>
          <a:noFill/>
        </p:spPr>
        <p:txBody>
          <a:bodyPr wrap="square" rtlCol="0">
            <a:spAutoFit/>
          </a:bodyPr>
          <a:lstStyle/>
          <a:p>
            <a:pPr>
              <a:lnSpc>
                <a:spcPct val="150000"/>
              </a:lnSpc>
              <a:defRPr/>
            </a:pPr>
            <a:r>
              <a:rPr lang="zh-CN" altLang="en-US" sz="600" kern="0" dirty="0">
                <a:solidFill>
                  <a:sysClr val="window" lastClr="FFFFFF">
                    <a:lumMod val="65000"/>
                  </a:sysClr>
                </a:solidFill>
                <a:latin typeface="微软雅黑" panose="020B0503020204020204" charset="-122"/>
                <a:cs typeface="+mn-ea"/>
                <a:sym typeface="+mn-lt"/>
              </a:rPr>
              <a:t>点击添加相关标题文字，点击添加相关标题文字，点击添加相关标题文字，点击添加相关标题文字，点击添加相关标题文字。</a:t>
            </a:r>
            <a:endParaRPr lang="en-GB" altLang="zh-CN" sz="600" kern="0" dirty="0">
              <a:solidFill>
                <a:sysClr val="window" lastClr="FFFFFF">
                  <a:lumMod val="65000"/>
                </a:sysClr>
              </a:solidFill>
              <a:latin typeface="微软雅黑" panose="020B0503020204020204" charset="-122"/>
              <a:cs typeface="+mn-ea"/>
              <a:sym typeface="+mn-lt"/>
            </a:endParaRPr>
          </a:p>
        </p:txBody>
      </p:sp>
      <p:sp>
        <p:nvSpPr>
          <p:cNvPr id="41" name="TextBox 40"/>
          <p:cNvSpPr txBox="1"/>
          <p:nvPr/>
        </p:nvSpPr>
        <p:spPr>
          <a:xfrm>
            <a:off x="5241591" y="1871099"/>
            <a:ext cx="1172116" cy="295466"/>
          </a:xfrm>
          <a:prstGeom prst="rect">
            <a:avLst/>
          </a:prstGeom>
          <a:noFill/>
        </p:spPr>
        <p:txBody>
          <a:bodyPr wrap="none" rtlCol="0">
            <a:spAutoFit/>
          </a:bodyPr>
          <a:lstStyle/>
          <a:p>
            <a:pPr algn="r">
              <a:lnSpc>
                <a:spcPct val="120000"/>
              </a:lnSpc>
              <a:defRPr/>
            </a:pPr>
            <a:r>
              <a:rPr lang="zh-CN" altLang="en-US" sz="1100" kern="0" dirty="0">
                <a:solidFill>
                  <a:sysClr val="window" lastClr="FFFFFF">
                    <a:lumMod val="65000"/>
                  </a:sysClr>
                </a:solidFill>
                <a:cs typeface="+mn-ea"/>
                <a:sym typeface="Arial" panose="020B0604020202020204" pitchFamily="34" charset="0"/>
              </a:rPr>
              <a:t>请替换文字内容</a:t>
            </a:r>
            <a:endParaRPr lang="en-US" altLang="zh-CN" sz="1100" kern="0" dirty="0">
              <a:solidFill>
                <a:sysClr val="window" lastClr="FFFFFF">
                  <a:lumMod val="65000"/>
                </a:sysClr>
              </a:solidFill>
              <a:cs typeface="+mn-ea"/>
              <a:sym typeface="Arial" panose="020B0604020202020204" pitchFamily="34" charset="0"/>
            </a:endParaRPr>
          </a:p>
        </p:txBody>
      </p:sp>
      <p:sp>
        <p:nvSpPr>
          <p:cNvPr id="42" name="标题 1"/>
          <p:cNvSpPr txBox="1"/>
          <p:nvPr/>
        </p:nvSpPr>
        <p:spPr>
          <a:xfrm>
            <a:off x="1224651" y="179620"/>
            <a:ext cx="9454235" cy="522514"/>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marL="171450" indent="-171450"/>
            <a:r>
              <a:rPr lang="zh-CN" altLang="en-US" dirty="0">
                <a:solidFill>
                  <a:schemeClr val="accent3"/>
                </a:solidFill>
              </a:rPr>
              <a:t>点</a:t>
            </a:r>
            <a:r>
              <a:rPr lang="zh-CN" altLang="en-US" dirty="0" smtClean="0">
                <a:solidFill>
                  <a:schemeClr val="accent3"/>
                </a:solidFill>
              </a:rPr>
              <a:t>击此处添加文字内容</a:t>
            </a:r>
            <a:endParaRPr lang="en-US" altLang="zh-CN" dirty="0">
              <a:solidFill>
                <a:schemeClr val="accent3"/>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Oval 17"/>
          <p:cNvSpPr/>
          <p:nvPr/>
        </p:nvSpPr>
        <p:spPr>
          <a:xfrm rot="2700000">
            <a:off x="5257170" y="1628800"/>
            <a:ext cx="863680" cy="863681"/>
          </a:xfrm>
          <a:prstGeom prst="ellipse">
            <a:avLst/>
          </a:prstGeom>
          <a:solidFill>
            <a:srgbClr val="1D5BB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en-US" sz="1100" b="0" i="0" u="none" strike="noStrike" kern="0" cap="none" spc="0" normalizeH="0" baseline="0" noProof="0">
              <a:ln>
                <a:noFill/>
              </a:ln>
              <a:solidFill>
                <a:sysClr val="window" lastClr="FFFFFF"/>
              </a:solidFill>
              <a:effectLst/>
              <a:uLnTx/>
              <a:uFillTx/>
              <a:sym typeface="Arial" panose="020B0604020202020204" pitchFamily="34" charset="0"/>
            </a:endParaRPr>
          </a:p>
        </p:txBody>
      </p:sp>
      <p:grpSp>
        <p:nvGrpSpPr>
          <p:cNvPr id="65" name="Group 10"/>
          <p:cNvGrpSpPr/>
          <p:nvPr/>
        </p:nvGrpSpPr>
        <p:grpSpPr>
          <a:xfrm rot="2700000">
            <a:off x="4645264" y="1972411"/>
            <a:ext cx="863680" cy="1272793"/>
            <a:chOff x="3124200" y="2114550"/>
            <a:chExt cx="1447800" cy="2133600"/>
          </a:xfrm>
          <a:solidFill>
            <a:srgbClr val="FFC000"/>
          </a:solidFill>
        </p:grpSpPr>
        <p:sp>
          <p:nvSpPr>
            <p:cNvPr id="66" name="Oval 11"/>
            <p:cNvSpPr/>
            <p:nvPr/>
          </p:nvSpPr>
          <p:spPr>
            <a:xfrm>
              <a:off x="3124200" y="2800350"/>
              <a:ext cx="1447800" cy="14478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a:ln>
                  <a:noFill/>
                </a:ln>
                <a:solidFill>
                  <a:sysClr val="window" lastClr="FFFFFF"/>
                </a:solidFill>
                <a:effectLst/>
                <a:uLnTx/>
                <a:uFillTx/>
                <a:sym typeface="Arial" panose="020B0604020202020204" pitchFamily="34" charset="0"/>
              </a:endParaRPr>
            </a:p>
          </p:txBody>
        </p:sp>
        <p:sp>
          <p:nvSpPr>
            <p:cNvPr id="67" name="Up Arrow 12"/>
            <p:cNvSpPr/>
            <p:nvPr/>
          </p:nvSpPr>
          <p:spPr>
            <a:xfrm>
              <a:off x="3352800" y="2114550"/>
              <a:ext cx="990600" cy="914400"/>
            </a:xfrm>
            <a:prstGeom prst="upArrow">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a:ln>
                  <a:noFill/>
                </a:ln>
                <a:solidFill>
                  <a:sysClr val="window" lastClr="FFFFFF"/>
                </a:solidFill>
                <a:effectLst/>
                <a:uLnTx/>
                <a:uFillTx/>
                <a:sym typeface="Arial" panose="020B0604020202020204" pitchFamily="34" charset="0"/>
              </a:endParaRPr>
            </a:p>
          </p:txBody>
        </p:sp>
      </p:grpSp>
      <p:grpSp>
        <p:nvGrpSpPr>
          <p:cNvPr id="68" name="Group 13"/>
          <p:cNvGrpSpPr/>
          <p:nvPr/>
        </p:nvGrpSpPr>
        <p:grpSpPr>
          <a:xfrm rot="18900000">
            <a:off x="5054376" y="2714274"/>
            <a:ext cx="863681" cy="1272792"/>
            <a:chOff x="3124200" y="2114550"/>
            <a:chExt cx="1447800" cy="2133600"/>
          </a:xfrm>
          <a:solidFill>
            <a:srgbClr val="1D5BB3"/>
          </a:solidFill>
        </p:grpSpPr>
        <p:sp>
          <p:nvSpPr>
            <p:cNvPr id="69" name="Oval 14"/>
            <p:cNvSpPr/>
            <p:nvPr/>
          </p:nvSpPr>
          <p:spPr>
            <a:xfrm>
              <a:off x="3124200" y="2800350"/>
              <a:ext cx="1447800" cy="14478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en-US" sz="1100" b="0" i="0" u="none" strike="noStrike" kern="0" cap="none" spc="0" normalizeH="0" baseline="0" noProof="0">
                <a:ln>
                  <a:noFill/>
                </a:ln>
                <a:solidFill>
                  <a:sysClr val="window" lastClr="FFFFFF"/>
                </a:solidFill>
                <a:effectLst/>
                <a:uLnTx/>
                <a:uFillTx/>
                <a:sym typeface="Arial" panose="020B0604020202020204" pitchFamily="34" charset="0"/>
              </a:endParaRPr>
            </a:p>
          </p:txBody>
        </p:sp>
        <p:sp>
          <p:nvSpPr>
            <p:cNvPr id="70" name="Up Arrow 15"/>
            <p:cNvSpPr/>
            <p:nvPr/>
          </p:nvSpPr>
          <p:spPr>
            <a:xfrm>
              <a:off x="3352800" y="2114550"/>
              <a:ext cx="990600" cy="914400"/>
            </a:xfrm>
            <a:prstGeom prst="upArrow">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en-US" sz="1100" b="0" i="0" u="none" strike="noStrike" kern="0" cap="none" spc="0" normalizeH="0" baseline="0" noProof="0">
                <a:ln>
                  <a:noFill/>
                </a:ln>
                <a:solidFill>
                  <a:sysClr val="window" lastClr="FFFFFF"/>
                </a:solidFill>
                <a:effectLst/>
                <a:uLnTx/>
                <a:uFillTx/>
                <a:sym typeface="Arial" panose="020B0604020202020204" pitchFamily="34" charset="0"/>
              </a:endParaRPr>
            </a:p>
          </p:txBody>
        </p:sp>
      </p:grpSp>
      <p:grpSp>
        <p:nvGrpSpPr>
          <p:cNvPr id="71" name="Group 6"/>
          <p:cNvGrpSpPr/>
          <p:nvPr/>
        </p:nvGrpSpPr>
        <p:grpSpPr>
          <a:xfrm rot="2700000">
            <a:off x="4645264" y="3409528"/>
            <a:ext cx="863680" cy="1272793"/>
            <a:chOff x="3124200" y="2114550"/>
            <a:chExt cx="1447800" cy="2133600"/>
          </a:xfrm>
          <a:solidFill>
            <a:srgbClr val="FFC000"/>
          </a:solidFill>
        </p:grpSpPr>
        <p:sp>
          <p:nvSpPr>
            <p:cNvPr id="72" name="Oval 7"/>
            <p:cNvSpPr/>
            <p:nvPr/>
          </p:nvSpPr>
          <p:spPr>
            <a:xfrm>
              <a:off x="3124200" y="2800350"/>
              <a:ext cx="1447800" cy="14478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en-US" sz="1100" b="0" i="0" u="none" strike="noStrike" kern="0" cap="none" spc="0" normalizeH="0" baseline="0" noProof="0">
                <a:ln>
                  <a:noFill/>
                </a:ln>
                <a:solidFill>
                  <a:sysClr val="window" lastClr="FFFFFF"/>
                </a:solidFill>
                <a:effectLst/>
                <a:uLnTx/>
                <a:uFillTx/>
                <a:sym typeface="Arial" panose="020B0604020202020204" pitchFamily="34" charset="0"/>
              </a:endParaRPr>
            </a:p>
          </p:txBody>
        </p:sp>
        <p:sp>
          <p:nvSpPr>
            <p:cNvPr id="73" name="Up Arrow 8"/>
            <p:cNvSpPr/>
            <p:nvPr/>
          </p:nvSpPr>
          <p:spPr>
            <a:xfrm>
              <a:off x="3352800" y="2114550"/>
              <a:ext cx="990600" cy="914400"/>
            </a:xfrm>
            <a:prstGeom prst="upArrow">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en-US" sz="1100" b="0" i="0" u="none" strike="noStrike" kern="0" cap="none" spc="0" normalizeH="0" baseline="0" noProof="0">
                <a:ln>
                  <a:noFill/>
                </a:ln>
                <a:solidFill>
                  <a:sysClr val="window" lastClr="FFFFFF"/>
                </a:solidFill>
                <a:effectLst/>
                <a:uLnTx/>
                <a:uFillTx/>
                <a:sym typeface="Arial" panose="020B0604020202020204" pitchFamily="34" charset="0"/>
              </a:endParaRPr>
            </a:p>
          </p:txBody>
        </p:sp>
      </p:grpSp>
      <p:grpSp>
        <p:nvGrpSpPr>
          <p:cNvPr id="74" name="Group 5"/>
          <p:cNvGrpSpPr/>
          <p:nvPr/>
        </p:nvGrpSpPr>
        <p:grpSpPr>
          <a:xfrm rot="18900000">
            <a:off x="5054376" y="4088205"/>
            <a:ext cx="863681" cy="1272792"/>
            <a:chOff x="3124200" y="2114550"/>
            <a:chExt cx="1447800" cy="2133600"/>
          </a:xfrm>
        </p:grpSpPr>
        <p:sp>
          <p:nvSpPr>
            <p:cNvPr id="75" name="Oval 3"/>
            <p:cNvSpPr/>
            <p:nvPr/>
          </p:nvSpPr>
          <p:spPr>
            <a:xfrm>
              <a:off x="3124200" y="2800350"/>
              <a:ext cx="1447800" cy="1447800"/>
            </a:xfrm>
            <a:prstGeom prst="ellipse">
              <a:avLst/>
            </a:prstGeom>
            <a:solidFill>
              <a:srgbClr val="1D5BB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en-US" sz="1100" b="0" i="0" u="none" strike="noStrike" kern="0" cap="none" spc="0" normalizeH="0" baseline="0" noProof="0">
                <a:ln>
                  <a:noFill/>
                </a:ln>
                <a:solidFill>
                  <a:sysClr val="window" lastClr="FFFFFF"/>
                </a:solidFill>
                <a:effectLst/>
                <a:uLnTx/>
                <a:uFillTx/>
                <a:sym typeface="Arial" panose="020B0604020202020204" pitchFamily="34" charset="0"/>
              </a:endParaRPr>
            </a:p>
          </p:txBody>
        </p:sp>
        <p:sp>
          <p:nvSpPr>
            <p:cNvPr id="76" name="Up Arrow 4"/>
            <p:cNvSpPr/>
            <p:nvPr/>
          </p:nvSpPr>
          <p:spPr>
            <a:xfrm>
              <a:off x="3352800" y="2114550"/>
              <a:ext cx="990600" cy="914400"/>
            </a:xfrm>
            <a:prstGeom prst="upArrow">
              <a:avLst/>
            </a:prstGeom>
            <a:solidFill>
              <a:srgbClr val="1D5BB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en-US" sz="1100" b="0" i="0" u="none" strike="noStrike" kern="0" cap="none" spc="0" normalizeH="0" baseline="0" noProof="0">
                <a:ln>
                  <a:noFill/>
                </a:ln>
                <a:solidFill>
                  <a:sysClr val="window" lastClr="FFFFFF"/>
                </a:solidFill>
                <a:effectLst/>
                <a:uLnTx/>
                <a:uFillTx/>
                <a:sym typeface="Arial" panose="020B0604020202020204" pitchFamily="34" charset="0"/>
              </a:endParaRPr>
            </a:p>
          </p:txBody>
        </p:sp>
      </p:grpSp>
      <p:sp>
        <p:nvSpPr>
          <p:cNvPr id="77" name="Freeform 107"/>
          <p:cNvSpPr>
            <a:spLocks noEditPoints="1"/>
          </p:cNvSpPr>
          <p:nvPr/>
        </p:nvSpPr>
        <p:spPr bwMode="auto">
          <a:xfrm>
            <a:off x="5491489" y="4718150"/>
            <a:ext cx="297963" cy="302189"/>
          </a:xfrm>
          <a:custGeom>
            <a:avLst/>
            <a:gdLst/>
            <a:ahLst/>
            <a:cxnLst>
              <a:cxn ang="0">
                <a:pos x="64" y="14"/>
              </a:cxn>
              <a:cxn ang="0">
                <a:pos x="12" y="65"/>
              </a:cxn>
              <a:cxn ang="0">
                <a:pos x="10" y="66"/>
              </a:cxn>
              <a:cxn ang="0">
                <a:pos x="8" y="65"/>
              </a:cxn>
              <a:cxn ang="0">
                <a:pos x="0" y="57"/>
              </a:cxn>
              <a:cxn ang="0">
                <a:pos x="0" y="56"/>
              </a:cxn>
              <a:cxn ang="0">
                <a:pos x="0" y="54"/>
              </a:cxn>
              <a:cxn ang="0">
                <a:pos x="52" y="2"/>
              </a:cxn>
              <a:cxn ang="0">
                <a:pos x="54" y="1"/>
              </a:cxn>
              <a:cxn ang="0">
                <a:pos x="56" y="2"/>
              </a:cxn>
              <a:cxn ang="0">
                <a:pos x="64" y="10"/>
              </a:cxn>
              <a:cxn ang="0">
                <a:pos x="64" y="12"/>
              </a:cxn>
              <a:cxn ang="0">
                <a:pos x="64" y="14"/>
              </a:cxn>
              <a:cxn ang="0">
                <a:pos x="14" y="5"/>
              </a:cxn>
              <a:cxn ang="0">
                <a:pos x="10" y="7"/>
              </a:cxn>
              <a:cxn ang="0">
                <a:pos x="9" y="11"/>
              </a:cxn>
              <a:cxn ang="0">
                <a:pos x="8" y="7"/>
              </a:cxn>
              <a:cxn ang="0">
                <a:pos x="4" y="5"/>
              </a:cxn>
              <a:cxn ang="0">
                <a:pos x="8" y="4"/>
              </a:cxn>
              <a:cxn ang="0">
                <a:pos x="9" y="0"/>
              </a:cxn>
              <a:cxn ang="0">
                <a:pos x="10" y="4"/>
              </a:cxn>
              <a:cxn ang="0">
                <a:pos x="14" y="5"/>
              </a:cxn>
              <a:cxn ang="0">
                <a:pos x="32" y="13"/>
              </a:cxn>
              <a:cxn ang="0">
                <a:pos x="24" y="16"/>
              </a:cxn>
              <a:cxn ang="0">
                <a:pos x="22" y="23"/>
              </a:cxn>
              <a:cxn ang="0">
                <a:pos x="19" y="16"/>
              </a:cxn>
              <a:cxn ang="0">
                <a:pos x="11" y="13"/>
              </a:cxn>
              <a:cxn ang="0">
                <a:pos x="19" y="11"/>
              </a:cxn>
              <a:cxn ang="0">
                <a:pos x="22" y="3"/>
              </a:cxn>
              <a:cxn ang="0">
                <a:pos x="24" y="11"/>
              </a:cxn>
              <a:cxn ang="0">
                <a:pos x="32" y="13"/>
              </a:cxn>
              <a:cxn ang="0">
                <a:pos x="40" y="5"/>
              </a:cxn>
              <a:cxn ang="0">
                <a:pos x="36" y="7"/>
              </a:cxn>
              <a:cxn ang="0">
                <a:pos x="34" y="11"/>
              </a:cxn>
              <a:cxn ang="0">
                <a:pos x="33" y="7"/>
              </a:cxn>
              <a:cxn ang="0">
                <a:pos x="29" y="5"/>
              </a:cxn>
              <a:cxn ang="0">
                <a:pos x="33" y="4"/>
              </a:cxn>
              <a:cxn ang="0">
                <a:pos x="34" y="0"/>
              </a:cxn>
              <a:cxn ang="0">
                <a:pos x="36" y="4"/>
              </a:cxn>
              <a:cxn ang="0">
                <a:pos x="40" y="5"/>
              </a:cxn>
              <a:cxn ang="0">
                <a:pos x="58" y="12"/>
              </a:cxn>
              <a:cxn ang="0">
                <a:pos x="54" y="8"/>
              </a:cxn>
              <a:cxn ang="0">
                <a:pos x="42" y="19"/>
              </a:cxn>
              <a:cxn ang="0">
                <a:pos x="46" y="24"/>
              </a:cxn>
              <a:cxn ang="0">
                <a:pos x="58" y="12"/>
              </a:cxn>
              <a:cxn ang="0">
                <a:pos x="65" y="31"/>
              </a:cxn>
              <a:cxn ang="0">
                <a:pos x="61" y="32"/>
              </a:cxn>
              <a:cxn ang="0">
                <a:pos x="60" y="36"/>
              </a:cxn>
              <a:cxn ang="0">
                <a:pos x="59" y="32"/>
              </a:cxn>
              <a:cxn ang="0">
                <a:pos x="55" y="31"/>
              </a:cxn>
              <a:cxn ang="0">
                <a:pos x="59" y="30"/>
              </a:cxn>
              <a:cxn ang="0">
                <a:pos x="60" y="26"/>
              </a:cxn>
              <a:cxn ang="0">
                <a:pos x="61" y="30"/>
              </a:cxn>
              <a:cxn ang="0">
                <a:pos x="65" y="31"/>
              </a:cxn>
            </a:cxnLst>
            <a:rect l="0" t="0" r="r" b="b"/>
            <a:pathLst>
              <a:path w="65" h="66">
                <a:moveTo>
                  <a:pt x="64" y="14"/>
                </a:moveTo>
                <a:cubicBezTo>
                  <a:pt x="12" y="65"/>
                  <a:pt x="12" y="65"/>
                  <a:pt x="12" y="65"/>
                </a:cubicBezTo>
                <a:cubicBezTo>
                  <a:pt x="11" y="66"/>
                  <a:pt x="11" y="66"/>
                  <a:pt x="10" y="66"/>
                </a:cubicBezTo>
                <a:cubicBezTo>
                  <a:pt x="9" y="66"/>
                  <a:pt x="9" y="66"/>
                  <a:pt x="8" y="65"/>
                </a:cubicBezTo>
                <a:cubicBezTo>
                  <a:pt x="0" y="57"/>
                  <a:pt x="0" y="57"/>
                  <a:pt x="0" y="57"/>
                </a:cubicBezTo>
                <a:cubicBezTo>
                  <a:pt x="0" y="57"/>
                  <a:pt x="0" y="56"/>
                  <a:pt x="0" y="56"/>
                </a:cubicBezTo>
                <a:cubicBezTo>
                  <a:pt x="0" y="55"/>
                  <a:pt x="0" y="54"/>
                  <a:pt x="0" y="54"/>
                </a:cubicBezTo>
                <a:cubicBezTo>
                  <a:pt x="52" y="2"/>
                  <a:pt x="52" y="2"/>
                  <a:pt x="52" y="2"/>
                </a:cubicBezTo>
                <a:cubicBezTo>
                  <a:pt x="52" y="2"/>
                  <a:pt x="53" y="1"/>
                  <a:pt x="54" y="1"/>
                </a:cubicBezTo>
                <a:cubicBezTo>
                  <a:pt x="54" y="1"/>
                  <a:pt x="55" y="2"/>
                  <a:pt x="56" y="2"/>
                </a:cubicBezTo>
                <a:cubicBezTo>
                  <a:pt x="64" y="10"/>
                  <a:pt x="64" y="10"/>
                  <a:pt x="64" y="10"/>
                </a:cubicBezTo>
                <a:cubicBezTo>
                  <a:pt x="64" y="11"/>
                  <a:pt x="64" y="11"/>
                  <a:pt x="64" y="12"/>
                </a:cubicBezTo>
                <a:cubicBezTo>
                  <a:pt x="64" y="13"/>
                  <a:pt x="64" y="13"/>
                  <a:pt x="64" y="14"/>
                </a:cubicBezTo>
                <a:close/>
                <a:moveTo>
                  <a:pt x="14" y="5"/>
                </a:moveTo>
                <a:cubicBezTo>
                  <a:pt x="10" y="7"/>
                  <a:pt x="10" y="7"/>
                  <a:pt x="10" y="7"/>
                </a:cubicBezTo>
                <a:cubicBezTo>
                  <a:pt x="9" y="11"/>
                  <a:pt x="9" y="11"/>
                  <a:pt x="9" y="11"/>
                </a:cubicBezTo>
                <a:cubicBezTo>
                  <a:pt x="8" y="7"/>
                  <a:pt x="8" y="7"/>
                  <a:pt x="8" y="7"/>
                </a:cubicBezTo>
                <a:cubicBezTo>
                  <a:pt x="4" y="5"/>
                  <a:pt x="4" y="5"/>
                  <a:pt x="4" y="5"/>
                </a:cubicBezTo>
                <a:cubicBezTo>
                  <a:pt x="8" y="4"/>
                  <a:pt x="8" y="4"/>
                  <a:pt x="8" y="4"/>
                </a:cubicBezTo>
                <a:cubicBezTo>
                  <a:pt x="9" y="0"/>
                  <a:pt x="9" y="0"/>
                  <a:pt x="9" y="0"/>
                </a:cubicBezTo>
                <a:cubicBezTo>
                  <a:pt x="10" y="4"/>
                  <a:pt x="10" y="4"/>
                  <a:pt x="10" y="4"/>
                </a:cubicBezTo>
                <a:lnTo>
                  <a:pt x="14" y="5"/>
                </a:lnTo>
                <a:close/>
                <a:moveTo>
                  <a:pt x="32" y="13"/>
                </a:moveTo>
                <a:cubicBezTo>
                  <a:pt x="24" y="16"/>
                  <a:pt x="24" y="16"/>
                  <a:pt x="24" y="16"/>
                </a:cubicBezTo>
                <a:cubicBezTo>
                  <a:pt x="22" y="23"/>
                  <a:pt x="22" y="23"/>
                  <a:pt x="22" y="23"/>
                </a:cubicBezTo>
                <a:cubicBezTo>
                  <a:pt x="19" y="16"/>
                  <a:pt x="19" y="16"/>
                  <a:pt x="19" y="16"/>
                </a:cubicBezTo>
                <a:cubicBezTo>
                  <a:pt x="11" y="13"/>
                  <a:pt x="11" y="13"/>
                  <a:pt x="11" y="13"/>
                </a:cubicBezTo>
                <a:cubicBezTo>
                  <a:pt x="19" y="11"/>
                  <a:pt x="19" y="11"/>
                  <a:pt x="19" y="11"/>
                </a:cubicBezTo>
                <a:cubicBezTo>
                  <a:pt x="22" y="3"/>
                  <a:pt x="22" y="3"/>
                  <a:pt x="22" y="3"/>
                </a:cubicBezTo>
                <a:cubicBezTo>
                  <a:pt x="24" y="11"/>
                  <a:pt x="24" y="11"/>
                  <a:pt x="24" y="11"/>
                </a:cubicBezTo>
                <a:lnTo>
                  <a:pt x="32" y="13"/>
                </a:lnTo>
                <a:close/>
                <a:moveTo>
                  <a:pt x="40" y="5"/>
                </a:moveTo>
                <a:cubicBezTo>
                  <a:pt x="36" y="7"/>
                  <a:pt x="36" y="7"/>
                  <a:pt x="36" y="7"/>
                </a:cubicBezTo>
                <a:cubicBezTo>
                  <a:pt x="34" y="11"/>
                  <a:pt x="34" y="11"/>
                  <a:pt x="34" y="11"/>
                </a:cubicBezTo>
                <a:cubicBezTo>
                  <a:pt x="33" y="7"/>
                  <a:pt x="33" y="7"/>
                  <a:pt x="33" y="7"/>
                </a:cubicBezTo>
                <a:cubicBezTo>
                  <a:pt x="29" y="5"/>
                  <a:pt x="29" y="5"/>
                  <a:pt x="29" y="5"/>
                </a:cubicBezTo>
                <a:cubicBezTo>
                  <a:pt x="33" y="4"/>
                  <a:pt x="33" y="4"/>
                  <a:pt x="33" y="4"/>
                </a:cubicBezTo>
                <a:cubicBezTo>
                  <a:pt x="34" y="0"/>
                  <a:pt x="34" y="0"/>
                  <a:pt x="34" y="0"/>
                </a:cubicBezTo>
                <a:cubicBezTo>
                  <a:pt x="36" y="4"/>
                  <a:pt x="36" y="4"/>
                  <a:pt x="36" y="4"/>
                </a:cubicBezTo>
                <a:lnTo>
                  <a:pt x="40" y="5"/>
                </a:lnTo>
                <a:close/>
                <a:moveTo>
                  <a:pt x="58" y="12"/>
                </a:moveTo>
                <a:cubicBezTo>
                  <a:pt x="54" y="8"/>
                  <a:pt x="54" y="8"/>
                  <a:pt x="54" y="8"/>
                </a:cubicBezTo>
                <a:cubicBezTo>
                  <a:pt x="42" y="19"/>
                  <a:pt x="42" y="19"/>
                  <a:pt x="42" y="19"/>
                </a:cubicBezTo>
                <a:cubicBezTo>
                  <a:pt x="46" y="24"/>
                  <a:pt x="46" y="24"/>
                  <a:pt x="46" y="24"/>
                </a:cubicBezTo>
                <a:lnTo>
                  <a:pt x="58" y="12"/>
                </a:lnTo>
                <a:close/>
                <a:moveTo>
                  <a:pt x="65" y="31"/>
                </a:moveTo>
                <a:cubicBezTo>
                  <a:pt x="61" y="32"/>
                  <a:pt x="61" y="32"/>
                  <a:pt x="61" y="32"/>
                </a:cubicBezTo>
                <a:cubicBezTo>
                  <a:pt x="60" y="36"/>
                  <a:pt x="60" y="36"/>
                  <a:pt x="60" y="36"/>
                </a:cubicBezTo>
                <a:cubicBezTo>
                  <a:pt x="59" y="32"/>
                  <a:pt x="59" y="32"/>
                  <a:pt x="59" y="32"/>
                </a:cubicBezTo>
                <a:cubicBezTo>
                  <a:pt x="55" y="31"/>
                  <a:pt x="55" y="31"/>
                  <a:pt x="55" y="31"/>
                </a:cubicBezTo>
                <a:cubicBezTo>
                  <a:pt x="59" y="30"/>
                  <a:pt x="59" y="30"/>
                  <a:pt x="59" y="30"/>
                </a:cubicBezTo>
                <a:cubicBezTo>
                  <a:pt x="60" y="26"/>
                  <a:pt x="60" y="26"/>
                  <a:pt x="60" y="26"/>
                </a:cubicBezTo>
                <a:cubicBezTo>
                  <a:pt x="61" y="30"/>
                  <a:pt x="61" y="30"/>
                  <a:pt x="61" y="30"/>
                </a:cubicBezTo>
                <a:lnTo>
                  <a:pt x="65" y="31"/>
                </a:lnTo>
                <a:close/>
              </a:path>
            </a:pathLst>
          </a:custGeom>
          <a:solidFill>
            <a:sysClr val="window" lastClr="FFFFFF"/>
          </a:solidFill>
          <a:ln w="9525">
            <a:noFill/>
            <a:round/>
          </a:ln>
        </p:spPr>
        <p:txBody>
          <a:bodyPr vert="horz" wrap="square" lIns="111650" tIns="55825" rIns="111650" bIns="55825" numCol="1" anchor="t" anchorCtr="0" compatLnSpc="1"/>
          <a:lstStyle/>
          <a:p>
            <a:pPr marL="0" marR="0" lvl="0" indent="0" defTabSz="914400" eaLnBrk="1" fontAlgn="auto" latinLnBrk="0" hangingPunct="1">
              <a:lnSpc>
                <a:spcPct val="120000"/>
              </a:lnSpc>
              <a:spcBef>
                <a:spcPts val="0"/>
              </a:spcBef>
              <a:spcAft>
                <a:spcPts val="0"/>
              </a:spcAft>
              <a:buClrTx/>
              <a:buSzTx/>
              <a:buFontTx/>
              <a:buNone/>
              <a:defRPr/>
            </a:pPr>
            <a:endParaRPr kumimoji="0" lang="en-US" sz="1100" b="0" i="0" u="none" strike="noStrike" kern="0" cap="none" spc="0" normalizeH="0" baseline="0" noProof="0">
              <a:ln>
                <a:noFill/>
              </a:ln>
              <a:solidFill>
                <a:sysClr val="windowText" lastClr="000000"/>
              </a:solidFill>
              <a:effectLst/>
              <a:uLnTx/>
              <a:uFillTx/>
              <a:sym typeface="Arial" panose="020B0604020202020204" pitchFamily="34" charset="0"/>
            </a:endParaRPr>
          </a:p>
        </p:txBody>
      </p:sp>
      <p:sp>
        <p:nvSpPr>
          <p:cNvPr id="78" name="Freeform 74"/>
          <p:cNvSpPr>
            <a:spLocks noEditPoints="1"/>
          </p:cNvSpPr>
          <p:nvPr/>
        </p:nvSpPr>
        <p:spPr bwMode="auto">
          <a:xfrm>
            <a:off x="5481877" y="3338644"/>
            <a:ext cx="321997" cy="249755"/>
          </a:xfrm>
          <a:custGeom>
            <a:avLst/>
            <a:gdLst/>
            <a:ahLst/>
            <a:cxnLst>
              <a:cxn ang="0">
                <a:pos x="66" y="17"/>
              </a:cxn>
              <a:cxn ang="0">
                <a:pos x="47" y="30"/>
              </a:cxn>
              <a:cxn ang="0">
                <a:pos x="37" y="36"/>
              </a:cxn>
              <a:cxn ang="0">
                <a:pos x="36" y="36"/>
              </a:cxn>
              <a:cxn ang="0">
                <a:pos x="36" y="36"/>
              </a:cxn>
              <a:cxn ang="0">
                <a:pos x="26" y="30"/>
              </a:cxn>
              <a:cxn ang="0">
                <a:pos x="7" y="17"/>
              </a:cxn>
              <a:cxn ang="0">
                <a:pos x="0" y="7"/>
              </a:cxn>
              <a:cxn ang="0">
                <a:pos x="7" y="0"/>
              </a:cxn>
              <a:cxn ang="0">
                <a:pos x="66" y="0"/>
              </a:cxn>
              <a:cxn ang="0">
                <a:pos x="72" y="6"/>
              </a:cxn>
              <a:cxn ang="0">
                <a:pos x="66" y="17"/>
              </a:cxn>
              <a:cxn ang="0">
                <a:pos x="72" y="50"/>
              </a:cxn>
              <a:cxn ang="0">
                <a:pos x="66" y="56"/>
              </a:cxn>
              <a:cxn ang="0">
                <a:pos x="7" y="56"/>
              </a:cxn>
              <a:cxn ang="0">
                <a:pos x="0" y="50"/>
              </a:cxn>
              <a:cxn ang="0">
                <a:pos x="0" y="18"/>
              </a:cxn>
              <a:cxn ang="0">
                <a:pos x="5" y="21"/>
              </a:cxn>
              <a:cxn ang="0">
                <a:pos x="24" y="35"/>
              </a:cxn>
              <a:cxn ang="0">
                <a:pos x="36" y="41"/>
              </a:cxn>
              <a:cxn ang="0">
                <a:pos x="36" y="41"/>
              </a:cxn>
              <a:cxn ang="0">
                <a:pos x="37" y="41"/>
              </a:cxn>
              <a:cxn ang="0">
                <a:pos x="48" y="35"/>
              </a:cxn>
              <a:cxn ang="0">
                <a:pos x="68" y="21"/>
              </a:cxn>
              <a:cxn ang="0">
                <a:pos x="72" y="18"/>
              </a:cxn>
              <a:cxn ang="0">
                <a:pos x="72" y="50"/>
              </a:cxn>
            </a:cxnLst>
            <a:rect l="0" t="0" r="r" b="b"/>
            <a:pathLst>
              <a:path w="72" h="56">
                <a:moveTo>
                  <a:pt x="66" y="17"/>
                </a:moveTo>
                <a:cubicBezTo>
                  <a:pt x="59" y="21"/>
                  <a:pt x="53" y="26"/>
                  <a:pt x="47" y="30"/>
                </a:cubicBezTo>
                <a:cubicBezTo>
                  <a:pt x="44" y="32"/>
                  <a:pt x="40" y="36"/>
                  <a:pt x="37" y="36"/>
                </a:cubicBezTo>
                <a:cubicBezTo>
                  <a:pt x="36" y="36"/>
                  <a:pt x="36" y="36"/>
                  <a:pt x="36" y="36"/>
                </a:cubicBezTo>
                <a:cubicBezTo>
                  <a:pt x="36" y="36"/>
                  <a:pt x="36" y="36"/>
                  <a:pt x="36" y="36"/>
                </a:cubicBezTo>
                <a:cubicBezTo>
                  <a:pt x="33" y="36"/>
                  <a:pt x="29" y="32"/>
                  <a:pt x="26" y="30"/>
                </a:cubicBezTo>
                <a:cubicBezTo>
                  <a:pt x="20" y="26"/>
                  <a:pt x="14" y="21"/>
                  <a:pt x="7" y="17"/>
                </a:cubicBezTo>
                <a:cubicBezTo>
                  <a:pt x="5" y="15"/>
                  <a:pt x="0" y="11"/>
                  <a:pt x="0" y="7"/>
                </a:cubicBezTo>
                <a:cubicBezTo>
                  <a:pt x="0" y="3"/>
                  <a:pt x="3" y="0"/>
                  <a:pt x="7" y="0"/>
                </a:cubicBezTo>
                <a:cubicBezTo>
                  <a:pt x="66" y="0"/>
                  <a:pt x="66" y="0"/>
                  <a:pt x="66" y="0"/>
                </a:cubicBezTo>
                <a:cubicBezTo>
                  <a:pt x="70" y="0"/>
                  <a:pt x="72" y="2"/>
                  <a:pt x="72" y="6"/>
                </a:cubicBezTo>
                <a:cubicBezTo>
                  <a:pt x="72" y="11"/>
                  <a:pt x="69" y="15"/>
                  <a:pt x="66" y="17"/>
                </a:cubicBezTo>
                <a:close/>
                <a:moveTo>
                  <a:pt x="72" y="50"/>
                </a:moveTo>
                <a:cubicBezTo>
                  <a:pt x="72" y="53"/>
                  <a:pt x="70" y="56"/>
                  <a:pt x="66" y="56"/>
                </a:cubicBezTo>
                <a:cubicBezTo>
                  <a:pt x="7" y="56"/>
                  <a:pt x="7" y="56"/>
                  <a:pt x="7" y="56"/>
                </a:cubicBezTo>
                <a:cubicBezTo>
                  <a:pt x="3" y="56"/>
                  <a:pt x="0" y="53"/>
                  <a:pt x="0" y="50"/>
                </a:cubicBezTo>
                <a:cubicBezTo>
                  <a:pt x="0" y="18"/>
                  <a:pt x="0" y="18"/>
                  <a:pt x="0" y="18"/>
                </a:cubicBezTo>
                <a:cubicBezTo>
                  <a:pt x="2" y="19"/>
                  <a:pt x="3" y="20"/>
                  <a:pt x="5" y="21"/>
                </a:cubicBezTo>
                <a:cubicBezTo>
                  <a:pt x="11" y="26"/>
                  <a:pt x="18" y="30"/>
                  <a:pt x="24" y="35"/>
                </a:cubicBezTo>
                <a:cubicBezTo>
                  <a:pt x="28" y="38"/>
                  <a:pt x="32" y="41"/>
                  <a:pt x="36" y="41"/>
                </a:cubicBezTo>
                <a:cubicBezTo>
                  <a:pt x="36" y="41"/>
                  <a:pt x="36" y="41"/>
                  <a:pt x="36" y="41"/>
                </a:cubicBezTo>
                <a:cubicBezTo>
                  <a:pt x="37" y="41"/>
                  <a:pt x="37" y="41"/>
                  <a:pt x="37" y="41"/>
                </a:cubicBezTo>
                <a:cubicBezTo>
                  <a:pt x="41" y="41"/>
                  <a:pt x="45" y="38"/>
                  <a:pt x="48" y="35"/>
                </a:cubicBezTo>
                <a:cubicBezTo>
                  <a:pt x="55" y="30"/>
                  <a:pt x="62" y="26"/>
                  <a:pt x="68" y="21"/>
                </a:cubicBezTo>
                <a:cubicBezTo>
                  <a:pt x="70" y="20"/>
                  <a:pt x="71" y="19"/>
                  <a:pt x="72" y="18"/>
                </a:cubicBezTo>
                <a:lnTo>
                  <a:pt x="72" y="50"/>
                </a:lnTo>
                <a:close/>
              </a:path>
            </a:pathLst>
          </a:custGeom>
          <a:solidFill>
            <a:sysClr val="window" lastClr="FFFFFF"/>
          </a:solidFill>
          <a:ln w="9525">
            <a:noFill/>
            <a:round/>
          </a:ln>
        </p:spPr>
        <p:txBody>
          <a:bodyPr vert="horz" wrap="square" lIns="111650" tIns="55825" rIns="111650" bIns="5582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a:ln>
                <a:noFill/>
              </a:ln>
              <a:solidFill>
                <a:sysClr val="windowText" lastClr="000000"/>
              </a:solidFill>
              <a:effectLst/>
              <a:uLnTx/>
              <a:uFillTx/>
              <a:sym typeface="Arial" panose="020B0604020202020204" pitchFamily="34" charset="0"/>
            </a:endParaRPr>
          </a:p>
        </p:txBody>
      </p:sp>
      <p:sp>
        <p:nvSpPr>
          <p:cNvPr id="79" name="Freeform 148"/>
          <p:cNvSpPr>
            <a:spLocks noEditPoints="1"/>
          </p:cNvSpPr>
          <p:nvPr/>
        </p:nvSpPr>
        <p:spPr bwMode="auto">
          <a:xfrm>
            <a:off x="4764947" y="4005698"/>
            <a:ext cx="328403" cy="316591"/>
          </a:xfrm>
          <a:custGeom>
            <a:avLst/>
            <a:gdLst/>
            <a:ahLst/>
            <a:cxnLst>
              <a:cxn ang="0">
                <a:pos x="16" y="54"/>
              </a:cxn>
              <a:cxn ang="0">
                <a:pos x="14" y="57"/>
              </a:cxn>
              <a:cxn ang="0">
                <a:pos x="2" y="57"/>
              </a:cxn>
              <a:cxn ang="0">
                <a:pos x="0" y="54"/>
              </a:cxn>
              <a:cxn ang="0">
                <a:pos x="0" y="29"/>
              </a:cxn>
              <a:cxn ang="0">
                <a:pos x="2" y="26"/>
              </a:cxn>
              <a:cxn ang="0">
                <a:pos x="14" y="26"/>
              </a:cxn>
              <a:cxn ang="0">
                <a:pos x="16" y="29"/>
              </a:cxn>
              <a:cxn ang="0">
                <a:pos x="16" y="54"/>
              </a:cxn>
              <a:cxn ang="0">
                <a:pos x="7" y="47"/>
              </a:cxn>
              <a:cxn ang="0">
                <a:pos x="5" y="49"/>
              </a:cxn>
              <a:cxn ang="0">
                <a:pos x="7" y="52"/>
              </a:cxn>
              <a:cxn ang="0">
                <a:pos x="10" y="49"/>
              </a:cxn>
              <a:cxn ang="0">
                <a:pos x="7" y="47"/>
              </a:cxn>
              <a:cxn ang="0">
                <a:pos x="62" y="35"/>
              </a:cxn>
              <a:cxn ang="0">
                <a:pos x="62" y="38"/>
              </a:cxn>
              <a:cxn ang="0">
                <a:pos x="61" y="43"/>
              </a:cxn>
              <a:cxn ang="0">
                <a:pos x="61" y="48"/>
              </a:cxn>
              <a:cxn ang="0">
                <a:pos x="59" y="52"/>
              </a:cxn>
              <a:cxn ang="0">
                <a:pos x="57" y="59"/>
              </a:cxn>
              <a:cxn ang="0">
                <a:pos x="49" y="62"/>
              </a:cxn>
              <a:cxn ang="0">
                <a:pos x="47" y="62"/>
              </a:cxn>
              <a:cxn ang="0">
                <a:pos x="44" y="62"/>
              </a:cxn>
              <a:cxn ang="0">
                <a:pos x="43" y="62"/>
              </a:cxn>
              <a:cxn ang="0">
                <a:pos x="28" y="59"/>
              </a:cxn>
              <a:cxn ang="0">
                <a:pos x="22" y="57"/>
              </a:cxn>
              <a:cxn ang="0">
                <a:pos x="19" y="54"/>
              </a:cxn>
              <a:cxn ang="0">
                <a:pos x="19" y="29"/>
              </a:cxn>
              <a:cxn ang="0">
                <a:pos x="21" y="26"/>
              </a:cxn>
              <a:cxn ang="0">
                <a:pos x="29" y="19"/>
              </a:cxn>
              <a:cxn ang="0">
                <a:pos x="33" y="14"/>
              </a:cxn>
              <a:cxn ang="0">
                <a:pos x="35" y="8"/>
              </a:cxn>
              <a:cxn ang="0">
                <a:pos x="38" y="1"/>
              </a:cxn>
              <a:cxn ang="0">
                <a:pos x="40" y="0"/>
              </a:cxn>
              <a:cxn ang="0">
                <a:pos x="49" y="11"/>
              </a:cxn>
              <a:cxn ang="0">
                <a:pos x="46" y="18"/>
              </a:cxn>
              <a:cxn ang="0">
                <a:pos x="45" y="21"/>
              </a:cxn>
              <a:cxn ang="0">
                <a:pos x="56" y="21"/>
              </a:cxn>
              <a:cxn ang="0">
                <a:pos x="64" y="29"/>
              </a:cxn>
              <a:cxn ang="0">
                <a:pos x="62" y="35"/>
              </a:cxn>
            </a:cxnLst>
            <a:rect l="0" t="0" r="r" b="b"/>
            <a:pathLst>
              <a:path w="64" h="62">
                <a:moveTo>
                  <a:pt x="16" y="54"/>
                </a:moveTo>
                <a:cubicBezTo>
                  <a:pt x="16" y="56"/>
                  <a:pt x="15" y="57"/>
                  <a:pt x="14" y="57"/>
                </a:cubicBezTo>
                <a:cubicBezTo>
                  <a:pt x="2" y="57"/>
                  <a:pt x="2" y="57"/>
                  <a:pt x="2" y="57"/>
                </a:cubicBezTo>
                <a:cubicBezTo>
                  <a:pt x="1" y="57"/>
                  <a:pt x="0" y="56"/>
                  <a:pt x="0" y="54"/>
                </a:cubicBezTo>
                <a:cubicBezTo>
                  <a:pt x="0" y="29"/>
                  <a:pt x="0" y="29"/>
                  <a:pt x="0" y="29"/>
                </a:cubicBezTo>
                <a:cubicBezTo>
                  <a:pt x="0" y="27"/>
                  <a:pt x="1" y="26"/>
                  <a:pt x="2" y="26"/>
                </a:cubicBezTo>
                <a:cubicBezTo>
                  <a:pt x="14" y="26"/>
                  <a:pt x="14" y="26"/>
                  <a:pt x="14" y="26"/>
                </a:cubicBezTo>
                <a:cubicBezTo>
                  <a:pt x="15" y="26"/>
                  <a:pt x="16" y="27"/>
                  <a:pt x="16" y="29"/>
                </a:cubicBezTo>
                <a:lnTo>
                  <a:pt x="16" y="54"/>
                </a:lnTo>
                <a:close/>
                <a:moveTo>
                  <a:pt x="7" y="47"/>
                </a:moveTo>
                <a:cubicBezTo>
                  <a:pt x="6" y="47"/>
                  <a:pt x="5" y="48"/>
                  <a:pt x="5" y="49"/>
                </a:cubicBezTo>
                <a:cubicBezTo>
                  <a:pt x="5" y="51"/>
                  <a:pt x="6" y="52"/>
                  <a:pt x="7" y="52"/>
                </a:cubicBezTo>
                <a:cubicBezTo>
                  <a:pt x="9" y="52"/>
                  <a:pt x="10" y="51"/>
                  <a:pt x="10" y="49"/>
                </a:cubicBezTo>
                <a:cubicBezTo>
                  <a:pt x="10" y="48"/>
                  <a:pt x="9" y="47"/>
                  <a:pt x="7" y="47"/>
                </a:cubicBezTo>
                <a:close/>
                <a:moveTo>
                  <a:pt x="62" y="35"/>
                </a:moveTo>
                <a:cubicBezTo>
                  <a:pt x="62" y="36"/>
                  <a:pt x="62" y="37"/>
                  <a:pt x="62" y="38"/>
                </a:cubicBezTo>
                <a:cubicBezTo>
                  <a:pt x="62" y="40"/>
                  <a:pt x="62" y="42"/>
                  <a:pt x="61" y="43"/>
                </a:cubicBezTo>
                <a:cubicBezTo>
                  <a:pt x="61" y="45"/>
                  <a:pt x="61" y="46"/>
                  <a:pt x="61" y="48"/>
                </a:cubicBezTo>
                <a:cubicBezTo>
                  <a:pt x="60" y="49"/>
                  <a:pt x="60" y="51"/>
                  <a:pt x="59" y="52"/>
                </a:cubicBezTo>
                <a:cubicBezTo>
                  <a:pt x="59" y="55"/>
                  <a:pt x="58" y="57"/>
                  <a:pt x="57" y="59"/>
                </a:cubicBezTo>
                <a:cubicBezTo>
                  <a:pt x="55" y="61"/>
                  <a:pt x="52" y="62"/>
                  <a:pt x="49" y="62"/>
                </a:cubicBezTo>
                <a:cubicBezTo>
                  <a:pt x="48" y="62"/>
                  <a:pt x="48" y="62"/>
                  <a:pt x="47" y="62"/>
                </a:cubicBezTo>
                <a:cubicBezTo>
                  <a:pt x="44" y="62"/>
                  <a:pt x="44" y="62"/>
                  <a:pt x="44" y="62"/>
                </a:cubicBezTo>
                <a:cubicBezTo>
                  <a:pt x="43" y="62"/>
                  <a:pt x="43" y="62"/>
                  <a:pt x="43" y="62"/>
                </a:cubicBezTo>
                <a:cubicBezTo>
                  <a:pt x="38" y="62"/>
                  <a:pt x="32" y="60"/>
                  <a:pt x="28" y="59"/>
                </a:cubicBezTo>
                <a:cubicBezTo>
                  <a:pt x="25" y="58"/>
                  <a:pt x="23" y="57"/>
                  <a:pt x="22" y="57"/>
                </a:cubicBezTo>
                <a:cubicBezTo>
                  <a:pt x="20" y="57"/>
                  <a:pt x="19" y="56"/>
                  <a:pt x="19" y="54"/>
                </a:cubicBezTo>
                <a:cubicBezTo>
                  <a:pt x="19" y="29"/>
                  <a:pt x="19" y="29"/>
                  <a:pt x="19" y="29"/>
                </a:cubicBezTo>
                <a:cubicBezTo>
                  <a:pt x="19" y="27"/>
                  <a:pt x="20" y="26"/>
                  <a:pt x="21" y="26"/>
                </a:cubicBezTo>
                <a:cubicBezTo>
                  <a:pt x="23" y="26"/>
                  <a:pt x="27" y="21"/>
                  <a:pt x="29" y="19"/>
                </a:cubicBezTo>
                <a:cubicBezTo>
                  <a:pt x="30" y="17"/>
                  <a:pt x="31" y="15"/>
                  <a:pt x="33" y="14"/>
                </a:cubicBezTo>
                <a:cubicBezTo>
                  <a:pt x="34" y="13"/>
                  <a:pt x="35" y="10"/>
                  <a:pt x="35" y="8"/>
                </a:cubicBezTo>
                <a:cubicBezTo>
                  <a:pt x="36" y="5"/>
                  <a:pt x="36" y="3"/>
                  <a:pt x="38" y="1"/>
                </a:cubicBezTo>
                <a:cubicBezTo>
                  <a:pt x="38" y="1"/>
                  <a:pt x="39" y="0"/>
                  <a:pt x="40" y="0"/>
                </a:cubicBezTo>
                <a:cubicBezTo>
                  <a:pt x="49" y="0"/>
                  <a:pt x="49" y="8"/>
                  <a:pt x="49" y="11"/>
                </a:cubicBezTo>
                <a:cubicBezTo>
                  <a:pt x="49" y="14"/>
                  <a:pt x="47" y="16"/>
                  <a:pt x="46" y="18"/>
                </a:cubicBezTo>
                <a:cubicBezTo>
                  <a:pt x="46" y="19"/>
                  <a:pt x="46" y="20"/>
                  <a:pt x="45" y="21"/>
                </a:cubicBezTo>
                <a:cubicBezTo>
                  <a:pt x="56" y="21"/>
                  <a:pt x="56" y="21"/>
                  <a:pt x="56" y="21"/>
                </a:cubicBezTo>
                <a:cubicBezTo>
                  <a:pt x="60" y="21"/>
                  <a:pt x="64" y="25"/>
                  <a:pt x="64" y="29"/>
                </a:cubicBezTo>
                <a:cubicBezTo>
                  <a:pt x="64" y="31"/>
                  <a:pt x="63" y="33"/>
                  <a:pt x="62" y="35"/>
                </a:cubicBezTo>
                <a:close/>
              </a:path>
            </a:pathLst>
          </a:custGeom>
          <a:solidFill>
            <a:sysClr val="window" lastClr="FFFFFF"/>
          </a:solidFill>
          <a:ln w="9525">
            <a:noFill/>
            <a:round/>
          </a:ln>
        </p:spPr>
        <p:txBody>
          <a:bodyPr vert="horz" wrap="square" lIns="111650" tIns="55825" rIns="111650" bIns="5582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a:ln>
                <a:noFill/>
              </a:ln>
              <a:solidFill>
                <a:sysClr val="windowText" lastClr="000000"/>
              </a:solidFill>
              <a:effectLst/>
              <a:uLnTx/>
              <a:uFillTx/>
              <a:sym typeface="Arial" panose="020B0604020202020204" pitchFamily="34" charset="0"/>
            </a:endParaRPr>
          </a:p>
        </p:txBody>
      </p:sp>
      <p:sp>
        <p:nvSpPr>
          <p:cNvPr id="80" name="Freeform 21"/>
          <p:cNvSpPr>
            <a:spLocks noEditPoints="1"/>
          </p:cNvSpPr>
          <p:nvPr/>
        </p:nvSpPr>
        <p:spPr bwMode="auto">
          <a:xfrm>
            <a:off x="4740783" y="2600039"/>
            <a:ext cx="312381" cy="253678"/>
          </a:xfrm>
          <a:custGeom>
            <a:avLst/>
            <a:gdLst/>
            <a:ahLst/>
            <a:cxnLst>
              <a:cxn ang="0">
                <a:pos x="69" y="43"/>
              </a:cxn>
              <a:cxn ang="0">
                <a:pos x="64" y="46"/>
              </a:cxn>
              <a:cxn ang="0">
                <a:pos x="54" y="56"/>
              </a:cxn>
              <a:cxn ang="0">
                <a:pos x="44" y="46"/>
              </a:cxn>
              <a:cxn ang="0">
                <a:pos x="28" y="46"/>
              </a:cxn>
              <a:cxn ang="0">
                <a:pos x="18" y="56"/>
              </a:cxn>
              <a:cxn ang="0">
                <a:pos x="8" y="46"/>
              </a:cxn>
              <a:cxn ang="0">
                <a:pos x="5" y="46"/>
              </a:cxn>
              <a:cxn ang="0">
                <a:pos x="0" y="43"/>
              </a:cxn>
              <a:cxn ang="0">
                <a:pos x="3" y="41"/>
              </a:cxn>
              <a:cxn ang="0">
                <a:pos x="3" y="28"/>
              </a:cxn>
              <a:cxn ang="0">
                <a:pos x="4" y="20"/>
              </a:cxn>
              <a:cxn ang="0">
                <a:pos x="12" y="12"/>
              </a:cxn>
              <a:cxn ang="0">
                <a:pos x="17" y="10"/>
              </a:cxn>
              <a:cxn ang="0">
                <a:pos x="23" y="10"/>
              </a:cxn>
              <a:cxn ang="0">
                <a:pos x="23" y="2"/>
              </a:cxn>
              <a:cxn ang="0">
                <a:pos x="26" y="0"/>
              </a:cxn>
              <a:cxn ang="0">
                <a:pos x="67" y="0"/>
              </a:cxn>
              <a:cxn ang="0">
                <a:pos x="69" y="2"/>
              </a:cxn>
              <a:cxn ang="0">
                <a:pos x="69" y="43"/>
              </a:cxn>
              <a:cxn ang="0">
                <a:pos x="23" y="25"/>
              </a:cxn>
              <a:cxn ang="0">
                <a:pos x="23" y="15"/>
              </a:cxn>
              <a:cxn ang="0">
                <a:pos x="17" y="15"/>
              </a:cxn>
              <a:cxn ang="0">
                <a:pos x="16" y="15"/>
              </a:cxn>
              <a:cxn ang="0">
                <a:pos x="8" y="23"/>
              </a:cxn>
              <a:cxn ang="0">
                <a:pos x="8" y="24"/>
              </a:cxn>
              <a:cxn ang="0">
                <a:pos x="8" y="25"/>
              </a:cxn>
              <a:cxn ang="0">
                <a:pos x="23" y="25"/>
              </a:cxn>
              <a:cxn ang="0">
                <a:pos x="18" y="41"/>
              </a:cxn>
              <a:cxn ang="0">
                <a:pos x="13" y="46"/>
              </a:cxn>
              <a:cxn ang="0">
                <a:pos x="18" y="51"/>
              </a:cxn>
              <a:cxn ang="0">
                <a:pos x="23" y="46"/>
              </a:cxn>
              <a:cxn ang="0">
                <a:pos x="18" y="41"/>
              </a:cxn>
              <a:cxn ang="0">
                <a:pos x="54" y="41"/>
              </a:cxn>
              <a:cxn ang="0">
                <a:pos x="49" y="46"/>
              </a:cxn>
              <a:cxn ang="0">
                <a:pos x="54" y="51"/>
              </a:cxn>
              <a:cxn ang="0">
                <a:pos x="59" y="46"/>
              </a:cxn>
              <a:cxn ang="0">
                <a:pos x="54" y="41"/>
              </a:cxn>
            </a:cxnLst>
            <a:rect l="0" t="0" r="r" b="b"/>
            <a:pathLst>
              <a:path w="69" h="56">
                <a:moveTo>
                  <a:pt x="69" y="43"/>
                </a:moveTo>
                <a:cubicBezTo>
                  <a:pt x="69" y="46"/>
                  <a:pt x="66" y="46"/>
                  <a:pt x="64" y="46"/>
                </a:cubicBezTo>
                <a:cubicBezTo>
                  <a:pt x="64" y="52"/>
                  <a:pt x="60" y="56"/>
                  <a:pt x="54" y="56"/>
                </a:cubicBezTo>
                <a:cubicBezTo>
                  <a:pt x="48" y="56"/>
                  <a:pt x="44" y="52"/>
                  <a:pt x="44" y="46"/>
                </a:cubicBezTo>
                <a:cubicBezTo>
                  <a:pt x="28" y="46"/>
                  <a:pt x="28" y="46"/>
                  <a:pt x="28" y="46"/>
                </a:cubicBezTo>
                <a:cubicBezTo>
                  <a:pt x="28" y="52"/>
                  <a:pt x="24" y="56"/>
                  <a:pt x="18" y="56"/>
                </a:cubicBezTo>
                <a:cubicBezTo>
                  <a:pt x="12" y="56"/>
                  <a:pt x="8" y="52"/>
                  <a:pt x="8" y="46"/>
                </a:cubicBezTo>
                <a:cubicBezTo>
                  <a:pt x="5" y="46"/>
                  <a:pt x="5" y="46"/>
                  <a:pt x="5" y="46"/>
                </a:cubicBezTo>
                <a:cubicBezTo>
                  <a:pt x="3" y="46"/>
                  <a:pt x="0" y="46"/>
                  <a:pt x="0" y="43"/>
                </a:cubicBezTo>
                <a:cubicBezTo>
                  <a:pt x="0" y="42"/>
                  <a:pt x="1" y="41"/>
                  <a:pt x="3" y="41"/>
                </a:cubicBezTo>
                <a:cubicBezTo>
                  <a:pt x="3" y="28"/>
                  <a:pt x="3" y="28"/>
                  <a:pt x="3" y="28"/>
                </a:cubicBezTo>
                <a:cubicBezTo>
                  <a:pt x="3" y="25"/>
                  <a:pt x="2" y="22"/>
                  <a:pt x="4" y="20"/>
                </a:cubicBezTo>
                <a:cubicBezTo>
                  <a:pt x="12" y="12"/>
                  <a:pt x="12" y="12"/>
                  <a:pt x="12" y="12"/>
                </a:cubicBezTo>
                <a:cubicBezTo>
                  <a:pt x="13" y="11"/>
                  <a:pt x="15" y="10"/>
                  <a:pt x="17" y="10"/>
                </a:cubicBezTo>
                <a:cubicBezTo>
                  <a:pt x="23" y="10"/>
                  <a:pt x="23" y="10"/>
                  <a:pt x="23" y="10"/>
                </a:cubicBezTo>
                <a:cubicBezTo>
                  <a:pt x="23" y="2"/>
                  <a:pt x="23" y="2"/>
                  <a:pt x="23" y="2"/>
                </a:cubicBezTo>
                <a:cubicBezTo>
                  <a:pt x="23" y="1"/>
                  <a:pt x="24" y="0"/>
                  <a:pt x="26" y="0"/>
                </a:cubicBezTo>
                <a:cubicBezTo>
                  <a:pt x="67" y="0"/>
                  <a:pt x="67" y="0"/>
                  <a:pt x="67" y="0"/>
                </a:cubicBezTo>
                <a:cubicBezTo>
                  <a:pt x="68" y="0"/>
                  <a:pt x="69" y="1"/>
                  <a:pt x="69" y="2"/>
                </a:cubicBezTo>
                <a:lnTo>
                  <a:pt x="69" y="43"/>
                </a:lnTo>
                <a:close/>
                <a:moveTo>
                  <a:pt x="23" y="25"/>
                </a:moveTo>
                <a:cubicBezTo>
                  <a:pt x="23" y="15"/>
                  <a:pt x="23" y="15"/>
                  <a:pt x="23" y="15"/>
                </a:cubicBezTo>
                <a:cubicBezTo>
                  <a:pt x="17" y="15"/>
                  <a:pt x="17" y="15"/>
                  <a:pt x="17" y="15"/>
                </a:cubicBezTo>
                <a:cubicBezTo>
                  <a:pt x="17" y="15"/>
                  <a:pt x="16" y="15"/>
                  <a:pt x="16" y="15"/>
                </a:cubicBezTo>
                <a:cubicBezTo>
                  <a:pt x="8" y="23"/>
                  <a:pt x="8" y="23"/>
                  <a:pt x="8" y="23"/>
                </a:cubicBezTo>
                <a:cubicBezTo>
                  <a:pt x="8" y="23"/>
                  <a:pt x="8" y="24"/>
                  <a:pt x="8" y="24"/>
                </a:cubicBezTo>
                <a:cubicBezTo>
                  <a:pt x="8" y="25"/>
                  <a:pt x="8" y="25"/>
                  <a:pt x="8" y="25"/>
                </a:cubicBezTo>
                <a:lnTo>
                  <a:pt x="23" y="25"/>
                </a:lnTo>
                <a:close/>
                <a:moveTo>
                  <a:pt x="18" y="41"/>
                </a:moveTo>
                <a:cubicBezTo>
                  <a:pt x="15" y="41"/>
                  <a:pt x="13" y="43"/>
                  <a:pt x="13" y="46"/>
                </a:cubicBezTo>
                <a:cubicBezTo>
                  <a:pt x="13" y="49"/>
                  <a:pt x="15" y="51"/>
                  <a:pt x="18" y="51"/>
                </a:cubicBezTo>
                <a:cubicBezTo>
                  <a:pt x="21" y="51"/>
                  <a:pt x="23" y="49"/>
                  <a:pt x="23" y="46"/>
                </a:cubicBezTo>
                <a:cubicBezTo>
                  <a:pt x="23" y="43"/>
                  <a:pt x="21" y="41"/>
                  <a:pt x="18" y="41"/>
                </a:cubicBezTo>
                <a:close/>
                <a:moveTo>
                  <a:pt x="54" y="41"/>
                </a:moveTo>
                <a:cubicBezTo>
                  <a:pt x="51" y="41"/>
                  <a:pt x="49" y="43"/>
                  <a:pt x="49" y="46"/>
                </a:cubicBezTo>
                <a:cubicBezTo>
                  <a:pt x="49" y="49"/>
                  <a:pt x="51" y="51"/>
                  <a:pt x="54" y="51"/>
                </a:cubicBezTo>
                <a:cubicBezTo>
                  <a:pt x="57" y="51"/>
                  <a:pt x="59" y="49"/>
                  <a:pt x="59" y="46"/>
                </a:cubicBezTo>
                <a:cubicBezTo>
                  <a:pt x="59" y="43"/>
                  <a:pt x="57" y="41"/>
                  <a:pt x="54" y="41"/>
                </a:cubicBezTo>
                <a:close/>
              </a:path>
            </a:pathLst>
          </a:custGeom>
          <a:solidFill>
            <a:sysClr val="window" lastClr="FFFFFF"/>
          </a:solidFill>
          <a:ln w="9525">
            <a:noFill/>
            <a:round/>
          </a:ln>
        </p:spPr>
        <p:txBody>
          <a:bodyPr vert="horz" wrap="square" lIns="111650" tIns="55825" rIns="111650" bIns="5582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a:ln>
                <a:noFill/>
              </a:ln>
              <a:solidFill>
                <a:sysClr val="windowText" lastClr="000000"/>
              </a:solidFill>
              <a:effectLst/>
              <a:uLnTx/>
              <a:uFillTx/>
              <a:sym typeface="Arial" panose="020B0604020202020204" pitchFamily="34" charset="0"/>
            </a:endParaRPr>
          </a:p>
        </p:txBody>
      </p:sp>
      <p:sp>
        <p:nvSpPr>
          <p:cNvPr id="81" name="Freeform 118"/>
          <p:cNvSpPr>
            <a:spLocks noEditPoints="1"/>
          </p:cNvSpPr>
          <p:nvPr/>
        </p:nvSpPr>
        <p:spPr bwMode="auto">
          <a:xfrm>
            <a:off x="5523954" y="1867406"/>
            <a:ext cx="330003" cy="321143"/>
          </a:xfrm>
          <a:custGeom>
            <a:avLst/>
            <a:gdLst/>
            <a:ahLst/>
            <a:cxnLst>
              <a:cxn ang="0">
                <a:pos x="53" y="58"/>
              </a:cxn>
              <a:cxn ang="0">
                <a:pos x="31" y="67"/>
              </a:cxn>
              <a:cxn ang="0">
                <a:pos x="0" y="36"/>
              </a:cxn>
              <a:cxn ang="0">
                <a:pos x="31" y="5"/>
              </a:cxn>
              <a:cxn ang="0">
                <a:pos x="31" y="36"/>
              </a:cxn>
              <a:cxn ang="0">
                <a:pos x="53" y="58"/>
              </a:cxn>
              <a:cxn ang="0">
                <a:pos x="36" y="31"/>
              </a:cxn>
              <a:cxn ang="0">
                <a:pos x="36" y="0"/>
              </a:cxn>
              <a:cxn ang="0">
                <a:pos x="67" y="31"/>
              </a:cxn>
              <a:cxn ang="0">
                <a:pos x="36" y="31"/>
              </a:cxn>
              <a:cxn ang="0">
                <a:pos x="69" y="36"/>
              </a:cxn>
              <a:cxn ang="0">
                <a:pos x="60" y="58"/>
              </a:cxn>
              <a:cxn ang="0">
                <a:pos x="38" y="36"/>
              </a:cxn>
              <a:cxn ang="0">
                <a:pos x="69" y="36"/>
              </a:cxn>
            </a:cxnLst>
            <a:rect l="0" t="0" r="r" b="b"/>
            <a:pathLst>
              <a:path w="69" h="67">
                <a:moveTo>
                  <a:pt x="53" y="58"/>
                </a:moveTo>
                <a:cubicBezTo>
                  <a:pt x="47" y="64"/>
                  <a:pt x="39" y="67"/>
                  <a:pt x="31" y="67"/>
                </a:cubicBezTo>
                <a:cubicBezTo>
                  <a:pt x="14" y="67"/>
                  <a:pt x="0" y="53"/>
                  <a:pt x="0" y="36"/>
                </a:cubicBezTo>
                <a:cubicBezTo>
                  <a:pt x="0" y="19"/>
                  <a:pt x="14" y="5"/>
                  <a:pt x="31" y="5"/>
                </a:cubicBezTo>
                <a:cubicBezTo>
                  <a:pt x="31" y="36"/>
                  <a:pt x="31" y="36"/>
                  <a:pt x="31" y="36"/>
                </a:cubicBezTo>
                <a:lnTo>
                  <a:pt x="53" y="58"/>
                </a:lnTo>
                <a:close/>
                <a:moveTo>
                  <a:pt x="36" y="31"/>
                </a:moveTo>
                <a:cubicBezTo>
                  <a:pt x="36" y="0"/>
                  <a:pt x="36" y="0"/>
                  <a:pt x="36" y="0"/>
                </a:cubicBezTo>
                <a:cubicBezTo>
                  <a:pt x="53" y="0"/>
                  <a:pt x="67" y="14"/>
                  <a:pt x="67" y="31"/>
                </a:cubicBezTo>
                <a:lnTo>
                  <a:pt x="36" y="31"/>
                </a:lnTo>
                <a:close/>
                <a:moveTo>
                  <a:pt x="69" y="36"/>
                </a:moveTo>
                <a:cubicBezTo>
                  <a:pt x="69" y="45"/>
                  <a:pt x="66" y="53"/>
                  <a:pt x="60" y="58"/>
                </a:cubicBezTo>
                <a:cubicBezTo>
                  <a:pt x="38" y="36"/>
                  <a:pt x="38" y="36"/>
                  <a:pt x="38" y="36"/>
                </a:cubicBezTo>
                <a:lnTo>
                  <a:pt x="69" y="36"/>
                </a:lnTo>
                <a:close/>
              </a:path>
            </a:pathLst>
          </a:custGeom>
          <a:solidFill>
            <a:sysClr val="window" lastClr="FFFFFF"/>
          </a:solidFill>
          <a:ln w="9525">
            <a:noFill/>
            <a:round/>
          </a:ln>
        </p:spPr>
        <p:txBody>
          <a:bodyPr vert="horz" wrap="square" lIns="111650" tIns="55825" rIns="111650" bIns="5582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a:ln>
                <a:noFill/>
              </a:ln>
              <a:solidFill>
                <a:sysClr val="windowText" lastClr="000000"/>
              </a:solidFill>
              <a:effectLst/>
              <a:uLnTx/>
              <a:uFillTx/>
              <a:sym typeface="Arial" panose="020B0604020202020204" pitchFamily="34" charset="0"/>
            </a:endParaRPr>
          </a:p>
        </p:txBody>
      </p:sp>
      <p:sp>
        <p:nvSpPr>
          <p:cNvPr id="82" name="Text Placeholder 3"/>
          <p:cNvSpPr txBox="1"/>
          <p:nvPr/>
        </p:nvSpPr>
        <p:spPr>
          <a:xfrm>
            <a:off x="5101579" y="4324569"/>
            <a:ext cx="198772" cy="21544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1116330" eaLnBrk="1" fontAlgn="auto" latinLnBrk="0" hangingPunct="1">
              <a:lnSpc>
                <a:spcPct val="100000"/>
              </a:lnSpc>
              <a:spcBef>
                <a:spcPct val="20000"/>
              </a:spcBef>
              <a:spcAft>
                <a:spcPts val="0"/>
              </a:spcAft>
              <a:buClrTx/>
              <a:buSzTx/>
              <a:buFontTx/>
              <a:buNone/>
              <a:defRPr/>
            </a:pPr>
            <a:r>
              <a:rPr kumimoji="0" lang="en-US" sz="1400" b="0" i="0" u="none" strike="noStrike" kern="0" cap="none" spc="0" normalizeH="0" baseline="0" noProof="0" dirty="0">
                <a:ln>
                  <a:noFill/>
                </a:ln>
                <a:solidFill>
                  <a:sysClr val="window" lastClr="FFFFFF"/>
                </a:solidFill>
                <a:effectLst/>
                <a:uLnTx/>
                <a:uFillTx/>
                <a:sym typeface="Arial" panose="020B0604020202020204" pitchFamily="34" charset="0"/>
              </a:rPr>
              <a:t>01</a:t>
            </a:r>
            <a:endParaRPr kumimoji="0" lang="en-US" sz="1400" b="0" i="0" u="none" strike="noStrike" kern="0" cap="none" spc="0" normalizeH="0" baseline="0" noProof="0" dirty="0">
              <a:ln>
                <a:noFill/>
              </a:ln>
              <a:solidFill>
                <a:sysClr val="window" lastClr="FFFFFF"/>
              </a:solidFill>
              <a:effectLst/>
              <a:uLnTx/>
              <a:uFillTx/>
              <a:sym typeface="Arial" panose="020B0604020202020204" pitchFamily="34" charset="0"/>
            </a:endParaRPr>
          </a:p>
        </p:txBody>
      </p:sp>
      <p:sp>
        <p:nvSpPr>
          <p:cNvPr id="83" name="Text Placeholder 3"/>
          <p:cNvSpPr txBox="1"/>
          <p:nvPr/>
        </p:nvSpPr>
        <p:spPr>
          <a:xfrm>
            <a:off x="5095171" y="2940524"/>
            <a:ext cx="198772" cy="21544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1116330" eaLnBrk="1" fontAlgn="auto" latinLnBrk="0" hangingPunct="1">
              <a:lnSpc>
                <a:spcPct val="100000"/>
              </a:lnSpc>
              <a:spcBef>
                <a:spcPct val="20000"/>
              </a:spcBef>
              <a:spcAft>
                <a:spcPts val="0"/>
              </a:spcAft>
              <a:buClrTx/>
              <a:buSzTx/>
              <a:buFontTx/>
              <a:buNone/>
              <a:defRPr/>
            </a:pPr>
            <a:r>
              <a:rPr kumimoji="0" lang="en-US" sz="1400" b="0" i="0" u="none" strike="noStrike" kern="0" cap="none" spc="0" normalizeH="0" baseline="0" noProof="0" dirty="0">
                <a:ln>
                  <a:noFill/>
                </a:ln>
                <a:solidFill>
                  <a:sysClr val="window" lastClr="FFFFFF"/>
                </a:solidFill>
                <a:effectLst/>
                <a:uLnTx/>
                <a:uFillTx/>
                <a:sym typeface="Arial" panose="020B0604020202020204" pitchFamily="34" charset="0"/>
              </a:rPr>
              <a:t>03</a:t>
            </a:r>
            <a:endParaRPr kumimoji="0" lang="en-US" sz="1400" b="0" i="0" u="none" strike="noStrike" kern="0" cap="none" spc="0" normalizeH="0" baseline="0" noProof="0" dirty="0">
              <a:ln>
                <a:noFill/>
              </a:ln>
              <a:solidFill>
                <a:sysClr val="window" lastClr="FFFFFF"/>
              </a:solidFill>
              <a:effectLst/>
              <a:uLnTx/>
              <a:uFillTx/>
              <a:sym typeface="Arial" panose="020B0604020202020204" pitchFamily="34" charset="0"/>
            </a:endParaRPr>
          </a:p>
        </p:txBody>
      </p:sp>
      <p:sp>
        <p:nvSpPr>
          <p:cNvPr id="84" name="Text Placeholder 3"/>
          <p:cNvSpPr txBox="1"/>
          <p:nvPr/>
        </p:nvSpPr>
        <p:spPr>
          <a:xfrm>
            <a:off x="5250209" y="3641802"/>
            <a:ext cx="198772" cy="21544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1116330" eaLnBrk="1" fontAlgn="auto" latinLnBrk="0" hangingPunct="1">
              <a:lnSpc>
                <a:spcPct val="100000"/>
              </a:lnSpc>
              <a:spcBef>
                <a:spcPct val="20000"/>
              </a:spcBef>
              <a:spcAft>
                <a:spcPts val="0"/>
              </a:spcAft>
              <a:buClrTx/>
              <a:buSzTx/>
              <a:buFontTx/>
              <a:buNone/>
              <a:defRPr/>
            </a:pPr>
            <a:r>
              <a:rPr kumimoji="0" lang="en-US" sz="1400" b="0" i="0" u="none" strike="noStrike" kern="0" cap="none" spc="0" normalizeH="0" baseline="0" noProof="0" dirty="0">
                <a:ln>
                  <a:noFill/>
                </a:ln>
                <a:solidFill>
                  <a:sysClr val="window" lastClr="FFFFFF"/>
                </a:solidFill>
                <a:effectLst/>
                <a:uLnTx/>
                <a:uFillTx/>
                <a:sym typeface="Arial" panose="020B0604020202020204" pitchFamily="34" charset="0"/>
              </a:rPr>
              <a:t>02</a:t>
            </a:r>
            <a:endParaRPr kumimoji="0" lang="en-US" sz="1400" b="0" i="0" u="none" strike="noStrike" kern="0" cap="none" spc="0" normalizeH="0" baseline="0" noProof="0" dirty="0">
              <a:ln>
                <a:noFill/>
              </a:ln>
              <a:solidFill>
                <a:sysClr val="window" lastClr="FFFFFF"/>
              </a:solidFill>
              <a:effectLst/>
              <a:uLnTx/>
              <a:uFillTx/>
              <a:sym typeface="Arial" panose="020B0604020202020204" pitchFamily="34" charset="0"/>
            </a:endParaRPr>
          </a:p>
        </p:txBody>
      </p:sp>
      <p:sp>
        <p:nvSpPr>
          <p:cNvPr id="85" name="Text Placeholder 3"/>
          <p:cNvSpPr txBox="1"/>
          <p:nvPr/>
        </p:nvSpPr>
        <p:spPr>
          <a:xfrm>
            <a:off x="5250210" y="2219539"/>
            <a:ext cx="198772" cy="21544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1116330" eaLnBrk="1" fontAlgn="auto" latinLnBrk="0" hangingPunct="1">
              <a:lnSpc>
                <a:spcPct val="100000"/>
              </a:lnSpc>
              <a:spcBef>
                <a:spcPct val="20000"/>
              </a:spcBef>
              <a:spcAft>
                <a:spcPts val="0"/>
              </a:spcAft>
              <a:buClrTx/>
              <a:buSzTx/>
              <a:buFontTx/>
              <a:buNone/>
              <a:defRPr/>
            </a:pPr>
            <a:r>
              <a:rPr kumimoji="0" lang="en-US" sz="1400" b="0" i="0" u="none" strike="noStrike" kern="0" cap="none" spc="0" normalizeH="0" baseline="0" noProof="0" dirty="0">
                <a:ln>
                  <a:noFill/>
                </a:ln>
                <a:solidFill>
                  <a:sysClr val="window" lastClr="FFFFFF"/>
                </a:solidFill>
                <a:effectLst/>
                <a:uLnTx/>
                <a:uFillTx/>
                <a:sym typeface="Arial" panose="020B0604020202020204" pitchFamily="34" charset="0"/>
              </a:rPr>
              <a:t>04</a:t>
            </a:r>
            <a:endParaRPr kumimoji="0" lang="en-US" sz="1400" b="0" i="0" u="none" strike="noStrike" kern="0" cap="none" spc="0" normalizeH="0" baseline="0" noProof="0" dirty="0">
              <a:ln>
                <a:noFill/>
              </a:ln>
              <a:solidFill>
                <a:sysClr val="window" lastClr="FFFFFF"/>
              </a:solidFill>
              <a:effectLst/>
              <a:uLnTx/>
              <a:uFillTx/>
              <a:sym typeface="Arial" panose="020B0604020202020204" pitchFamily="34" charset="0"/>
            </a:endParaRPr>
          </a:p>
        </p:txBody>
      </p:sp>
      <p:grpSp>
        <p:nvGrpSpPr>
          <p:cNvPr id="86" name="Group 39"/>
          <p:cNvGrpSpPr/>
          <p:nvPr/>
        </p:nvGrpSpPr>
        <p:grpSpPr>
          <a:xfrm>
            <a:off x="1802876" y="2320860"/>
            <a:ext cx="2597489" cy="592700"/>
            <a:chOff x="838200" y="1856133"/>
            <a:chExt cx="2893138" cy="783203"/>
          </a:xfrm>
        </p:grpSpPr>
        <p:sp>
          <p:nvSpPr>
            <p:cNvPr id="87" name="Footer Text"/>
            <p:cNvSpPr txBox="1"/>
            <p:nvPr/>
          </p:nvSpPr>
          <p:spPr>
            <a:xfrm>
              <a:off x="1012372" y="1987825"/>
              <a:ext cx="2354559" cy="439237"/>
            </a:xfrm>
            <a:prstGeom prst="rect">
              <a:avLst/>
            </a:prstGeom>
            <a:noFill/>
          </p:spPr>
          <p:txBody>
            <a:bodyPr wrap="square" lIns="0" tIns="0" rIns="0" bIns="0" rtlCol="0">
              <a:spAutoFit/>
            </a:bodyPr>
            <a:lstStyle/>
            <a:p>
              <a:pPr marL="0" marR="0" lvl="0" indent="0" algn="r" defTabSz="914400" eaLnBrk="1" fontAlgn="auto" latinLnBrk="0" hangingPunct="1">
                <a:lnSpc>
                  <a:spcPct val="120000"/>
                </a:lnSpc>
                <a:spcBef>
                  <a:spcPts val="0"/>
                </a:spcBef>
                <a:spcAft>
                  <a:spcPts val="0"/>
                </a:spcAft>
                <a:buClrTx/>
                <a:buSzTx/>
                <a:buFontTx/>
                <a:buNone/>
                <a:defRPr/>
              </a:pPr>
              <a:r>
                <a:rPr kumimoji="0" lang="zh-CN" altLang="en-US" sz="600" b="0" i="0" u="none" strike="noStrike" kern="0" cap="none" spc="0" normalizeH="0" baseline="0" noProof="0" dirty="0">
                  <a:ln>
                    <a:noFill/>
                  </a:ln>
                  <a:solidFill>
                    <a:sysClr val="window" lastClr="FFFFFF">
                      <a:lumMod val="65000"/>
                    </a:sysClr>
                  </a:solidFill>
                  <a:effectLst/>
                  <a:uLnTx/>
                  <a:uFillTx/>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kumimoji="0" lang="en-US" sz="600" b="0" i="0" u="none" strike="noStrike" kern="0" cap="none" spc="0" normalizeH="0" baseline="0" noProof="0" dirty="0">
                <a:ln>
                  <a:noFill/>
                </a:ln>
                <a:solidFill>
                  <a:sysClr val="window" lastClr="FFFFFF">
                    <a:lumMod val="65000"/>
                  </a:sysClr>
                </a:solidFill>
                <a:effectLst/>
                <a:uLnTx/>
                <a:uFillTx/>
                <a:sym typeface="Arial" panose="020B0604020202020204" pitchFamily="34" charset="0"/>
              </a:endParaRPr>
            </a:p>
          </p:txBody>
        </p:sp>
        <p:grpSp>
          <p:nvGrpSpPr>
            <p:cNvPr id="88" name="Group 38"/>
            <p:cNvGrpSpPr/>
            <p:nvPr/>
          </p:nvGrpSpPr>
          <p:grpSpPr>
            <a:xfrm>
              <a:off x="838200" y="1856133"/>
              <a:ext cx="2893138" cy="783203"/>
              <a:chOff x="838200" y="1919136"/>
              <a:chExt cx="2893138" cy="783203"/>
            </a:xfrm>
          </p:grpSpPr>
          <p:sp>
            <p:nvSpPr>
              <p:cNvPr id="89" name="Isosceles Triangle 37"/>
              <p:cNvSpPr/>
              <p:nvPr/>
            </p:nvSpPr>
            <p:spPr>
              <a:xfrm rot="5400000">
                <a:off x="3542239" y="2235938"/>
                <a:ext cx="228600" cy="149598"/>
              </a:xfrm>
              <a:prstGeom prst="triangle">
                <a:avLst/>
              </a:prstGeom>
              <a:solidFill>
                <a:sysClr val="windowText" lastClr="000000">
                  <a:lumMod val="50000"/>
                  <a:lumOff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a:ln>
                    <a:noFill/>
                  </a:ln>
                  <a:solidFill>
                    <a:sysClr val="window" lastClr="FFFFFF">
                      <a:lumMod val="65000"/>
                    </a:sysClr>
                  </a:solidFill>
                  <a:effectLst/>
                  <a:uLnTx/>
                  <a:uFillTx/>
                  <a:sym typeface="Arial" panose="020B0604020202020204" pitchFamily="34" charset="0"/>
                </a:endParaRPr>
              </a:p>
            </p:txBody>
          </p:sp>
          <p:sp>
            <p:nvSpPr>
              <p:cNvPr id="90" name="Rounded Rectangle 35"/>
              <p:cNvSpPr/>
              <p:nvPr/>
            </p:nvSpPr>
            <p:spPr>
              <a:xfrm>
                <a:off x="838200" y="1919136"/>
                <a:ext cx="2743200" cy="783203"/>
              </a:xfrm>
              <a:prstGeom prst="roundRect">
                <a:avLst>
                  <a:gd name="adj" fmla="val 15647"/>
                </a:avLst>
              </a:prstGeom>
              <a:noFill/>
              <a:ln w="19050" cap="flat" cmpd="sng" algn="ctr">
                <a:solidFill>
                  <a:sysClr val="windowText" lastClr="000000">
                    <a:lumMod val="50000"/>
                    <a:lumOff val="50000"/>
                  </a:sysClr>
                </a:solidFill>
                <a:prstDash val="solid"/>
                <a:miter lim="800000"/>
              </a:ln>
              <a:effectLst/>
            </p:spPr>
            <p:txBody>
              <a:bodyPr rtlCol="0"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a:ln>
                    <a:noFill/>
                  </a:ln>
                  <a:solidFill>
                    <a:sysClr val="window" lastClr="FFFFFF">
                      <a:lumMod val="65000"/>
                    </a:sysClr>
                  </a:solidFill>
                  <a:effectLst/>
                  <a:uLnTx/>
                  <a:uFillTx/>
                  <a:sym typeface="Arial" panose="020B0604020202020204" pitchFamily="34" charset="0"/>
                </a:endParaRPr>
              </a:p>
            </p:txBody>
          </p:sp>
        </p:grpSp>
      </p:grpSp>
      <p:grpSp>
        <p:nvGrpSpPr>
          <p:cNvPr id="91" name="Group 40"/>
          <p:cNvGrpSpPr/>
          <p:nvPr/>
        </p:nvGrpSpPr>
        <p:grpSpPr>
          <a:xfrm>
            <a:off x="1802876" y="3956430"/>
            <a:ext cx="2597489" cy="592700"/>
            <a:chOff x="838200" y="1856133"/>
            <a:chExt cx="2893138" cy="783203"/>
          </a:xfrm>
        </p:grpSpPr>
        <p:sp>
          <p:nvSpPr>
            <p:cNvPr id="92" name="Footer Text"/>
            <p:cNvSpPr txBox="1"/>
            <p:nvPr/>
          </p:nvSpPr>
          <p:spPr>
            <a:xfrm>
              <a:off x="1022523" y="1979159"/>
              <a:ext cx="2382574" cy="439237"/>
            </a:xfrm>
            <a:prstGeom prst="rect">
              <a:avLst/>
            </a:prstGeom>
            <a:noFill/>
          </p:spPr>
          <p:txBody>
            <a:bodyPr wrap="square" lIns="0" tIns="0" rIns="0" bIns="0" rtlCol="0">
              <a:spAutoFit/>
            </a:bodyPr>
            <a:lstStyle/>
            <a:p>
              <a:pPr marL="0" marR="0" lvl="0" indent="0" algn="r" defTabSz="914400" eaLnBrk="1" fontAlgn="auto" latinLnBrk="0" hangingPunct="1">
                <a:lnSpc>
                  <a:spcPct val="120000"/>
                </a:lnSpc>
                <a:spcBef>
                  <a:spcPts val="0"/>
                </a:spcBef>
                <a:spcAft>
                  <a:spcPts val="0"/>
                </a:spcAft>
                <a:buClrTx/>
                <a:buSzTx/>
                <a:buFontTx/>
                <a:buNone/>
                <a:defRPr/>
              </a:pPr>
              <a:r>
                <a:rPr kumimoji="0" lang="zh-CN" altLang="en-US" sz="600" b="0" i="0" u="none" strike="noStrike" kern="0" cap="none" spc="0" normalizeH="0" baseline="0" noProof="0">
                  <a:ln>
                    <a:noFill/>
                  </a:ln>
                  <a:solidFill>
                    <a:sysClr val="window" lastClr="FFFFFF">
                      <a:lumMod val="65000"/>
                    </a:sysClr>
                  </a:solidFill>
                  <a:effectLst/>
                  <a:uLnTx/>
                  <a:uFillTx/>
                  <a:cs typeface="+mn-ea"/>
                  <a:sym typeface="Arial" panose="020B0604020202020204" pitchFamily="34" charset="0"/>
                </a:rPr>
                <a:t>请替换文字内容</a:t>
              </a:r>
              <a:r>
                <a:rPr kumimoji="0" lang="zh-CN" altLang="en-US" sz="600" b="0" i="0" u="none" strike="noStrike" kern="0" cap="none" spc="0" normalizeH="0" baseline="0" noProof="0" dirty="0">
                  <a:ln>
                    <a:noFill/>
                  </a:ln>
                  <a:solidFill>
                    <a:sysClr val="window" lastClr="FFFFFF">
                      <a:lumMod val="65000"/>
                    </a:sysClr>
                  </a:solidFill>
                  <a:effectLst/>
                  <a:uLnTx/>
                  <a:uFillTx/>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kumimoji="0" lang="en-US" sz="600" b="0" i="0" u="none" strike="noStrike" kern="0" cap="none" spc="0" normalizeH="0" baseline="0" noProof="0" dirty="0">
                <a:ln>
                  <a:noFill/>
                </a:ln>
                <a:solidFill>
                  <a:sysClr val="window" lastClr="FFFFFF">
                    <a:lumMod val="65000"/>
                  </a:sysClr>
                </a:solidFill>
                <a:effectLst/>
                <a:uLnTx/>
                <a:uFillTx/>
                <a:sym typeface="Arial" panose="020B0604020202020204" pitchFamily="34" charset="0"/>
              </a:endParaRPr>
            </a:p>
          </p:txBody>
        </p:sp>
        <p:grpSp>
          <p:nvGrpSpPr>
            <p:cNvPr id="93" name="Group 42"/>
            <p:cNvGrpSpPr/>
            <p:nvPr/>
          </p:nvGrpSpPr>
          <p:grpSpPr>
            <a:xfrm>
              <a:off x="838200" y="1856133"/>
              <a:ext cx="2893138" cy="783203"/>
              <a:chOff x="838200" y="1919136"/>
              <a:chExt cx="2893138" cy="783203"/>
            </a:xfrm>
          </p:grpSpPr>
          <p:sp>
            <p:nvSpPr>
              <p:cNvPr id="94" name="Isosceles Triangle 43"/>
              <p:cNvSpPr/>
              <p:nvPr/>
            </p:nvSpPr>
            <p:spPr>
              <a:xfrm rot="5400000">
                <a:off x="3542239" y="2235938"/>
                <a:ext cx="228600" cy="149598"/>
              </a:xfrm>
              <a:prstGeom prst="triangle">
                <a:avLst/>
              </a:prstGeom>
              <a:solidFill>
                <a:sysClr val="windowText" lastClr="000000">
                  <a:lumMod val="50000"/>
                  <a:lumOff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a:ln>
                    <a:noFill/>
                  </a:ln>
                  <a:solidFill>
                    <a:sysClr val="window" lastClr="FFFFFF">
                      <a:lumMod val="65000"/>
                    </a:sysClr>
                  </a:solidFill>
                  <a:effectLst/>
                  <a:uLnTx/>
                  <a:uFillTx/>
                  <a:sym typeface="Arial" panose="020B0604020202020204" pitchFamily="34" charset="0"/>
                </a:endParaRPr>
              </a:p>
            </p:txBody>
          </p:sp>
          <p:sp>
            <p:nvSpPr>
              <p:cNvPr id="95" name="Rounded Rectangle 45"/>
              <p:cNvSpPr/>
              <p:nvPr/>
            </p:nvSpPr>
            <p:spPr>
              <a:xfrm>
                <a:off x="838200" y="1919136"/>
                <a:ext cx="2743200" cy="783203"/>
              </a:xfrm>
              <a:prstGeom prst="roundRect">
                <a:avLst>
                  <a:gd name="adj" fmla="val 15647"/>
                </a:avLst>
              </a:prstGeom>
              <a:noFill/>
              <a:ln w="19050" cap="flat" cmpd="sng" algn="ctr">
                <a:solidFill>
                  <a:sysClr val="windowText" lastClr="000000">
                    <a:lumMod val="50000"/>
                    <a:lumOff val="50000"/>
                  </a:sysClr>
                </a:solidFill>
                <a:prstDash val="solid"/>
                <a:miter lim="800000"/>
              </a:ln>
              <a:effectLst/>
            </p:spPr>
            <p:txBody>
              <a:bodyPr rtlCol="0"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a:ln>
                    <a:noFill/>
                  </a:ln>
                  <a:solidFill>
                    <a:sysClr val="window" lastClr="FFFFFF">
                      <a:lumMod val="65000"/>
                    </a:sysClr>
                  </a:solidFill>
                  <a:effectLst/>
                  <a:uLnTx/>
                  <a:uFillTx/>
                  <a:sym typeface="Arial" panose="020B0604020202020204" pitchFamily="34" charset="0"/>
                </a:endParaRPr>
              </a:p>
            </p:txBody>
          </p:sp>
        </p:grpSp>
      </p:grpSp>
      <p:grpSp>
        <p:nvGrpSpPr>
          <p:cNvPr id="96" name="Group 46"/>
          <p:cNvGrpSpPr/>
          <p:nvPr/>
        </p:nvGrpSpPr>
        <p:grpSpPr>
          <a:xfrm flipH="1">
            <a:off x="6182029" y="1761610"/>
            <a:ext cx="2597489" cy="592700"/>
            <a:chOff x="838200" y="1856133"/>
            <a:chExt cx="2893138" cy="783203"/>
          </a:xfrm>
        </p:grpSpPr>
        <p:sp>
          <p:nvSpPr>
            <p:cNvPr id="97" name="Footer Text"/>
            <p:cNvSpPr txBox="1"/>
            <p:nvPr/>
          </p:nvSpPr>
          <p:spPr>
            <a:xfrm>
              <a:off x="989369" y="1994214"/>
              <a:ext cx="2448445" cy="439237"/>
            </a:xfrm>
            <a:prstGeom prst="rect">
              <a:avLst/>
            </a:prstGeom>
            <a:noFill/>
          </p:spPr>
          <p:txBody>
            <a:bodyPr wrap="square" lIns="0" tIns="0" rIns="0" bIns="0" rtlCol="0">
              <a:spAutoFit/>
            </a:bodyP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600" b="0" i="0" u="none" strike="noStrike" kern="0" cap="none" spc="0" normalizeH="0" baseline="0" noProof="0">
                  <a:ln>
                    <a:noFill/>
                  </a:ln>
                  <a:solidFill>
                    <a:sysClr val="window" lastClr="FFFFFF">
                      <a:lumMod val="65000"/>
                    </a:sysClr>
                  </a:solidFill>
                  <a:effectLst/>
                  <a:uLnTx/>
                  <a:uFillTx/>
                  <a:cs typeface="+mn-ea"/>
                  <a:sym typeface="Arial" panose="020B0604020202020204" pitchFamily="34" charset="0"/>
                </a:rPr>
                <a:t>请替换文字内容</a:t>
              </a:r>
              <a:r>
                <a:rPr kumimoji="0" lang="zh-CN" altLang="en-US" sz="600" b="0" i="0" u="none" strike="noStrike" kern="0" cap="none" spc="0" normalizeH="0" baseline="0" noProof="0" dirty="0">
                  <a:ln>
                    <a:noFill/>
                  </a:ln>
                  <a:solidFill>
                    <a:sysClr val="window" lastClr="FFFFFF">
                      <a:lumMod val="65000"/>
                    </a:sysClr>
                  </a:solidFill>
                  <a:effectLst/>
                  <a:uLnTx/>
                  <a:uFillTx/>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kumimoji="0" lang="en-US" sz="600" b="0" i="0" u="none" strike="noStrike" kern="0" cap="none" spc="0" normalizeH="0" baseline="0" noProof="0" dirty="0">
                <a:ln>
                  <a:noFill/>
                </a:ln>
                <a:solidFill>
                  <a:sysClr val="window" lastClr="FFFFFF">
                    <a:lumMod val="65000"/>
                  </a:sysClr>
                </a:solidFill>
                <a:effectLst/>
                <a:uLnTx/>
                <a:uFillTx/>
                <a:sym typeface="Arial" panose="020B0604020202020204" pitchFamily="34" charset="0"/>
              </a:endParaRPr>
            </a:p>
          </p:txBody>
        </p:sp>
        <p:grpSp>
          <p:nvGrpSpPr>
            <p:cNvPr id="98" name="Group 48"/>
            <p:cNvGrpSpPr/>
            <p:nvPr/>
          </p:nvGrpSpPr>
          <p:grpSpPr>
            <a:xfrm>
              <a:off x="838200" y="1856133"/>
              <a:ext cx="2893138" cy="783203"/>
              <a:chOff x="838200" y="1919136"/>
              <a:chExt cx="2893138" cy="783203"/>
            </a:xfrm>
          </p:grpSpPr>
          <p:sp>
            <p:nvSpPr>
              <p:cNvPr id="99" name="Isosceles Triangle 49"/>
              <p:cNvSpPr/>
              <p:nvPr/>
            </p:nvSpPr>
            <p:spPr>
              <a:xfrm rot="5400000">
                <a:off x="3542239" y="2235938"/>
                <a:ext cx="228600" cy="149598"/>
              </a:xfrm>
              <a:prstGeom prst="triangle">
                <a:avLst/>
              </a:prstGeom>
              <a:solidFill>
                <a:sysClr val="windowText" lastClr="000000">
                  <a:lumMod val="50000"/>
                  <a:lumOff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a:ln>
                    <a:noFill/>
                  </a:ln>
                  <a:solidFill>
                    <a:sysClr val="window" lastClr="FFFFFF">
                      <a:lumMod val="65000"/>
                    </a:sysClr>
                  </a:solidFill>
                  <a:effectLst/>
                  <a:uLnTx/>
                  <a:uFillTx/>
                  <a:sym typeface="Arial" panose="020B0604020202020204" pitchFamily="34" charset="0"/>
                </a:endParaRPr>
              </a:p>
            </p:txBody>
          </p:sp>
          <p:sp>
            <p:nvSpPr>
              <p:cNvPr id="100" name="Rounded Rectangle 50"/>
              <p:cNvSpPr/>
              <p:nvPr/>
            </p:nvSpPr>
            <p:spPr>
              <a:xfrm>
                <a:off x="838200" y="1919136"/>
                <a:ext cx="2743200" cy="783203"/>
              </a:xfrm>
              <a:prstGeom prst="roundRect">
                <a:avLst>
                  <a:gd name="adj" fmla="val 15647"/>
                </a:avLst>
              </a:prstGeom>
              <a:noFill/>
              <a:ln w="19050" cap="flat" cmpd="sng" algn="ctr">
                <a:solidFill>
                  <a:sysClr val="windowText" lastClr="000000">
                    <a:lumMod val="50000"/>
                    <a:lumOff val="50000"/>
                  </a:sysClr>
                </a:solidFill>
                <a:prstDash val="solid"/>
                <a:miter lim="800000"/>
              </a:ln>
              <a:effectLst/>
            </p:spPr>
            <p:txBody>
              <a:bodyPr rtlCol="0"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a:ln>
                    <a:noFill/>
                  </a:ln>
                  <a:solidFill>
                    <a:sysClr val="window" lastClr="FFFFFF">
                      <a:lumMod val="65000"/>
                    </a:sysClr>
                  </a:solidFill>
                  <a:effectLst/>
                  <a:uLnTx/>
                  <a:uFillTx/>
                  <a:sym typeface="Arial" panose="020B0604020202020204" pitchFamily="34" charset="0"/>
                </a:endParaRPr>
              </a:p>
            </p:txBody>
          </p:sp>
        </p:grpSp>
      </p:grpSp>
      <p:grpSp>
        <p:nvGrpSpPr>
          <p:cNvPr id="101" name="Group 51"/>
          <p:cNvGrpSpPr/>
          <p:nvPr/>
        </p:nvGrpSpPr>
        <p:grpSpPr>
          <a:xfrm flipH="1">
            <a:off x="6182029" y="3283503"/>
            <a:ext cx="2597489" cy="592700"/>
            <a:chOff x="838200" y="1856133"/>
            <a:chExt cx="2893138" cy="783203"/>
          </a:xfrm>
        </p:grpSpPr>
        <p:sp>
          <p:nvSpPr>
            <p:cNvPr id="102" name="Footer Text"/>
            <p:cNvSpPr txBox="1"/>
            <p:nvPr/>
          </p:nvSpPr>
          <p:spPr>
            <a:xfrm>
              <a:off x="989369" y="2003245"/>
              <a:ext cx="2448445" cy="439237"/>
            </a:xfrm>
            <a:prstGeom prst="rect">
              <a:avLst/>
            </a:prstGeom>
            <a:noFill/>
          </p:spPr>
          <p:txBody>
            <a:bodyPr wrap="square" lIns="0" tIns="0" rIns="0" bIns="0" rtlCol="0">
              <a:spAutoFit/>
            </a:bodyP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600" b="0" i="0" u="none" strike="noStrike" kern="0" cap="none" spc="0" normalizeH="0" baseline="0" noProof="0">
                  <a:ln>
                    <a:noFill/>
                  </a:ln>
                  <a:solidFill>
                    <a:sysClr val="window" lastClr="FFFFFF">
                      <a:lumMod val="65000"/>
                    </a:sysClr>
                  </a:solidFill>
                  <a:effectLst/>
                  <a:uLnTx/>
                  <a:uFillTx/>
                  <a:cs typeface="+mn-ea"/>
                  <a:sym typeface="Arial" panose="020B0604020202020204" pitchFamily="34" charset="0"/>
                </a:rPr>
                <a:t>请替换文字内容</a:t>
              </a:r>
              <a:r>
                <a:rPr kumimoji="0" lang="zh-CN" altLang="en-US" sz="600" b="0" i="0" u="none" strike="noStrike" kern="0" cap="none" spc="0" normalizeH="0" baseline="0" noProof="0" dirty="0">
                  <a:ln>
                    <a:noFill/>
                  </a:ln>
                  <a:solidFill>
                    <a:sysClr val="window" lastClr="FFFFFF">
                      <a:lumMod val="65000"/>
                    </a:sysClr>
                  </a:solidFill>
                  <a:effectLst/>
                  <a:uLnTx/>
                  <a:uFillTx/>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kumimoji="0" lang="en-US" sz="600" b="0" i="0" u="none" strike="noStrike" kern="0" cap="none" spc="0" normalizeH="0" baseline="0" noProof="0" dirty="0">
                <a:ln>
                  <a:noFill/>
                </a:ln>
                <a:solidFill>
                  <a:sysClr val="window" lastClr="FFFFFF">
                    <a:lumMod val="65000"/>
                  </a:sysClr>
                </a:solidFill>
                <a:effectLst/>
                <a:uLnTx/>
                <a:uFillTx/>
                <a:sym typeface="Arial" panose="020B0604020202020204" pitchFamily="34" charset="0"/>
              </a:endParaRPr>
            </a:p>
          </p:txBody>
        </p:sp>
        <p:grpSp>
          <p:nvGrpSpPr>
            <p:cNvPr id="103" name="Group 53"/>
            <p:cNvGrpSpPr/>
            <p:nvPr/>
          </p:nvGrpSpPr>
          <p:grpSpPr>
            <a:xfrm>
              <a:off x="838200" y="1856133"/>
              <a:ext cx="2893138" cy="783203"/>
              <a:chOff x="838200" y="1919136"/>
              <a:chExt cx="2893138" cy="783203"/>
            </a:xfrm>
          </p:grpSpPr>
          <p:sp>
            <p:nvSpPr>
              <p:cNvPr id="104" name="Isosceles Triangle 54"/>
              <p:cNvSpPr/>
              <p:nvPr/>
            </p:nvSpPr>
            <p:spPr>
              <a:xfrm rot="5400000">
                <a:off x="3542239" y="2235938"/>
                <a:ext cx="228600" cy="149598"/>
              </a:xfrm>
              <a:prstGeom prst="triangle">
                <a:avLst/>
              </a:prstGeom>
              <a:solidFill>
                <a:sysClr val="windowText" lastClr="000000">
                  <a:lumMod val="50000"/>
                  <a:lumOff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a:ln>
                    <a:noFill/>
                  </a:ln>
                  <a:solidFill>
                    <a:sysClr val="window" lastClr="FFFFFF">
                      <a:lumMod val="65000"/>
                    </a:sysClr>
                  </a:solidFill>
                  <a:effectLst/>
                  <a:uLnTx/>
                  <a:uFillTx/>
                  <a:sym typeface="Arial" panose="020B0604020202020204" pitchFamily="34" charset="0"/>
                </a:endParaRPr>
              </a:p>
            </p:txBody>
          </p:sp>
          <p:sp>
            <p:nvSpPr>
              <p:cNvPr id="105" name="Rounded Rectangle 55"/>
              <p:cNvSpPr/>
              <p:nvPr/>
            </p:nvSpPr>
            <p:spPr>
              <a:xfrm>
                <a:off x="838200" y="1919136"/>
                <a:ext cx="2743200" cy="783203"/>
              </a:xfrm>
              <a:prstGeom prst="roundRect">
                <a:avLst>
                  <a:gd name="adj" fmla="val 15647"/>
                </a:avLst>
              </a:prstGeom>
              <a:noFill/>
              <a:ln w="19050" cap="flat" cmpd="sng" algn="ctr">
                <a:solidFill>
                  <a:sysClr val="windowText" lastClr="000000">
                    <a:lumMod val="50000"/>
                    <a:lumOff val="50000"/>
                  </a:sysClr>
                </a:solidFill>
                <a:prstDash val="solid"/>
                <a:miter lim="800000"/>
              </a:ln>
              <a:effectLst/>
            </p:spPr>
            <p:txBody>
              <a:bodyPr rtlCol="0"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a:ln>
                    <a:noFill/>
                  </a:ln>
                  <a:solidFill>
                    <a:sysClr val="window" lastClr="FFFFFF">
                      <a:lumMod val="65000"/>
                    </a:sysClr>
                  </a:solidFill>
                  <a:effectLst/>
                  <a:uLnTx/>
                  <a:uFillTx/>
                  <a:sym typeface="Arial" panose="020B0604020202020204" pitchFamily="34" charset="0"/>
                </a:endParaRPr>
              </a:p>
            </p:txBody>
          </p:sp>
        </p:grpSp>
      </p:grpSp>
      <p:grpSp>
        <p:nvGrpSpPr>
          <p:cNvPr id="106" name="Group 56"/>
          <p:cNvGrpSpPr/>
          <p:nvPr/>
        </p:nvGrpSpPr>
        <p:grpSpPr>
          <a:xfrm flipH="1">
            <a:off x="6182029" y="4650740"/>
            <a:ext cx="2597489" cy="592700"/>
            <a:chOff x="838200" y="1856133"/>
            <a:chExt cx="2893138" cy="783203"/>
          </a:xfrm>
        </p:grpSpPr>
        <p:sp>
          <p:nvSpPr>
            <p:cNvPr id="107" name="Footer Text"/>
            <p:cNvSpPr txBox="1"/>
            <p:nvPr/>
          </p:nvSpPr>
          <p:spPr>
            <a:xfrm>
              <a:off x="989369" y="1991199"/>
              <a:ext cx="2448445" cy="439237"/>
            </a:xfrm>
            <a:prstGeom prst="rect">
              <a:avLst/>
            </a:prstGeom>
            <a:noFill/>
          </p:spPr>
          <p:txBody>
            <a:bodyPr wrap="square" lIns="0" tIns="0" rIns="0" bIns="0" rtlCol="0">
              <a:spAutoFit/>
            </a:bodyP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600" b="0" i="0" u="none" strike="noStrike" kern="0" cap="none" spc="0" normalizeH="0" baseline="0" noProof="0">
                  <a:ln>
                    <a:noFill/>
                  </a:ln>
                  <a:solidFill>
                    <a:sysClr val="window" lastClr="FFFFFF">
                      <a:lumMod val="65000"/>
                    </a:sysClr>
                  </a:solidFill>
                  <a:effectLst/>
                  <a:uLnTx/>
                  <a:uFillTx/>
                  <a:cs typeface="+mn-ea"/>
                  <a:sym typeface="Arial" panose="020B0604020202020204" pitchFamily="34" charset="0"/>
                </a:rPr>
                <a:t>请替换文字内容</a:t>
              </a:r>
              <a:r>
                <a:rPr kumimoji="0" lang="zh-CN" altLang="en-US" sz="600" b="0" i="0" u="none" strike="noStrike" kern="0" cap="none" spc="0" normalizeH="0" baseline="0" noProof="0" dirty="0">
                  <a:ln>
                    <a:noFill/>
                  </a:ln>
                  <a:solidFill>
                    <a:sysClr val="window" lastClr="FFFFFF">
                      <a:lumMod val="65000"/>
                    </a:sysClr>
                  </a:solidFill>
                  <a:effectLst/>
                  <a:uLnTx/>
                  <a:uFillTx/>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kumimoji="0" lang="en-US" sz="600" b="0" i="0" u="none" strike="noStrike" kern="0" cap="none" spc="0" normalizeH="0" baseline="0" noProof="0" dirty="0">
                <a:ln>
                  <a:noFill/>
                </a:ln>
                <a:solidFill>
                  <a:sysClr val="window" lastClr="FFFFFF">
                    <a:lumMod val="65000"/>
                  </a:sysClr>
                </a:solidFill>
                <a:effectLst/>
                <a:uLnTx/>
                <a:uFillTx/>
                <a:sym typeface="Arial" panose="020B0604020202020204" pitchFamily="34" charset="0"/>
              </a:endParaRPr>
            </a:p>
          </p:txBody>
        </p:sp>
        <p:grpSp>
          <p:nvGrpSpPr>
            <p:cNvPr id="108" name="Group 58"/>
            <p:cNvGrpSpPr/>
            <p:nvPr/>
          </p:nvGrpSpPr>
          <p:grpSpPr>
            <a:xfrm>
              <a:off x="838200" y="1856133"/>
              <a:ext cx="2893138" cy="783203"/>
              <a:chOff x="838200" y="1919136"/>
              <a:chExt cx="2893138" cy="783203"/>
            </a:xfrm>
          </p:grpSpPr>
          <p:sp>
            <p:nvSpPr>
              <p:cNvPr id="109" name="Isosceles Triangle 59"/>
              <p:cNvSpPr/>
              <p:nvPr/>
            </p:nvSpPr>
            <p:spPr>
              <a:xfrm rot="5400000">
                <a:off x="3542239" y="2235938"/>
                <a:ext cx="228600" cy="149598"/>
              </a:xfrm>
              <a:prstGeom prst="triangle">
                <a:avLst/>
              </a:prstGeom>
              <a:solidFill>
                <a:sysClr val="windowText" lastClr="000000">
                  <a:lumMod val="50000"/>
                  <a:lumOff val="5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a:ln>
                    <a:noFill/>
                  </a:ln>
                  <a:solidFill>
                    <a:sysClr val="window" lastClr="FFFFFF">
                      <a:lumMod val="65000"/>
                    </a:sysClr>
                  </a:solidFill>
                  <a:effectLst/>
                  <a:uLnTx/>
                  <a:uFillTx/>
                  <a:sym typeface="Arial" panose="020B0604020202020204" pitchFamily="34" charset="0"/>
                </a:endParaRPr>
              </a:p>
            </p:txBody>
          </p:sp>
          <p:sp>
            <p:nvSpPr>
              <p:cNvPr id="110" name="Rounded Rectangle 60"/>
              <p:cNvSpPr/>
              <p:nvPr/>
            </p:nvSpPr>
            <p:spPr>
              <a:xfrm>
                <a:off x="838200" y="1919136"/>
                <a:ext cx="2743200" cy="783203"/>
              </a:xfrm>
              <a:prstGeom prst="roundRect">
                <a:avLst>
                  <a:gd name="adj" fmla="val 15647"/>
                </a:avLst>
              </a:prstGeom>
              <a:noFill/>
              <a:ln w="19050" cap="flat" cmpd="sng" algn="ctr">
                <a:solidFill>
                  <a:sysClr val="windowText" lastClr="000000">
                    <a:lumMod val="50000"/>
                    <a:lumOff val="50000"/>
                  </a:sysClr>
                </a:solidFill>
                <a:prstDash val="solid"/>
                <a:miter lim="800000"/>
              </a:ln>
              <a:effectLst/>
            </p:spPr>
            <p:txBody>
              <a:bodyPr rtlCol="0"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a:ln>
                    <a:noFill/>
                  </a:ln>
                  <a:solidFill>
                    <a:sysClr val="window" lastClr="FFFFFF">
                      <a:lumMod val="65000"/>
                    </a:sysClr>
                  </a:solidFill>
                  <a:effectLst/>
                  <a:uLnTx/>
                  <a:uFillTx/>
                  <a:sym typeface="Arial" panose="020B0604020202020204" pitchFamily="34" charset="0"/>
                </a:endParaRPr>
              </a:p>
            </p:txBody>
          </p:sp>
        </p:grpSp>
      </p:grpSp>
      <p:sp>
        <p:nvSpPr>
          <p:cNvPr id="111" name="标题 1"/>
          <p:cNvSpPr txBox="1"/>
          <p:nvPr/>
        </p:nvSpPr>
        <p:spPr>
          <a:xfrm>
            <a:off x="1224651" y="179620"/>
            <a:ext cx="9454235" cy="522514"/>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marL="171450" indent="-171450"/>
            <a:r>
              <a:rPr lang="zh-CN" altLang="en-US" dirty="0">
                <a:solidFill>
                  <a:schemeClr val="accent3"/>
                </a:solidFill>
              </a:rPr>
              <a:t>点</a:t>
            </a:r>
            <a:r>
              <a:rPr lang="zh-CN" altLang="en-US" dirty="0" smtClean="0">
                <a:solidFill>
                  <a:schemeClr val="accent3"/>
                </a:solidFill>
              </a:rPr>
              <a:t>击此处添加文字内容</a:t>
            </a:r>
            <a:endParaRPr lang="en-US" altLang="zh-CN" dirty="0">
              <a:solidFill>
                <a:schemeClr val="accent3"/>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5876455" y="1988840"/>
            <a:ext cx="2159214" cy="1645754"/>
            <a:chOff x="6566394" y="2021434"/>
            <a:chExt cx="2873914" cy="2190498"/>
          </a:xfrm>
          <a:gradFill flip="none" rotWithShape="1">
            <a:gsLst>
              <a:gs pos="0">
                <a:srgbClr val="0170C1">
                  <a:shade val="30000"/>
                  <a:satMod val="115000"/>
                </a:srgbClr>
              </a:gs>
              <a:gs pos="50000">
                <a:srgbClr val="0170C1">
                  <a:shade val="67500"/>
                  <a:satMod val="115000"/>
                </a:srgbClr>
              </a:gs>
              <a:gs pos="100000">
                <a:srgbClr val="0170C1">
                  <a:shade val="100000"/>
                  <a:satMod val="115000"/>
                </a:srgbClr>
              </a:gs>
            </a:gsLst>
            <a:lin ang="16200000" scaled="1"/>
            <a:tileRect/>
          </a:gradFill>
        </p:grpSpPr>
        <p:sp>
          <p:nvSpPr>
            <p:cNvPr id="40" name="任意多边形 39"/>
            <p:cNvSpPr/>
            <p:nvPr/>
          </p:nvSpPr>
          <p:spPr>
            <a:xfrm flipH="1">
              <a:off x="6566394" y="2073819"/>
              <a:ext cx="562560" cy="325906"/>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1" fmla="*/ 367678 w 370875"/>
                <a:gd name="connsiteY0-2" fmla="*/ 232793 h 232793"/>
                <a:gd name="connsiteX1-3" fmla="*/ 370875 w 370875"/>
                <a:gd name="connsiteY1-4" fmla="*/ 92116 h 232793"/>
                <a:gd name="connsiteX2-5" fmla="*/ 0 w 370875"/>
                <a:gd name="connsiteY2-6" fmla="*/ 226398 h 232793"/>
                <a:gd name="connsiteX3-7" fmla="*/ 367678 w 370875"/>
                <a:gd name="connsiteY3-8" fmla="*/ 232793 h 232793"/>
                <a:gd name="connsiteX0-9" fmla="*/ 367678 w 370875"/>
                <a:gd name="connsiteY0-10" fmla="*/ 233290 h 233290"/>
                <a:gd name="connsiteX1-11" fmla="*/ 370875 w 370875"/>
                <a:gd name="connsiteY1-12" fmla="*/ 92613 h 233290"/>
                <a:gd name="connsiteX2-13" fmla="*/ 0 w 370875"/>
                <a:gd name="connsiteY2-14" fmla="*/ 226895 h 233290"/>
                <a:gd name="connsiteX3-15" fmla="*/ 367678 w 370875"/>
                <a:gd name="connsiteY3-16" fmla="*/ 233290 h 233290"/>
                <a:gd name="connsiteX0-17" fmla="*/ 367678 w 370875"/>
                <a:gd name="connsiteY0-18" fmla="*/ 229170 h 229170"/>
                <a:gd name="connsiteX1-19" fmla="*/ 370875 w 370875"/>
                <a:gd name="connsiteY1-20" fmla="*/ 88493 h 229170"/>
                <a:gd name="connsiteX2-21" fmla="*/ 0 w 370875"/>
                <a:gd name="connsiteY2-22" fmla="*/ 222775 h 229170"/>
                <a:gd name="connsiteX3-23" fmla="*/ 367678 w 370875"/>
                <a:gd name="connsiteY3-24" fmla="*/ 229170 h 229170"/>
                <a:gd name="connsiteX0-25" fmla="*/ 386861 w 390058"/>
                <a:gd name="connsiteY0-26" fmla="*/ 227542 h 230739"/>
                <a:gd name="connsiteX1-27" fmla="*/ 390058 w 390058"/>
                <a:gd name="connsiteY1-28" fmla="*/ 86865 h 230739"/>
                <a:gd name="connsiteX2-29" fmla="*/ 0 w 390058"/>
                <a:gd name="connsiteY2-30" fmla="*/ 230739 h 230739"/>
                <a:gd name="connsiteX3-31" fmla="*/ 386861 w 390058"/>
                <a:gd name="connsiteY3-32" fmla="*/ 227542 h 230739"/>
                <a:gd name="connsiteX0-33" fmla="*/ 386861 w 390058"/>
                <a:gd name="connsiteY0-34" fmla="*/ 231640 h 234837"/>
                <a:gd name="connsiteX1-35" fmla="*/ 390058 w 390058"/>
                <a:gd name="connsiteY1-36" fmla="*/ 90963 h 234837"/>
                <a:gd name="connsiteX2-37" fmla="*/ 0 w 390058"/>
                <a:gd name="connsiteY2-38" fmla="*/ 234837 h 234837"/>
                <a:gd name="connsiteX3-39" fmla="*/ 386861 w 390058"/>
                <a:gd name="connsiteY3-40" fmla="*/ 231640 h 234837"/>
                <a:gd name="connsiteX0-41" fmla="*/ 386861 w 397219"/>
                <a:gd name="connsiteY0-42" fmla="*/ 231640 h 234837"/>
                <a:gd name="connsiteX1-43" fmla="*/ 390058 w 397219"/>
                <a:gd name="connsiteY1-44" fmla="*/ 90963 h 234837"/>
                <a:gd name="connsiteX2-45" fmla="*/ 0 w 397219"/>
                <a:gd name="connsiteY2-46" fmla="*/ 234837 h 234837"/>
                <a:gd name="connsiteX3-47" fmla="*/ 386861 w 397219"/>
                <a:gd name="connsiteY3-48" fmla="*/ 231640 h 234837"/>
                <a:gd name="connsiteX0-49" fmla="*/ 386861 w 401264"/>
                <a:gd name="connsiteY0-50" fmla="*/ 231640 h 234837"/>
                <a:gd name="connsiteX1-51" fmla="*/ 390058 w 401264"/>
                <a:gd name="connsiteY1-52" fmla="*/ 90963 h 234837"/>
                <a:gd name="connsiteX2-53" fmla="*/ 0 w 401264"/>
                <a:gd name="connsiteY2-54" fmla="*/ 234837 h 234837"/>
                <a:gd name="connsiteX3-55" fmla="*/ 386861 w 401264"/>
                <a:gd name="connsiteY3-56" fmla="*/ 231640 h 234837"/>
                <a:gd name="connsiteX0-57" fmla="*/ 386861 w 406990"/>
                <a:gd name="connsiteY0-58" fmla="*/ 231640 h 234837"/>
                <a:gd name="connsiteX1-59" fmla="*/ 390058 w 406990"/>
                <a:gd name="connsiteY1-60" fmla="*/ 90963 h 234837"/>
                <a:gd name="connsiteX2-61" fmla="*/ 0 w 406990"/>
                <a:gd name="connsiteY2-62" fmla="*/ 234837 h 234837"/>
                <a:gd name="connsiteX3-63" fmla="*/ 386861 w 406990"/>
                <a:gd name="connsiteY3-64" fmla="*/ 231640 h 234837"/>
                <a:gd name="connsiteX0-65" fmla="*/ 386861 w 400092"/>
                <a:gd name="connsiteY0-66" fmla="*/ 231640 h 234837"/>
                <a:gd name="connsiteX1-67" fmla="*/ 390058 w 400092"/>
                <a:gd name="connsiteY1-68" fmla="*/ 90963 h 234837"/>
                <a:gd name="connsiteX2-69" fmla="*/ 0 w 400092"/>
                <a:gd name="connsiteY2-70" fmla="*/ 234837 h 234837"/>
                <a:gd name="connsiteX3-71" fmla="*/ 386861 w 400092"/>
                <a:gd name="connsiteY3-72" fmla="*/ 231640 h 234837"/>
                <a:gd name="connsiteX0-73" fmla="*/ 386861 w 400092"/>
                <a:gd name="connsiteY0-74" fmla="*/ 231640 h 234837"/>
                <a:gd name="connsiteX1-75" fmla="*/ 390058 w 400092"/>
                <a:gd name="connsiteY1-76" fmla="*/ 90963 h 234837"/>
                <a:gd name="connsiteX2-77" fmla="*/ 0 w 400092"/>
                <a:gd name="connsiteY2-78" fmla="*/ 234837 h 234837"/>
                <a:gd name="connsiteX3-79" fmla="*/ 386861 w 400092"/>
                <a:gd name="connsiteY3-80" fmla="*/ 231640 h 234837"/>
                <a:gd name="connsiteX0-81" fmla="*/ 386861 w 400092"/>
                <a:gd name="connsiteY0-82" fmla="*/ 228587 h 231784"/>
                <a:gd name="connsiteX1-83" fmla="*/ 390058 w 400092"/>
                <a:gd name="connsiteY1-84" fmla="*/ 87910 h 231784"/>
                <a:gd name="connsiteX2-85" fmla="*/ 0 w 400092"/>
                <a:gd name="connsiteY2-86" fmla="*/ 231784 h 231784"/>
                <a:gd name="connsiteX3-87" fmla="*/ 386861 w 400092"/>
                <a:gd name="connsiteY3-88" fmla="*/ 228587 h 231784"/>
              </a:gdLst>
              <a:ahLst/>
              <a:cxnLst>
                <a:cxn ang="0">
                  <a:pos x="connsiteX0-1" y="connsiteY0-2"/>
                </a:cxn>
                <a:cxn ang="0">
                  <a:pos x="connsiteX1-3" y="connsiteY1-4"/>
                </a:cxn>
                <a:cxn ang="0">
                  <a:pos x="connsiteX2-5" y="connsiteY2-6"/>
                </a:cxn>
                <a:cxn ang="0">
                  <a:pos x="connsiteX3-7" y="connsiteY3-8"/>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ysClr val="windowText" lastClr="000000">
                <a:lumMod val="50000"/>
                <a:lumOff val="50000"/>
              </a:sysClr>
            </a:solidFill>
            <a:ln w="12700" cap="flat" cmpd="sng" algn="ctr">
              <a:noFill/>
              <a:prstDash val="solid"/>
              <a:miter lim="800000"/>
            </a:ln>
            <a:effectLst/>
          </p:spPr>
          <p:txBody>
            <a:bodyPr rtlCol="0" anchor="ctr"/>
            <a:lstStyle/>
            <a:p>
              <a:pPr algn="ctr" fontAlgn="base">
                <a:spcBef>
                  <a:spcPct val="0"/>
                </a:spcBef>
                <a:spcAft>
                  <a:spcPct val="0"/>
                </a:spcAft>
                <a:defRPr/>
              </a:pPr>
              <a:endParaRPr lang="zh-CN" altLang="en-US" sz="2000" kern="0">
                <a:solidFill>
                  <a:prstClr val="white"/>
                </a:solidFill>
                <a:latin typeface="Calibri" panose="020F0502020204030204"/>
                <a:ea typeface="宋体" panose="02010600030101010101" pitchFamily="2" charset="-122"/>
              </a:endParaRPr>
            </a:p>
          </p:txBody>
        </p:sp>
        <p:sp>
          <p:nvSpPr>
            <p:cNvPr id="41" name="任意多边形 40"/>
            <p:cNvSpPr/>
            <p:nvPr/>
          </p:nvSpPr>
          <p:spPr>
            <a:xfrm flipH="1">
              <a:off x="6595750" y="2021434"/>
              <a:ext cx="2844558" cy="2190498"/>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1" fmla="*/ 0 w 2029722"/>
                <a:gd name="connsiteY0-2" fmla="*/ 1574572 h 1574572"/>
                <a:gd name="connsiteX1-3" fmla="*/ 947203 w 2029722"/>
                <a:gd name="connsiteY1-4" fmla="*/ 0 h 1574572"/>
                <a:gd name="connsiteX2-5" fmla="*/ 1931311 w 2029722"/>
                <a:gd name="connsiteY2-6" fmla="*/ 24603 h 1574572"/>
                <a:gd name="connsiteX3-7" fmla="*/ 2029722 w 2029722"/>
                <a:gd name="connsiteY3-8" fmla="*/ 106612 h 1574572"/>
                <a:gd name="connsiteX4-9" fmla="*/ 1008710 w 2029722"/>
                <a:gd name="connsiteY4-10" fmla="*/ 1570472 h 1574572"/>
                <a:gd name="connsiteX5-11" fmla="*/ 0 w 2029722"/>
                <a:gd name="connsiteY5-12" fmla="*/ 1574572 h 1574572"/>
                <a:gd name="connsiteX0-13" fmla="*/ 0 w 2029722"/>
                <a:gd name="connsiteY0-14" fmla="*/ 1574572 h 1574572"/>
                <a:gd name="connsiteX1-15" fmla="*/ 947203 w 2029722"/>
                <a:gd name="connsiteY1-16" fmla="*/ 0 h 1574572"/>
                <a:gd name="connsiteX2-17" fmla="*/ 1931311 w 2029722"/>
                <a:gd name="connsiteY2-18" fmla="*/ 24603 h 1574572"/>
                <a:gd name="connsiteX3-19" fmla="*/ 2029722 w 2029722"/>
                <a:gd name="connsiteY3-20" fmla="*/ 106612 h 1574572"/>
                <a:gd name="connsiteX4-21" fmla="*/ 1008710 w 2029722"/>
                <a:gd name="connsiteY4-22" fmla="*/ 1570472 h 1574572"/>
                <a:gd name="connsiteX5-23" fmla="*/ 0 w 2029722"/>
                <a:gd name="connsiteY5-24" fmla="*/ 1574572 h 1574572"/>
                <a:gd name="connsiteX0-25" fmla="*/ 0 w 2029722"/>
                <a:gd name="connsiteY0-26" fmla="*/ 1574572 h 1574572"/>
                <a:gd name="connsiteX1-27" fmla="*/ 947203 w 2029722"/>
                <a:gd name="connsiteY1-28" fmla="*/ 0 h 1574572"/>
                <a:gd name="connsiteX2-29" fmla="*/ 1931311 w 2029722"/>
                <a:gd name="connsiteY2-30" fmla="*/ 24603 h 1574572"/>
                <a:gd name="connsiteX3-31" fmla="*/ 2029722 w 2029722"/>
                <a:gd name="connsiteY3-32" fmla="*/ 106612 h 1574572"/>
                <a:gd name="connsiteX4-33" fmla="*/ 1008710 w 2029722"/>
                <a:gd name="connsiteY4-34" fmla="*/ 1570472 h 1574572"/>
                <a:gd name="connsiteX5-35" fmla="*/ 0 w 2029722"/>
                <a:gd name="connsiteY5-36" fmla="*/ 1574572 h 1574572"/>
                <a:gd name="connsiteX0-37" fmla="*/ 0 w 2029722"/>
                <a:gd name="connsiteY0-38" fmla="*/ 1574572 h 1574572"/>
                <a:gd name="connsiteX1-39" fmla="*/ 947203 w 2029722"/>
                <a:gd name="connsiteY1-40" fmla="*/ 0 h 1574572"/>
                <a:gd name="connsiteX2-41" fmla="*/ 1931311 w 2029722"/>
                <a:gd name="connsiteY2-42" fmla="*/ 24603 h 1574572"/>
                <a:gd name="connsiteX3-43" fmla="*/ 2029722 w 2029722"/>
                <a:gd name="connsiteY3-44" fmla="*/ 106612 h 1574572"/>
                <a:gd name="connsiteX4-45" fmla="*/ 1008710 w 2029722"/>
                <a:gd name="connsiteY4-46" fmla="*/ 1570472 h 1574572"/>
                <a:gd name="connsiteX5-47" fmla="*/ 0 w 2029722"/>
                <a:gd name="connsiteY5-48" fmla="*/ 1574572 h 1574572"/>
                <a:gd name="connsiteX0-49" fmla="*/ 0 w 2029722"/>
                <a:gd name="connsiteY0-50" fmla="*/ 1574572 h 1574572"/>
                <a:gd name="connsiteX1-51" fmla="*/ 947203 w 2029722"/>
                <a:gd name="connsiteY1-52" fmla="*/ 0 h 1574572"/>
                <a:gd name="connsiteX2-53" fmla="*/ 1931311 w 2029722"/>
                <a:gd name="connsiteY2-54" fmla="*/ 24603 h 1574572"/>
                <a:gd name="connsiteX3-55" fmla="*/ 2029722 w 2029722"/>
                <a:gd name="connsiteY3-56" fmla="*/ 106612 h 1574572"/>
                <a:gd name="connsiteX4-57" fmla="*/ 1008710 w 2029722"/>
                <a:gd name="connsiteY4-58" fmla="*/ 1570472 h 1574572"/>
                <a:gd name="connsiteX5-59" fmla="*/ 0 w 2029722"/>
                <a:gd name="connsiteY5-60" fmla="*/ 1574572 h 1574572"/>
                <a:gd name="connsiteX0-61" fmla="*/ 0 w 2029722"/>
                <a:gd name="connsiteY0-62" fmla="*/ 1574572 h 1574572"/>
                <a:gd name="connsiteX1-63" fmla="*/ 947203 w 2029722"/>
                <a:gd name="connsiteY1-64" fmla="*/ 0 h 1574572"/>
                <a:gd name="connsiteX2-65" fmla="*/ 1931311 w 2029722"/>
                <a:gd name="connsiteY2-66" fmla="*/ 24603 h 1574572"/>
                <a:gd name="connsiteX3-67" fmla="*/ 2009219 w 2029722"/>
                <a:gd name="connsiteY3-68" fmla="*/ 57406 h 1574572"/>
                <a:gd name="connsiteX4-69" fmla="*/ 2029722 w 2029722"/>
                <a:gd name="connsiteY4-70" fmla="*/ 106612 h 1574572"/>
                <a:gd name="connsiteX5-71" fmla="*/ 1008710 w 2029722"/>
                <a:gd name="connsiteY5-72" fmla="*/ 1570472 h 1574572"/>
                <a:gd name="connsiteX6" fmla="*/ 0 w 2029722"/>
                <a:gd name="connsiteY6" fmla="*/ 1574572 h 1574572"/>
                <a:gd name="connsiteX0-73" fmla="*/ 0 w 2029722"/>
                <a:gd name="connsiteY0-74" fmla="*/ 1574572 h 1574572"/>
                <a:gd name="connsiteX1-75" fmla="*/ 947203 w 2029722"/>
                <a:gd name="connsiteY1-76" fmla="*/ 0 h 1574572"/>
                <a:gd name="connsiteX2-77" fmla="*/ 1931311 w 2029722"/>
                <a:gd name="connsiteY2-78" fmla="*/ 24603 h 1574572"/>
                <a:gd name="connsiteX3-79" fmla="*/ 2009219 w 2029722"/>
                <a:gd name="connsiteY3-80" fmla="*/ 57406 h 1574572"/>
                <a:gd name="connsiteX4-81" fmla="*/ 2029722 w 2029722"/>
                <a:gd name="connsiteY4-82" fmla="*/ 106612 h 1574572"/>
                <a:gd name="connsiteX5-83" fmla="*/ 1008710 w 2029722"/>
                <a:gd name="connsiteY5-84" fmla="*/ 1570472 h 1574572"/>
                <a:gd name="connsiteX6-85" fmla="*/ 0 w 2029722"/>
                <a:gd name="connsiteY6-86" fmla="*/ 1574572 h 1574572"/>
                <a:gd name="connsiteX0-87" fmla="*/ 0 w 2029722"/>
                <a:gd name="connsiteY0-88" fmla="*/ 1574572 h 1574572"/>
                <a:gd name="connsiteX1-89" fmla="*/ 947203 w 2029722"/>
                <a:gd name="connsiteY1-90" fmla="*/ 0 h 1574572"/>
                <a:gd name="connsiteX2-91" fmla="*/ 1931311 w 2029722"/>
                <a:gd name="connsiteY2-92" fmla="*/ 24603 h 1574572"/>
                <a:gd name="connsiteX3-93" fmla="*/ 2009219 w 2029722"/>
                <a:gd name="connsiteY3-94" fmla="*/ 57406 h 1574572"/>
                <a:gd name="connsiteX4-95" fmla="*/ 2029722 w 2029722"/>
                <a:gd name="connsiteY4-96" fmla="*/ 106612 h 1574572"/>
                <a:gd name="connsiteX5-97" fmla="*/ 1029212 w 2029722"/>
                <a:gd name="connsiteY5-98" fmla="*/ 1566371 h 1574572"/>
                <a:gd name="connsiteX6-99" fmla="*/ 0 w 2029722"/>
                <a:gd name="connsiteY6-100" fmla="*/ 1574572 h 1574572"/>
                <a:gd name="connsiteX0-101" fmla="*/ 0 w 2029722"/>
                <a:gd name="connsiteY0-102" fmla="*/ 1574572 h 1574572"/>
                <a:gd name="connsiteX1-103" fmla="*/ 947203 w 2029722"/>
                <a:gd name="connsiteY1-104" fmla="*/ 0 h 1574572"/>
                <a:gd name="connsiteX2-105" fmla="*/ 1931311 w 2029722"/>
                <a:gd name="connsiteY2-106" fmla="*/ 24603 h 1574572"/>
                <a:gd name="connsiteX3-107" fmla="*/ 2009219 w 2029722"/>
                <a:gd name="connsiteY3-108" fmla="*/ 57406 h 1574572"/>
                <a:gd name="connsiteX4-109" fmla="*/ 2029722 w 2029722"/>
                <a:gd name="connsiteY4-110" fmla="*/ 106612 h 1574572"/>
                <a:gd name="connsiteX5-111" fmla="*/ 1029212 w 2029722"/>
                <a:gd name="connsiteY5-112" fmla="*/ 1566371 h 1574572"/>
                <a:gd name="connsiteX6-113" fmla="*/ 0 w 2029722"/>
                <a:gd name="connsiteY6-114" fmla="*/ 1574572 h 1574572"/>
                <a:gd name="connsiteX0-115" fmla="*/ 0 w 2112234"/>
                <a:gd name="connsiteY0-116" fmla="*/ 1602749 h 1602749"/>
                <a:gd name="connsiteX1-117" fmla="*/ 947203 w 2112234"/>
                <a:gd name="connsiteY1-118" fmla="*/ 28177 h 1602749"/>
                <a:gd name="connsiteX2-119" fmla="*/ 1931311 w 2112234"/>
                <a:gd name="connsiteY2-120" fmla="*/ 52780 h 1602749"/>
                <a:gd name="connsiteX3-121" fmla="*/ 2029722 w 2112234"/>
                <a:gd name="connsiteY3-122" fmla="*/ 134789 h 1602749"/>
                <a:gd name="connsiteX4-123" fmla="*/ 1029212 w 2112234"/>
                <a:gd name="connsiteY4-124" fmla="*/ 1594548 h 1602749"/>
                <a:gd name="connsiteX5-125" fmla="*/ 0 w 2112234"/>
                <a:gd name="connsiteY5-126" fmla="*/ 1602749 h 1602749"/>
                <a:gd name="connsiteX0-127" fmla="*/ 0 w 2094991"/>
                <a:gd name="connsiteY0-128" fmla="*/ 1602749 h 1602749"/>
                <a:gd name="connsiteX1-129" fmla="*/ 947203 w 2094991"/>
                <a:gd name="connsiteY1-130" fmla="*/ 28177 h 1602749"/>
                <a:gd name="connsiteX2-131" fmla="*/ 1931311 w 2094991"/>
                <a:gd name="connsiteY2-132" fmla="*/ 52780 h 1602749"/>
                <a:gd name="connsiteX3-133" fmla="*/ 2029722 w 2094991"/>
                <a:gd name="connsiteY3-134" fmla="*/ 134789 h 1602749"/>
                <a:gd name="connsiteX4-135" fmla="*/ 1029212 w 2094991"/>
                <a:gd name="connsiteY4-136" fmla="*/ 1594548 h 1602749"/>
                <a:gd name="connsiteX5-137" fmla="*/ 0 w 2094991"/>
                <a:gd name="connsiteY5-138" fmla="*/ 1602749 h 1602749"/>
                <a:gd name="connsiteX0-139" fmla="*/ 0 w 2029722"/>
                <a:gd name="connsiteY0-140" fmla="*/ 1574572 h 1574572"/>
                <a:gd name="connsiteX1-141" fmla="*/ 947203 w 2029722"/>
                <a:gd name="connsiteY1-142" fmla="*/ 0 h 1574572"/>
                <a:gd name="connsiteX2-143" fmla="*/ 1931311 w 2029722"/>
                <a:gd name="connsiteY2-144" fmla="*/ 24603 h 1574572"/>
                <a:gd name="connsiteX3-145" fmla="*/ 2029722 w 2029722"/>
                <a:gd name="connsiteY3-146" fmla="*/ 106612 h 1574572"/>
                <a:gd name="connsiteX4-147" fmla="*/ 1029212 w 2029722"/>
                <a:gd name="connsiteY4-148" fmla="*/ 1566371 h 1574572"/>
                <a:gd name="connsiteX5-149" fmla="*/ 0 w 2029722"/>
                <a:gd name="connsiteY5-150" fmla="*/ 1574572 h 1574572"/>
                <a:gd name="connsiteX0-151" fmla="*/ 0 w 2029722"/>
                <a:gd name="connsiteY0-152" fmla="*/ 1574572 h 1574572"/>
                <a:gd name="connsiteX1-153" fmla="*/ 947203 w 2029722"/>
                <a:gd name="connsiteY1-154" fmla="*/ 0 h 1574572"/>
                <a:gd name="connsiteX2-155" fmla="*/ 1931311 w 2029722"/>
                <a:gd name="connsiteY2-156" fmla="*/ 24603 h 1574572"/>
                <a:gd name="connsiteX3-157" fmla="*/ 2029722 w 2029722"/>
                <a:gd name="connsiteY3-158" fmla="*/ 106612 h 1574572"/>
                <a:gd name="connsiteX4-159" fmla="*/ 1029212 w 2029722"/>
                <a:gd name="connsiteY4-160" fmla="*/ 1566371 h 1574572"/>
                <a:gd name="connsiteX5-161" fmla="*/ 0 w 2029722"/>
                <a:gd name="connsiteY5-162" fmla="*/ 1574572 h 1574572"/>
                <a:gd name="connsiteX0-163" fmla="*/ 0 w 2026763"/>
                <a:gd name="connsiteY0-164" fmla="*/ 1574572 h 1574572"/>
                <a:gd name="connsiteX1-165" fmla="*/ 947203 w 2026763"/>
                <a:gd name="connsiteY1-166" fmla="*/ 0 h 1574572"/>
                <a:gd name="connsiteX2-167" fmla="*/ 1931311 w 2026763"/>
                <a:gd name="connsiteY2-168" fmla="*/ 24603 h 1574572"/>
                <a:gd name="connsiteX3-169" fmla="*/ 2026763 w 2026763"/>
                <a:gd name="connsiteY3-170" fmla="*/ 118448 h 1574572"/>
                <a:gd name="connsiteX4-171" fmla="*/ 1029212 w 2026763"/>
                <a:gd name="connsiteY4-172" fmla="*/ 1566371 h 1574572"/>
                <a:gd name="connsiteX5-173" fmla="*/ 0 w 2026763"/>
                <a:gd name="connsiteY5-174" fmla="*/ 1574572 h 1574572"/>
                <a:gd name="connsiteX0-175" fmla="*/ 0 w 2026763"/>
                <a:gd name="connsiteY0-176" fmla="*/ 1574572 h 1589231"/>
                <a:gd name="connsiteX1-177" fmla="*/ 947203 w 2026763"/>
                <a:gd name="connsiteY1-178" fmla="*/ 0 h 1589231"/>
                <a:gd name="connsiteX2-179" fmla="*/ 1931311 w 2026763"/>
                <a:gd name="connsiteY2-180" fmla="*/ 24603 h 1589231"/>
                <a:gd name="connsiteX3-181" fmla="*/ 2026763 w 2026763"/>
                <a:gd name="connsiteY3-182" fmla="*/ 118448 h 1589231"/>
                <a:gd name="connsiteX4-183" fmla="*/ 1029212 w 2026763"/>
                <a:gd name="connsiteY4-184" fmla="*/ 1589231 h 1589231"/>
                <a:gd name="connsiteX5-185" fmla="*/ 0 w 2026763"/>
                <a:gd name="connsiteY5-186" fmla="*/ 1574572 h 1589231"/>
                <a:gd name="connsiteX0-187" fmla="*/ 0 w 2026763"/>
                <a:gd name="connsiteY0-188" fmla="*/ 1574572 h 1601616"/>
                <a:gd name="connsiteX1-189" fmla="*/ 947203 w 2026763"/>
                <a:gd name="connsiteY1-190" fmla="*/ 0 h 1601616"/>
                <a:gd name="connsiteX2-191" fmla="*/ 1931311 w 2026763"/>
                <a:gd name="connsiteY2-192" fmla="*/ 24603 h 1601616"/>
                <a:gd name="connsiteX3-193" fmla="*/ 2026763 w 2026763"/>
                <a:gd name="connsiteY3-194" fmla="*/ 118448 h 1601616"/>
                <a:gd name="connsiteX4-195" fmla="*/ 1029212 w 2026763"/>
                <a:gd name="connsiteY4-196" fmla="*/ 1589231 h 1601616"/>
                <a:gd name="connsiteX5-197" fmla="*/ 0 w 2026763"/>
                <a:gd name="connsiteY5-198" fmla="*/ 1574572 h 1601616"/>
                <a:gd name="connsiteX0-199" fmla="*/ 0 w 2026763"/>
                <a:gd name="connsiteY0-200" fmla="*/ 1574572 h 1593194"/>
                <a:gd name="connsiteX1-201" fmla="*/ 947203 w 2026763"/>
                <a:gd name="connsiteY1-202" fmla="*/ 0 h 1593194"/>
                <a:gd name="connsiteX2-203" fmla="*/ 1931311 w 2026763"/>
                <a:gd name="connsiteY2-204" fmla="*/ 24603 h 1593194"/>
                <a:gd name="connsiteX3-205" fmla="*/ 2026763 w 2026763"/>
                <a:gd name="connsiteY3-206" fmla="*/ 118448 h 1593194"/>
                <a:gd name="connsiteX4-207" fmla="*/ 1029212 w 2026763"/>
                <a:gd name="connsiteY4-208" fmla="*/ 1589231 h 1593194"/>
                <a:gd name="connsiteX5-209" fmla="*/ 0 w 2026763"/>
                <a:gd name="connsiteY5-210" fmla="*/ 1574572 h 1593194"/>
                <a:gd name="connsiteX0-211" fmla="*/ 0 w 2023046"/>
                <a:gd name="connsiteY0-212" fmla="*/ 1563421 h 1589231"/>
                <a:gd name="connsiteX1-213" fmla="*/ 943486 w 2023046"/>
                <a:gd name="connsiteY1-214" fmla="*/ 0 h 1589231"/>
                <a:gd name="connsiteX2-215" fmla="*/ 1927594 w 2023046"/>
                <a:gd name="connsiteY2-216" fmla="*/ 24603 h 1589231"/>
                <a:gd name="connsiteX3-217" fmla="*/ 2023046 w 2023046"/>
                <a:gd name="connsiteY3-218" fmla="*/ 118448 h 1589231"/>
                <a:gd name="connsiteX4-219" fmla="*/ 1025495 w 2023046"/>
                <a:gd name="connsiteY4-220" fmla="*/ 1589231 h 1589231"/>
                <a:gd name="connsiteX5-221" fmla="*/ 0 w 2023046"/>
                <a:gd name="connsiteY5-222" fmla="*/ 1563421 h 1589231"/>
                <a:gd name="connsiteX0-223" fmla="*/ 0 w 2023046"/>
                <a:gd name="connsiteY0-224" fmla="*/ 1563421 h 1574847"/>
                <a:gd name="connsiteX1-225" fmla="*/ 943486 w 2023046"/>
                <a:gd name="connsiteY1-226" fmla="*/ 0 h 1574847"/>
                <a:gd name="connsiteX2-227" fmla="*/ 1927594 w 2023046"/>
                <a:gd name="connsiteY2-228" fmla="*/ 24603 h 1574847"/>
                <a:gd name="connsiteX3-229" fmla="*/ 2023046 w 2023046"/>
                <a:gd name="connsiteY3-230" fmla="*/ 118448 h 1574847"/>
                <a:gd name="connsiteX4-231" fmla="*/ 1029212 w 2023046"/>
                <a:gd name="connsiteY4-232" fmla="*/ 1548343 h 1574847"/>
                <a:gd name="connsiteX5-233" fmla="*/ 0 w 2023046"/>
                <a:gd name="connsiteY5-234" fmla="*/ 1563421 h 1574847"/>
                <a:gd name="connsiteX0-235" fmla="*/ 0 w 2023046"/>
                <a:gd name="connsiteY0-236" fmla="*/ 1563421 h 1563421"/>
                <a:gd name="connsiteX1-237" fmla="*/ 943486 w 2023046"/>
                <a:gd name="connsiteY1-238" fmla="*/ 0 h 1563421"/>
                <a:gd name="connsiteX2-239" fmla="*/ 1927594 w 2023046"/>
                <a:gd name="connsiteY2-240" fmla="*/ 24603 h 1563421"/>
                <a:gd name="connsiteX3-241" fmla="*/ 2023046 w 2023046"/>
                <a:gd name="connsiteY3-242" fmla="*/ 118448 h 1563421"/>
                <a:gd name="connsiteX4-243" fmla="*/ 1029212 w 2023046"/>
                <a:gd name="connsiteY4-244" fmla="*/ 1548343 h 1563421"/>
                <a:gd name="connsiteX5-245" fmla="*/ 0 w 2023046"/>
                <a:gd name="connsiteY5-246" fmla="*/ 1563421 h 1563421"/>
                <a:gd name="connsiteX0-247" fmla="*/ 0 w 2023046"/>
                <a:gd name="connsiteY0-248" fmla="*/ 1563421 h 1568845"/>
                <a:gd name="connsiteX1-249" fmla="*/ 943486 w 2023046"/>
                <a:gd name="connsiteY1-250" fmla="*/ 0 h 1568845"/>
                <a:gd name="connsiteX2-251" fmla="*/ 1927594 w 2023046"/>
                <a:gd name="connsiteY2-252" fmla="*/ 24603 h 1568845"/>
                <a:gd name="connsiteX3-253" fmla="*/ 2023046 w 2023046"/>
                <a:gd name="connsiteY3-254" fmla="*/ 118448 h 1568845"/>
                <a:gd name="connsiteX4-255" fmla="*/ 1012811 w 2023046"/>
                <a:gd name="connsiteY4-256" fmla="*/ 1568845 h 1568845"/>
                <a:gd name="connsiteX5-257" fmla="*/ 0 w 2023046"/>
                <a:gd name="connsiteY5-258" fmla="*/ 1563421 h 1568845"/>
                <a:gd name="connsiteX0-259" fmla="*/ 0 w 2023046"/>
                <a:gd name="connsiteY0-260" fmla="*/ 1575722 h 1575722"/>
                <a:gd name="connsiteX1-261" fmla="*/ 943486 w 2023046"/>
                <a:gd name="connsiteY1-262" fmla="*/ 0 h 1575722"/>
                <a:gd name="connsiteX2-263" fmla="*/ 1927594 w 2023046"/>
                <a:gd name="connsiteY2-264" fmla="*/ 24603 h 1575722"/>
                <a:gd name="connsiteX3-265" fmla="*/ 2023046 w 2023046"/>
                <a:gd name="connsiteY3-266" fmla="*/ 118448 h 1575722"/>
                <a:gd name="connsiteX4-267" fmla="*/ 1012811 w 2023046"/>
                <a:gd name="connsiteY4-268" fmla="*/ 1568845 h 1575722"/>
                <a:gd name="connsiteX5-269" fmla="*/ 0 w 2023046"/>
                <a:gd name="connsiteY5-270" fmla="*/ 1575722 h 1575722"/>
                <a:gd name="connsiteX0-271" fmla="*/ 0 w 2023046"/>
                <a:gd name="connsiteY0-272" fmla="*/ 1557880 h 1557880"/>
                <a:gd name="connsiteX1-273" fmla="*/ 947947 w 2023046"/>
                <a:gd name="connsiteY1-274" fmla="*/ 0 h 1557880"/>
                <a:gd name="connsiteX2-275" fmla="*/ 1927594 w 2023046"/>
                <a:gd name="connsiteY2-276" fmla="*/ 6761 h 1557880"/>
                <a:gd name="connsiteX3-277" fmla="*/ 2023046 w 2023046"/>
                <a:gd name="connsiteY3-278" fmla="*/ 100606 h 1557880"/>
                <a:gd name="connsiteX4-279" fmla="*/ 1012811 w 2023046"/>
                <a:gd name="connsiteY4-280" fmla="*/ 1551003 h 1557880"/>
                <a:gd name="connsiteX5-281" fmla="*/ 0 w 2023046"/>
                <a:gd name="connsiteY5-282" fmla="*/ 1557880 h 15578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023046" h="1557880">
                  <a:moveTo>
                    <a:pt x="0" y="1557880"/>
                  </a:moveTo>
                  <a:cubicBezTo>
                    <a:pt x="656072" y="163728"/>
                    <a:pt x="648615" y="123013"/>
                    <a:pt x="947947" y="0"/>
                  </a:cubicBezTo>
                  <a:lnTo>
                    <a:pt x="1927594" y="6761"/>
                  </a:lnTo>
                  <a:cubicBezTo>
                    <a:pt x="1981807" y="34055"/>
                    <a:pt x="1994802" y="50814"/>
                    <a:pt x="2023046" y="100606"/>
                  </a:cubicBezTo>
                  <a:cubicBezTo>
                    <a:pt x="1744216" y="-198728"/>
                    <a:pt x="1262938" y="1099954"/>
                    <a:pt x="1012811" y="1551003"/>
                  </a:cubicBezTo>
                  <a:lnTo>
                    <a:pt x="0" y="1557880"/>
                  </a:lnTo>
                  <a:close/>
                </a:path>
              </a:pathLst>
            </a:custGeom>
            <a:solidFill>
              <a:srgbClr val="1D5BB3"/>
            </a:solidFill>
            <a:ln w="12700" cap="flat" cmpd="sng" algn="ctr">
              <a:noFill/>
              <a:prstDash val="solid"/>
              <a:miter lim="800000"/>
            </a:ln>
            <a:effectLst/>
          </p:spPr>
          <p:txBody>
            <a:bodyPr rtlCol="0" anchor="ctr"/>
            <a:lstStyle/>
            <a:p>
              <a:pPr algn="ctr" fontAlgn="base">
                <a:spcBef>
                  <a:spcPct val="0"/>
                </a:spcBef>
                <a:spcAft>
                  <a:spcPct val="0"/>
                </a:spcAft>
                <a:defRPr/>
              </a:pPr>
              <a:endParaRPr lang="zh-CN" altLang="en-US" sz="2000" kern="0">
                <a:solidFill>
                  <a:prstClr val="white"/>
                </a:solidFill>
                <a:latin typeface="Calibri" panose="020F0502020204030204"/>
                <a:ea typeface="宋体" panose="02010600030101010101" pitchFamily="2" charset="-122"/>
              </a:endParaRPr>
            </a:p>
          </p:txBody>
        </p:sp>
      </p:grpSp>
      <p:grpSp>
        <p:nvGrpSpPr>
          <p:cNvPr id="42" name="组合 41"/>
          <p:cNvGrpSpPr/>
          <p:nvPr/>
        </p:nvGrpSpPr>
        <p:grpSpPr>
          <a:xfrm>
            <a:off x="3374642" y="1988840"/>
            <a:ext cx="2151900" cy="1637639"/>
            <a:chOff x="3236480" y="2021433"/>
            <a:chExt cx="2864179" cy="2179697"/>
          </a:xfrm>
          <a:gradFill flip="none" rotWithShape="1">
            <a:gsLst>
              <a:gs pos="0">
                <a:srgbClr val="0170C1">
                  <a:shade val="30000"/>
                  <a:satMod val="115000"/>
                </a:srgbClr>
              </a:gs>
              <a:gs pos="50000">
                <a:srgbClr val="0170C1">
                  <a:shade val="67500"/>
                  <a:satMod val="115000"/>
                </a:srgbClr>
              </a:gs>
              <a:gs pos="100000">
                <a:srgbClr val="0170C1">
                  <a:shade val="100000"/>
                  <a:satMod val="115000"/>
                </a:srgbClr>
              </a:gs>
            </a:gsLst>
            <a:lin ang="18900000" scaled="1"/>
            <a:tileRect/>
          </a:gradFill>
        </p:grpSpPr>
        <p:sp>
          <p:nvSpPr>
            <p:cNvPr id="43" name="任意多边形 42"/>
            <p:cNvSpPr/>
            <p:nvPr/>
          </p:nvSpPr>
          <p:spPr>
            <a:xfrm>
              <a:off x="5538099" y="2073819"/>
              <a:ext cx="562560" cy="325906"/>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1" fmla="*/ 367678 w 370875"/>
                <a:gd name="connsiteY0-2" fmla="*/ 232793 h 232793"/>
                <a:gd name="connsiteX1-3" fmla="*/ 370875 w 370875"/>
                <a:gd name="connsiteY1-4" fmla="*/ 92116 h 232793"/>
                <a:gd name="connsiteX2-5" fmla="*/ 0 w 370875"/>
                <a:gd name="connsiteY2-6" fmla="*/ 226398 h 232793"/>
                <a:gd name="connsiteX3-7" fmla="*/ 367678 w 370875"/>
                <a:gd name="connsiteY3-8" fmla="*/ 232793 h 232793"/>
                <a:gd name="connsiteX0-9" fmla="*/ 367678 w 370875"/>
                <a:gd name="connsiteY0-10" fmla="*/ 233290 h 233290"/>
                <a:gd name="connsiteX1-11" fmla="*/ 370875 w 370875"/>
                <a:gd name="connsiteY1-12" fmla="*/ 92613 h 233290"/>
                <a:gd name="connsiteX2-13" fmla="*/ 0 w 370875"/>
                <a:gd name="connsiteY2-14" fmla="*/ 226895 h 233290"/>
                <a:gd name="connsiteX3-15" fmla="*/ 367678 w 370875"/>
                <a:gd name="connsiteY3-16" fmla="*/ 233290 h 233290"/>
                <a:gd name="connsiteX0-17" fmla="*/ 367678 w 370875"/>
                <a:gd name="connsiteY0-18" fmla="*/ 229170 h 229170"/>
                <a:gd name="connsiteX1-19" fmla="*/ 370875 w 370875"/>
                <a:gd name="connsiteY1-20" fmla="*/ 88493 h 229170"/>
                <a:gd name="connsiteX2-21" fmla="*/ 0 w 370875"/>
                <a:gd name="connsiteY2-22" fmla="*/ 222775 h 229170"/>
                <a:gd name="connsiteX3-23" fmla="*/ 367678 w 370875"/>
                <a:gd name="connsiteY3-24" fmla="*/ 229170 h 229170"/>
                <a:gd name="connsiteX0-25" fmla="*/ 386861 w 390058"/>
                <a:gd name="connsiteY0-26" fmla="*/ 227542 h 230739"/>
                <a:gd name="connsiteX1-27" fmla="*/ 390058 w 390058"/>
                <a:gd name="connsiteY1-28" fmla="*/ 86865 h 230739"/>
                <a:gd name="connsiteX2-29" fmla="*/ 0 w 390058"/>
                <a:gd name="connsiteY2-30" fmla="*/ 230739 h 230739"/>
                <a:gd name="connsiteX3-31" fmla="*/ 386861 w 390058"/>
                <a:gd name="connsiteY3-32" fmla="*/ 227542 h 230739"/>
                <a:gd name="connsiteX0-33" fmla="*/ 386861 w 390058"/>
                <a:gd name="connsiteY0-34" fmla="*/ 231640 h 234837"/>
                <a:gd name="connsiteX1-35" fmla="*/ 390058 w 390058"/>
                <a:gd name="connsiteY1-36" fmla="*/ 90963 h 234837"/>
                <a:gd name="connsiteX2-37" fmla="*/ 0 w 390058"/>
                <a:gd name="connsiteY2-38" fmla="*/ 234837 h 234837"/>
                <a:gd name="connsiteX3-39" fmla="*/ 386861 w 390058"/>
                <a:gd name="connsiteY3-40" fmla="*/ 231640 h 234837"/>
                <a:gd name="connsiteX0-41" fmla="*/ 386861 w 397219"/>
                <a:gd name="connsiteY0-42" fmla="*/ 231640 h 234837"/>
                <a:gd name="connsiteX1-43" fmla="*/ 390058 w 397219"/>
                <a:gd name="connsiteY1-44" fmla="*/ 90963 h 234837"/>
                <a:gd name="connsiteX2-45" fmla="*/ 0 w 397219"/>
                <a:gd name="connsiteY2-46" fmla="*/ 234837 h 234837"/>
                <a:gd name="connsiteX3-47" fmla="*/ 386861 w 397219"/>
                <a:gd name="connsiteY3-48" fmla="*/ 231640 h 234837"/>
                <a:gd name="connsiteX0-49" fmla="*/ 386861 w 401264"/>
                <a:gd name="connsiteY0-50" fmla="*/ 231640 h 234837"/>
                <a:gd name="connsiteX1-51" fmla="*/ 390058 w 401264"/>
                <a:gd name="connsiteY1-52" fmla="*/ 90963 h 234837"/>
                <a:gd name="connsiteX2-53" fmla="*/ 0 w 401264"/>
                <a:gd name="connsiteY2-54" fmla="*/ 234837 h 234837"/>
                <a:gd name="connsiteX3-55" fmla="*/ 386861 w 401264"/>
                <a:gd name="connsiteY3-56" fmla="*/ 231640 h 234837"/>
                <a:gd name="connsiteX0-57" fmla="*/ 386861 w 406990"/>
                <a:gd name="connsiteY0-58" fmla="*/ 231640 h 234837"/>
                <a:gd name="connsiteX1-59" fmla="*/ 390058 w 406990"/>
                <a:gd name="connsiteY1-60" fmla="*/ 90963 h 234837"/>
                <a:gd name="connsiteX2-61" fmla="*/ 0 w 406990"/>
                <a:gd name="connsiteY2-62" fmla="*/ 234837 h 234837"/>
                <a:gd name="connsiteX3-63" fmla="*/ 386861 w 406990"/>
                <a:gd name="connsiteY3-64" fmla="*/ 231640 h 234837"/>
                <a:gd name="connsiteX0-65" fmla="*/ 386861 w 400092"/>
                <a:gd name="connsiteY0-66" fmla="*/ 231640 h 234837"/>
                <a:gd name="connsiteX1-67" fmla="*/ 390058 w 400092"/>
                <a:gd name="connsiteY1-68" fmla="*/ 90963 h 234837"/>
                <a:gd name="connsiteX2-69" fmla="*/ 0 w 400092"/>
                <a:gd name="connsiteY2-70" fmla="*/ 234837 h 234837"/>
                <a:gd name="connsiteX3-71" fmla="*/ 386861 w 400092"/>
                <a:gd name="connsiteY3-72" fmla="*/ 231640 h 234837"/>
                <a:gd name="connsiteX0-73" fmla="*/ 386861 w 400092"/>
                <a:gd name="connsiteY0-74" fmla="*/ 231640 h 234837"/>
                <a:gd name="connsiteX1-75" fmla="*/ 390058 w 400092"/>
                <a:gd name="connsiteY1-76" fmla="*/ 90963 h 234837"/>
                <a:gd name="connsiteX2-77" fmla="*/ 0 w 400092"/>
                <a:gd name="connsiteY2-78" fmla="*/ 234837 h 234837"/>
                <a:gd name="connsiteX3-79" fmla="*/ 386861 w 400092"/>
                <a:gd name="connsiteY3-80" fmla="*/ 231640 h 234837"/>
                <a:gd name="connsiteX0-81" fmla="*/ 386861 w 400092"/>
                <a:gd name="connsiteY0-82" fmla="*/ 228587 h 231784"/>
                <a:gd name="connsiteX1-83" fmla="*/ 390058 w 400092"/>
                <a:gd name="connsiteY1-84" fmla="*/ 87910 h 231784"/>
                <a:gd name="connsiteX2-85" fmla="*/ 0 w 400092"/>
                <a:gd name="connsiteY2-86" fmla="*/ 231784 h 231784"/>
                <a:gd name="connsiteX3-87" fmla="*/ 386861 w 400092"/>
                <a:gd name="connsiteY3-88" fmla="*/ 228587 h 231784"/>
              </a:gdLst>
              <a:ahLst/>
              <a:cxnLst>
                <a:cxn ang="0">
                  <a:pos x="connsiteX0-1" y="connsiteY0-2"/>
                </a:cxn>
                <a:cxn ang="0">
                  <a:pos x="connsiteX1-3" y="connsiteY1-4"/>
                </a:cxn>
                <a:cxn ang="0">
                  <a:pos x="connsiteX2-5" y="connsiteY2-6"/>
                </a:cxn>
                <a:cxn ang="0">
                  <a:pos x="connsiteX3-7" y="connsiteY3-8"/>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ysClr val="windowText" lastClr="000000">
                <a:lumMod val="50000"/>
                <a:lumOff val="50000"/>
              </a:sysClr>
            </a:solidFill>
            <a:ln w="12700" cap="flat" cmpd="sng" algn="ctr">
              <a:noFill/>
              <a:prstDash val="solid"/>
              <a:miter lim="800000"/>
            </a:ln>
            <a:effectLst/>
          </p:spPr>
          <p:txBody>
            <a:bodyPr rtlCol="0" anchor="ctr"/>
            <a:lstStyle/>
            <a:p>
              <a:pPr algn="ctr" fontAlgn="base">
                <a:spcBef>
                  <a:spcPct val="0"/>
                </a:spcBef>
                <a:spcAft>
                  <a:spcPct val="0"/>
                </a:spcAft>
                <a:defRPr/>
              </a:pPr>
              <a:endParaRPr lang="zh-CN" altLang="en-US" sz="2000" kern="0">
                <a:solidFill>
                  <a:prstClr val="white"/>
                </a:solidFill>
                <a:latin typeface="Calibri" panose="020F0502020204030204"/>
                <a:ea typeface="宋体" panose="02010600030101010101" pitchFamily="2" charset="-122"/>
              </a:endParaRPr>
            </a:p>
          </p:txBody>
        </p:sp>
        <p:sp>
          <p:nvSpPr>
            <p:cNvPr id="44" name="任意多边形 43"/>
            <p:cNvSpPr/>
            <p:nvPr/>
          </p:nvSpPr>
          <p:spPr>
            <a:xfrm>
              <a:off x="3236480" y="2021433"/>
              <a:ext cx="2836007" cy="2179697"/>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1" fmla="*/ 0 w 2029722"/>
                <a:gd name="connsiteY0-2" fmla="*/ 1574572 h 1574572"/>
                <a:gd name="connsiteX1-3" fmla="*/ 947203 w 2029722"/>
                <a:gd name="connsiteY1-4" fmla="*/ 0 h 1574572"/>
                <a:gd name="connsiteX2-5" fmla="*/ 1931311 w 2029722"/>
                <a:gd name="connsiteY2-6" fmla="*/ 24603 h 1574572"/>
                <a:gd name="connsiteX3-7" fmla="*/ 2029722 w 2029722"/>
                <a:gd name="connsiteY3-8" fmla="*/ 106612 h 1574572"/>
                <a:gd name="connsiteX4-9" fmla="*/ 1008710 w 2029722"/>
                <a:gd name="connsiteY4-10" fmla="*/ 1570472 h 1574572"/>
                <a:gd name="connsiteX5-11" fmla="*/ 0 w 2029722"/>
                <a:gd name="connsiteY5-12" fmla="*/ 1574572 h 1574572"/>
                <a:gd name="connsiteX0-13" fmla="*/ 0 w 2029722"/>
                <a:gd name="connsiteY0-14" fmla="*/ 1574572 h 1574572"/>
                <a:gd name="connsiteX1-15" fmla="*/ 947203 w 2029722"/>
                <a:gd name="connsiteY1-16" fmla="*/ 0 h 1574572"/>
                <a:gd name="connsiteX2-17" fmla="*/ 1931311 w 2029722"/>
                <a:gd name="connsiteY2-18" fmla="*/ 24603 h 1574572"/>
                <a:gd name="connsiteX3-19" fmla="*/ 2029722 w 2029722"/>
                <a:gd name="connsiteY3-20" fmla="*/ 106612 h 1574572"/>
                <a:gd name="connsiteX4-21" fmla="*/ 1008710 w 2029722"/>
                <a:gd name="connsiteY4-22" fmla="*/ 1570472 h 1574572"/>
                <a:gd name="connsiteX5-23" fmla="*/ 0 w 2029722"/>
                <a:gd name="connsiteY5-24" fmla="*/ 1574572 h 1574572"/>
                <a:gd name="connsiteX0-25" fmla="*/ 0 w 2029722"/>
                <a:gd name="connsiteY0-26" fmla="*/ 1574572 h 1574572"/>
                <a:gd name="connsiteX1-27" fmla="*/ 947203 w 2029722"/>
                <a:gd name="connsiteY1-28" fmla="*/ 0 h 1574572"/>
                <a:gd name="connsiteX2-29" fmla="*/ 1931311 w 2029722"/>
                <a:gd name="connsiteY2-30" fmla="*/ 24603 h 1574572"/>
                <a:gd name="connsiteX3-31" fmla="*/ 2029722 w 2029722"/>
                <a:gd name="connsiteY3-32" fmla="*/ 106612 h 1574572"/>
                <a:gd name="connsiteX4-33" fmla="*/ 1008710 w 2029722"/>
                <a:gd name="connsiteY4-34" fmla="*/ 1570472 h 1574572"/>
                <a:gd name="connsiteX5-35" fmla="*/ 0 w 2029722"/>
                <a:gd name="connsiteY5-36" fmla="*/ 1574572 h 1574572"/>
                <a:gd name="connsiteX0-37" fmla="*/ 0 w 2029722"/>
                <a:gd name="connsiteY0-38" fmla="*/ 1574572 h 1574572"/>
                <a:gd name="connsiteX1-39" fmla="*/ 947203 w 2029722"/>
                <a:gd name="connsiteY1-40" fmla="*/ 0 h 1574572"/>
                <a:gd name="connsiteX2-41" fmla="*/ 1931311 w 2029722"/>
                <a:gd name="connsiteY2-42" fmla="*/ 24603 h 1574572"/>
                <a:gd name="connsiteX3-43" fmla="*/ 2029722 w 2029722"/>
                <a:gd name="connsiteY3-44" fmla="*/ 106612 h 1574572"/>
                <a:gd name="connsiteX4-45" fmla="*/ 1008710 w 2029722"/>
                <a:gd name="connsiteY4-46" fmla="*/ 1570472 h 1574572"/>
                <a:gd name="connsiteX5-47" fmla="*/ 0 w 2029722"/>
                <a:gd name="connsiteY5-48" fmla="*/ 1574572 h 1574572"/>
                <a:gd name="connsiteX0-49" fmla="*/ 0 w 2029722"/>
                <a:gd name="connsiteY0-50" fmla="*/ 1574572 h 1574572"/>
                <a:gd name="connsiteX1-51" fmla="*/ 947203 w 2029722"/>
                <a:gd name="connsiteY1-52" fmla="*/ 0 h 1574572"/>
                <a:gd name="connsiteX2-53" fmla="*/ 1931311 w 2029722"/>
                <a:gd name="connsiteY2-54" fmla="*/ 24603 h 1574572"/>
                <a:gd name="connsiteX3-55" fmla="*/ 2029722 w 2029722"/>
                <a:gd name="connsiteY3-56" fmla="*/ 106612 h 1574572"/>
                <a:gd name="connsiteX4-57" fmla="*/ 1008710 w 2029722"/>
                <a:gd name="connsiteY4-58" fmla="*/ 1570472 h 1574572"/>
                <a:gd name="connsiteX5-59" fmla="*/ 0 w 2029722"/>
                <a:gd name="connsiteY5-60" fmla="*/ 1574572 h 1574572"/>
                <a:gd name="connsiteX0-61" fmla="*/ 0 w 2029722"/>
                <a:gd name="connsiteY0-62" fmla="*/ 1574572 h 1574572"/>
                <a:gd name="connsiteX1-63" fmla="*/ 947203 w 2029722"/>
                <a:gd name="connsiteY1-64" fmla="*/ 0 h 1574572"/>
                <a:gd name="connsiteX2-65" fmla="*/ 1931311 w 2029722"/>
                <a:gd name="connsiteY2-66" fmla="*/ 24603 h 1574572"/>
                <a:gd name="connsiteX3-67" fmla="*/ 2009219 w 2029722"/>
                <a:gd name="connsiteY3-68" fmla="*/ 57406 h 1574572"/>
                <a:gd name="connsiteX4-69" fmla="*/ 2029722 w 2029722"/>
                <a:gd name="connsiteY4-70" fmla="*/ 106612 h 1574572"/>
                <a:gd name="connsiteX5-71" fmla="*/ 1008710 w 2029722"/>
                <a:gd name="connsiteY5-72" fmla="*/ 1570472 h 1574572"/>
                <a:gd name="connsiteX6" fmla="*/ 0 w 2029722"/>
                <a:gd name="connsiteY6" fmla="*/ 1574572 h 1574572"/>
                <a:gd name="connsiteX0-73" fmla="*/ 0 w 2029722"/>
                <a:gd name="connsiteY0-74" fmla="*/ 1574572 h 1574572"/>
                <a:gd name="connsiteX1-75" fmla="*/ 947203 w 2029722"/>
                <a:gd name="connsiteY1-76" fmla="*/ 0 h 1574572"/>
                <a:gd name="connsiteX2-77" fmla="*/ 1931311 w 2029722"/>
                <a:gd name="connsiteY2-78" fmla="*/ 24603 h 1574572"/>
                <a:gd name="connsiteX3-79" fmla="*/ 2009219 w 2029722"/>
                <a:gd name="connsiteY3-80" fmla="*/ 57406 h 1574572"/>
                <a:gd name="connsiteX4-81" fmla="*/ 2029722 w 2029722"/>
                <a:gd name="connsiteY4-82" fmla="*/ 106612 h 1574572"/>
                <a:gd name="connsiteX5-83" fmla="*/ 1008710 w 2029722"/>
                <a:gd name="connsiteY5-84" fmla="*/ 1570472 h 1574572"/>
                <a:gd name="connsiteX6-85" fmla="*/ 0 w 2029722"/>
                <a:gd name="connsiteY6-86" fmla="*/ 1574572 h 1574572"/>
                <a:gd name="connsiteX0-87" fmla="*/ 0 w 2029722"/>
                <a:gd name="connsiteY0-88" fmla="*/ 1574572 h 1574572"/>
                <a:gd name="connsiteX1-89" fmla="*/ 947203 w 2029722"/>
                <a:gd name="connsiteY1-90" fmla="*/ 0 h 1574572"/>
                <a:gd name="connsiteX2-91" fmla="*/ 1931311 w 2029722"/>
                <a:gd name="connsiteY2-92" fmla="*/ 24603 h 1574572"/>
                <a:gd name="connsiteX3-93" fmla="*/ 2009219 w 2029722"/>
                <a:gd name="connsiteY3-94" fmla="*/ 57406 h 1574572"/>
                <a:gd name="connsiteX4-95" fmla="*/ 2029722 w 2029722"/>
                <a:gd name="connsiteY4-96" fmla="*/ 106612 h 1574572"/>
                <a:gd name="connsiteX5-97" fmla="*/ 1029212 w 2029722"/>
                <a:gd name="connsiteY5-98" fmla="*/ 1566371 h 1574572"/>
                <a:gd name="connsiteX6-99" fmla="*/ 0 w 2029722"/>
                <a:gd name="connsiteY6-100" fmla="*/ 1574572 h 1574572"/>
                <a:gd name="connsiteX0-101" fmla="*/ 0 w 2029722"/>
                <a:gd name="connsiteY0-102" fmla="*/ 1574572 h 1574572"/>
                <a:gd name="connsiteX1-103" fmla="*/ 947203 w 2029722"/>
                <a:gd name="connsiteY1-104" fmla="*/ 0 h 1574572"/>
                <a:gd name="connsiteX2-105" fmla="*/ 1931311 w 2029722"/>
                <a:gd name="connsiteY2-106" fmla="*/ 24603 h 1574572"/>
                <a:gd name="connsiteX3-107" fmla="*/ 2009219 w 2029722"/>
                <a:gd name="connsiteY3-108" fmla="*/ 57406 h 1574572"/>
                <a:gd name="connsiteX4-109" fmla="*/ 2029722 w 2029722"/>
                <a:gd name="connsiteY4-110" fmla="*/ 106612 h 1574572"/>
                <a:gd name="connsiteX5-111" fmla="*/ 1029212 w 2029722"/>
                <a:gd name="connsiteY5-112" fmla="*/ 1566371 h 1574572"/>
                <a:gd name="connsiteX6-113" fmla="*/ 0 w 2029722"/>
                <a:gd name="connsiteY6-114" fmla="*/ 1574572 h 1574572"/>
                <a:gd name="connsiteX0-115" fmla="*/ 0 w 2112234"/>
                <a:gd name="connsiteY0-116" fmla="*/ 1602749 h 1602749"/>
                <a:gd name="connsiteX1-117" fmla="*/ 947203 w 2112234"/>
                <a:gd name="connsiteY1-118" fmla="*/ 28177 h 1602749"/>
                <a:gd name="connsiteX2-119" fmla="*/ 1931311 w 2112234"/>
                <a:gd name="connsiteY2-120" fmla="*/ 52780 h 1602749"/>
                <a:gd name="connsiteX3-121" fmla="*/ 2029722 w 2112234"/>
                <a:gd name="connsiteY3-122" fmla="*/ 134789 h 1602749"/>
                <a:gd name="connsiteX4-123" fmla="*/ 1029212 w 2112234"/>
                <a:gd name="connsiteY4-124" fmla="*/ 1594548 h 1602749"/>
                <a:gd name="connsiteX5-125" fmla="*/ 0 w 2112234"/>
                <a:gd name="connsiteY5-126" fmla="*/ 1602749 h 1602749"/>
                <a:gd name="connsiteX0-127" fmla="*/ 0 w 2094991"/>
                <a:gd name="connsiteY0-128" fmla="*/ 1602749 h 1602749"/>
                <a:gd name="connsiteX1-129" fmla="*/ 947203 w 2094991"/>
                <a:gd name="connsiteY1-130" fmla="*/ 28177 h 1602749"/>
                <a:gd name="connsiteX2-131" fmla="*/ 1931311 w 2094991"/>
                <a:gd name="connsiteY2-132" fmla="*/ 52780 h 1602749"/>
                <a:gd name="connsiteX3-133" fmla="*/ 2029722 w 2094991"/>
                <a:gd name="connsiteY3-134" fmla="*/ 134789 h 1602749"/>
                <a:gd name="connsiteX4-135" fmla="*/ 1029212 w 2094991"/>
                <a:gd name="connsiteY4-136" fmla="*/ 1594548 h 1602749"/>
                <a:gd name="connsiteX5-137" fmla="*/ 0 w 2094991"/>
                <a:gd name="connsiteY5-138" fmla="*/ 1602749 h 1602749"/>
                <a:gd name="connsiteX0-139" fmla="*/ 0 w 2029722"/>
                <a:gd name="connsiteY0-140" fmla="*/ 1574572 h 1574572"/>
                <a:gd name="connsiteX1-141" fmla="*/ 947203 w 2029722"/>
                <a:gd name="connsiteY1-142" fmla="*/ 0 h 1574572"/>
                <a:gd name="connsiteX2-143" fmla="*/ 1931311 w 2029722"/>
                <a:gd name="connsiteY2-144" fmla="*/ 24603 h 1574572"/>
                <a:gd name="connsiteX3-145" fmla="*/ 2029722 w 2029722"/>
                <a:gd name="connsiteY3-146" fmla="*/ 106612 h 1574572"/>
                <a:gd name="connsiteX4-147" fmla="*/ 1029212 w 2029722"/>
                <a:gd name="connsiteY4-148" fmla="*/ 1566371 h 1574572"/>
                <a:gd name="connsiteX5-149" fmla="*/ 0 w 2029722"/>
                <a:gd name="connsiteY5-150" fmla="*/ 1574572 h 1574572"/>
                <a:gd name="connsiteX0-151" fmla="*/ 0 w 2029722"/>
                <a:gd name="connsiteY0-152" fmla="*/ 1574572 h 1574572"/>
                <a:gd name="connsiteX1-153" fmla="*/ 947203 w 2029722"/>
                <a:gd name="connsiteY1-154" fmla="*/ 0 h 1574572"/>
                <a:gd name="connsiteX2-155" fmla="*/ 1931311 w 2029722"/>
                <a:gd name="connsiteY2-156" fmla="*/ 24603 h 1574572"/>
                <a:gd name="connsiteX3-157" fmla="*/ 2029722 w 2029722"/>
                <a:gd name="connsiteY3-158" fmla="*/ 106612 h 1574572"/>
                <a:gd name="connsiteX4-159" fmla="*/ 1029212 w 2029722"/>
                <a:gd name="connsiteY4-160" fmla="*/ 1566371 h 1574572"/>
                <a:gd name="connsiteX5-161" fmla="*/ 0 w 2029722"/>
                <a:gd name="connsiteY5-162" fmla="*/ 1574572 h 1574572"/>
                <a:gd name="connsiteX0-163" fmla="*/ 0 w 2026763"/>
                <a:gd name="connsiteY0-164" fmla="*/ 1574572 h 1574572"/>
                <a:gd name="connsiteX1-165" fmla="*/ 947203 w 2026763"/>
                <a:gd name="connsiteY1-166" fmla="*/ 0 h 1574572"/>
                <a:gd name="connsiteX2-167" fmla="*/ 1931311 w 2026763"/>
                <a:gd name="connsiteY2-168" fmla="*/ 24603 h 1574572"/>
                <a:gd name="connsiteX3-169" fmla="*/ 2026763 w 2026763"/>
                <a:gd name="connsiteY3-170" fmla="*/ 118448 h 1574572"/>
                <a:gd name="connsiteX4-171" fmla="*/ 1029212 w 2026763"/>
                <a:gd name="connsiteY4-172" fmla="*/ 1566371 h 1574572"/>
                <a:gd name="connsiteX5-173" fmla="*/ 0 w 2026763"/>
                <a:gd name="connsiteY5-174" fmla="*/ 1574572 h 1574572"/>
                <a:gd name="connsiteX0-175" fmla="*/ 0 w 2016965"/>
                <a:gd name="connsiteY0-176" fmla="*/ 1568040 h 1568040"/>
                <a:gd name="connsiteX1-177" fmla="*/ 937405 w 2016965"/>
                <a:gd name="connsiteY1-178" fmla="*/ 0 h 1568040"/>
                <a:gd name="connsiteX2-179" fmla="*/ 1921513 w 2016965"/>
                <a:gd name="connsiteY2-180" fmla="*/ 24603 h 1568040"/>
                <a:gd name="connsiteX3-181" fmla="*/ 2016965 w 2016965"/>
                <a:gd name="connsiteY3-182" fmla="*/ 118448 h 1568040"/>
                <a:gd name="connsiteX4-183" fmla="*/ 1019414 w 2016965"/>
                <a:gd name="connsiteY4-184" fmla="*/ 1566371 h 1568040"/>
                <a:gd name="connsiteX5-185" fmla="*/ 0 w 2016965"/>
                <a:gd name="connsiteY5-186" fmla="*/ 1568040 h 1568040"/>
                <a:gd name="connsiteX0-187" fmla="*/ 0 w 2016965"/>
                <a:gd name="connsiteY0-188" fmla="*/ 1550198 h 1550198"/>
                <a:gd name="connsiteX1-189" fmla="*/ 932945 w 2016965"/>
                <a:gd name="connsiteY1-190" fmla="*/ 0 h 1550198"/>
                <a:gd name="connsiteX2-191" fmla="*/ 1921513 w 2016965"/>
                <a:gd name="connsiteY2-192" fmla="*/ 6761 h 1550198"/>
                <a:gd name="connsiteX3-193" fmla="*/ 2016965 w 2016965"/>
                <a:gd name="connsiteY3-194" fmla="*/ 100606 h 1550198"/>
                <a:gd name="connsiteX4-195" fmla="*/ 1019414 w 2016965"/>
                <a:gd name="connsiteY4-196" fmla="*/ 1548529 h 1550198"/>
                <a:gd name="connsiteX5-197" fmla="*/ 0 w 2016965"/>
                <a:gd name="connsiteY5-198" fmla="*/ 1550198 h 15501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016965" h="1550198">
                  <a:moveTo>
                    <a:pt x="0" y="1550198"/>
                  </a:moveTo>
                  <a:cubicBezTo>
                    <a:pt x="656072" y="156046"/>
                    <a:pt x="633613" y="123013"/>
                    <a:pt x="932945" y="0"/>
                  </a:cubicBezTo>
                  <a:lnTo>
                    <a:pt x="1921513" y="6761"/>
                  </a:lnTo>
                  <a:cubicBezTo>
                    <a:pt x="1975726" y="34055"/>
                    <a:pt x="1988721" y="50814"/>
                    <a:pt x="2016965" y="100606"/>
                  </a:cubicBezTo>
                  <a:cubicBezTo>
                    <a:pt x="1738135" y="-198728"/>
                    <a:pt x="1269541" y="1097480"/>
                    <a:pt x="1019414" y="1548529"/>
                  </a:cubicBezTo>
                  <a:lnTo>
                    <a:pt x="0" y="1550198"/>
                  </a:lnTo>
                  <a:close/>
                </a:path>
              </a:pathLst>
            </a:custGeom>
            <a:solidFill>
              <a:srgbClr val="1D5BB3"/>
            </a:solidFill>
            <a:ln w="12700" cap="flat" cmpd="sng" algn="ctr">
              <a:noFill/>
              <a:prstDash val="solid"/>
              <a:miter lim="800000"/>
            </a:ln>
            <a:effectLst/>
          </p:spPr>
          <p:txBody>
            <a:bodyPr rtlCol="0" anchor="ctr"/>
            <a:lstStyle/>
            <a:p>
              <a:pPr algn="ctr" fontAlgn="base">
                <a:spcBef>
                  <a:spcPct val="0"/>
                </a:spcBef>
                <a:spcAft>
                  <a:spcPct val="0"/>
                </a:spcAft>
                <a:defRPr/>
              </a:pPr>
              <a:endParaRPr lang="zh-CN" altLang="en-US" sz="2000" kern="0">
                <a:solidFill>
                  <a:prstClr val="white"/>
                </a:solidFill>
                <a:latin typeface="Calibri" panose="020F0502020204030204"/>
                <a:ea typeface="宋体" panose="02010600030101010101" pitchFamily="2" charset="-122"/>
              </a:endParaRPr>
            </a:p>
          </p:txBody>
        </p:sp>
      </p:grpSp>
      <p:grpSp>
        <p:nvGrpSpPr>
          <p:cNvPr id="45" name="组合 44"/>
          <p:cNvGrpSpPr/>
          <p:nvPr/>
        </p:nvGrpSpPr>
        <p:grpSpPr>
          <a:xfrm>
            <a:off x="5876455" y="3596451"/>
            <a:ext cx="2159690" cy="1615015"/>
            <a:chOff x="6566394" y="4204652"/>
            <a:chExt cx="2874548" cy="2149585"/>
          </a:xfrm>
          <a:gradFill flip="none" rotWithShape="1">
            <a:gsLst>
              <a:gs pos="0">
                <a:srgbClr val="0170C1">
                  <a:shade val="30000"/>
                  <a:satMod val="115000"/>
                </a:srgbClr>
              </a:gs>
              <a:gs pos="50000">
                <a:srgbClr val="0170C1">
                  <a:shade val="67500"/>
                  <a:satMod val="115000"/>
                </a:srgbClr>
              </a:gs>
              <a:gs pos="100000">
                <a:srgbClr val="0170C1">
                  <a:shade val="100000"/>
                  <a:satMod val="115000"/>
                </a:srgbClr>
              </a:gs>
            </a:gsLst>
            <a:lin ang="5400000" scaled="1"/>
            <a:tileRect/>
          </a:gradFill>
        </p:grpSpPr>
        <p:sp>
          <p:nvSpPr>
            <p:cNvPr id="46" name="任意多边形 45"/>
            <p:cNvSpPr/>
            <p:nvPr/>
          </p:nvSpPr>
          <p:spPr>
            <a:xfrm flipH="1" flipV="1">
              <a:off x="6566394" y="5984842"/>
              <a:ext cx="562560" cy="325906"/>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1" fmla="*/ 367678 w 370875"/>
                <a:gd name="connsiteY0-2" fmla="*/ 232793 h 232793"/>
                <a:gd name="connsiteX1-3" fmla="*/ 370875 w 370875"/>
                <a:gd name="connsiteY1-4" fmla="*/ 92116 h 232793"/>
                <a:gd name="connsiteX2-5" fmla="*/ 0 w 370875"/>
                <a:gd name="connsiteY2-6" fmla="*/ 226398 h 232793"/>
                <a:gd name="connsiteX3-7" fmla="*/ 367678 w 370875"/>
                <a:gd name="connsiteY3-8" fmla="*/ 232793 h 232793"/>
                <a:gd name="connsiteX0-9" fmla="*/ 367678 w 370875"/>
                <a:gd name="connsiteY0-10" fmla="*/ 233290 h 233290"/>
                <a:gd name="connsiteX1-11" fmla="*/ 370875 w 370875"/>
                <a:gd name="connsiteY1-12" fmla="*/ 92613 h 233290"/>
                <a:gd name="connsiteX2-13" fmla="*/ 0 w 370875"/>
                <a:gd name="connsiteY2-14" fmla="*/ 226895 h 233290"/>
                <a:gd name="connsiteX3-15" fmla="*/ 367678 w 370875"/>
                <a:gd name="connsiteY3-16" fmla="*/ 233290 h 233290"/>
                <a:gd name="connsiteX0-17" fmla="*/ 367678 w 370875"/>
                <a:gd name="connsiteY0-18" fmla="*/ 229170 h 229170"/>
                <a:gd name="connsiteX1-19" fmla="*/ 370875 w 370875"/>
                <a:gd name="connsiteY1-20" fmla="*/ 88493 h 229170"/>
                <a:gd name="connsiteX2-21" fmla="*/ 0 w 370875"/>
                <a:gd name="connsiteY2-22" fmla="*/ 222775 h 229170"/>
                <a:gd name="connsiteX3-23" fmla="*/ 367678 w 370875"/>
                <a:gd name="connsiteY3-24" fmla="*/ 229170 h 229170"/>
                <a:gd name="connsiteX0-25" fmla="*/ 386861 w 390058"/>
                <a:gd name="connsiteY0-26" fmla="*/ 227542 h 230739"/>
                <a:gd name="connsiteX1-27" fmla="*/ 390058 w 390058"/>
                <a:gd name="connsiteY1-28" fmla="*/ 86865 h 230739"/>
                <a:gd name="connsiteX2-29" fmla="*/ 0 w 390058"/>
                <a:gd name="connsiteY2-30" fmla="*/ 230739 h 230739"/>
                <a:gd name="connsiteX3-31" fmla="*/ 386861 w 390058"/>
                <a:gd name="connsiteY3-32" fmla="*/ 227542 h 230739"/>
                <a:gd name="connsiteX0-33" fmla="*/ 386861 w 390058"/>
                <a:gd name="connsiteY0-34" fmla="*/ 231640 h 234837"/>
                <a:gd name="connsiteX1-35" fmla="*/ 390058 w 390058"/>
                <a:gd name="connsiteY1-36" fmla="*/ 90963 h 234837"/>
                <a:gd name="connsiteX2-37" fmla="*/ 0 w 390058"/>
                <a:gd name="connsiteY2-38" fmla="*/ 234837 h 234837"/>
                <a:gd name="connsiteX3-39" fmla="*/ 386861 w 390058"/>
                <a:gd name="connsiteY3-40" fmla="*/ 231640 h 234837"/>
                <a:gd name="connsiteX0-41" fmla="*/ 386861 w 397219"/>
                <a:gd name="connsiteY0-42" fmla="*/ 231640 h 234837"/>
                <a:gd name="connsiteX1-43" fmla="*/ 390058 w 397219"/>
                <a:gd name="connsiteY1-44" fmla="*/ 90963 h 234837"/>
                <a:gd name="connsiteX2-45" fmla="*/ 0 w 397219"/>
                <a:gd name="connsiteY2-46" fmla="*/ 234837 h 234837"/>
                <a:gd name="connsiteX3-47" fmla="*/ 386861 w 397219"/>
                <a:gd name="connsiteY3-48" fmla="*/ 231640 h 234837"/>
                <a:gd name="connsiteX0-49" fmla="*/ 386861 w 401264"/>
                <a:gd name="connsiteY0-50" fmla="*/ 231640 h 234837"/>
                <a:gd name="connsiteX1-51" fmla="*/ 390058 w 401264"/>
                <a:gd name="connsiteY1-52" fmla="*/ 90963 h 234837"/>
                <a:gd name="connsiteX2-53" fmla="*/ 0 w 401264"/>
                <a:gd name="connsiteY2-54" fmla="*/ 234837 h 234837"/>
                <a:gd name="connsiteX3-55" fmla="*/ 386861 w 401264"/>
                <a:gd name="connsiteY3-56" fmla="*/ 231640 h 234837"/>
                <a:gd name="connsiteX0-57" fmla="*/ 386861 w 406990"/>
                <a:gd name="connsiteY0-58" fmla="*/ 231640 h 234837"/>
                <a:gd name="connsiteX1-59" fmla="*/ 390058 w 406990"/>
                <a:gd name="connsiteY1-60" fmla="*/ 90963 h 234837"/>
                <a:gd name="connsiteX2-61" fmla="*/ 0 w 406990"/>
                <a:gd name="connsiteY2-62" fmla="*/ 234837 h 234837"/>
                <a:gd name="connsiteX3-63" fmla="*/ 386861 w 406990"/>
                <a:gd name="connsiteY3-64" fmla="*/ 231640 h 234837"/>
                <a:gd name="connsiteX0-65" fmla="*/ 386861 w 400092"/>
                <a:gd name="connsiteY0-66" fmla="*/ 231640 h 234837"/>
                <a:gd name="connsiteX1-67" fmla="*/ 390058 w 400092"/>
                <a:gd name="connsiteY1-68" fmla="*/ 90963 h 234837"/>
                <a:gd name="connsiteX2-69" fmla="*/ 0 w 400092"/>
                <a:gd name="connsiteY2-70" fmla="*/ 234837 h 234837"/>
                <a:gd name="connsiteX3-71" fmla="*/ 386861 w 400092"/>
                <a:gd name="connsiteY3-72" fmla="*/ 231640 h 234837"/>
                <a:gd name="connsiteX0-73" fmla="*/ 386861 w 400092"/>
                <a:gd name="connsiteY0-74" fmla="*/ 231640 h 234837"/>
                <a:gd name="connsiteX1-75" fmla="*/ 390058 w 400092"/>
                <a:gd name="connsiteY1-76" fmla="*/ 90963 h 234837"/>
                <a:gd name="connsiteX2-77" fmla="*/ 0 w 400092"/>
                <a:gd name="connsiteY2-78" fmla="*/ 234837 h 234837"/>
                <a:gd name="connsiteX3-79" fmla="*/ 386861 w 400092"/>
                <a:gd name="connsiteY3-80" fmla="*/ 231640 h 234837"/>
                <a:gd name="connsiteX0-81" fmla="*/ 386861 w 400092"/>
                <a:gd name="connsiteY0-82" fmla="*/ 228587 h 231784"/>
                <a:gd name="connsiteX1-83" fmla="*/ 390058 w 400092"/>
                <a:gd name="connsiteY1-84" fmla="*/ 87910 h 231784"/>
                <a:gd name="connsiteX2-85" fmla="*/ 0 w 400092"/>
                <a:gd name="connsiteY2-86" fmla="*/ 231784 h 231784"/>
                <a:gd name="connsiteX3-87" fmla="*/ 386861 w 400092"/>
                <a:gd name="connsiteY3-88" fmla="*/ 228587 h 231784"/>
              </a:gdLst>
              <a:ahLst/>
              <a:cxnLst>
                <a:cxn ang="0">
                  <a:pos x="connsiteX0-1" y="connsiteY0-2"/>
                </a:cxn>
                <a:cxn ang="0">
                  <a:pos x="connsiteX1-3" y="connsiteY1-4"/>
                </a:cxn>
                <a:cxn ang="0">
                  <a:pos x="connsiteX2-5" y="connsiteY2-6"/>
                </a:cxn>
                <a:cxn ang="0">
                  <a:pos x="connsiteX3-7" y="connsiteY3-8"/>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ysClr val="windowText" lastClr="000000">
                <a:lumMod val="50000"/>
                <a:lumOff val="50000"/>
              </a:sysClr>
            </a:solidFill>
            <a:ln w="12700" cap="flat" cmpd="sng" algn="ctr">
              <a:noFill/>
              <a:prstDash val="solid"/>
              <a:miter lim="800000"/>
            </a:ln>
            <a:effectLst/>
          </p:spPr>
          <p:txBody>
            <a:bodyPr rtlCol="0" anchor="ctr"/>
            <a:lstStyle/>
            <a:p>
              <a:pPr algn="ctr" fontAlgn="base">
                <a:spcBef>
                  <a:spcPct val="0"/>
                </a:spcBef>
                <a:spcAft>
                  <a:spcPct val="0"/>
                </a:spcAft>
                <a:defRPr/>
              </a:pPr>
              <a:endParaRPr lang="zh-CN" altLang="en-US" sz="2000" kern="0">
                <a:solidFill>
                  <a:prstClr val="white"/>
                </a:solidFill>
                <a:latin typeface="Calibri" panose="020F0502020204030204"/>
                <a:ea typeface="宋体" panose="02010600030101010101" pitchFamily="2" charset="-122"/>
              </a:endParaRPr>
            </a:p>
          </p:txBody>
        </p:sp>
        <p:sp>
          <p:nvSpPr>
            <p:cNvPr id="47" name="任意多边形 46"/>
            <p:cNvSpPr/>
            <p:nvPr/>
          </p:nvSpPr>
          <p:spPr>
            <a:xfrm flipH="1" flipV="1">
              <a:off x="6595751" y="4204652"/>
              <a:ext cx="2845191" cy="2149585"/>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1" fmla="*/ 0 w 2029722"/>
                <a:gd name="connsiteY0-2" fmla="*/ 1574572 h 1574572"/>
                <a:gd name="connsiteX1-3" fmla="*/ 947203 w 2029722"/>
                <a:gd name="connsiteY1-4" fmla="*/ 0 h 1574572"/>
                <a:gd name="connsiteX2-5" fmla="*/ 1931311 w 2029722"/>
                <a:gd name="connsiteY2-6" fmla="*/ 24603 h 1574572"/>
                <a:gd name="connsiteX3-7" fmla="*/ 2029722 w 2029722"/>
                <a:gd name="connsiteY3-8" fmla="*/ 106612 h 1574572"/>
                <a:gd name="connsiteX4-9" fmla="*/ 1008710 w 2029722"/>
                <a:gd name="connsiteY4-10" fmla="*/ 1570472 h 1574572"/>
                <a:gd name="connsiteX5-11" fmla="*/ 0 w 2029722"/>
                <a:gd name="connsiteY5-12" fmla="*/ 1574572 h 1574572"/>
                <a:gd name="connsiteX0-13" fmla="*/ 0 w 2029722"/>
                <a:gd name="connsiteY0-14" fmla="*/ 1574572 h 1574572"/>
                <a:gd name="connsiteX1-15" fmla="*/ 947203 w 2029722"/>
                <a:gd name="connsiteY1-16" fmla="*/ 0 h 1574572"/>
                <a:gd name="connsiteX2-17" fmla="*/ 1931311 w 2029722"/>
                <a:gd name="connsiteY2-18" fmla="*/ 24603 h 1574572"/>
                <a:gd name="connsiteX3-19" fmla="*/ 2029722 w 2029722"/>
                <a:gd name="connsiteY3-20" fmla="*/ 106612 h 1574572"/>
                <a:gd name="connsiteX4-21" fmla="*/ 1008710 w 2029722"/>
                <a:gd name="connsiteY4-22" fmla="*/ 1570472 h 1574572"/>
                <a:gd name="connsiteX5-23" fmla="*/ 0 w 2029722"/>
                <a:gd name="connsiteY5-24" fmla="*/ 1574572 h 1574572"/>
                <a:gd name="connsiteX0-25" fmla="*/ 0 w 2029722"/>
                <a:gd name="connsiteY0-26" fmla="*/ 1574572 h 1574572"/>
                <a:gd name="connsiteX1-27" fmla="*/ 947203 w 2029722"/>
                <a:gd name="connsiteY1-28" fmla="*/ 0 h 1574572"/>
                <a:gd name="connsiteX2-29" fmla="*/ 1931311 w 2029722"/>
                <a:gd name="connsiteY2-30" fmla="*/ 24603 h 1574572"/>
                <a:gd name="connsiteX3-31" fmla="*/ 2029722 w 2029722"/>
                <a:gd name="connsiteY3-32" fmla="*/ 106612 h 1574572"/>
                <a:gd name="connsiteX4-33" fmla="*/ 1008710 w 2029722"/>
                <a:gd name="connsiteY4-34" fmla="*/ 1570472 h 1574572"/>
                <a:gd name="connsiteX5-35" fmla="*/ 0 w 2029722"/>
                <a:gd name="connsiteY5-36" fmla="*/ 1574572 h 1574572"/>
                <a:gd name="connsiteX0-37" fmla="*/ 0 w 2029722"/>
                <a:gd name="connsiteY0-38" fmla="*/ 1574572 h 1574572"/>
                <a:gd name="connsiteX1-39" fmla="*/ 947203 w 2029722"/>
                <a:gd name="connsiteY1-40" fmla="*/ 0 h 1574572"/>
                <a:gd name="connsiteX2-41" fmla="*/ 1931311 w 2029722"/>
                <a:gd name="connsiteY2-42" fmla="*/ 24603 h 1574572"/>
                <a:gd name="connsiteX3-43" fmla="*/ 2029722 w 2029722"/>
                <a:gd name="connsiteY3-44" fmla="*/ 106612 h 1574572"/>
                <a:gd name="connsiteX4-45" fmla="*/ 1008710 w 2029722"/>
                <a:gd name="connsiteY4-46" fmla="*/ 1570472 h 1574572"/>
                <a:gd name="connsiteX5-47" fmla="*/ 0 w 2029722"/>
                <a:gd name="connsiteY5-48" fmla="*/ 1574572 h 1574572"/>
                <a:gd name="connsiteX0-49" fmla="*/ 0 w 2029722"/>
                <a:gd name="connsiteY0-50" fmla="*/ 1574572 h 1574572"/>
                <a:gd name="connsiteX1-51" fmla="*/ 947203 w 2029722"/>
                <a:gd name="connsiteY1-52" fmla="*/ 0 h 1574572"/>
                <a:gd name="connsiteX2-53" fmla="*/ 1931311 w 2029722"/>
                <a:gd name="connsiteY2-54" fmla="*/ 24603 h 1574572"/>
                <a:gd name="connsiteX3-55" fmla="*/ 2029722 w 2029722"/>
                <a:gd name="connsiteY3-56" fmla="*/ 106612 h 1574572"/>
                <a:gd name="connsiteX4-57" fmla="*/ 1008710 w 2029722"/>
                <a:gd name="connsiteY4-58" fmla="*/ 1570472 h 1574572"/>
                <a:gd name="connsiteX5-59" fmla="*/ 0 w 2029722"/>
                <a:gd name="connsiteY5-60" fmla="*/ 1574572 h 1574572"/>
                <a:gd name="connsiteX0-61" fmla="*/ 0 w 2029722"/>
                <a:gd name="connsiteY0-62" fmla="*/ 1574572 h 1574572"/>
                <a:gd name="connsiteX1-63" fmla="*/ 947203 w 2029722"/>
                <a:gd name="connsiteY1-64" fmla="*/ 0 h 1574572"/>
                <a:gd name="connsiteX2-65" fmla="*/ 1931311 w 2029722"/>
                <a:gd name="connsiteY2-66" fmla="*/ 24603 h 1574572"/>
                <a:gd name="connsiteX3-67" fmla="*/ 2009219 w 2029722"/>
                <a:gd name="connsiteY3-68" fmla="*/ 57406 h 1574572"/>
                <a:gd name="connsiteX4-69" fmla="*/ 2029722 w 2029722"/>
                <a:gd name="connsiteY4-70" fmla="*/ 106612 h 1574572"/>
                <a:gd name="connsiteX5-71" fmla="*/ 1008710 w 2029722"/>
                <a:gd name="connsiteY5-72" fmla="*/ 1570472 h 1574572"/>
                <a:gd name="connsiteX6" fmla="*/ 0 w 2029722"/>
                <a:gd name="connsiteY6" fmla="*/ 1574572 h 1574572"/>
                <a:gd name="connsiteX0-73" fmla="*/ 0 w 2029722"/>
                <a:gd name="connsiteY0-74" fmla="*/ 1574572 h 1574572"/>
                <a:gd name="connsiteX1-75" fmla="*/ 947203 w 2029722"/>
                <a:gd name="connsiteY1-76" fmla="*/ 0 h 1574572"/>
                <a:gd name="connsiteX2-77" fmla="*/ 1931311 w 2029722"/>
                <a:gd name="connsiteY2-78" fmla="*/ 24603 h 1574572"/>
                <a:gd name="connsiteX3-79" fmla="*/ 2009219 w 2029722"/>
                <a:gd name="connsiteY3-80" fmla="*/ 57406 h 1574572"/>
                <a:gd name="connsiteX4-81" fmla="*/ 2029722 w 2029722"/>
                <a:gd name="connsiteY4-82" fmla="*/ 106612 h 1574572"/>
                <a:gd name="connsiteX5-83" fmla="*/ 1008710 w 2029722"/>
                <a:gd name="connsiteY5-84" fmla="*/ 1570472 h 1574572"/>
                <a:gd name="connsiteX6-85" fmla="*/ 0 w 2029722"/>
                <a:gd name="connsiteY6-86" fmla="*/ 1574572 h 1574572"/>
                <a:gd name="connsiteX0-87" fmla="*/ 0 w 2029722"/>
                <a:gd name="connsiteY0-88" fmla="*/ 1574572 h 1574572"/>
                <a:gd name="connsiteX1-89" fmla="*/ 947203 w 2029722"/>
                <a:gd name="connsiteY1-90" fmla="*/ 0 h 1574572"/>
                <a:gd name="connsiteX2-91" fmla="*/ 1931311 w 2029722"/>
                <a:gd name="connsiteY2-92" fmla="*/ 24603 h 1574572"/>
                <a:gd name="connsiteX3-93" fmla="*/ 2009219 w 2029722"/>
                <a:gd name="connsiteY3-94" fmla="*/ 57406 h 1574572"/>
                <a:gd name="connsiteX4-95" fmla="*/ 2029722 w 2029722"/>
                <a:gd name="connsiteY4-96" fmla="*/ 106612 h 1574572"/>
                <a:gd name="connsiteX5-97" fmla="*/ 1029212 w 2029722"/>
                <a:gd name="connsiteY5-98" fmla="*/ 1566371 h 1574572"/>
                <a:gd name="connsiteX6-99" fmla="*/ 0 w 2029722"/>
                <a:gd name="connsiteY6-100" fmla="*/ 1574572 h 1574572"/>
                <a:gd name="connsiteX0-101" fmla="*/ 0 w 2029722"/>
                <a:gd name="connsiteY0-102" fmla="*/ 1574572 h 1574572"/>
                <a:gd name="connsiteX1-103" fmla="*/ 947203 w 2029722"/>
                <a:gd name="connsiteY1-104" fmla="*/ 0 h 1574572"/>
                <a:gd name="connsiteX2-105" fmla="*/ 1931311 w 2029722"/>
                <a:gd name="connsiteY2-106" fmla="*/ 24603 h 1574572"/>
                <a:gd name="connsiteX3-107" fmla="*/ 2009219 w 2029722"/>
                <a:gd name="connsiteY3-108" fmla="*/ 57406 h 1574572"/>
                <a:gd name="connsiteX4-109" fmla="*/ 2029722 w 2029722"/>
                <a:gd name="connsiteY4-110" fmla="*/ 106612 h 1574572"/>
                <a:gd name="connsiteX5-111" fmla="*/ 1029212 w 2029722"/>
                <a:gd name="connsiteY5-112" fmla="*/ 1566371 h 1574572"/>
                <a:gd name="connsiteX6-113" fmla="*/ 0 w 2029722"/>
                <a:gd name="connsiteY6-114" fmla="*/ 1574572 h 1574572"/>
                <a:gd name="connsiteX0-115" fmla="*/ 0 w 2112234"/>
                <a:gd name="connsiteY0-116" fmla="*/ 1602749 h 1602749"/>
                <a:gd name="connsiteX1-117" fmla="*/ 947203 w 2112234"/>
                <a:gd name="connsiteY1-118" fmla="*/ 28177 h 1602749"/>
                <a:gd name="connsiteX2-119" fmla="*/ 1931311 w 2112234"/>
                <a:gd name="connsiteY2-120" fmla="*/ 52780 h 1602749"/>
                <a:gd name="connsiteX3-121" fmla="*/ 2029722 w 2112234"/>
                <a:gd name="connsiteY3-122" fmla="*/ 134789 h 1602749"/>
                <a:gd name="connsiteX4-123" fmla="*/ 1029212 w 2112234"/>
                <a:gd name="connsiteY4-124" fmla="*/ 1594548 h 1602749"/>
                <a:gd name="connsiteX5-125" fmla="*/ 0 w 2112234"/>
                <a:gd name="connsiteY5-126" fmla="*/ 1602749 h 1602749"/>
                <a:gd name="connsiteX0-127" fmla="*/ 0 w 2094991"/>
                <a:gd name="connsiteY0-128" fmla="*/ 1602749 h 1602749"/>
                <a:gd name="connsiteX1-129" fmla="*/ 947203 w 2094991"/>
                <a:gd name="connsiteY1-130" fmla="*/ 28177 h 1602749"/>
                <a:gd name="connsiteX2-131" fmla="*/ 1931311 w 2094991"/>
                <a:gd name="connsiteY2-132" fmla="*/ 52780 h 1602749"/>
                <a:gd name="connsiteX3-133" fmla="*/ 2029722 w 2094991"/>
                <a:gd name="connsiteY3-134" fmla="*/ 134789 h 1602749"/>
                <a:gd name="connsiteX4-135" fmla="*/ 1029212 w 2094991"/>
                <a:gd name="connsiteY4-136" fmla="*/ 1594548 h 1602749"/>
                <a:gd name="connsiteX5-137" fmla="*/ 0 w 2094991"/>
                <a:gd name="connsiteY5-138" fmla="*/ 1602749 h 1602749"/>
                <a:gd name="connsiteX0-139" fmla="*/ 0 w 2029722"/>
                <a:gd name="connsiteY0-140" fmla="*/ 1574572 h 1574572"/>
                <a:gd name="connsiteX1-141" fmla="*/ 947203 w 2029722"/>
                <a:gd name="connsiteY1-142" fmla="*/ 0 h 1574572"/>
                <a:gd name="connsiteX2-143" fmla="*/ 1931311 w 2029722"/>
                <a:gd name="connsiteY2-144" fmla="*/ 24603 h 1574572"/>
                <a:gd name="connsiteX3-145" fmla="*/ 2029722 w 2029722"/>
                <a:gd name="connsiteY3-146" fmla="*/ 106612 h 1574572"/>
                <a:gd name="connsiteX4-147" fmla="*/ 1029212 w 2029722"/>
                <a:gd name="connsiteY4-148" fmla="*/ 1566371 h 1574572"/>
                <a:gd name="connsiteX5-149" fmla="*/ 0 w 2029722"/>
                <a:gd name="connsiteY5-150" fmla="*/ 1574572 h 1574572"/>
                <a:gd name="connsiteX0-151" fmla="*/ 0 w 2029722"/>
                <a:gd name="connsiteY0-152" fmla="*/ 1574572 h 1574572"/>
                <a:gd name="connsiteX1-153" fmla="*/ 947203 w 2029722"/>
                <a:gd name="connsiteY1-154" fmla="*/ 0 h 1574572"/>
                <a:gd name="connsiteX2-155" fmla="*/ 1931311 w 2029722"/>
                <a:gd name="connsiteY2-156" fmla="*/ 24603 h 1574572"/>
                <a:gd name="connsiteX3-157" fmla="*/ 2029722 w 2029722"/>
                <a:gd name="connsiteY3-158" fmla="*/ 106612 h 1574572"/>
                <a:gd name="connsiteX4-159" fmla="*/ 1029212 w 2029722"/>
                <a:gd name="connsiteY4-160" fmla="*/ 1566371 h 1574572"/>
                <a:gd name="connsiteX5-161" fmla="*/ 0 w 2029722"/>
                <a:gd name="connsiteY5-162" fmla="*/ 1574572 h 1574572"/>
                <a:gd name="connsiteX0-163" fmla="*/ 0 w 2026763"/>
                <a:gd name="connsiteY0-164" fmla="*/ 1574572 h 1574572"/>
                <a:gd name="connsiteX1-165" fmla="*/ 947203 w 2026763"/>
                <a:gd name="connsiteY1-166" fmla="*/ 0 h 1574572"/>
                <a:gd name="connsiteX2-167" fmla="*/ 1931311 w 2026763"/>
                <a:gd name="connsiteY2-168" fmla="*/ 24603 h 1574572"/>
                <a:gd name="connsiteX3-169" fmla="*/ 2026763 w 2026763"/>
                <a:gd name="connsiteY3-170" fmla="*/ 118448 h 1574572"/>
                <a:gd name="connsiteX4-171" fmla="*/ 1029212 w 2026763"/>
                <a:gd name="connsiteY4-172" fmla="*/ 1566371 h 1574572"/>
                <a:gd name="connsiteX5-173" fmla="*/ 0 w 2026763"/>
                <a:gd name="connsiteY5-174" fmla="*/ 1574572 h 1574572"/>
                <a:gd name="connsiteX0-175" fmla="*/ 0 w 1994106"/>
                <a:gd name="connsiteY0-176" fmla="*/ 1564775 h 1566371"/>
                <a:gd name="connsiteX1-177" fmla="*/ 914546 w 1994106"/>
                <a:gd name="connsiteY1-178" fmla="*/ 0 h 1566371"/>
                <a:gd name="connsiteX2-179" fmla="*/ 1898654 w 1994106"/>
                <a:gd name="connsiteY2-180" fmla="*/ 24603 h 1566371"/>
                <a:gd name="connsiteX3-181" fmla="*/ 1994106 w 1994106"/>
                <a:gd name="connsiteY3-182" fmla="*/ 118448 h 1566371"/>
                <a:gd name="connsiteX4-183" fmla="*/ 996555 w 1994106"/>
                <a:gd name="connsiteY4-184" fmla="*/ 1566371 h 1566371"/>
                <a:gd name="connsiteX5-185" fmla="*/ 0 w 1994106"/>
                <a:gd name="connsiteY5-186" fmla="*/ 1564775 h 1566371"/>
                <a:gd name="connsiteX0-187" fmla="*/ 0 w 2010434"/>
                <a:gd name="connsiteY0-188" fmla="*/ 1564775 h 1566371"/>
                <a:gd name="connsiteX1-189" fmla="*/ 930874 w 2010434"/>
                <a:gd name="connsiteY1-190" fmla="*/ 0 h 1566371"/>
                <a:gd name="connsiteX2-191" fmla="*/ 1914982 w 2010434"/>
                <a:gd name="connsiteY2-192" fmla="*/ 24603 h 1566371"/>
                <a:gd name="connsiteX3-193" fmla="*/ 2010434 w 2010434"/>
                <a:gd name="connsiteY3-194" fmla="*/ 118448 h 1566371"/>
                <a:gd name="connsiteX4-195" fmla="*/ 1012883 w 2010434"/>
                <a:gd name="connsiteY4-196" fmla="*/ 1566371 h 1566371"/>
                <a:gd name="connsiteX5-197" fmla="*/ 0 w 2010434"/>
                <a:gd name="connsiteY5-198" fmla="*/ 1564775 h 1566371"/>
                <a:gd name="connsiteX0-199" fmla="*/ 0 w 2023497"/>
                <a:gd name="connsiteY0-200" fmla="*/ 1519055 h 1566371"/>
                <a:gd name="connsiteX1-201" fmla="*/ 943937 w 2023497"/>
                <a:gd name="connsiteY1-202" fmla="*/ 0 h 1566371"/>
                <a:gd name="connsiteX2-203" fmla="*/ 1928045 w 2023497"/>
                <a:gd name="connsiteY2-204" fmla="*/ 24603 h 1566371"/>
                <a:gd name="connsiteX3-205" fmla="*/ 2023497 w 2023497"/>
                <a:gd name="connsiteY3-206" fmla="*/ 118448 h 1566371"/>
                <a:gd name="connsiteX4-207" fmla="*/ 1025946 w 2023497"/>
                <a:gd name="connsiteY4-208" fmla="*/ 1566371 h 1566371"/>
                <a:gd name="connsiteX5-209" fmla="*/ 0 w 2023497"/>
                <a:gd name="connsiteY5-210" fmla="*/ 1519055 h 1566371"/>
                <a:gd name="connsiteX0-211" fmla="*/ 0 w 2023497"/>
                <a:gd name="connsiteY0-212" fmla="*/ 1519055 h 1519055"/>
                <a:gd name="connsiteX1-213" fmla="*/ 943937 w 2023497"/>
                <a:gd name="connsiteY1-214" fmla="*/ 0 h 1519055"/>
                <a:gd name="connsiteX2-215" fmla="*/ 1928045 w 2023497"/>
                <a:gd name="connsiteY2-216" fmla="*/ 24603 h 1519055"/>
                <a:gd name="connsiteX3-217" fmla="*/ 2023497 w 2023497"/>
                <a:gd name="connsiteY3-218" fmla="*/ 118448 h 1519055"/>
                <a:gd name="connsiteX4-219" fmla="*/ 1019415 w 2023497"/>
                <a:gd name="connsiteY4-220" fmla="*/ 1491259 h 1519055"/>
                <a:gd name="connsiteX5-221" fmla="*/ 0 w 2023497"/>
                <a:gd name="connsiteY5-222" fmla="*/ 1519055 h 1519055"/>
                <a:gd name="connsiteX0-223" fmla="*/ 0 w 2023497"/>
                <a:gd name="connsiteY0-224" fmla="*/ 1519055 h 1519055"/>
                <a:gd name="connsiteX1-225" fmla="*/ 943937 w 2023497"/>
                <a:gd name="connsiteY1-226" fmla="*/ 0 h 1519055"/>
                <a:gd name="connsiteX2-227" fmla="*/ 1928045 w 2023497"/>
                <a:gd name="connsiteY2-228" fmla="*/ 24603 h 1519055"/>
                <a:gd name="connsiteX3-229" fmla="*/ 2023497 w 2023497"/>
                <a:gd name="connsiteY3-230" fmla="*/ 118448 h 1519055"/>
                <a:gd name="connsiteX4-231" fmla="*/ 1019415 w 2023497"/>
                <a:gd name="connsiteY4-232" fmla="*/ 1504322 h 1519055"/>
                <a:gd name="connsiteX5-233" fmla="*/ 0 w 2023497"/>
                <a:gd name="connsiteY5-234" fmla="*/ 1519055 h 1519055"/>
                <a:gd name="connsiteX0-235" fmla="*/ 0 w 2023497"/>
                <a:gd name="connsiteY0-236" fmla="*/ 1519055 h 1519055"/>
                <a:gd name="connsiteX1-237" fmla="*/ 943937 w 2023497"/>
                <a:gd name="connsiteY1-238" fmla="*/ 0 h 1519055"/>
                <a:gd name="connsiteX2-239" fmla="*/ 1928045 w 2023497"/>
                <a:gd name="connsiteY2-240" fmla="*/ 24603 h 1519055"/>
                <a:gd name="connsiteX3-241" fmla="*/ 2023497 w 2023497"/>
                <a:gd name="connsiteY3-242" fmla="*/ 118448 h 1519055"/>
                <a:gd name="connsiteX4-243" fmla="*/ 1029212 w 2023497"/>
                <a:gd name="connsiteY4-244" fmla="*/ 1507588 h 1519055"/>
                <a:gd name="connsiteX5-245" fmla="*/ 0 w 2023497"/>
                <a:gd name="connsiteY5-246" fmla="*/ 1519055 h 1519055"/>
                <a:gd name="connsiteX0-247" fmla="*/ 0 w 2023497"/>
                <a:gd name="connsiteY0-248" fmla="*/ 1519055 h 1548476"/>
                <a:gd name="connsiteX1-249" fmla="*/ 943937 w 2023497"/>
                <a:gd name="connsiteY1-250" fmla="*/ 0 h 1548476"/>
                <a:gd name="connsiteX2-251" fmla="*/ 1928045 w 2023497"/>
                <a:gd name="connsiteY2-252" fmla="*/ 24603 h 1548476"/>
                <a:gd name="connsiteX3-253" fmla="*/ 2023497 w 2023497"/>
                <a:gd name="connsiteY3-254" fmla="*/ 118448 h 1548476"/>
                <a:gd name="connsiteX4-255" fmla="*/ 1025495 w 2023497"/>
                <a:gd name="connsiteY4-256" fmla="*/ 1548476 h 1548476"/>
                <a:gd name="connsiteX5-257" fmla="*/ 0 w 2023497"/>
                <a:gd name="connsiteY5-258" fmla="*/ 1519055 h 1548476"/>
                <a:gd name="connsiteX0-259" fmla="*/ 0 w 2023497"/>
                <a:gd name="connsiteY0-260" fmla="*/ 1537640 h 1548476"/>
                <a:gd name="connsiteX1-261" fmla="*/ 943937 w 2023497"/>
                <a:gd name="connsiteY1-262" fmla="*/ 0 h 1548476"/>
                <a:gd name="connsiteX2-263" fmla="*/ 1928045 w 2023497"/>
                <a:gd name="connsiteY2-264" fmla="*/ 24603 h 1548476"/>
                <a:gd name="connsiteX3-265" fmla="*/ 2023497 w 2023497"/>
                <a:gd name="connsiteY3-266" fmla="*/ 118448 h 1548476"/>
                <a:gd name="connsiteX4-267" fmla="*/ 1025495 w 2023497"/>
                <a:gd name="connsiteY4-268" fmla="*/ 1548476 h 1548476"/>
                <a:gd name="connsiteX5-269" fmla="*/ 0 w 2023497"/>
                <a:gd name="connsiteY5-270" fmla="*/ 1537640 h 1548476"/>
                <a:gd name="connsiteX0-271" fmla="*/ 0 w 2023497"/>
                <a:gd name="connsiteY0-272" fmla="*/ 1545841 h 1548476"/>
                <a:gd name="connsiteX1-273" fmla="*/ 943937 w 2023497"/>
                <a:gd name="connsiteY1-274" fmla="*/ 0 h 1548476"/>
                <a:gd name="connsiteX2-275" fmla="*/ 1928045 w 2023497"/>
                <a:gd name="connsiteY2-276" fmla="*/ 24603 h 1548476"/>
                <a:gd name="connsiteX3-277" fmla="*/ 2023497 w 2023497"/>
                <a:gd name="connsiteY3-278" fmla="*/ 118448 h 1548476"/>
                <a:gd name="connsiteX4-279" fmla="*/ 1025495 w 2023497"/>
                <a:gd name="connsiteY4-280" fmla="*/ 1548476 h 1548476"/>
                <a:gd name="connsiteX5-281" fmla="*/ 0 w 2023497"/>
                <a:gd name="connsiteY5-282" fmla="*/ 1545841 h 1548476"/>
                <a:gd name="connsiteX0-283" fmla="*/ 0 w 2023497"/>
                <a:gd name="connsiteY0-284" fmla="*/ 1545841 h 1560778"/>
                <a:gd name="connsiteX1-285" fmla="*/ 943937 w 2023497"/>
                <a:gd name="connsiteY1-286" fmla="*/ 0 h 1560778"/>
                <a:gd name="connsiteX2-287" fmla="*/ 1928045 w 2023497"/>
                <a:gd name="connsiteY2-288" fmla="*/ 24603 h 1560778"/>
                <a:gd name="connsiteX3-289" fmla="*/ 2023497 w 2023497"/>
                <a:gd name="connsiteY3-290" fmla="*/ 118448 h 1560778"/>
                <a:gd name="connsiteX4-291" fmla="*/ 1013194 w 2023497"/>
                <a:gd name="connsiteY4-292" fmla="*/ 1560778 h 1560778"/>
                <a:gd name="connsiteX5-293" fmla="*/ 0 w 2023497"/>
                <a:gd name="connsiteY5-294" fmla="*/ 1545841 h 1560778"/>
                <a:gd name="connsiteX0-295" fmla="*/ 0 w 2023497"/>
                <a:gd name="connsiteY0-296" fmla="*/ 1545841 h 1545841"/>
                <a:gd name="connsiteX1-297" fmla="*/ 943937 w 2023497"/>
                <a:gd name="connsiteY1-298" fmla="*/ 0 h 1545841"/>
                <a:gd name="connsiteX2-299" fmla="*/ 1928045 w 2023497"/>
                <a:gd name="connsiteY2-300" fmla="*/ 24603 h 1545841"/>
                <a:gd name="connsiteX3-301" fmla="*/ 2023497 w 2023497"/>
                <a:gd name="connsiteY3-302" fmla="*/ 118448 h 1545841"/>
                <a:gd name="connsiteX4-303" fmla="*/ 1013194 w 2023497"/>
                <a:gd name="connsiteY4-304" fmla="*/ 1544377 h 1545841"/>
                <a:gd name="connsiteX5-305" fmla="*/ 0 w 2023497"/>
                <a:gd name="connsiteY5-306" fmla="*/ 1545841 h 1545841"/>
                <a:gd name="connsiteX0-307" fmla="*/ 0 w 2023497"/>
                <a:gd name="connsiteY0-308" fmla="*/ 1545841 h 1552578"/>
                <a:gd name="connsiteX1-309" fmla="*/ 943937 w 2023497"/>
                <a:gd name="connsiteY1-310" fmla="*/ 0 h 1552578"/>
                <a:gd name="connsiteX2-311" fmla="*/ 1928045 w 2023497"/>
                <a:gd name="connsiteY2-312" fmla="*/ 24603 h 1552578"/>
                <a:gd name="connsiteX3-313" fmla="*/ 2023497 w 2023497"/>
                <a:gd name="connsiteY3-314" fmla="*/ 118448 h 1552578"/>
                <a:gd name="connsiteX4-315" fmla="*/ 1009093 w 2023497"/>
                <a:gd name="connsiteY4-316" fmla="*/ 1552578 h 1552578"/>
                <a:gd name="connsiteX5-317" fmla="*/ 0 w 2023497"/>
                <a:gd name="connsiteY5-318" fmla="*/ 1545841 h 1552578"/>
                <a:gd name="connsiteX0-319" fmla="*/ 0 w 2023497"/>
                <a:gd name="connsiteY0-320" fmla="*/ 1522046 h 1528783"/>
                <a:gd name="connsiteX1-321" fmla="*/ 930340 w 2023497"/>
                <a:gd name="connsiteY1-322" fmla="*/ 0 h 1528783"/>
                <a:gd name="connsiteX2-323" fmla="*/ 1928045 w 2023497"/>
                <a:gd name="connsiteY2-324" fmla="*/ 808 h 1528783"/>
                <a:gd name="connsiteX3-325" fmla="*/ 2023497 w 2023497"/>
                <a:gd name="connsiteY3-326" fmla="*/ 94653 h 1528783"/>
                <a:gd name="connsiteX4-327" fmla="*/ 1009093 w 2023497"/>
                <a:gd name="connsiteY4-328" fmla="*/ 1528783 h 1528783"/>
                <a:gd name="connsiteX5-329" fmla="*/ 0 w 2023497"/>
                <a:gd name="connsiteY5-330" fmla="*/ 1522046 h 15287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023497" h="1528783">
                  <a:moveTo>
                    <a:pt x="0" y="1522046"/>
                  </a:moveTo>
                  <a:cubicBezTo>
                    <a:pt x="656072" y="127894"/>
                    <a:pt x="631008" y="123013"/>
                    <a:pt x="930340" y="0"/>
                  </a:cubicBezTo>
                  <a:lnTo>
                    <a:pt x="1928045" y="808"/>
                  </a:lnTo>
                  <a:cubicBezTo>
                    <a:pt x="1982258" y="28102"/>
                    <a:pt x="1995253" y="44861"/>
                    <a:pt x="2023497" y="94653"/>
                  </a:cubicBezTo>
                  <a:cubicBezTo>
                    <a:pt x="1744667" y="-204681"/>
                    <a:pt x="1259220" y="1077734"/>
                    <a:pt x="1009093" y="1528783"/>
                  </a:cubicBezTo>
                  <a:lnTo>
                    <a:pt x="0" y="1522046"/>
                  </a:lnTo>
                  <a:close/>
                </a:path>
              </a:pathLst>
            </a:custGeom>
            <a:solidFill>
              <a:srgbClr val="FFC000"/>
            </a:solidFill>
            <a:ln w="12700" cap="flat" cmpd="sng" algn="ctr">
              <a:noFill/>
              <a:prstDash val="solid"/>
              <a:miter lim="800000"/>
            </a:ln>
            <a:effectLst/>
          </p:spPr>
          <p:txBody>
            <a:bodyPr rtlCol="0" anchor="ctr"/>
            <a:lstStyle/>
            <a:p>
              <a:pPr algn="ctr" fontAlgn="base">
                <a:spcBef>
                  <a:spcPct val="0"/>
                </a:spcBef>
                <a:spcAft>
                  <a:spcPct val="0"/>
                </a:spcAft>
                <a:defRPr/>
              </a:pPr>
              <a:endParaRPr lang="zh-CN" altLang="en-US" sz="2000" kern="0">
                <a:solidFill>
                  <a:prstClr val="white"/>
                </a:solidFill>
                <a:latin typeface="Calibri" panose="020F0502020204030204"/>
                <a:ea typeface="宋体" panose="02010600030101010101" pitchFamily="2" charset="-122"/>
              </a:endParaRPr>
            </a:p>
          </p:txBody>
        </p:sp>
      </p:grpSp>
      <p:grpSp>
        <p:nvGrpSpPr>
          <p:cNvPr id="48" name="组合 47"/>
          <p:cNvGrpSpPr/>
          <p:nvPr/>
        </p:nvGrpSpPr>
        <p:grpSpPr>
          <a:xfrm>
            <a:off x="3371190" y="3614553"/>
            <a:ext cx="2155351" cy="1644592"/>
            <a:chOff x="3231887" y="4185258"/>
            <a:chExt cx="2868772" cy="2188952"/>
          </a:xfrm>
          <a:gradFill flip="none" rotWithShape="1">
            <a:gsLst>
              <a:gs pos="0">
                <a:srgbClr val="0170C1">
                  <a:shade val="30000"/>
                  <a:satMod val="115000"/>
                </a:srgbClr>
              </a:gs>
              <a:gs pos="50000">
                <a:srgbClr val="0170C1">
                  <a:shade val="67500"/>
                  <a:satMod val="115000"/>
                </a:srgbClr>
              </a:gs>
              <a:gs pos="100000">
                <a:srgbClr val="0170C1">
                  <a:shade val="100000"/>
                  <a:satMod val="115000"/>
                </a:srgbClr>
              </a:gs>
            </a:gsLst>
            <a:lin ang="5400000" scaled="1"/>
            <a:tileRect/>
          </a:gradFill>
        </p:grpSpPr>
        <p:sp>
          <p:nvSpPr>
            <p:cNvPr id="49" name="任意多边形 48"/>
            <p:cNvSpPr/>
            <p:nvPr/>
          </p:nvSpPr>
          <p:spPr>
            <a:xfrm flipV="1">
              <a:off x="5538099" y="5984842"/>
              <a:ext cx="562560" cy="325906"/>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1" fmla="*/ 367678 w 370875"/>
                <a:gd name="connsiteY0-2" fmla="*/ 232793 h 232793"/>
                <a:gd name="connsiteX1-3" fmla="*/ 370875 w 370875"/>
                <a:gd name="connsiteY1-4" fmla="*/ 92116 h 232793"/>
                <a:gd name="connsiteX2-5" fmla="*/ 0 w 370875"/>
                <a:gd name="connsiteY2-6" fmla="*/ 226398 h 232793"/>
                <a:gd name="connsiteX3-7" fmla="*/ 367678 w 370875"/>
                <a:gd name="connsiteY3-8" fmla="*/ 232793 h 232793"/>
                <a:gd name="connsiteX0-9" fmla="*/ 367678 w 370875"/>
                <a:gd name="connsiteY0-10" fmla="*/ 233290 h 233290"/>
                <a:gd name="connsiteX1-11" fmla="*/ 370875 w 370875"/>
                <a:gd name="connsiteY1-12" fmla="*/ 92613 h 233290"/>
                <a:gd name="connsiteX2-13" fmla="*/ 0 w 370875"/>
                <a:gd name="connsiteY2-14" fmla="*/ 226895 h 233290"/>
                <a:gd name="connsiteX3-15" fmla="*/ 367678 w 370875"/>
                <a:gd name="connsiteY3-16" fmla="*/ 233290 h 233290"/>
                <a:gd name="connsiteX0-17" fmla="*/ 367678 w 370875"/>
                <a:gd name="connsiteY0-18" fmla="*/ 229170 h 229170"/>
                <a:gd name="connsiteX1-19" fmla="*/ 370875 w 370875"/>
                <a:gd name="connsiteY1-20" fmla="*/ 88493 h 229170"/>
                <a:gd name="connsiteX2-21" fmla="*/ 0 w 370875"/>
                <a:gd name="connsiteY2-22" fmla="*/ 222775 h 229170"/>
                <a:gd name="connsiteX3-23" fmla="*/ 367678 w 370875"/>
                <a:gd name="connsiteY3-24" fmla="*/ 229170 h 229170"/>
                <a:gd name="connsiteX0-25" fmla="*/ 386861 w 390058"/>
                <a:gd name="connsiteY0-26" fmla="*/ 227542 h 230739"/>
                <a:gd name="connsiteX1-27" fmla="*/ 390058 w 390058"/>
                <a:gd name="connsiteY1-28" fmla="*/ 86865 h 230739"/>
                <a:gd name="connsiteX2-29" fmla="*/ 0 w 390058"/>
                <a:gd name="connsiteY2-30" fmla="*/ 230739 h 230739"/>
                <a:gd name="connsiteX3-31" fmla="*/ 386861 w 390058"/>
                <a:gd name="connsiteY3-32" fmla="*/ 227542 h 230739"/>
                <a:gd name="connsiteX0-33" fmla="*/ 386861 w 390058"/>
                <a:gd name="connsiteY0-34" fmla="*/ 231640 h 234837"/>
                <a:gd name="connsiteX1-35" fmla="*/ 390058 w 390058"/>
                <a:gd name="connsiteY1-36" fmla="*/ 90963 h 234837"/>
                <a:gd name="connsiteX2-37" fmla="*/ 0 w 390058"/>
                <a:gd name="connsiteY2-38" fmla="*/ 234837 h 234837"/>
                <a:gd name="connsiteX3-39" fmla="*/ 386861 w 390058"/>
                <a:gd name="connsiteY3-40" fmla="*/ 231640 h 234837"/>
                <a:gd name="connsiteX0-41" fmla="*/ 386861 w 397219"/>
                <a:gd name="connsiteY0-42" fmla="*/ 231640 h 234837"/>
                <a:gd name="connsiteX1-43" fmla="*/ 390058 w 397219"/>
                <a:gd name="connsiteY1-44" fmla="*/ 90963 h 234837"/>
                <a:gd name="connsiteX2-45" fmla="*/ 0 w 397219"/>
                <a:gd name="connsiteY2-46" fmla="*/ 234837 h 234837"/>
                <a:gd name="connsiteX3-47" fmla="*/ 386861 w 397219"/>
                <a:gd name="connsiteY3-48" fmla="*/ 231640 h 234837"/>
                <a:gd name="connsiteX0-49" fmla="*/ 386861 w 401264"/>
                <a:gd name="connsiteY0-50" fmla="*/ 231640 h 234837"/>
                <a:gd name="connsiteX1-51" fmla="*/ 390058 w 401264"/>
                <a:gd name="connsiteY1-52" fmla="*/ 90963 h 234837"/>
                <a:gd name="connsiteX2-53" fmla="*/ 0 w 401264"/>
                <a:gd name="connsiteY2-54" fmla="*/ 234837 h 234837"/>
                <a:gd name="connsiteX3-55" fmla="*/ 386861 w 401264"/>
                <a:gd name="connsiteY3-56" fmla="*/ 231640 h 234837"/>
                <a:gd name="connsiteX0-57" fmla="*/ 386861 w 406990"/>
                <a:gd name="connsiteY0-58" fmla="*/ 231640 h 234837"/>
                <a:gd name="connsiteX1-59" fmla="*/ 390058 w 406990"/>
                <a:gd name="connsiteY1-60" fmla="*/ 90963 h 234837"/>
                <a:gd name="connsiteX2-61" fmla="*/ 0 w 406990"/>
                <a:gd name="connsiteY2-62" fmla="*/ 234837 h 234837"/>
                <a:gd name="connsiteX3-63" fmla="*/ 386861 w 406990"/>
                <a:gd name="connsiteY3-64" fmla="*/ 231640 h 234837"/>
                <a:gd name="connsiteX0-65" fmla="*/ 386861 w 400092"/>
                <a:gd name="connsiteY0-66" fmla="*/ 231640 h 234837"/>
                <a:gd name="connsiteX1-67" fmla="*/ 390058 w 400092"/>
                <a:gd name="connsiteY1-68" fmla="*/ 90963 h 234837"/>
                <a:gd name="connsiteX2-69" fmla="*/ 0 w 400092"/>
                <a:gd name="connsiteY2-70" fmla="*/ 234837 h 234837"/>
                <a:gd name="connsiteX3-71" fmla="*/ 386861 w 400092"/>
                <a:gd name="connsiteY3-72" fmla="*/ 231640 h 234837"/>
                <a:gd name="connsiteX0-73" fmla="*/ 386861 w 400092"/>
                <a:gd name="connsiteY0-74" fmla="*/ 231640 h 234837"/>
                <a:gd name="connsiteX1-75" fmla="*/ 390058 w 400092"/>
                <a:gd name="connsiteY1-76" fmla="*/ 90963 h 234837"/>
                <a:gd name="connsiteX2-77" fmla="*/ 0 w 400092"/>
                <a:gd name="connsiteY2-78" fmla="*/ 234837 h 234837"/>
                <a:gd name="connsiteX3-79" fmla="*/ 386861 w 400092"/>
                <a:gd name="connsiteY3-80" fmla="*/ 231640 h 234837"/>
                <a:gd name="connsiteX0-81" fmla="*/ 386861 w 400092"/>
                <a:gd name="connsiteY0-82" fmla="*/ 228587 h 231784"/>
                <a:gd name="connsiteX1-83" fmla="*/ 390058 w 400092"/>
                <a:gd name="connsiteY1-84" fmla="*/ 87910 h 231784"/>
                <a:gd name="connsiteX2-85" fmla="*/ 0 w 400092"/>
                <a:gd name="connsiteY2-86" fmla="*/ 231784 h 231784"/>
                <a:gd name="connsiteX3-87" fmla="*/ 386861 w 400092"/>
                <a:gd name="connsiteY3-88" fmla="*/ 228587 h 231784"/>
              </a:gdLst>
              <a:ahLst/>
              <a:cxnLst>
                <a:cxn ang="0">
                  <a:pos x="connsiteX0-1" y="connsiteY0-2"/>
                </a:cxn>
                <a:cxn ang="0">
                  <a:pos x="connsiteX1-3" y="connsiteY1-4"/>
                </a:cxn>
                <a:cxn ang="0">
                  <a:pos x="connsiteX2-5" y="connsiteY2-6"/>
                </a:cxn>
                <a:cxn ang="0">
                  <a:pos x="connsiteX3-7" y="connsiteY3-8"/>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ysClr val="windowText" lastClr="000000">
                <a:lumMod val="50000"/>
                <a:lumOff val="50000"/>
              </a:sysClr>
            </a:solidFill>
            <a:ln w="12700" cap="flat" cmpd="sng" algn="ctr">
              <a:noFill/>
              <a:prstDash val="solid"/>
              <a:miter lim="800000"/>
            </a:ln>
            <a:effectLst/>
          </p:spPr>
          <p:txBody>
            <a:bodyPr rtlCol="0" anchor="ctr"/>
            <a:lstStyle/>
            <a:p>
              <a:pPr algn="ctr" fontAlgn="base">
                <a:spcBef>
                  <a:spcPct val="0"/>
                </a:spcBef>
                <a:spcAft>
                  <a:spcPct val="0"/>
                </a:spcAft>
                <a:defRPr/>
              </a:pPr>
              <a:endParaRPr lang="zh-CN" altLang="en-US" sz="2000" kern="0">
                <a:solidFill>
                  <a:prstClr val="white"/>
                </a:solidFill>
                <a:latin typeface="Calibri" panose="020F0502020204030204"/>
                <a:ea typeface="宋体" panose="02010600030101010101" pitchFamily="2" charset="-122"/>
              </a:endParaRPr>
            </a:p>
          </p:txBody>
        </p:sp>
        <p:sp>
          <p:nvSpPr>
            <p:cNvPr id="50" name="任意多边形 49"/>
            <p:cNvSpPr/>
            <p:nvPr/>
          </p:nvSpPr>
          <p:spPr>
            <a:xfrm flipV="1">
              <a:off x="3231887" y="4185258"/>
              <a:ext cx="2840599" cy="2188952"/>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1" fmla="*/ 0 w 2029722"/>
                <a:gd name="connsiteY0-2" fmla="*/ 1574572 h 1574572"/>
                <a:gd name="connsiteX1-3" fmla="*/ 947203 w 2029722"/>
                <a:gd name="connsiteY1-4" fmla="*/ 0 h 1574572"/>
                <a:gd name="connsiteX2-5" fmla="*/ 1931311 w 2029722"/>
                <a:gd name="connsiteY2-6" fmla="*/ 24603 h 1574572"/>
                <a:gd name="connsiteX3-7" fmla="*/ 2029722 w 2029722"/>
                <a:gd name="connsiteY3-8" fmla="*/ 106612 h 1574572"/>
                <a:gd name="connsiteX4-9" fmla="*/ 1008710 w 2029722"/>
                <a:gd name="connsiteY4-10" fmla="*/ 1570472 h 1574572"/>
                <a:gd name="connsiteX5-11" fmla="*/ 0 w 2029722"/>
                <a:gd name="connsiteY5-12" fmla="*/ 1574572 h 1574572"/>
                <a:gd name="connsiteX0-13" fmla="*/ 0 w 2029722"/>
                <a:gd name="connsiteY0-14" fmla="*/ 1574572 h 1574572"/>
                <a:gd name="connsiteX1-15" fmla="*/ 947203 w 2029722"/>
                <a:gd name="connsiteY1-16" fmla="*/ 0 h 1574572"/>
                <a:gd name="connsiteX2-17" fmla="*/ 1931311 w 2029722"/>
                <a:gd name="connsiteY2-18" fmla="*/ 24603 h 1574572"/>
                <a:gd name="connsiteX3-19" fmla="*/ 2029722 w 2029722"/>
                <a:gd name="connsiteY3-20" fmla="*/ 106612 h 1574572"/>
                <a:gd name="connsiteX4-21" fmla="*/ 1008710 w 2029722"/>
                <a:gd name="connsiteY4-22" fmla="*/ 1570472 h 1574572"/>
                <a:gd name="connsiteX5-23" fmla="*/ 0 w 2029722"/>
                <a:gd name="connsiteY5-24" fmla="*/ 1574572 h 1574572"/>
                <a:gd name="connsiteX0-25" fmla="*/ 0 w 2029722"/>
                <a:gd name="connsiteY0-26" fmla="*/ 1574572 h 1574572"/>
                <a:gd name="connsiteX1-27" fmla="*/ 947203 w 2029722"/>
                <a:gd name="connsiteY1-28" fmla="*/ 0 h 1574572"/>
                <a:gd name="connsiteX2-29" fmla="*/ 1931311 w 2029722"/>
                <a:gd name="connsiteY2-30" fmla="*/ 24603 h 1574572"/>
                <a:gd name="connsiteX3-31" fmla="*/ 2029722 w 2029722"/>
                <a:gd name="connsiteY3-32" fmla="*/ 106612 h 1574572"/>
                <a:gd name="connsiteX4-33" fmla="*/ 1008710 w 2029722"/>
                <a:gd name="connsiteY4-34" fmla="*/ 1570472 h 1574572"/>
                <a:gd name="connsiteX5-35" fmla="*/ 0 w 2029722"/>
                <a:gd name="connsiteY5-36" fmla="*/ 1574572 h 1574572"/>
                <a:gd name="connsiteX0-37" fmla="*/ 0 w 2029722"/>
                <a:gd name="connsiteY0-38" fmla="*/ 1574572 h 1574572"/>
                <a:gd name="connsiteX1-39" fmla="*/ 947203 w 2029722"/>
                <a:gd name="connsiteY1-40" fmla="*/ 0 h 1574572"/>
                <a:gd name="connsiteX2-41" fmla="*/ 1931311 w 2029722"/>
                <a:gd name="connsiteY2-42" fmla="*/ 24603 h 1574572"/>
                <a:gd name="connsiteX3-43" fmla="*/ 2029722 w 2029722"/>
                <a:gd name="connsiteY3-44" fmla="*/ 106612 h 1574572"/>
                <a:gd name="connsiteX4-45" fmla="*/ 1008710 w 2029722"/>
                <a:gd name="connsiteY4-46" fmla="*/ 1570472 h 1574572"/>
                <a:gd name="connsiteX5-47" fmla="*/ 0 w 2029722"/>
                <a:gd name="connsiteY5-48" fmla="*/ 1574572 h 1574572"/>
                <a:gd name="connsiteX0-49" fmla="*/ 0 w 2029722"/>
                <a:gd name="connsiteY0-50" fmla="*/ 1574572 h 1574572"/>
                <a:gd name="connsiteX1-51" fmla="*/ 947203 w 2029722"/>
                <a:gd name="connsiteY1-52" fmla="*/ 0 h 1574572"/>
                <a:gd name="connsiteX2-53" fmla="*/ 1931311 w 2029722"/>
                <a:gd name="connsiteY2-54" fmla="*/ 24603 h 1574572"/>
                <a:gd name="connsiteX3-55" fmla="*/ 2029722 w 2029722"/>
                <a:gd name="connsiteY3-56" fmla="*/ 106612 h 1574572"/>
                <a:gd name="connsiteX4-57" fmla="*/ 1008710 w 2029722"/>
                <a:gd name="connsiteY4-58" fmla="*/ 1570472 h 1574572"/>
                <a:gd name="connsiteX5-59" fmla="*/ 0 w 2029722"/>
                <a:gd name="connsiteY5-60" fmla="*/ 1574572 h 1574572"/>
                <a:gd name="connsiteX0-61" fmla="*/ 0 w 2029722"/>
                <a:gd name="connsiteY0-62" fmla="*/ 1574572 h 1574572"/>
                <a:gd name="connsiteX1-63" fmla="*/ 947203 w 2029722"/>
                <a:gd name="connsiteY1-64" fmla="*/ 0 h 1574572"/>
                <a:gd name="connsiteX2-65" fmla="*/ 1931311 w 2029722"/>
                <a:gd name="connsiteY2-66" fmla="*/ 24603 h 1574572"/>
                <a:gd name="connsiteX3-67" fmla="*/ 2009219 w 2029722"/>
                <a:gd name="connsiteY3-68" fmla="*/ 57406 h 1574572"/>
                <a:gd name="connsiteX4-69" fmla="*/ 2029722 w 2029722"/>
                <a:gd name="connsiteY4-70" fmla="*/ 106612 h 1574572"/>
                <a:gd name="connsiteX5-71" fmla="*/ 1008710 w 2029722"/>
                <a:gd name="connsiteY5-72" fmla="*/ 1570472 h 1574572"/>
                <a:gd name="connsiteX6" fmla="*/ 0 w 2029722"/>
                <a:gd name="connsiteY6" fmla="*/ 1574572 h 1574572"/>
                <a:gd name="connsiteX0-73" fmla="*/ 0 w 2029722"/>
                <a:gd name="connsiteY0-74" fmla="*/ 1574572 h 1574572"/>
                <a:gd name="connsiteX1-75" fmla="*/ 947203 w 2029722"/>
                <a:gd name="connsiteY1-76" fmla="*/ 0 h 1574572"/>
                <a:gd name="connsiteX2-77" fmla="*/ 1931311 w 2029722"/>
                <a:gd name="connsiteY2-78" fmla="*/ 24603 h 1574572"/>
                <a:gd name="connsiteX3-79" fmla="*/ 2009219 w 2029722"/>
                <a:gd name="connsiteY3-80" fmla="*/ 57406 h 1574572"/>
                <a:gd name="connsiteX4-81" fmla="*/ 2029722 w 2029722"/>
                <a:gd name="connsiteY4-82" fmla="*/ 106612 h 1574572"/>
                <a:gd name="connsiteX5-83" fmla="*/ 1008710 w 2029722"/>
                <a:gd name="connsiteY5-84" fmla="*/ 1570472 h 1574572"/>
                <a:gd name="connsiteX6-85" fmla="*/ 0 w 2029722"/>
                <a:gd name="connsiteY6-86" fmla="*/ 1574572 h 1574572"/>
                <a:gd name="connsiteX0-87" fmla="*/ 0 w 2029722"/>
                <a:gd name="connsiteY0-88" fmla="*/ 1574572 h 1574572"/>
                <a:gd name="connsiteX1-89" fmla="*/ 947203 w 2029722"/>
                <a:gd name="connsiteY1-90" fmla="*/ 0 h 1574572"/>
                <a:gd name="connsiteX2-91" fmla="*/ 1931311 w 2029722"/>
                <a:gd name="connsiteY2-92" fmla="*/ 24603 h 1574572"/>
                <a:gd name="connsiteX3-93" fmla="*/ 2009219 w 2029722"/>
                <a:gd name="connsiteY3-94" fmla="*/ 57406 h 1574572"/>
                <a:gd name="connsiteX4-95" fmla="*/ 2029722 w 2029722"/>
                <a:gd name="connsiteY4-96" fmla="*/ 106612 h 1574572"/>
                <a:gd name="connsiteX5-97" fmla="*/ 1029212 w 2029722"/>
                <a:gd name="connsiteY5-98" fmla="*/ 1566371 h 1574572"/>
                <a:gd name="connsiteX6-99" fmla="*/ 0 w 2029722"/>
                <a:gd name="connsiteY6-100" fmla="*/ 1574572 h 1574572"/>
                <a:gd name="connsiteX0-101" fmla="*/ 0 w 2029722"/>
                <a:gd name="connsiteY0-102" fmla="*/ 1574572 h 1574572"/>
                <a:gd name="connsiteX1-103" fmla="*/ 947203 w 2029722"/>
                <a:gd name="connsiteY1-104" fmla="*/ 0 h 1574572"/>
                <a:gd name="connsiteX2-105" fmla="*/ 1931311 w 2029722"/>
                <a:gd name="connsiteY2-106" fmla="*/ 24603 h 1574572"/>
                <a:gd name="connsiteX3-107" fmla="*/ 2009219 w 2029722"/>
                <a:gd name="connsiteY3-108" fmla="*/ 57406 h 1574572"/>
                <a:gd name="connsiteX4-109" fmla="*/ 2029722 w 2029722"/>
                <a:gd name="connsiteY4-110" fmla="*/ 106612 h 1574572"/>
                <a:gd name="connsiteX5-111" fmla="*/ 1029212 w 2029722"/>
                <a:gd name="connsiteY5-112" fmla="*/ 1566371 h 1574572"/>
                <a:gd name="connsiteX6-113" fmla="*/ 0 w 2029722"/>
                <a:gd name="connsiteY6-114" fmla="*/ 1574572 h 1574572"/>
                <a:gd name="connsiteX0-115" fmla="*/ 0 w 2112234"/>
                <a:gd name="connsiteY0-116" fmla="*/ 1602749 h 1602749"/>
                <a:gd name="connsiteX1-117" fmla="*/ 947203 w 2112234"/>
                <a:gd name="connsiteY1-118" fmla="*/ 28177 h 1602749"/>
                <a:gd name="connsiteX2-119" fmla="*/ 1931311 w 2112234"/>
                <a:gd name="connsiteY2-120" fmla="*/ 52780 h 1602749"/>
                <a:gd name="connsiteX3-121" fmla="*/ 2029722 w 2112234"/>
                <a:gd name="connsiteY3-122" fmla="*/ 134789 h 1602749"/>
                <a:gd name="connsiteX4-123" fmla="*/ 1029212 w 2112234"/>
                <a:gd name="connsiteY4-124" fmla="*/ 1594548 h 1602749"/>
                <a:gd name="connsiteX5-125" fmla="*/ 0 w 2112234"/>
                <a:gd name="connsiteY5-126" fmla="*/ 1602749 h 1602749"/>
                <a:gd name="connsiteX0-127" fmla="*/ 0 w 2094991"/>
                <a:gd name="connsiteY0-128" fmla="*/ 1602749 h 1602749"/>
                <a:gd name="connsiteX1-129" fmla="*/ 947203 w 2094991"/>
                <a:gd name="connsiteY1-130" fmla="*/ 28177 h 1602749"/>
                <a:gd name="connsiteX2-131" fmla="*/ 1931311 w 2094991"/>
                <a:gd name="connsiteY2-132" fmla="*/ 52780 h 1602749"/>
                <a:gd name="connsiteX3-133" fmla="*/ 2029722 w 2094991"/>
                <a:gd name="connsiteY3-134" fmla="*/ 134789 h 1602749"/>
                <a:gd name="connsiteX4-135" fmla="*/ 1029212 w 2094991"/>
                <a:gd name="connsiteY4-136" fmla="*/ 1594548 h 1602749"/>
                <a:gd name="connsiteX5-137" fmla="*/ 0 w 2094991"/>
                <a:gd name="connsiteY5-138" fmla="*/ 1602749 h 1602749"/>
                <a:gd name="connsiteX0-139" fmla="*/ 0 w 2029722"/>
                <a:gd name="connsiteY0-140" fmla="*/ 1574572 h 1574572"/>
                <a:gd name="connsiteX1-141" fmla="*/ 947203 w 2029722"/>
                <a:gd name="connsiteY1-142" fmla="*/ 0 h 1574572"/>
                <a:gd name="connsiteX2-143" fmla="*/ 1931311 w 2029722"/>
                <a:gd name="connsiteY2-144" fmla="*/ 24603 h 1574572"/>
                <a:gd name="connsiteX3-145" fmla="*/ 2029722 w 2029722"/>
                <a:gd name="connsiteY3-146" fmla="*/ 106612 h 1574572"/>
                <a:gd name="connsiteX4-147" fmla="*/ 1029212 w 2029722"/>
                <a:gd name="connsiteY4-148" fmla="*/ 1566371 h 1574572"/>
                <a:gd name="connsiteX5-149" fmla="*/ 0 w 2029722"/>
                <a:gd name="connsiteY5-150" fmla="*/ 1574572 h 1574572"/>
                <a:gd name="connsiteX0-151" fmla="*/ 0 w 2029722"/>
                <a:gd name="connsiteY0-152" fmla="*/ 1574572 h 1574572"/>
                <a:gd name="connsiteX1-153" fmla="*/ 947203 w 2029722"/>
                <a:gd name="connsiteY1-154" fmla="*/ 0 h 1574572"/>
                <a:gd name="connsiteX2-155" fmla="*/ 1931311 w 2029722"/>
                <a:gd name="connsiteY2-156" fmla="*/ 24603 h 1574572"/>
                <a:gd name="connsiteX3-157" fmla="*/ 2029722 w 2029722"/>
                <a:gd name="connsiteY3-158" fmla="*/ 106612 h 1574572"/>
                <a:gd name="connsiteX4-159" fmla="*/ 1029212 w 2029722"/>
                <a:gd name="connsiteY4-160" fmla="*/ 1566371 h 1574572"/>
                <a:gd name="connsiteX5-161" fmla="*/ 0 w 2029722"/>
                <a:gd name="connsiteY5-162" fmla="*/ 1574572 h 1574572"/>
                <a:gd name="connsiteX0-163" fmla="*/ 0 w 2026763"/>
                <a:gd name="connsiteY0-164" fmla="*/ 1574572 h 1574572"/>
                <a:gd name="connsiteX1-165" fmla="*/ 947203 w 2026763"/>
                <a:gd name="connsiteY1-166" fmla="*/ 0 h 1574572"/>
                <a:gd name="connsiteX2-167" fmla="*/ 1931311 w 2026763"/>
                <a:gd name="connsiteY2-168" fmla="*/ 24603 h 1574572"/>
                <a:gd name="connsiteX3-169" fmla="*/ 2026763 w 2026763"/>
                <a:gd name="connsiteY3-170" fmla="*/ 118448 h 1574572"/>
                <a:gd name="connsiteX4-171" fmla="*/ 1029212 w 2026763"/>
                <a:gd name="connsiteY4-172" fmla="*/ 1566371 h 1574572"/>
                <a:gd name="connsiteX5-173" fmla="*/ 0 w 2026763"/>
                <a:gd name="connsiteY5-174" fmla="*/ 1574572 h 1574572"/>
                <a:gd name="connsiteX0-175" fmla="*/ 0 w 2020231"/>
                <a:gd name="connsiteY0-176" fmla="*/ 1554978 h 1566371"/>
                <a:gd name="connsiteX1-177" fmla="*/ 940671 w 2020231"/>
                <a:gd name="connsiteY1-178" fmla="*/ 0 h 1566371"/>
                <a:gd name="connsiteX2-179" fmla="*/ 1924779 w 2020231"/>
                <a:gd name="connsiteY2-180" fmla="*/ 24603 h 1566371"/>
                <a:gd name="connsiteX3-181" fmla="*/ 2020231 w 2020231"/>
                <a:gd name="connsiteY3-182" fmla="*/ 118448 h 1566371"/>
                <a:gd name="connsiteX4-183" fmla="*/ 1022680 w 2020231"/>
                <a:gd name="connsiteY4-184" fmla="*/ 1566371 h 1566371"/>
                <a:gd name="connsiteX5-185" fmla="*/ 0 w 2020231"/>
                <a:gd name="connsiteY5-186" fmla="*/ 1554978 h 1566371"/>
                <a:gd name="connsiteX0-187" fmla="*/ 0 w 2020231"/>
                <a:gd name="connsiteY0-188" fmla="*/ 1545387 h 1556780"/>
                <a:gd name="connsiteX1-189" fmla="*/ 931079 w 2020231"/>
                <a:gd name="connsiteY1-190" fmla="*/ 0 h 1556780"/>
                <a:gd name="connsiteX2-191" fmla="*/ 1924779 w 2020231"/>
                <a:gd name="connsiteY2-192" fmla="*/ 15012 h 1556780"/>
                <a:gd name="connsiteX3-193" fmla="*/ 2020231 w 2020231"/>
                <a:gd name="connsiteY3-194" fmla="*/ 108857 h 1556780"/>
                <a:gd name="connsiteX4-195" fmla="*/ 1022680 w 2020231"/>
                <a:gd name="connsiteY4-196" fmla="*/ 1556780 h 1556780"/>
                <a:gd name="connsiteX5-197" fmla="*/ 0 w 2020231"/>
                <a:gd name="connsiteY5-198" fmla="*/ 1545387 h 15567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020231" h="1556780">
                  <a:moveTo>
                    <a:pt x="0" y="1545387"/>
                  </a:moveTo>
                  <a:cubicBezTo>
                    <a:pt x="656072" y="151235"/>
                    <a:pt x="631747" y="123013"/>
                    <a:pt x="931079" y="0"/>
                  </a:cubicBezTo>
                  <a:lnTo>
                    <a:pt x="1924779" y="15012"/>
                  </a:lnTo>
                  <a:cubicBezTo>
                    <a:pt x="1978992" y="42306"/>
                    <a:pt x="1991987" y="59065"/>
                    <a:pt x="2020231" y="108857"/>
                  </a:cubicBezTo>
                  <a:cubicBezTo>
                    <a:pt x="1741401" y="-190477"/>
                    <a:pt x="1272807" y="1105731"/>
                    <a:pt x="1022680" y="1556780"/>
                  </a:cubicBezTo>
                  <a:lnTo>
                    <a:pt x="0" y="1545387"/>
                  </a:lnTo>
                  <a:close/>
                </a:path>
              </a:pathLst>
            </a:custGeom>
            <a:solidFill>
              <a:srgbClr val="FFC000"/>
            </a:solidFill>
            <a:ln w="12700" cap="flat" cmpd="sng" algn="ctr">
              <a:noFill/>
              <a:prstDash val="solid"/>
              <a:miter lim="800000"/>
            </a:ln>
            <a:effectLst/>
          </p:spPr>
          <p:txBody>
            <a:bodyPr rtlCol="0" anchor="ctr"/>
            <a:lstStyle/>
            <a:p>
              <a:pPr algn="ctr" fontAlgn="base">
                <a:spcBef>
                  <a:spcPct val="0"/>
                </a:spcBef>
                <a:spcAft>
                  <a:spcPct val="0"/>
                </a:spcAft>
                <a:defRPr/>
              </a:pPr>
              <a:endParaRPr lang="zh-CN" altLang="en-US" sz="2000" kern="0">
                <a:solidFill>
                  <a:prstClr val="white"/>
                </a:solidFill>
                <a:latin typeface="Calibri" panose="020F0502020204030204"/>
                <a:ea typeface="宋体" panose="02010600030101010101" pitchFamily="2" charset="-122"/>
              </a:endParaRPr>
            </a:p>
          </p:txBody>
        </p:sp>
      </p:grpSp>
      <p:grpSp>
        <p:nvGrpSpPr>
          <p:cNvPr id="51" name="组合 50"/>
          <p:cNvGrpSpPr/>
          <p:nvPr/>
        </p:nvGrpSpPr>
        <p:grpSpPr>
          <a:xfrm>
            <a:off x="2695260" y="2240911"/>
            <a:ext cx="6196511" cy="2737367"/>
            <a:chOff x="2332224" y="2356940"/>
            <a:chExt cx="8247556" cy="3643436"/>
          </a:xfrm>
        </p:grpSpPr>
        <p:grpSp>
          <p:nvGrpSpPr>
            <p:cNvPr id="52" name="组合 51"/>
            <p:cNvGrpSpPr/>
            <p:nvPr/>
          </p:nvGrpSpPr>
          <p:grpSpPr>
            <a:xfrm>
              <a:off x="2433471" y="2356940"/>
              <a:ext cx="8081289" cy="3643436"/>
              <a:chOff x="2433471" y="2356940"/>
              <a:chExt cx="8081289" cy="3643436"/>
            </a:xfrm>
          </p:grpSpPr>
          <p:grpSp>
            <p:nvGrpSpPr>
              <p:cNvPr id="55" name="组合 54"/>
              <p:cNvGrpSpPr/>
              <p:nvPr/>
            </p:nvGrpSpPr>
            <p:grpSpPr>
              <a:xfrm>
                <a:off x="2433471" y="2356940"/>
                <a:ext cx="8081289" cy="64285"/>
                <a:chOff x="1172471" y="1676076"/>
                <a:chExt cx="5747404" cy="45719"/>
              </a:xfrm>
            </p:grpSpPr>
            <p:sp>
              <p:nvSpPr>
                <p:cNvPr id="59" name="椭圆 58"/>
                <p:cNvSpPr/>
                <p:nvPr/>
              </p:nvSpPr>
              <p:spPr>
                <a:xfrm>
                  <a:off x="4024402" y="1676076"/>
                  <a:ext cx="2895473" cy="45719"/>
                </a:xfrm>
                <a:prstGeom prst="ellipse">
                  <a:avLst/>
                </a:prstGeom>
                <a:gradFill>
                  <a:gsLst>
                    <a:gs pos="100000">
                      <a:sysClr val="window" lastClr="FFFFFF">
                        <a:lumMod val="75000"/>
                        <a:alpha val="17000"/>
                      </a:sysClr>
                    </a:gs>
                    <a:gs pos="24000">
                      <a:sysClr val="window" lastClr="FFFFFF">
                        <a:lumMod val="95000"/>
                        <a:alpha val="0"/>
                      </a:sysClr>
                    </a:gs>
                  </a:gsLst>
                  <a:lin ang="5400000" scaled="1"/>
                </a:gradFill>
                <a:ln w="12700" cap="flat" cmpd="sng" algn="ctr">
                  <a:noFill/>
                  <a:prstDash val="solid"/>
                  <a:miter lim="800000"/>
                </a:ln>
                <a:effectLst>
                  <a:innerShdw blurRad="114300">
                    <a:prstClr val="black"/>
                  </a:innerShdw>
                </a:effectLst>
              </p:spPr>
              <p:txBody>
                <a:bodyPr rtlCol="0" anchor="ctr"/>
                <a:lstStyle/>
                <a:p>
                  <a:pPr algn="ctr" fontAlgn="base">
                    <a:spcBef>
                      <a:spcPct val="0"/>
                    </a:spcBef>
                    <a:spcAft>
                      <a:spcPct val="0"/>
                    </a:spcAft>
                    <a:defRPr/>
                  </a:pPr>
                  <a:endParaRPr lang="zh-CN" altLang="en-US" sz="2000" kern="0">
                    <a:solidFill>
                      <a:prstClr val="white"/>
                    </a:solidFill>
                    <a:latin typeface="Calibri" panose="020F0502020204030204"/>
                    <a:ea typeface="宋体" panose="02010600030101010101" pitchFamily="2" charset="-122"/>
                  </a:endParaRPr>
                </a:p>
              </p:txBody>
            </p:sp>
            <p:sp>
              <p:nvSpPr>
                <p:cNvPr id="60" name="椭圆 59"/>
                <p:cNvSpPr/>
                <p:nvPr/>
              </p:nvSpPr>
              <p:spPr>
                <a:xfrm>
                  <a:off x="1172471" y="1676076"/>
                  <a:ext cx="2895473" cy="45719"/>
                </a:xfrm>
                <a:prstGeom prst="ellipse">
                  <a:avLst/>
                </a:prstGeom>
                <a:gradFill>
                  <a:gsLst>
                    <a:gs pos="100000">
                      <a:sysClr val="window" lastClr="FFFFFF">
                        <a:lumMod val="75000"/>
                        <a:alpha val="17000"/>
                      </a:sysClr>
                    </a:gs>
                    <a:gs pos="24000">
                      <a:sysClr val="window" lastClr="FFFFFF">
                        <a:lumMod val="95000"/>
                        <a:alpha val="0"/>
                      </a:sysClr>
                    </a:gs>
                  </a:gsLst>
                  <a:lin ang="5400000" scaled="1"/>
                </a:gradFill>
                <a:ln w="12700" cap="flat" cmpd="sng" algn="ctr">
                  <a:noFill/>
                  <a:prstDash val="solid"/>
                  <a:miter lim="800000"/>
                </a:ln>
                <a:effectLst>
                  <a:innerShdw blurRad="114300">
                    <a:prstClr val="black"/>
                  </a:innerShdw>
                </a:effectLst>
              </p:spPr>
              <p:txBody>
                <a:bodyPr rtlCol="0" anchor="ctr"/>
                <a:lstStyle/>
                <a:p>
                  <a:pPr algn="ctr" fontAlgn="base">
                    <a:spcBef>
                      <a:spcPct val="0"/>
                    </a:spcBef>
                    <a:spcAft>
                      <a:spcPct val="0"/>
                    </a:spcAft>
                    <a:defRPr/>
                  </a:pPr>
                  <a:endParaRPr lang="zh-CN" altLang="en-US" sz="2000" kern="0">
                    <a:solidFill>
                      <a:prstClr val="white"/>
                    </a:solidFill>
                    <a:latin typeface="Calibri" panose="020F0502020204030204"/>
                    <a:ea typeface="宋体" panose="02010600030101010101" pitchFamily="2" charset="-122"/>
                  </a:endParaRPr>
                </a:p>
              </p:txBody>
            </p:sp>
          </p:grpSp>
          <p:grpSp>
            <p:nvGrpSpPr>
              <p:cNvPr id="56" name="组合 55"/>
              <p:cNvGrpSpPr/>
              <p:nvPr/>
            </p:nvGrpSpPr>
            <p:grpSpPr>
              <a:xfrm>
                <a:off x="2433471" y="5936091"/>
                <a:ext cx="8081289" cy="64285"/>
                <a:chOff x="1172471" y="1676076"/>
                <a:chExt cx="5747404" cy="45719"/>
              </a:xfrm>
            </p:grpSpPr>
            <p:sp>
              <p:nvSpPr>
                <p:cNvPr id="57" name="椭圆 56"/>
                <p:cNvSpPr/>
                <p:nvPr/>
              </p:nvSpPr>
              <p:spPr>
                <a:xfrm>
                  <a:off x="4024402" y="1676076"/>
                  <a:ext cx="2895473" cy="45719"/>
                </a:xfrm>
                <a:prstGeom prst="ellipse">
                  <a:avLst/>
                </a:prstGeom>
                <a:gradFill>
                  <a:gsLst>
                    <a:gs pos="100000">
                      <a:sysClr val="window" lastClr="FFFFFF">
                        <a:lumMod val="75000"/>
                        <a:alpha val="17000"/>
                      </a:sysClr>
                    </a:gs>
                    <a:gs pos="24000">
                      <a:sysClr val="window" lastClr="FFFFFF">
                        <a:lumMod val="95000"/>
                        <a:alpha val="0"/>
                      </a:sysClr>
                    </a:gs>
                  </a:gsLst>
                  <a:lin ang="5400000" scaled="1"/>
                </a:gradFill>
                <a:ln w="12700" cap="flat" cmpd="sng" algn="ctr">
                  <a:noFill/>
                  <a:prstDash val="solid"/>
                  <a:miter lim="800000"/>
                </a:ln>
                <a:effectLst>
                  <a:innerShdw blurRad="114300">
                    <a:prstClr val="black"/>
                  </a:innerShdw>
                </a:effectLst>
              </p:spPr>
              <p:txBody>
                <a:bodyPr rtlCol="0" anchor="ctr"/>
                <a:lstStyle/>
                <a:p>
                  <a:pPr algn="ctr" fontAlgn="base">
                    <a:spcBef>
                      <a:spcPct val="0"/>
                    </a:spcBef>
                    <a:spcAft>
                      <a:spcPct val="0"/>
                    </a:spcAft>
                    <a:defRPr/>
                  </a:pPr>
                  <a:endParaRPr lang="zh-CN" altLang="en-US" sz="2000" kern="0">
                    <a:solidFill>
                      <a:prstClr val="white"/>
                    </a:solidFill>
                    <a:latin typeface="Calibri" panose="020F0502020204030204"/>
                    <a:ea typeface="宋体" panose="02010600030101010101" pitchFamily="2" charset="-122"/>
                  </a:endParaRPr>
                </a:p>
              </p:txBody>
            </p:sp>
            <p:sp>
              <p:nvSpPr>
                <p:cNvPr id="58" name="椭圆 57"/>
                <p:cNvSpPr/>
                <p:nvPr/>
              </p:nvSpPr>
              <p:spPr>
                <a:xfrm>
                  <a:off x="1172471" y="1676076"/>
                  <a:ext cx="2895473" cy="45719"/>
                </a:xfrm>
                <a:prstGeom prst="ellipse">
                  <a:avLst/>
                </a:prstGeom>
                <a:gradFill>
                  <a:gsLst>
                    <a:gs pos="100000">
                      <a:sysClr val="window" lastClr="FFFFFF">
                        <a:lumMod val="75000"/>
                        <a:alpha val="17000"/>
                      </a:sysClr>
                    </a:gs>
                    <a:gs pos="24000">
                      <a:sysClr val="window" lastClr="FFFFFF">
                        <a:lumMod val="95000"/>
                        <a:alpha val="0"/>
                      </a:sysClr>
                    </a:gs>
                  </a:gsLst>
                  <a:lin ang="5400000" scaled="1"/>
                </a:gradFill>
                <a:ln w="12700" cap="flat" cmpd="sng" algn="ctr">
                  <a:noFill/>
                  <a:prstDash val="solid"/>
                  <a:miter lim="800000"/>
                </a:ln>
                <a:effectLst>
                  <a:innerShdw blurRad="114300">
                    <a:prstClr val="black"/>
                  </a:innerShdw>
                </a:effectLst>
              </p:spPr>
              <p:txBody>
                <a:bodyPr rtlCol="0" anchor="ctr"/>
                <a:lstStyle/>
                <a:p>
                  <a:pPr algn="ctr" fontAlgn="base">
                    <a:spcBef>
                      <a:spcPct val="0"/>
                    </a:spcBef>
                    <a:spcAft>
                      <a:spcPct val="0"/>
                    </a:spcAft>
                    <a:defRPr/>
                  </a:pPr>
                  <a:endParaRPr lang="zh-CN" altLang="en-US" sz="2000" kern="0">
                    <a:solidFill>
                      <a:prstClr val="white"/>
                    </a:solidFill>
                    <a:latin typeface="Calibri" panose="020F0502020204030204"/>
                    <a:ea typeface="宋体" panose="02010600030101010101" pitchFamily="2" charset="-122"/>
                  </a:endParaRPr>
                </a:p>
              </p:txBody>
            </p:sp>
          </p:grpSp>
        </p:grpSp>
        <p:sp>
          <p:nvSpPr>
            <p:cNvPr id="53" name="椭圆 52"/>
            <p:cNvSpPr/>
            <p:nvPr/>
          </p:nvSpPr>
          <p:spPr>
            <a:xfrm>
              <a:off x="2332224" y="4162247"/>
              <a:ext cx="2936213" cy="64285"/>
            </a:xfrm>
            <a:prstGeom prst="ellipse">
              <a:avLst/>
            </a:prstGeom>
            <a:gradFill>
              <a:gsLst>
                <a:gs pos="100000">
                  <a:sysClr val="window" lastClr="FFFFFF">
                    <a:lumMod val="75000"/>
                    <a:alpha val="17000"/>
                  </a:sysClr>
                </a:gs>
                <a:gs pos="24000">
                  <a:sysClr val="window" lastClr="FFFFFF">
                    <a:lumMod val="95000"/>
                    <a:alpha val="0"/>
                  </a:sysClr>
                </a:gs>
              </a:gsLst>
              <a:lin ang="5400000" scaled="1"/>
            </a:gradFill>
            <a:ln w="12700" cap="flat" cmpd="sng" algn="ctr">
              <a:noFill/>
              <a:prstDash val="solid"/>
              <a:miter lim="800000"/>
            </a:ln>
            <a:effectLst>
              <a:innerShdw blurRad="114300">
                <a:prstClr val="black"/>
              </a:innerShdw>
            </a:effectLst>
          </p:spPr>
          <p:txBody>
            <a:bodyPr rtlCol="0" anchor="ctr"/>
            <a:lstStyle/>
            <a:p>
              <a:pPr algn="ctr" fontAlgn="base">
                <a:spcBef>
                  <a:spcPct val="0"/>
                </a:spcBef>
                <a:spcAft>
                  <a:spcPct val="0"/>
                </a:spcAft>
                <a:defRPr/>
              </a:pPr>
              <a:endParaRPr lang="zh-CN" altLang="en-US" sz="2000" kern="0">
                <a:solidFill>
                  <a:prstClr val="white"/>
                </a:solidFill>
                <a:latin typeface="Calibri" panose="020F0502020204030204"/>
                <a:ea typeface="宋体" panose="02010600030101010101" pitchFamily="2" charset="-122"/>
              </a:endParaRPr>
            </a:p>
          </p:txBody>
        </p:sp>
        <p:sp>
          <p:nvSpPr>
            <p:cNvPr id="54" name="椭圆 53"/>
            <p:cNvSpPr/>
            <p:nvPr/>
          </p:nvSpPr>
          <p:spPr>
            <a:xfrm>
              <a:off x="7643567" y="4162247"/>
              <a:ext cx="2936213" cy="64285"/>
            </a:xfrm>
            <a:prstGeom prst="ellipse">
              <a:avLst/>
            </a:prstGeom>
            <a:gradFill>
              <a:gsLst>
                <a:gs pos="100000">
                  <a:sysClr val="window" lastClr="FFFFFF">
                    <a:lumMod val="75000"/>
                    <a:alpha val="17000"/>
                  </a:sysClr>
                </a:gs>
                <a:gs pos="24000">
                  <a:sysClr val="window" lastClr="FFFFFF">
                    <a:lumMod val="95000"/>
                    <a:alpha val="0"/>
                  </a:sysClr>
                </a:gs>
              </a:gsLst>
              <a:lin ang="5400000" scaled="1"/>
            </a:gradFill>
            <a:ln w="12700" cap="flat" cmpd="sng" algn="ctr">
              <a:noFill/>
              <a:prstDash val="solid"/>
              <a:miter lim="800000"/>
            </a:ln>
            <a:effectLst>
              <a:innerShdw blurRad="114300">
                <a:prstClr val="black"/>
              </a:innerShdw>
            </a:effectLst>
          </p:spPr>
          <p:txBody>
            <a:bodyPr rtlCol="0" anchor="ctr"/>
            <a:lstStyle/>
            <a:p>
              <a:pPr algn="ctr" fontAlgn="base">
                <a:spcBef>
                  <a:spcPct val="0"/>
                </a:spcBef>
                <a:spcAft>
                  <a:spcPct val="0"/>
                </a:spcAft>
                <a:defRPr/>
              </a:pPr>
              <a:endParaRPr lang="zh-CN" altLang="en-US" sz="2000" kern="0">
                <a:solidFill>
                  <a:prstClr val="white"/>
                </a:solidFill>
                <a:latin typeface="Calibri" panose="020F0502020204030204"/>
                <a:ea typeface="宋体" panose="02010600030101010101" pitchFamily="2" charset="-122"/>
              </a:endParaRPr>
            </a:p>
          </p:txBody>
        </p:sp>
      </p:grpSp>
      <p:grpSp>
        <p:nvGrpSpPr>
          <p:cNvPr id="61" name="组合 60"/>
          <p:cNvGrpSpPr/>
          <p:nvPr/>
        </p:nvGrpSpPr>
        <p:grpSpPr>
          <a:xfrm>
            <a:off x="4075464" y="2530079"/>
            <a:ext cx="3384785" cy="2112474"/>
            <a:chOff x="4169274" y="2741822"/>
            <a:chExt cx="4505149" cy="2811703"/>
          </a:xfrm>
        </p:grpSpPr>
        <p:sp>
          <p:nvSpPr>
            <p:cNvPr id="62" name="Freeform 8"/>
            <p:cNvSpPr>
              <a:spLocks noEditPoints="1"/>
            </p:cNvSpPr>
            <p:nvPr/>
          </p:nvSpPr>
          <p:spPr bwMode="auto">
            <a:xfrm>
              <a:off x="4265623" y="4987662"/>
              <a:ext cx="520311" cy="442192"/>
            </a:xfrm>
            <a:custGeom>
              <a:avLst/>
              <a:gdLst>
                <a:gd name="T0" fmla="*/ 167 w 299"/>
                <a:gd name="T1" fmla="*/ 132 h 254"/>
                <a:gd name="T2" fmla="*/ 178 w 299"/>
                <a:gd name="T3" fmla="*/ 129 h 254"/>
                <a:gd name="T4" fmla="*/ 177 w 299"/>
                <a:gd name="T5" fmla="*/ 69 h 254"/>
                <a:gd name="T6" fmla="*/ 168 w 299"/>
                <a:gd name="T7" fmla="*/ 60 h 254"/>
                <a:gd name="T8" fmla="*/ 168 w 299"/>
                <a:gd name="T9" fmla="*/ 37 h 254"/>
                <a:gd name="T10" fmla="*/ 244 w 299"/>
                <a:gd name="T11" fmla="*/ 37 h 254"/>
                <a:gd name="T12" fmla="*/ 253 w 299"/>
                <a:gd name="T13" fmla="*/ 46 h 254"/>
                <a:gd name="T14" fmla="*/ 253 w 299"/>
                <a:gd name="T15" fmla="*/ 69 h 254"/>
                <a:gd name="T16" fmla="*/ 244 w 299"/>
                <a:gd name="T17" fmla="*/ 127 h 254"/>
                <a:gd name="T18" fmla="*/ 264 w 299"/>
                <a:gd name="T19" fmla="*/ 162 h 254"/>
                <a:gd name="T20" fmla="*/ 295 w 299"/>
                <a:gd name="T21" fmla="*/ 215 h 254"/>
                <a:gd name="T22" fmla="*/ 295 w 299"/>
                <a:gd name="T23" fmla="*/ 243 h 254"/>
                <a:gd name="T24" fmla="*/ 274 w 299"/>
                <a:gd name="T25" fmla="*/ 253 h 254"/>
                <a:gd name="T26" fmla="*/ 211 w 299"/>
                <a:gd name="T27" fmla="*/ 253 h 254"/>
                <a:gd name="T28" fmla="*/ 150 w 299"/>
                <a:gd name="T29" fmla="*/ 253 h 254"/>
                <a:gd name="T30" fmla="*/ 149 w 299"/>
                <a:gd name="T31" fmla="*/ 253 h 254"/>
                <a:gd name="T32" fmla="*/ 37 w 299"/>
                <a:gd name="T33" fmla="*/ 253 h 254"/>
                <a:gd name="T34" fmla="*/ 31 w 299"/>
                <a:gd name="T35" fmla="*/ 251 h 254"/>
                <a:gd name="T36" fmla="*/ 0 w 299"/>
                <a:gd name="T37" fmla="*/ 182 h 254"/>
                <a:gd name="T38" fmla="*/ 50 w 299"/>
                <a:gd name="T39" fmla="*/ 101 h 254"/>
                <a:gd name="T40" fmla="*/ 42 w 299"/>
                <a:gd name="T41" fmla="*/ 50 h 254"/>
                <a:gd name="T42" fmla="*/ 33 w 299"/>
                <a:gd name="T43" fmla="*/ 41 h 254"/>
                <a:gd name="T44" fmla="*/ 33 w 299"/>
                <a:gd name="T45" fmla="*/ 0 h 254"/>
                <a:gd name="T46" fmla="*/ 139 w 299"/>
                <a:gd name="T47" fmla="*/ 0 h 254"/>
                <a:gd name="T48" fmla="*/ 149 w 299"/>
                <a:gd name="T49" fmla="*/ 10 h 254"/>
                <a:gd name="T50" fmla="*/ 149 w 299"/>
                <a:gd name="T51" fmla="*/ 50 h 254"/>
                <a:gd name="T52" fmla="*/ 132 w 299"/>
                <a:gd name="T53" fmla="*/ 50 h 254"/>
                <a:gd name="T54" fmla="*/ 230 w 299"/>
                <a:gd name="T55" fmla="*/ 164 h 254"/>
                <a:gd name="T56" fmla="*/ 265 w 299"/>
                <a:gd name="T57" fmla="*/ 224 h 254"/>
                <a:gd name="T58" fmla="*/ 173 w 299"/>
                <a:gd name="T59" fmla="*/ 224 h 254"/>
                <a:gd name="T60" fmla="*/ 211 w 299"/>
                <a:gd name="T61" fmla="*/ 235 h 254"/>
                <a:gd name="T62" fmla="*/ 275 w 299"/>
                <a:gd name="T63" fmla="*/ 235 h 254"/>
                <a:gd name="T64" fmla="*/ 280 w 299"/>
                <a:gd name="T65" fmla="*/ 233 h 254"/>
                <a:gd name="T66" fmla="*/ 279 w 299"/>
                <a:gd name="T67" fmla="*/ 223 h 254"/>
                <a:gd name="T68" fmla="*/ 248 w 299"/>
                <a:gd name="T69" fmla="*/ 171 h 254"/>
                <a:gd name="T70" fmla="*/ 226 w 299"/>
                <a:gd name="T71" fmla="*/ 132 h 254"/>
                <a:gd name="T72" fmla="*/ 226 w 299"/>
                <a:gd name="T73" fmla="*/ 60 h 254"/>
                <a:gd name="T74" fmla="*/ 196 w 299"/>
                <a:gd name="T75" fmla="*/ 55 h 254"/>
                <a:gd name="T76" fmla="*/ 196 w 299"/>
                <a:gd name="T77" fmla="*/ 131 h 254"/>
                <a:gd name="T78" fmla="*/ 195 w 299"/>
                <a:gd name="T79" fmla="*/ 135 h 254"/>
                <a:gd name="T80" fmla="*/ 183 w 299"/>
                <a:gd name="T81" fmla="*/ 182 h 254"/>
                <a:gd name="T82" fmla="*/ 193 w 299"/>
                <a:gd name="T83" fmla="*/ 164 h 254"/>
                <a:gd name="T84" fmla="*/ 126 w 299"/>
                <a:gd name="T85" fmla="*/ 218 h 254"/>
                <a:gd name="T86" fmla="*/ 146 w 299"/>
                <a:gd name="T87" fmla="*/ 183 h 254"/>
                <a:gd name="T88" fmla="*/ 142 w 299"/>
                <a:gd name="T89" fmla="*/ 164 h 254"/>
                <a:gd name="T90" fmla="*/ 43 w 299"/>
                <a:gd name="T91" fmla="*/ 170 h 254"/>
                <a:gd name="T92" fmla="*/ 45 w 299"/>
                <a:gd name="T93" fmla="*/ 204 h 254"/>
                <a:gd name="T94" fmla="*/ 126 w 299"/>
                <a:gd name="T95" fmla="*/ 218 h 254"/>
                <a:gd name="T96" fmla="*/ 38 w 299"/>
                <a:gd name="T97" fmla="*/ 139 h 254"/>
                <a:gd name="T98" fmla="*/ 151 w 299"/>
                <a:gd name="T99" fmla="*/ 139 h 254"/>
                <a:gd name="T100" fmla="*/ 113 w 299"/>
                <a:gd name="T101" fmla="*/ 112 h 254"/>
                <a:gd name="T102" fmla="*/ 113 w 299"/>
                <a:gd name="T103" fmla="*/ 41 h 254"/>
                <a:gd name="T104" fmla="*/ 123 w 299"/>
                <a:gd name="T105" fmla="*/ 32 h 254"/>
                <a:gd name="T106" fmla="*/ 130 w 299"/>
                <a:gd name="T107" fmla="*/ 19 h 254"/>
                <a:gd name="T108" fmla="*/ 51 w 299"/>
                <a:gd name="T109" fmla="*/ 32 h 254"/>
                <a:gd name="T110" fmla="*/ 68 w 299"/>
                <a:gd name="T111" fmla="*/ 32 h 254"/>
                <a:gd name="T112" fmla="*/ 68 w 299"/>
                <a:gd name="T113" fmla="*/ 107 h 254"/>
                <a:gd name="T114" fmla="*/ 63 w 299"/>
                <a:gd name="T115" fmla="*/ 11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9" h="254">
                  <a:moveTo>
                    <a:pt x="132" y="100"/>
                  </a:moveTo>
                  <a:cubicBezTo>
                    <a:pt x="146" y="107"/>
                    <a:pt x="158" y="118"/>
                    <a:pt x="167" y="132"/>
                  </a:cubicBezTo>
                  <a:cubicBezTo>
                    <a:pt x="169" y="134"/>
                    <a:pt x="170" y="136"/>
                    <a:pt x="172" y="139"/>
                  </a:cubicBezTo>
                  <a:cubicBezTo>
                    <a:pt x="178" y="129"/>
                    <a:pt x="178" y="129"/>
                    <a:pt x="178" y="129"/>
                  </a:cubicBezTo>
                  <a:cubicBezTo>
                    <a:pt x="178" y="69"/>
                    <a:pt x="178" y="69"/>
                    <a:pt x="178" y="69"/>
                  </a:cubicBezTo>
                  <a:cubicBezTo>
                    <a:pt x="177" y="69"/>
                    <a:pt x="177" y="69"/>
                    <a:pt x="177" y="69"/>
                  </a:cubicBezTo>
                  <a:cubicBezTo>
                    <a:pt x="168" y="69"/>
                    <a:pt x="168" y="69"/>
                    <a:pt x="168" y="69"/>
                  </a:cubicBezTo>
                  <a:cubicBezTo>
                    <a:pt x="168" y="60"/>
                    <a:pt x="168" y="60"/>
                    <a:pt x="168" y="60"/>
                  </a:cubicBezTo>
                  <a:cubicBezTo>
                    <a:pt x="168" y="46"/>
                    <a:pt x="168" y="46"/>
                    <a:pt x="168" y="46"/>
                  </a:cubicBezTo>
                  <a:cubicBezTo>
                    <a:pt x="168" y="37"/>
                    <a:pt x="168" y="37"/>
                    <a:pt x="168" y="37"/>
                  </a:cubicBezTo>
                  <a:cubicBezTo>
                    <a:pt x="177" y="37"/>
                    <a:pt x="177" y="37"/>
                    <a:pt x="177" y="37"/>
                  </a:cubicBezTo>
                  <a:cubicBezTo>
                    <a:pt x="244" y="37"/>
                    <a:pt x="244" y="37"/>
                    <a:pt x="244" y="37"/>
                  </a:cubicBezTo>
                  <a:cubicBezTo>
                    <a:pt x="253" y="37"/>
                    <a:pt x="253" y="37"/>
                    <a:pt x="253" y="37"/>
                  </a:cubicBezTo>
                  <a:cubicBezTo>
                    <a:pt x="253" y="46"/>
                    <a:pt x="253" y="46"/>
                    <a:pt x="253" y="46"/>
                  </a:cubicBezTo>
                  <a:cubicBezTo>
                    <a:pt x="253" y="60"/>
                    <a:pt x="253" y="60"/>
                    <a:pt x="253" y="60"/>
                  </a:cubicBezTo>
                  <a:cubicBezTo>
                    <a:pt x="253" y="69"/>
                    <a:pt x="253" y="69"/>
                    <a:pt x="253" y="69"/>
                  </a:cubicBezTo>
                  <a:cubicBezTo>
                    <a:pt x="244" y="69"/>
                    <a:pt x="244" y="69"/>
                    <a:pt x="244" y="69"/>
                  </a:cubicBezTo>
                  <a:cubicBezTo>
                    <a:pt x="244" y="127"/>
                    <a:pt x="244" y="127"/>
                    <a:pt x="244" y="127"/>
                  </a:cubicBezTo>
                  <a:cubicBezTo>
                    <a:pt x="264" y="162"/>
                    <a:pt x="264" y="162"/>
                    <a:pt x="264" y="162"/>
                  </a:cubicBezTo>
                  <a:cubicBezTo>
                    <a:pt x="264" y="162"/>
                    <a:pt x="264" y="162"/>
                    <a:pt x="264" y="162"/>
                  </a:cubicBezTo>
                  <a:cubicBezTo>
                    <a:pt x="295" y="214"/>
                    <a:pt x="295" y="214"/>
                    <a:pt x="295" y="214"/>
                  </a:cubicBezTo>
                  <a:cubicBezTo>
                    <a:pt x="295" y="215"/>
                    <a:pt x="295" y="215"/>
                    <a:pt x="295" y="215"/>
                  </a:cubicBezTo>
                  <a:cubicBezTo>
                    <a:pt x="298" y="220"/>
                    <a:pt x="299" y="226"/>
                    <a:pt x="299" y="231"/>
                  </a:cubicBezTo>
                  <a:cubicBezTo>
                    <a:pt x="299" y="235"/>
                    <a:pt x="297" y="239"/>
                    <a:pt x="295" y="243"/>
                  </a:cubicBezTo>
                  <a:cubicBezTo>
                    <a:pt x="293" y="246"/>
                    <a:pt x="290" y="249"/>
                    <a:pt x="287" y="251"/>
                  </a:cubicBezTo>
                  <a:cubicBezTo>
                    <a:pt x="283" y="252"/>
                    <a:pt x="279" y="254"/>
                    <a:pt x="274" y="253"/>
                  </a:cubicBezTo>
                  <a:cubicBezTo>
                    <a:pt x="274" y="253"/>
                    <a:pt x="274" y="253"/>
                    <a:pt x="274" y="253"/>
                  </a:cubicBezTo>
                  <a:cubicBezTo>
                    <a:pt x="211" y="253"/>
                    <a:pt x="211" y="253"/>
                    <a:pt x="211" y="253"/>
                  </a:cubicBezTo>
                  <a:cubicBezTo>
                    <a:pt x="150" y="253"/>
                    <a:pt x="150" y="253"/>
                    <a:pt x="150" y="253"/>
                  </a:cubicBezTo>
                  <a:cubicBezTo>
                    <a:pt x="150" y="253"/>
                    <a:pt x="150" y="253"/>
                    <a:pt x="150" y="253"/>
                  </a:cubicBezTo>
                  <a:cubicBezTo>
                    <a:pt x="150" y="253"/>
                    <a:pt x="150" y="253"/>
                    <a:pt x="149" y="253"/>
                  </a:cubicBezTo>
                  <a:cubicBezTo>
                    <a:pt x="149" y="253"/>
                    <a:pt x="149" y="253"/>
                    <a:pt x="149" y="253"/>
                  </a:cubicBezTo>
                  <a:cubicBezTo>
                    <a:pt x="146" y="253"/>
                    <a:pt x="146" y="253"/>
                    <a:pt x="146" y="253"/>
                  </a:cubicBezTo>
                  <a:cubicBezTo>
                    <a:pt x="37" y="253"/>
                    <a:pt x="37" y="253"/>
                    <a:pt x="37" y="253"/>
                  </a:cubicBezTo>
                  <a:cubicBezTo>
                    <a:pt x="34" y="253"/>
                    <a:pt x="34" y="253"/>
                    <a:pt x="34" y="253"/>
                  </a:cubicBezTo>
                  <a:cubicBezTo>
                    <a:pt x="31" y="251"/>
                    <a:pt x="31" y="251"/>
                    <a:pt x="31" y="251"/>
                  </a:cubicBezTo>
                  <a:cubicBezTo>
                    <a:pt x="22" y="243"/>
                    <a:pt x="14" y="232"/>
                    <a:pt x="8" y="220"/>
                  </a:cubicBezTo>
                  <a:cubicBezTo>
                    <a:pt x="3" y="209"/>
                    <a:pt x="0" y="196"/>
                    <a:pt x="0" y="182"/>
                  </a:cubicBezTo>
                  <a:cubicBezTo>
                    <a:pt x="0" y="164"/>
                    <a:pt x="6" y="147"/>
                    <a:pt x="15" y="132"/>
                  </a:cubicBezTo>
                  <a:cubicBezTo>
                    <a:pt x="24" y="119"/>
                    <a:pt x="36" y="108"/>
                    <a:pt x="50" y="101"/>
                  </a:cubicBezTo>
                  <a:cubicBezTo>
                    <a:pt x="50" y="50"/>
                    <a:pt x="50" y="50"/>
                    <a:pt x="50" y="50"/>
                  </a:cubicBezTo>
                  <a:cubicBezTo>
                    <a:pt x="42" y="50"/>
                    <a:pt x="42" y="50"/>
                    <a:pt x="42" y="50"/>
                  </a:cubicBezTo>
                  <a:cubicBezTo>
                    <a:pt x="33" y="50"/>
                    <a:pt x="33" y="50"/>
                    <a:pt x="33" y="50"/>
                  </a:cubicBezTo>
                  <a:cubicBezTo>
                    <a:pt x="33" y="41"/>
                    <a:pt x="33" y="41"/>
                    <a:pt x="33" y="41"/>
                  </a:cubicBezTo>
                  <a:cubicBezTo>
                    <a:pt x="33" y="10"/>
                    <a:pt x="33" y="10"/>
                    <a:pt x="33" y="10"/>
                  </a:cubicBezTo>
                  <a:cubicBezTo>
                    <a:pt x="33" y="0"/>
                    <a:pt x="33" y="0"/>
                    <a:pt x="33" y="0"/>
                  </a:cubicBezTo>
                  <a:cubicBezTo>
                    <a:pt x="42" y="0"/>
                    <a:pt x="42" y="0"/>
                    <a:pt x="42" y="0"/>
                  </a:cubicBezTo>
                  <a:cubicBezTo>
                    <a:pt x="139" y="0"/>
                    <a:pt x="139" y="0"/>
                    <a:pt x="139" y="0"/>
                  </a:cubicBezTo>
                  <a:cubicBezTo>
                    <a:pt x="149" y="0"/>
                    <a:pt x="149" y="0"/>
                    <a:pt x="149" y="0"/>
                  </a:cubicBezTo>
                  <a:cubicBezTo>
                    <a:pt x="149" y="10"/>
                    <a:pt x="149" y="10"/>
                    <a:pt x="149" y="10"/>
                  </a:cubicBezTo>
                  <a:cubicBezTo>
                    <a:pt x="149" y="41"/>
                    <a:pt x="149" y="41"/>
                    <a:pt x="149" y="41"/>
                  </a:cubicBezTo>
                  <a:cubicBezTo>
                    <a:pt x="149" y="50"/>
                    <a:pt x="149" y="50"/>
                    <a:pt x="149" y="50"/>
                  </a:cubicBezTo>
                  <a:cubicBezTo>
                    <a:pt x="139" y="50"/>
                    <a:pt x="139" y="50"/>
                    <a:pt x="139" y="50"/>
                  </a:cubicBezTo>
                  <a:cubicBezTo>
                    <a:pt x="132" y="50"/>
                    <a:pt x="132" y="50"/>
                    <a:pt x="132" y="50"/>
                  </a:cubicBezTo>
                  <a:cubicBezTo>
                    <a:pt x="132" y="100"/>
                    <a:pt x="132" y="100"/>
                    <a:pt x="132" y="100"/>
                  </a:cubicBezTo>
                  <a:close/>
                  <a:moveTo>
                    <a:pt x="230" y="164"/>
                  </a:moveTo>
                  <a:cubicBezTo>
                    <a:pt x="238" y="178"/>
                    <a:pt x="238" y="178"/>
                    <a:pt x="238" y="178"/>
                  </a:cubicBezTo>
                  <a:cubicBezTo>
                    <a:pt x="265" y="224"/>
                    <a:pt x="265" y="224"/>
                    <a:pt x="265" y="224"/>
                  </a:cubicBezTo>
                  <a:cubicBezTo>
                    <a:pt x="212" y="224"/>
                    <a:pt x="212" y="224"/>
                    <a:pt x="212" y="224"/>
                  </a:cubicBezTo>
                  <a:cubicBezTo>
                    <a:pt x="173" y="224"/>
                    <a:pt x="173" y="224"/>
                    <a:pt x="173" y="224"/>
                  </a:cubicBezTo>
                  <a:cubicBezTo>
                    <a:pt x="171" y="228"/>
                    <a:pt x="169" y="232"/>
                    <a:pt x="166" y="235"/>
                  </a:cubicBezTo>
                  <a:cubicBezTo>
                    <a:pt x="211" y="235"/>
                    <a:pt x="211" y="235"/>
                    <a:pt x="211" y="235"/>
                  </a:cubicBezTo>
                  <a:cubicBezTo>
                    <a:pt x="274" y="235"/>
                    <a:pt x="274" y="235"/>
                    <a:pt x="274" y="235"/>
                  </a:cubicBezTo>
                  <a:cubicBezTo>
                    <a:pt x="275" y="235"/>
                    <a:pt x="275" y="235"/>
                    <a:pt x="275" y="235"/>
                  </a:cubicBezTo>
                  <a:cubicBezTo>
                    <a:pt x="276" y="235"/>
                    <a:pt x="277" y="235"/>
                    <a:pt x="278" y="234"/>
                  </a:cubicBezTo>
                  <a:cubicBezTo>
                    <a:pt x="279" y="234"/>
                    <a:pt x="279" y="233"/>
                    <a:pt x="280" y="233"/>
                  </a:cubicBezTo>
                  <a:cubicBezTo>
                    <a:pt x="280" y="232"/>
                    <a:pt x="281" y="231"/>
                    <a:pt x="281" y="230"/>
                  </a:cubicBezTo>
                  <a:cubicBezTo>
                    <a:pt x="281" y="228"/>
                    <a:pt x="280" y="226"/>
                    <a:pt x="279" y="223"/>
                  </a:cubicBezTo>
                  <a:cubicBezTo>
                    <a:pt x="248" y="171"/>
                    <a:pt x="248" y="171"/>
                    <a:pt x="248" y="171"/>
                  </a:cubicBezTo>
                  <a:cubicBezTo>
                    <a:pt x="248" y="171"/>
                    <a:pt x="248" y="171"/>
                    <a:pt x="248" y="171"/>
                  </a:cubicBezTo>
                  <a:cubicBezTo>
                    <a:pt x="227" y="134"/>
                    <a:pt x="227" y="134"/>
                    <a:pt x="227" y="134"/>
                  </a:cubicBezTo>
                  <a:cubicBezTo>
                    <a:pt x="226" y="132"/>
                    <a:pt x="226" y="132"/>
                    <a:pt x="226" y="132"/>
                  </a:cubicBezTo>
                  <a:cubicBezTo>
                    <a:pt x="226" y="130"/>
                    <a:pt x="226" y="130"/>
                    <a:pt x="226" y="130"/>
                  </a:cubicBezTo>
                  <a:cubicBezTo>
                    <a:pt x="226" y="60"/>
                    <a:pt x="226" y="60"/>
                    <a:pt x="226" y="60"/>
                  </a:cubicBezTo>
                  <a:cubicBezTo>
                    <a:pt x="226" y="55"/>
                    <a:pt x="226" y="55"/>
                    <a:pt x="226" y="55"/>
                  </a:cubicBezTo>
                  <a:cubicBezTo>
                    <a:pt x="196" y="55"/>
                    <a:pt x="196" y="55"/>
                    <a:pt x="196" y="55"/>
                  </a:cubicBezTo>
                  <a:cubicBezTo>
                    <a:pt x="196" y="60"/>
                    <a:pt x="196" y="60"/>
                    <a:pt x="196" y="60"/>
                  </a:cubicBezTo>
                  <a:cubicBezTo>
                    <a:pt x="196" y="131"/>
                    <a:pt x="196" y="131"/>
                    <a:pt x="196" y="131"/>
                  </a:cubicBezTo>
                  <a:cubicBezTo>
                    <a:pt x="196" y="133"/>
                    <a:pt x="196" y="133"/>
                    <a:pt x="196" y="133"/>
                  </a:cubicBezTo>
                  <a:cubicBezTo>
                    <a:pt x="195" y="135"/>
                    <a:pt x="195" y="135"/>
                    <a:pt x="195" y="135"/>
                  </a:cubicBezTo>
                  <a:cubicBezTo>
                    <a:pt x="180" y="160"/>
                    <a:pt x="180" y="160"/>
                    <a:pt x="180" y="160"/>
                  </a:cubicBezTo>
                  <a:cubicBezTo>
                    <a:pt x="182" y="167"/>
                    <a:pt x="183" y="174"/>
                    <a:pt x="183" y="182"/>
                  </a:cubicBezTo>
                  <a:cubicBezTo>
                    <a:pt x="185" y="178"/>
                    <a:pt x="185" y="178"/>
                    <a:pt x="185" y="178"/>
                  </a:cubicBezTo>
                  <a:cubicBezTo>
                    <a:pt x="193" y="164"/>
                    <a:pt x="193" y="164"/>
                    <a:pt x="193" y="164"/>
                  </a:cubicBezTo>
                  <a:cubicBezTo>
                    <a:pt x="230" y="164"/>
                    <a:pt x="230" y="164"/>
                    <a:pt x="230" y="164"/>
                  </a:cubicBezTo>
                  <a:close/>
                  <a:moveTo>
                    <a:pt x="126" y="218"/>
                  </a:moveTo>
                  <a:cubicBezTo>
                    <a:pt x="126" y="217"/>
                    <a:pt x="127" y="217"/>
                    <a:pt x="127" y="216"/>
                  </a:cubicBezTo>
                  <a:cubicBezTo>
                    <a:pt x="146" y="183"/>
                    <a:pt x="146" y="183"/>
                    <a:pt x="146" y="183"/>
                  </a:cubicBezTo>
                  <a:cubicBezTo>
                    <a:pt x="146" y="179"/>
                    <a:pt x="145" y="174"/>
                    <a:pt x="144" y="170"/>
                  </a:cubicBezTo>
                  <a:cubicBezTo>
                    <a:pt x="143" y="168"/>
                    <a:pt x="143" y="166"/>
                    <a:pt x="142" y="164"/>
                  </a:cubicBezTo>
                  <a:cubicBezTo>
                    <a:pt x="46" y="164"/>
                    <a:pt x="46" y="164"/>
                    <a:pt x="46" y="164"/>
                  </a:cubicBezTo>
                  <a:cubicBezTo>
                    <a:pt x="45" y="166"/>
                    <a:pt x="44" y="168"/>
                    <a:pt x="43" y="170"/>
                  </a:cubicBezTo>
                  <a:cubicBezTo>
                    <a:pt x="42" y="175"/>
                    <a:pt x="41" y="179"/>
                    <a:pt x="41" y="184"/>
                  </a:cubicBezTo>
                  <a:cubicBezTo>
                    <a:pt x="41" y="191"/>
                    <a:pt x="43" y="198"/>
                    <a:pt x="45" y="204"/>
                  </a:cubicBezTo>
                  <a:cubicBezTo>
                    <a:pt x="48" y="209"/>
                    <a:pt x="50" y="214"/>
                    <a:pt x="54" y="218"/>
                  </a:cubicBezTo>
                  <a:cubicBezTo>
                    <a:pt x="126" y="218"/>
                    <a:pt x="126" y="218"/>
                    <a:pt x="126" y="218"/>
                  </a:cubicBezTo>
                  <a:close/>
                  <a:moveTo>
                    <a:pt x="32" y="139"/>
                  </a:moveTo>
                  <a:cubicBezTo>
                    <a:pt x="38" y="139"/>
                    <a:pt x="38" y="139"/>
                    <a:pt x="38" y="139"/>
                  </a:cubicBezTo>
                  <a:cubicBezTo>
                    <a:pt x="149" y="139"/>
                    <a:pt x="149" y="139"/>
                    <a:pt x="149" y="139"/>
                  </a:cubicBezTo>
                  <a:cubicBezTo>
                    <a:pt x="151" y="139"/>
                    <a:pt x="151" y="139"/>
                    <a:pt x="151" y="139"/>
                  </a:cubicBezTo>
                  <a:cubicBezTo>
                    <a:pt x="143" y="128"/>
                    <a:pt x="132" y="120"/>
                    <a:pt x="119" y="115"/>
                  </a:cubicBezTo>
                  <a:cubicBezTo>
                    <a:pt x="113" y="112"/>
                    <a:pt x="113" y="112"/>
                    <a:pt x="113" y="112"/>
                  </a:cubicBezTo>
                  <a:cubicBezTo>
                    <a:pt x="113" y="106"/>
                    <a:pt x="113" y="106"/>
                    <a:pt x="113" y="106"/>
                  </a:cubicBezTo>
                  <a:cubicBezTo>
                    <a:pt x="113" y="41"/>
                    <a:pt x="113" y="41"/>
                    <a:pt x="113" y="41"/>
                  </a:cubicBezTo>
                  <a:cubicBezTo>
                    <a:pt x="113" y="32"/>
                    <a:pt x="113" y="32"/>
                    <a:pt x="113" y="32"/>
                  </a:cubicBezTo>
                  <a:cubicBezTo>
                    <a:pt x="123" y="32"/>
                    <a:pt x="123" y="32"/>
                    <a:pt x="123" y="32"/>
                  </a:cubicBezTo>
                  <a:cubicBezTo>
                    <a:pt x="130" y="32"/>
                    <a:pt x="130" y="32"/>
                    <a:pt x="130" y="32"/>
                  </a:cubicBezTo>
                  <a:cubicBezTo>
                    <a:pt x="130" y="19"/>
                    <a:pt x="130" y="19"/>
                    <a:pt x="130" y="19"/>
                  </a:cubicBezTo>
                  <a:cubicBezTo>
                    <a:pt x="51" y="19"/>
                    <a:pt x="51" y="19"/>
                    <a:pt x="51" y="19"/>
                  </a:cubicBezTo>
                  <a:cubicBezTo>
                    <a:pt x="51" y="32"/>
                    <a:pt x="51" y="32"/>
                    <a:pt x="51" y="32"/>
                  </a:cubicBezTo>
                  <a:cubicBezTo>
                    <a:pt x="59" y="32"/>
                    <a:pt x="59" y="32"/>
                    <a:pt x="59" y="32"/>
                  </a:cubicBezTo>
                  <a:cubicBezTo>
                    <a:pt x="68" y="32"/>
                    <a:pt x="68" y="32"/>
                    <a:pt x="68" y="32"/>
                  </a:cubicBezTo>
                  <a:cubicBezTo>
                    <a:pt x="68" y="41"/>
                    <a:pt x="68" y="41"/>
                    <a:pt x="68" y="41"/>
                  </a:cubicBezTo>
                  <a:cubicBezTo>
                    <a:pt x="68" y="107"/>
                    <a:pt x="68" y="107"/>
                    <a:pt x="68" y="107"/>
                  </a:cubicBezTo>
                  <a:cubicBezTo>
                    <a:pt x="68" y="113"/>
                    <a:pt x="68" y="113"/>
                    <a:pt x="68" y="113"/>
                  </a:cubicBezTo>
                  <a:cubicBezTo>
                    <a:pt x="63" y="115"/>
                    <a:pt x="63" y="115"/>
                    <a:pt x="63" y="115"/>
                  </a:cubicBezTo>
                  <a:cubicBezTo>
                    <a:pt x="51" y="120"/>
                    <a:pt x="40" y="129"/>
                    <a:pt x="32" y="139"/>
                  </a:cubicBezTo>
                  <a:close/>
                </a:path>
              </a:pathLst>
            </a:custGeom>
            <a:solidFill>
              <a:sysClr val="window" lastClr="FFFFFF"/>
            </a:solidFill>
            <a:ln>
              <a:noFill/>
            </a:ln>
            <a:effectLst>
              <a:innerShdw blurRad="25400">
                <a:prstClr val="black">
                  <a:alpha val="36000"/>
                </a:prstClr>
              </a:innerShdw>
            </a:effectLst>
          </p:spPr>
          <p:txBody>
            <a:bodyPr vert="horz" wrap="square" lIns="128572" tIns="64286" rIns="128572" bIns="64286" numCol="1" anchor="t" anchorCtr="0" compatLnSpc="1"/>
            <a:lstStyle/>
            <a:p>
              <a:pPr fontAlgn="base">
                <a:spcBef>
                  <a:spcPct val="0"/>
                </a:spcBef>
                <a:spcAft>
                  <a:spcPct val="0"/>
                </a:spcAft>
                <a:defRPr/>
              </a:pPr>
              <a:endParaRPr lang="zh-CN" altLang="en-US" sz="2000" kern="0">
                <a:solidFill>
                  <a:prstClr val="black"/>
                </a:solidFill>
                <a:ea typeface="宋体" panose="02010600030101010101" pitchFamily="2" charset="-122"/>
              </a:endParaRPr>
            </a:p>
          </p:txBody>
        </p:sp>
        <p:sp>
          <p:nvSpPr>
            <p:cNvPr id="63" name="Freeform 7"/>
            <p:cNvSpPr>
              <a:spLocks noEditPoints="1"/>
            </p:cNvSpPr>
            <p:nvPr/>
          </p:nvSpPr>
          <p:spPr bwMode="auto">
            <a:xfrm>
              <a:off x="8172826" y="4969295"/>
              <a:ext cx="501597" cy="584230"/>
            </a:xfrm>
            <a:custGeom>
              <a:avLst/>
              <a:gdLst>
                <a:gd name="T0" fmla="*/ 153 w 293"/>
                <a:gd name="T1" fmla="*/ 41 h 341"/>
                <a:gd name="T2" fmla="*/ 183 w 293"/>
                <a:gd name="T3" fmla="*/ 224 h 341"/>
                <a:gd name="T4" fmla="*/ 29 w 293"/>
                <a:gd name="T5" fmla="*/ 254 h 341"/>
                <a:gd name="T6" fmla="*/ 0 w 293"/>
                <a:gd name="T7" fmla="*/ 70 h 341"/>
                <a:gd name="T8" fmla="*/ 99 w 293"/>
                <a:gd name="T9" fmla="*/ 279 h 341"/>
                <a:gd name="T10" fmla="*/ 110 w 293"/>
                <a:gd name="T11" fmla="*/ 260 h 341"/>
                <a:gd name="T12" fmla="*/ 70 w 293"/>
                <a:gd name="T13" fmla="*/ 279 h 341"/>
                <a:gd name="T14" fmla="*/ 93 w 293"/>
                <a:gd name="T15" fmla="*/ 317 h 341"/>
                <a:gd name="T16" fmla="*/ 148 w 293"/>
                <a:gd name="T17" fmla="*/ 338 h 341"/>
                <a:gd name="T18" fmla="*/ 207 w 293"/>
                <a:gd name="T19" fmla="*/ 288 h 341"/>
                <a:gd name="T20" fmla="*/ 278 w 293"/>
                <a:gd name="T21" fmla="*/ 284 h 341"/>
                <a:gd name="T22" fmla="*/ 239 w 293"/>
                <a:gd name="T23" fmla="*/ 233 h 341"/>
                <a:gd name="T24" fmla="*/ 184 w 293"/>
                <a:gd name="T25" fmla="*/ 291 h 341"/>
                <a:gd name="T26" fmla="*/ 122 w 293"/>
                <a:gd name="T27" fmla="*/ 321 h 341"/>
                <a:gd name="T28" fmla="*/ 99 w 293"/>
                <a:gd name="T29" fmla="*/ 279 h 341"/>
                <a:gd name="T30" fmla="*/ 39 w 293"/>
                <a:gd name="T31" fmla="*/ 11 h 341"/>
                <a:gd name="T32" fmla="*/ 139 w 293"/>
                <a:gd name="T33" fmla="*/ 0 h 341"/>
                <a:gd name="T34" fmla="*/ 140 w 293"/>
                <a:gd name="T35" fmla="*/ 37 h 341"/>
                <a:gd name="T36" fmla="*/ 123 w 293"/>
                <a:gd name="T37" fmla="*/ 17 h 341"/>
                <a:gd name="T38" fmla="*/ 61 w 293"/>
                <a:gd name="T39" fmla="*/ 37 h 341"/>
                <a:gd name="T40" fmla="*/ 21 w 293"/>
                <a:gd name="T41" fmla="*/ 210 h 341"/>
                <a:gd name="T42" fmla="*/ 55 w 293"/>
                <a:gd name="T43" fmla="*/ 217 h 341"/>
                <a:gd name="T44" fmla="*/ 21 w 293"/>
                <a:gd name="T45" fmla="*/ 210 h 341"/>
                <a:gd name="T46" fmla="*/ 21 w 293"/>
                <a:gd name="T47" fmla="*/ 93 h 341"/>
                <a:gd name="T48" fmla="*/ 38 w 293"/>
                <a:gd name="T49" fmla="*/ 90 h 341"/>
                <a:gd name="T50" fmla="*/ 21 w 293"/>
                <a:gd name="T51" fmla="*/ 136 h 341"/>
                <a:gd name="T52" fmla="*/ 38 w 293"/>
                <a:gd name="T53" fmla="*/ 140 h 341"/>
                <a:gd name="T54" fmla="*/ 21 w 293"/>
                <a:gd name="T55" fmla="*/ 136 h 341"/>
                <a:gd name="T56" fmla="*/ 21 w 293"/>
                <a:gd name="T57" fmla="*/ 130 h 341"/>
                <a:gd name="T58" fmla="*/ 38 w 293"/>
                <a:gd name="T59" fmla="*/ 127 h 341"/>
                <a:gd name="T60" fmla="*/ 21 w 293"/>
                <a:gd name="T61" fmla="*/ 118 h 341"/>
                <a:gd name="T62" fmla="*/ 38 w 293"/>
                <a:gd name="T63" fmla="*/ 121 h 341"/>
                <a:gd name="T64" fmla="*/ 21 w 293"/>
                <a:gd name="T65" fmla="*/ 118 h 341"/>
                <a:gd name="T66" fmla="*/ 21 w 293"/>
                <a:gd name="T67" fmla="*/ 112 h 341"/>
                <a:gd name="T68" fmla="*/ 38 w 293"/>
                <a:gd name="T69" fmla="*/ 108 h 341"/>
                <a:gd name="T70" fmla="*/ 21 w 293"/>
                <a:gd name="T71" fmla="*/ 99 h 341"/>
                <a:gd name="T72" fmla="*/ 38 w 293"/>
                <a:gd name="T73" fmla="*/ 103 h 341"/>
                <a:gd name="T74" fmla="*/ 21 w 293"/>
                <a:gd name="T75" fmla="*/ 99 h 341"/>
                <a:gd name="T76" fmla="*/ 21 w 293"/>
                <a:gd name="T77" fmla="*/ 158 h 341"/>
                <a:gd name="T78" fmla="*/ 38 w 293"/>
                <a:gd name="T79" fmla="*/ 155 h 341"/>
                <a:gd name="T80" fmla="*/ 21 w 293"/>
                <a:gd name="T81" fmla="*/ 201 h 341"/>
                <a:gd name="T82" fmla="*/ 38 w 293"/>
                <a:gd name="T83" fmla="*/ 205 h 341"/>
                <a:gd name="T84" fmla="*/ 21 w 293"/>
                <a:gd name="T85" fmla="*/ 201 h 341"/>
                <a:gd name="T86" fmla="*/ 21 w 293"/>
                <a:gd name="T87" fmla="*/ 195 h 341"/>
                <a:gd name="T88" fmla="*/ 38 w 293"/>
                <a:gd name="T89" fmla="*/ 192 h 341"/>
                <a:gd name="T90" fmla="*/ 21 w 293"/>
                <a:gd name="T91" fmla="*/ 183 h 341"/>
                <a:gd name="T92" fmla="*/ 38 w 293"/>
                <a:gd name="T93" fmla="*/ 186 h 341"/>
                <a:gd name="T94" fmla="*/ 21 w 293"/>
                <a:gd name="T95" fmla="*/ 183 h 341"/>
                <a:gd name="T96" fmla="*/ 21 w 293"/>
                <a:gd name="T97" fmla="*/ 177 h 341"/>
                <a:gd name="T98" fmla="*/ 38 w 293"/>
                <a:gd name="T99" fmla="*/ 173 h 341"/>
                <a:gd name="T100" fmla="*/ 21 w 293"/>
                <a:gd name="T101" fmla="*/ 164 h 341"/>
                <a:gd name="T102" fmla="*/ 38 w 293"/>
                <a:gd name="T103" fmla="*/ 168 h 341"/>
                <a:gd name="T104" fmla="*/ 21 w 293"/>
                <a:gd name="T105" fmla="*/ 164 h 341"/>
                <a:gd name="T106" fmla="*/ 21 w 293"/>
                <a:gd name="T107" fmla="*/ 86 h 341"/>
                <a:gd name="T108" fmla="*/ 55 w 293"/>
                <a:gd name="T109" fmla="*/ 80 h 341"/>
                <a:gd name="T110" fmla="*/ 21 w 293"/>
                <a:gd name="T111" fmla="*/ 144 h 341"/>
                <a:gd name="T112" fmla="*/ 55 w 293"/>
                <a:gd name="T113" fmla="*/ 151 h 341"/>
                <a:gd name="T114" fmla="*/ 21 w 293"/>
                <a:gd name="T115" fmla="*/ 144 h 341"/>
                <a:gd name="T116" fmla="*/ 153 w 293"/>
                <a:gd name="T117" fmla="*/ 178 h 341"/>
                <a:gd name="T118" fmla="*/ 67 w 293"/>
                <a:gd name="T119" fmla="*/ 178 h 341"/>
                <a:gd name="T120" fmla="*/ 134 w 293"/>
                <a:gd name="T121" fmla="*/ 15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3" h="341">
                  <a:moveTo>
                    <a:pt x="29" y="41"/>
                  </a:moveTo>
                  <a:cubicBezTo>
                    <a:pt x="128" y="41"/>
                    <a:pt x="85" y="41"/>
                    <a:pt x="153" y="41"/>
                  </a:cubicBezTo>
                  <a:cubicBezTo>
                    <a:pt x="169" y="41"/>
                    <a:pt x="183" y="54"/>
                    <a:pt x="183" y="70"/>
                  </a:cubicBezTo>
                  <a:cubicBezTo>
                    <a:pt x="183" y="224"/>
                    <a:pt x="183" y="224"/>
                    <a:pt x="183" y="224"/>
                  </a:cubicBezTo>
                  <a:cubicBezTo>
                    <a:pt x="183" y="240"/>
                    <a:pt x="169" y="254"/>
                    <a:pt x="153" y="254"/>
                  </a:cubicBezTo>
                  <a:cubicBezTo>
                    <a:pt x="29" y="254"/>
                    <a:pt x="29" y="254"/>
                    <a:pt x="29" y="254"/>
                  </a:cubicBezTo>
                  <a:cubicBezTo>
                    <a:pt x="13" y="254"/>
                    <a:pt x="0" y="240"/>
                    <a:pt x="0" y="224"/>
                  </a:cubicBezTo>
                  <a:cubicBezTo>
                    <a:pt x="0" y="70"/>
                    <a:pt x="0" y="70"/>
                    <a:pt x="0" y="70"/>
                  </a:cubicBezTo>
                  <a:cubicBezTo>
                    <a:pt x="0" y="54"/>
                    <a:pt x="13" y="41"/>
                    <a:pt x="29" y="41"/>
                  </a:cubicBezTo>
                  <a:close/>
                  <a:moveTo>
                    <a:pt x="99" y="279"/>
                  </a:moveTo>
                  <a:cubicBezTo>
                    <a:pt x="110" y="279"/>
                    <a:pt x="110" y="279"/>
                    <a:pt x="110" y="279"/>
                  </a:cubicBezTo>
                  <a:cubicBezTo>
                    <a:pt x="110" y="260"/>
                    <a:pt x="110" y="260"/>
                    <a:pt x="110" y="260"/>
                  </a:cubicBezTo>
                  <a:cubicBezTo>
                    <a:pt x="70" y="260"/>
                    <a:pt x="70" y="260"/>
                    <a:pt x="70" y="260"/>
                  </a:cubicBezTo>
                  <a:cubicBezTo>
                    <a:pt x="70" y="279"/>
                    <a:pt x="70" y="279"/>
                    <a:pt x="70" y="279"/>
                  </a:cubicBezTo>
                  <a:cubicBezTo>
                    <a:pt x="82" y="279"/>
                    <a:pt x="82" y="279"/>
                    <a:pt x="82" y="279"/>
                  </a:cubicBezTo>
                  <a:cubicBezTo>
                    <a:pt x="83" y="294"/>
                    <a:pt x="87" y="307"/>
                    <a:pt x="93" y="317"/>
                  </a:cubicBezTo>
                  <a:cubicBezTo>
                    <a:pt x="99" y="326"/>
                    <a:pt x="107" y="333"/>
                    <a:pt x="116" y="337"/>
                  </a:cubicBezTo>
                  <a:cubicBezTo>
                    <a:pt x="125" y="340"/>
                    <a:pt x="136" y="341"/>
                    <a:pt x="148" y="338"/>
                  </a:cubicBezTo>
                  <a:cubicBezTo>
                    <a:pt x="163" y="333"/>
                    <a:pt x="180" y="322"/>
                    <a:pt x="196" y="302"/>
                  </a:cubicBezTo>
                  <a:cubicBezTo>
                    <a:pt x="200" y="297"/>
                    <a:pt x="204" y="292"/>
                    <a:pt x="207" y="288"/>
                  </a:cubicBezTo>
                  <a:cubicBezTo>
                    <a:pt x="221" y="270"/>
                    <a:pt x="234" y="253"/>
                    <a:pt x="245" y="248"/>
                  </a:cubicBezTo>
                  <a:cubicBezTo>
                    <a:pt x="255" y="245"/>
                    <a:pt x="266" y="253"/>
                    <a:pt x="278" y="284"/>
                  </a:cubicBezTo>
                  <a:cubicBezTo>
                    <a:pt x="293" y="278"/>
                    <a:pt x="293" y="278"/>
                    <a:pt x="293" y="278"/>
                  </a:cubicBezTo>
                  <a:cubicBezTo>
                    <a:pt x="276" y="235"/>
                    <a:pt x="258" y="226"/>
                    <a:pt x="239" y="233"/>
                  </a:cubicBezTo>
                  <a:cubicBezTo>
                    <a:pt x="224" y="239"/>
                    <a:pt x="209" y="258"/>
                    <a:pt x="194" y="278"/>
                  </a:cubicBezTo>
                  <a:cubicBezTo>
                    <a:pt x="191" y="282"/>
                    <a:pt x="187" y="287"/>
                    <a:pt x="184" y="291"/>
                  </a:cubicBezTo>
                  <a:cubicBezTo>
                    <a:pt x="170" y="309"/>
                    <a:pt x="156" y="318"/>
                    <a:pt x="143" y="322"/>
                  </a:cubicBezTo>
                  <a:cubicBezTo>
                    <a:pt x="135" y="324"/>
                    <a:pt x="128" y="324"/>
                    <a:pt x="122" y="321"/>
                  </a:cubicBezTo>
                  <a:cubicBezTo>
                    <a:pt x="116" y="319"/>
                    <a:pt x="111" y="314"/>
                    <a:pt x="107" y="308"/>
                  </a:cubicBezTo>
                  <a:cubicBezTo>
                    <a:pt x="102" y="301"/>
                    <a:pt x="99" y="291"/>
                    <a:pt x="99" y="279"/>
                  </a:cubicBezTo>
                  <a:close/>
                  <a:moveTo>
                    <a:pt x="45" y="37"/>
                  </a:moveTo>
                  <a:cubicBezTo>
                    <a:pt x="39" y="11"/>
                    <a:pt x="39" y="11"/>
                    <a:pt x="39" y="11"/>
                  </a:cubicBezTo>
                  <a:cubicBezTo>
                    <a:pt x="46" y="0"/>
                    <a:pt x="46" y="0"/>
                    <a:pt x="46" y="0"/>
                  </a:cubicBezTo>
                  <a:cubicBezTo>
                    <a:pt x="139" y="0"/>
                    <a:pt x="139" y="0"/>
                    <a:pt x="139" y="0"/>
                  </a:cubicBezTo>
                  <a:cubicBezTo>
                    <a:pt x="146" y="11"/>
                    <a:pt x="146" y="11"/>
                    <a:pt x="146" y="11"/>
                  </a:cubicBezTo>
                  <a:cubicBezTo>
                    <a:pt x="140" y="37"/>
                    <a:pt x="140" y="37"/>
                    <a:pt x="140" y="37"/>
                  </a:cubicBezTo>
                  <a:cubicBezTo>
                    <a:pt x="125" y="37"/>
                    <a:pt x="125" y="37"/>
                    <a:pt x="125" y="37"/>
                  </a:cubicBezTo>
                  <a:cubicBezTo>
                    <a:pt x="123" y="17"/>
                    <a:pt x="123" y="17"/>
                    <a:pt x="123" y="17"/>
                  </a:cubicBezTo>
                  <a:cubicBezTo>
                    <a:pt x="63" y="17"/>
                    <a:pt x="63" y="17"/>
                    <a:pt x="63" y="17"/>
                  </a:cubicBezTo>
                  <a:cubicBezTo>
                    <a:pt x="61" y="37"/>
                    <a:pt x="61" y="37"/>
                    <a:pt x="61" y="37"/>
                  </a:cubicBezTo>
                  <a:cubicBezTo>
                    <a:pt x="45" y="37"/>
                    <a:pt x="45" y="37"/>
                    <a:pt x="45" y="37"/>
                  </a:cubicBezTo>
                  <a:close/>
                  <a:moveTo>
                    <a:pt x="21" y="210"/>
                  </a:moveTo>
                  <a:cubicBezTo>
                    <a:pt x="21" y="217"/>
                    <a:pt x="21" y="217"/>
                    <a:pt x="21" y="217"/>
                  </a:cubicBezTo>
                  <a:cubicBezTo>
                    <a:pt x="55" y="217"/>
                    <a:pt x="55" y="217"/>
                    <a:pt x="55" y="217"/>
                  </a:cubicBezTo>
                  <a:cubicBezTo>
                    <a:pt x="55" y="210"/>
                    <a:pt x="55" y="210"/>
                    <a:pt x="55" y="210"/>
                  </a:cubicBezTo>
                  <a:cubicBezTo>
                    <a:pt x="21" y="210"/>
                    <a:pt x="21" y="210"/>
                    <a:pt x="21" y="210"/>
                  </a:cubicBezTo>
                  <a:close/>
                  <a:moveTo>
                    <a:pt x="21" y="90"/>
                  </a:moveTo>
                  <a:cubicBezTo>
                    <a:pt x="21" y="93"/>
                    <a:pt x="21" y="93"/>
                    <a:pt x="21" y="93"/>
                  </a:cubicBezTo>
                  <a:cubicBezTo>
                    <a:pt x="38" y="93"/>
                    <a:pt x="38" y="93"/>
                    <a:pt x="38" y="93"/>
                  </a:cubicBezTo>
                  <a:cubicBezTo>
                    <a:pt x="38" y="90"/>
                    <a:pt x="38" y="90"/>
                    <a:pt x="38" y="90"/>
                  </a:cubicBezTo>
                  <a:cubicBezTo>
                    <a:pt x="21" y="90"/>
                    <a:pt x="21" y="90"/>
                    <a:pt x="21" y="90"/>
                  </a:cubicBezTo>
                  <a:close/>
                  <a:moveTo>
                    <a:pt x="21" y="136"/>
                  </a:moveTo>
                  <a:cubicBezTo>
                    <a:pt x="21" y="140"/>
                    <a:pt x="21" y="140"/>
                    <a:pt x="21" y="140"/>
                  </a:cubicBezTo>
                  <a:cubicBezTo>
                    <a:pt x="38" y="140"/>
                    <a:pt x="38" y="140"/>
                    <a:pt x="38" y="140"/>
                  </a:cubicBezTo>
                  <a:cubicBezTo>
                    <a:pt x="38" y="136"/>
                    <a:pt x="38" y="136"/>
                    <a:pt x="38" y="136"/>
                  </a:cubicBezTo>
                  <a:cubicBezTo>
                    <a:pt x="21" y="136"/>
                    <a:pt x="21" y="136"/>
                    <a:pt x="21" y="136"/>
                  </a:cubicBezTo>
                  <a:close/>
                  <a:moveTo>
                    <a:pt x="21" y="127"/>
                  </a:moveTo>
                  <a:cubicBezTo>
                    <a:pt x="21" y="128"/>
                    <a:pt x="21" y="129"/>
                    <a:pt x="21" y="130"/>
                  </a:cubicBezTo>
                  <a:cubicBezTo>
                    <a:pt x="26" y="130"/>
                    <a:pt x="32" y="130"/>
                    <a:pt x="38" y="130"/>
                  </a:cubicBezTo>
                  <a:cubicBezTo>
                    <a:pt x="38" y="129"/>
                    <a:pt x="38" y="128"/>
                    <a:pt x="38" y="127"/>
                  </a:cubicBezTo>
                  <a:cubicBezTo>
                    <a:pt x="32" y="127"/>
                    <a:pt x="26" y="127"/>
                    <a:pt x="21" y="127"/>
                  </a:cubicBezTo>
                  <a:close/>
                  <a:moveTo>
                    <a:pt x="21" y="118"/>
                  </a:moveTo>
                  <a:cubicBezTo>
                    <a:pt x="21" y="119"/>
                    <a:pt x="21" y="120"/>
                    <a:pt x="21" y="121"/>
                  </a:cubicBezTo>
                  <a:cubicBezTo>
                    <a:pt x="26" y="121"/>
                    <a:pt x="32" y="121"/>
                    <a:pt x="38" y="121"/>
                  </a:cubicBezTo>
                  <a:cubicBezTo>
                    <a:pt x="38" y="120"/>
                    <a:pt x="38" y="119"/>
                    <a:pt x="38" y="118"/>
                  </a:cubicBezTo>
                  <a:cubicBezTo>
                    <a:pt x="32" y="118"/>
                    <a:pt x="26" y="118"/>
                    <a:pt x="21" y="118"/>
                  </a:cubicBezTo>
                  <a:close/>
                  <a:moveTo>
                    <a:pt x="21" y="108"/>
                  </a:moveTo>
                  <a:cubicBezTo>
                    <a:pt x="21" y="110"/>
                    <a:pt x="21" y="111"/>
                    <a:pt x="21" y="112"/>
                  </a:cubicBezTo>
                  <a:cubicBezTo>
                    <a:pt x="26" y="112"/>
                    <a:pt x="32" y="112"/>
                    <a:pt x="38" y="112"/>
                  </a:cubicBezTo>
                  <a:cubicBezTo>
                    <a:pt x="38" y="111"/>
                    <a:pt x="38" y="110"/>
                    <a:pt x="38" y="108"/>
                  </a:cubicBezTo>
                  <a:cubicBezTo>
                    <a:pt x="32" y="108"/>
                    <a:pt x="26" y="108"/>
                    <a:pt x="21" y="108"/>
                  </a:cubicBezTo>
                  <a:close/>
                  <a:moveTo>
                    <a:pt x="21" y="99"/>
                  </a:moveTo>
                  <a:cubicBezTo>
                    <a:pt x="21" y="100"/>
                    <a:pt x="21" y="102"/>
                    <a:pt x="21" y="103"/>
                  </a:cubicBezTo>
                  <a:cubicBezTo>
                    <a:pt x="26" y="103"/>
                    <a:pt x="32" y="103"/>
                    <a:pt x="38" y="103"/>
                  </a:cubicBezTo>
                  <a:cubicBezTo>
                    <a:pt x="38" y="102"/>
                    <a:pt x="38" y="100"/>
                    <a:pt x="38" y="99"/>
                  </a:cubicBezTo>
                  <a:cubicBezTo>
                    <a:pt x="32" y="99"/>
                    <a:pt x="26" y="99"/>
                    <a:pt x="21" y="99"/>
                  </a:cubicBezTo>
                  <a:close/>
                  <a:moveTo>
                    <a:pt x="21" y="155"/>
                  </a:moveTo>
                  <a:cubicBezTo>
                    <a:pt x="21" y="158"/>
                    <a:pt x="21" y="158"/>
                    <a:pt x="21" y="158"/>
                  </a:cubicBezTo>
                  <a:cubicBezTo>
                    <a:pt x="38" y="158"/>
                    <a:pt x="38" y="158"/>
                    <a:pt x="38" y="158"/>
                  </a:cubicBezTo>
                  <a:cubicBezTo>
                    <a:pt x="38" y="155"/>
                    <a:pt x="38" y="155"/>
                    <a:pt x="38" y="155"/>
                  </a:cubicBezTo>
                  <a:cubicBezTo>
                    <a:pt x="21" y="155"/>
                    <a:pt x="21" y="155"/>
                    <a:pt x="21" y="155"/>
                  </a:cubicBezTo>
                  <a:close/>
                  <a:moveTo>
                    <a:pt x="21" y="201"/>
                  </a:moveTo>
                  <a:cubicBezTo>
                    <a:pt x="21" y="205"/>
                    <a:pt x="21" y="205"/>
                    <a:pt x="21" y="205"/>
                  </a:cubicBezTo>
                  <a:cubicBezTo>
                    <a:pt x="38" y="205"/>
                    <a:pt x="38" y="205"/>
                    <a:pt x="38" y="205"/>
                  </a:cubicBezTo>
                  <a:cubicBezTo>
                    <a:pt x="38" y="201"/>
                    <a:pt x="38" y="201"/>
                    <a:pt x="38" y="201"/>
                  </a:cubicBezTo>
                  <a:cubicBezTo>
                    <a:pt x="21" y="201"/>
                    <a:pt x="21" y="201"/>
                    <a:pt x="21" y="201"/>
                  </a:cubicBezTo>
                  <a:close/>
                  <a:moveTo>
                    <a:pt x="21" y="192"/>
                  </a:moveTo>
                  <a:cubicBezTo>
                    <a:pt x="21" y="193"/>
                    <a:pt x="21" y="194"/>
                    <a:pt x="21" y="195"/>
                  </a:cubicBezTo>
                  <a:cubicBezTo>
                    <a:pt x="26" y="195"/>
                    <a:pt x="32" y="195"/>
                    <a:pt x="38" y="195"/>
                  </a:cubicBezTo>
                  <a:cubicBezTo>
                    <a:pt x="38" y="194"/>
                    <a:pt x="38" y="193"/>
                    <a:pt x="38" y="192"/>
                  </a:cubicBezTo>
                  <a:cubicBezTo>
                    <a:pt x="32" y="192"/>
                    <a:pt x="26" y="192"/>
                    <a:pt x="21" y="192"/>
                  </a:cubicBezTo>
                  <a:close/>
                  <a:moveTo>
                    <a:pt x="21" y="183"/>
                  </a:moveTo>
                  <a:cubicBezTo>
                    <a:pt x="21" y="184"/>
                    <a:pt x="21" y="185"/>
                    <a:pt x="21" y="186"/>
                  </a:cubicBezTo>
                  <a:cubicBezTo>
                    <a:pt x="26" y="186"/>
                    <a:pt x="32" y="186"/>
                    <a:pt x="38" y="186"/>
                  </a:cubicBezTo>
                  <a:cubicBezTo>
                    <a:pt x="38" y="185"/>
                    <a:pt x="38" y="184"/>
                    <a:pt x="38" y="183"/>
                  </a:cubicBezTo>
                  <a:cubicBezTo>
                    <a:pt x="32" y="183"/>
                    <a:pt x="26" y="183"/>
                    <a:pt x="21" y="183"/>
                  </a:cubicBezTo>
                  <a:close/>
                  <a:moveTo>
                    <a:pt x="21" y="173"/>
                  </a:moveTo>
                  <a:cubicBezTo>
                    <a:pt x="21" y="175"/>
                    <a:pt x="21" y="176"/>
                    <a:pt x="21" y="177"/>
                  </a:cubicBezTo>
                  <a:cubicBezTo>
                    <a:pt x="26" y="177"/>
                    <a:pt x="32" y="177"/>
                    <a:pt x="38" y="177"/>
                  </a:cubicBezTo>
                  <a:cubicBezTo>
                    <a:pt x="38" y="176"/>
                    <a:pt x="38" y="175"/>
                    <a:pt x="38" y="173"/>
                  </a:cubicBezTo>
                  <a:cubicBezTo>
                    <a:pt x="32" y="173"/>
                    <a:pt x="26" y="173"/>
                    <a:pt x="21" y="173"/>
                  </a:cubicBezTo>
                  <a:close/>
                  <a:moveTo>
                    <a:pt x="21" y="164"/>
                  </a:moveTo>
                  <a:cubicBezTo>
                    <a:pt x="21" y="165"/>
                    <a:pt x="21" y="166"/>
                    <a:pt x="21" y="168"/>
                  </a:cubicBezTo>
                  <a:cubicBezTo>
                    <a:pt x="26" y="168"/>
                    <a:pt x="32" y="168"/>
                    <a:pt x="38" y="168"/>
                  </a:cubicBezTo>
                  <a:cubicBezTo>
                    <a:pt x="38" y="166"/>
                    <a:pt x="38" y="165"/>
                    <a:pt x="38" y="164"/>
                  </a:cubicBezTo>
                  <a:cubicBezTo>
                    <a:pt x="32" y="164"/>
                    <a:pt x="26" y="164"/>
                    <a:pt x="21" y="164"/>
                  </a:cubicBezTo>
                  <a:close/>
                  <a:moveTo>
                    <a:pt x="21" y="80"/>
                  </a:moveTo>
                  <a:cubicBezTo>
                    <a:pt x="21" y="86"/>
                    <a:pt x="21" y="86"/>
                    <a:pt x="21" y="86"/>
                  </a:cubicBezTo>
                  <a:cubicBezTo>
                    <a:pt x="55" y="86"/>
                    <a:pt x="55" y="86"/>
                    <a:pt x="55" y="86"/>
                  </a:cubicBezTo>
                  <a:cubicBezTo>
                    <a:pt x="55" y="80"/>
                    <a:pt x="55" y="80"/>
                    <a:pt x="55" y="80"/>
                  </a:cubicBezTo>
                  <a:cubicBezTo>
                    <a:pt x="21" y="80"/>
                    <a:pt x="21" y="80"/>
                    <a:pt x="21" y="80"/>
                  </a:cubicBezTo>
                  <a:close/>
                  <a:moveTo>
                    <a:pt x="21" y="144"/>
                  </a:moveTo>
                  <a:cubicBezTo>
                    <a:pt x="21" y="151"/>
                    <a:pt x="21" y="151"/>
                    <a:pt x="21" y="151"/>
                  </a:cubicBezTo>
                  <a:cubicBezTo>
                    <a:pt x="55" y="151"/>
                    <a:pt x="55" y="151"/>
                    <a:pt x="55" y="151"/>
                  </a:cubicBezTo>
                  <a:cubicBezTo>
                    <a:pt x="55" y="144"/>
                    <a:pt x="55" y="144"/>
                    <a:pt x="55" y="144"/>
                  </a:cubicBezTo>
                  <a:cubicBezTo>
                    <a:pt x="21" y="144"/>
                    <a:pt x="21" y="144"/>
                    <a:pt x="21" y="144"/>
                  </a:cubicBezTo>
                  <a:close/>
                  <a:moveTo>
                    <a:pt x="67" y="178"/>
                  </a:moveTo>
                  <a:cubicBezTo>
                    <a:pt x="74" y="220"/>
                    <a:pt x="145" y="228"/>
                    <a:pt x="153" y="178"/>
                  </a:cubicBezTo>
                  <a:cubicBezTo>
                    <a:pt x="158" y="143"/>
                    <a:pt x="110" y="84"/>
                    <a:pt x="110" y="84"/>
                  </a:cubicBezTo>
                  <a:cubicBezTo>
                    <a:pt x="110" y="84"/>
                    <a:pt x="60" y="135"/>
                    <a:pt x="67" y="178"/>
                  </a:cubicBezTo>
                  <a:close/>
                  <a:moveTo>
                    <a:pt x="106" y="201"/>
                  </a:moveTo>
                  <a:cubicBezTo>
                    <a:pt x="130" y="203"/>
                    <a:pt x="147" y="187"/>
                    <a:pt x="134" y="150"/>
                  </a:cubicBezTo>
                  <a:lnTo>
                    <a:pt x="106" y="201"/>
                  </a:lnTo>
                  <a:close/>
                </a:path>
              </a:pathLst>
            </a:custGeom>
            <a:solidFill>
              <a:sysClr val="window" lastClr="FFFFFF"/>
            </a:solidFill>
            <a:ln>
              <a:noFill/>
            </a:ln>
            <a:effectLst>
              <a:innerShdw blurRad="25400">
                <a:prstClr val="black">
                  <a:alpha val="36000"/>
                </a:prstClr>
              </a:innerShdw>
            </a:effectLst>
          </p:spPr>
          <p:txBody>
            <a:bodyPr vert="horz" wrap="square" lIns="128572" tIns="64286" rIns="128572" bIns="64286" numCol="1" anchor="t" anchorCtr="0" compatLnSpc="1"/>
            <a:lstStyle/>
            <a:p>
              <a:pPr fontAlgn="base">
                <a:spcBef>
                  <a:spcPct val="0"/>
                </a:spcBef>
                <a:spcAft>
                  <a:spcPct val="0"/>
                </a:spcAft>
                <a:defRPr/>
              </a:pPr>
              <a:endParaRPr lang="zh-CN" altLang="en-US" sz="2000" kern="0">
                <a:solidFill>
                  <a:prstClr val="black"/>
                </a:solidFill>
                <a:ea typeface="宋体" panose="02010600030101010101" pitchFamily="2" charset="-122"/>
              </a:endParaRPr>
            </a:p>
          </p:txBody>
        </p:sp>
        <p:grpSp>
          <p:nvGrpSpPr>
            <p:cNvPr id="64" name="Group 14"/>
            <p:cNvGrpSpPr/>
            <p:nvPr/>
          </p:nvGrpSpPr>
          <p:grpSpPr>
            <a:xfrm>
              <a:off x="4169274" y="2796059"/>
              <a:ext cx="571258" cy="484420"/>
              <a:chOff x="4130294" y="1070076"/>
              <a:chExt cx="635754" cy="539115"/>
            </a:xfrm>
            <a:solidFill>
              <a:sysClr val="window" lastClr="FFFFFF"/>
            </a:solidFill>
          </p:grpSpPr>
          <p:sp>
            <p:nvSpPr>
              <p:cNvPr id="66" name="Freeform 15"/>
              <p:cNvSpPr>
                <a:spLocks noEditPoints="1"/>
              </p:cNvSpPr>
              <p:nvPr/>
            </p:nvSpPr>
            <p:spPr bwMode="black">
              <a:xfrm>
                <a:off x="4130294" y="1070076"/>
                <a:ext cx="635754" cy="539115"/>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72" tIns="64286" rIns="128572" bIns="64286" numCol="1" anchor="t" anchorCtr="0" compatLnSpc="1"/>
              <a:lstStyle/>
              <a:p>
                <a:pPr fontAlgn="base">
                  <a:spcBef>
                    <a:spcPct val="0"/>
                  </a:spcBef>
                  <a:spcAft>
                    <a:spcPct val="0"/>
                  </a:spcAft>
                  <a:defRPr/>
                </a:pPr>
                <a:endParaRPr lang="en-US" sz="2000" kern="0" dirty="0">
                  <a:solidFill>
                    <a:sysClr val="window" lastClr="FFFFFF"/>
                  </a:solidFill>
                  <a:ea typeface="宋体" panose="02010600030101010101" pitchFamily="2" charset="-122"/>
                </a:endParaRPr>
              </a:p>
            </p:txBody>
          </p:sp>
          <p:sp>
            <p:nvSpPr>
              <p:cNvPr id="67" name="Freeform 23"/>
              <p:cNvSpPr>
                <a:spLocks noEditPoints="1"/>
              </p:cNvSpPr>
              <p:nvPr/>
            </p:nvSpPr>
            <p:spPr bwMode="black">
              <a:xfrm>
                <a:off x="4320559" y="1189182"/>
                <a:ext cx="255224" cy="255154"/>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72" tIns="64286" rIns="128572" bIns="64286" numCol="1" anchor="t" anchorCtr="0" compatLnSpc="1"/>
              <a:lstStyle/>
              <a:p>
                <a:pPr fontAlgn="base">
                  <a:spcBef>
                    <a:spcPct val="0"/>
                  </a:spcBef>
                  <a:spcAft>
                    <a:spcPct val="0"/>
                  </a:spcAft>
                  <a:defRPr/>
                </a:pPr>
                <a:endParaRPr lang="en-US" sz="2000" kern="0">
                  <a:solidFill>
                    <a:sysClr val="window" lastClr="FFFFFF"/>
                  </a:solidFill>
                  <a:ea typeface="宋体" panose="02010600030101010101" pitchFamily="2" charset="-122"/>
                </a:endParaRPr>
              </a:p>
            </p:txBody>
          </p:sp>
        </p:grpSp>
        <p:sp>
          <p:nvSpPr>
            <p:cNvPr id="65" name="Freeform 21"/>
            <p:cNvSpPr>
              <a:spLocks noEditPoints="1"/>
            </p:cNvSpPr>
            <p:nvPr/>
          </p:nvSpPr>
          <p:spPr bwMode="auto">
            <a:xfrm>
              <a:off x="8018320" y="2741822"/>
              <a:ext cx="425826" cy="574866"/>
            </a:xfrm>
            <a:custGeom>
              <a:avLst/>
              <a:gdLst>
                <a:gd name="T0" fmla="*/ 94 w 237"/>
                <a:gd name="T1" fmla="*/ 124 h 320"/>
                <a:gd name="T2" fmla="*/ 26 w 237"/>
                <a:gd name="T3" fmla="*/ 197 h 320"/>
                <a:gd name="T4" fmla="*/ 118 w 237"/>
                <a:gd name="T5" fmla="*/ 291 h 320"/>
                <a:gd name="T6" fmla="*/ 26 w 237"/>
                <a:gd name="T7" fmla="*/ 281 h 320"/>
                <a:gd name="T8" fmla="*/ 118 w 237"/>
                <a:gd name="T9" fmla="*/ 291 h 320"/>
                <a:gd name="T10" fmla="*/ 110 w 237"/>
                <a:gd name="T11" fmla="*/ 220 h 320"/>
                <a:gd name="T12" fmla="*/ 26 w 237"/>
                <a:gd name="T13" fmla="*/ 230 h 320"/>
                <a:gd name="T14" fmla="*/ 126 w 237"/>
                <a:gd name="T15" fmla="*/ 250 h 320"/>
                <a:gd name="T16" fmla="*/ 26 w 237"/>
                <a:gd name="T17" fmla="*/ 240 h 320"/>
                <a:gd name="T18" fmla="*/ 126 w 237"/>
                <a:gd name="T19" fmla="*/ 250 h 320"/>
                <a:gd name="T20" fmla="*/ 78 w 237"/>
                <a:gd name="T21" fmla="*/ 261 h 320"/>
                <a:gd name="T22" fmla="*/ 26 w 237"/>
                <a:gd name="T23" fmla="*/ 271 h 320"/>
                <a:gd name="T24" fmla="*/ 125 w 237"/>
                <a:gd name="T25" fmla="*/ 165 h 320"/>
                <a:gd name="T26" fmla="*/ 141 w 237"/>
                <a:gd name="T27" fmla="*/ 152 h 320"/>
                <a:gd name="T28" fmla="*/ 153 w 237"/>
                <a:gd name="T29" fmla="*/ 137 h 320"/>
                <a:gd name="T30" fmla="*/ 141 w 237"/>
                <a:gd name="T31" fmla="*/ 124 h 320"/>
                <a:gd name="T32" fmla="*/ 125 w 237"/>
                <a:gd name="T33" fmla="*/ 137 h 320"/>
                <a:gd name="T34" fmla="*/ 113 w 237"/>
                <a:gd name="T35" fmla="*/ 152 h 320"/>
                <a:gd name="T36" fmla="*/ 125 w 237"/>
                <a:gd name="T37" fmla="*/ 165 h 320"/>
                <a:gd name="T38" fmla="*/ 119 w 237"/>
                <a:gd name="T39" fmla="*/ 95 h 320"/>
                <a:gd name="T40" fmla="*/ 122 w 237"/>
                <a:gd name="T41" fmla="*/ 72 h 320"/>
                <a:gd name="T42" fmla="*/ 119 w 237"/>
                <a:gd name="T43" fmla="*/ 87 h 320"/>
                <a:gd name="T44" fmla="*/ 115 w 237"/>
                <a:gd name="T45" fmla="*/ 84 h 320"/>
                <a:gd name="T46" fmla="*/ 107 w 237"/>
                <a:gd name="T47" fmla="*/ 83 h 320"/>
                <a:gd name="T48" fmla="*/ 29 w 237"/>
                <a:gd name="T49" fmla="*/ 58 h 320"/>
                <a:gd name="T50" fmla="*/ 115 w 237"/>
                <a:gd name="T51" fmla="*/ 3 h 320"/>
                <a:gd name="T52" fmla="*/ 119 w 237"/>
                <a:gd name="T53" fmla="*/ 0 h 320"/>
                <a:gd name="T54" fmla="*/ 122 w 237"/>
                <a:gd name="T55" fmla="*/ 58 h 320"/>
                <a:gd name="T56" fmla="*/ 171 w 237"/>
                <a:gd name="T57" fmla="*/ 320 h 320"/>
                <a:gd name="T58" fmla="*/ 0 w 237"/>
                <a:gd name="T59" fmla="*/ 292 h 320"/>
                <a:gd name="T60" fmla="*/ 60 w 237"/>
                <a:gd name="T61" fmla="*/ 162 h 320"/>
                <a:gd name="T62" fmla="*/ 60 w 237"/>
                <a:gd name="T63" fmla="*/ 138 h 320"/>
                <a:gd name="T64" fmla="*/ 60 w 237"/>
                <a:gd name="T65" fmla="*/ 162 h 320"/>
                <a:gd name="T66" fmla="*/ 88 w 237"/>
                <a:gd name="T67" fmla="*/ 180 h 320"/>
                <a:gd name="T68" fmla="*/ 78 w 237"/>
                <a:gd name="T69" fmla="*/ 191 h 320"/>
                <a:gd name="T70" fmla="*/ 75 w 237"/>
                <a:gd name="T71" fmla="*/ 184 h 320"/>
                <a:gd name="T72" fmla="*/ 45 w 237"/>
                <a:gd name="T73" fmla="*/ 191 h 320"/>
                <a:gd name="T74" fmla="*/ 42 w 237"/>
                <a:gd name="T75" fmla="*/ 184 h 320"/>
                <a:gd name="T76" fmla="*/ 32 w 237"/>
                <a:gd name="T77" fmla="*/ 191 h 320"/>
                <a:gd name="T78" fmla="*/ 47 w 237"/>
                <a:gd name="T79" fmla="*/ 165 h 320"/>
                <a:gd name="T80" fmla="*/ 197 w 237"/>
                <a:gd name="T81" fmla="*/ 58 h 320"/>
                <a:gd name="T82" fmla="*/ 237 w 237"/>
                <a:gd name="T83" fmla="*/ 87 h 320"/>
                <a:gd name="T84" fmla="*/ 209 w 237"/>
                <a:gd name="T85" fmla="*/ 320 h 320"/>
                <a:gd name="T86" fmla="*/ 197 w 237"/>
                <a:gd name="T87" fmla="*/ 5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7" h="320">
                  <a:moveTo>
                    <a:pt x="94" y="197"/>
                  </a:moveTo>
                  <a:cubicBezTo>
                    <a:pt x="94" y="124"/>
                    <a:pt x="94" y="124"/>
                    <a:pt x="94" y="124"/>
                  </a:cubicBezTo>
                  <a:cubicBezTo>
                    <a:pt x="26" y="124"/>
                    <a:pt x="26" y="124"/>
                    <a:pt x="26" y="124"/>
                  </a:cubicBezTo>
                  <a:cubicBezTo>
                    <a:pt x="26" y="197"/>
                    <a:pt x="26" y="197"/>
                    <a:pt x="26" y="197"/>
                  </a:cubicBezTo>
                  <a:cubicBezTo>
                    <a:pt x="94" y="197"/>
                    <a:pt x="94" y="197"/>
                    <a:pt x="94" y="197"/>
                  </a:cubicBezTo>
                  <a:close/>
                  <a:moveTo>
                    <a:pt x="118" y="291"/>
                  </a:moveTo>
                  <a:cubicBezTo>
                    <a:pt x="118" y="281"/>
                    <a:pt x="118" y="281"/>
                    <a:pt x="118" y="281"/>
                  </a:cubicBezTo>
                  <a:cubicBezTo>
                    <a:pt x="26" y="281"/>
                    <a:pt x="26" y="281"/>
                    <a:pt x="26" y="281"/>
                  </a:cubicBezTo>
                  <a:cubicBezTo>
                    <a:pt x="26" y="291"/>
                    <a:pt x="26" y="291"/>
                    <a:pt x="26" y="291"/>
                  </a:cubicBezTo>
                  <a:cubicBezTo>
                    <a:pt x="118" y="291"/>
                    <a:pt x="118" y="291"/>
                    <a:pt x="118" y="291"/>
                  </a:cubicBezTo>
                  <a:close/>
                  <a:moveTo>
                    <a:pt x="110" y="230"/>
                  </a:moveTo>
                  <a:cubicBezTo>
                    <a:pt x="110" y="220"/>
                    <a:pt x="110" y="220"/>
                    <a:pt x="110" y="220"/>
                  </a:cubicBezTo>
                  <a:cubicBezTo>
                    <a:pt x="26" y="220"/>
                    <a:pt x="26" y="220"/>
                    <a:pt x="26" y="220"/>
                  </a:cubicBezTo>
                  <a:cubicBezTo>
                    <a:pt x="26" y="230"/>
                    <a:pt x="26" y="230"/>
                    <a:pt x="26" y="230"/>
                  </a:cubicBezTo>
                  <a:cubicBezTo>
                    <a:pt x="110" y="230"/>
                    <a:pt x="110" y="230"/>
                    <a:pt x="110" y="230"/>
                  </a:cubicBezTo>
                  <a:close/>
                  <a:moveTo>
                    <a:pt x="126" y="250"/>
                  </a:moveTo>
                  <a:cubicBezTo>
                    <a:pt x="126" y="240"/>
                    <a:pt x="126" y="240"/>
                    <a:pt x="126" y="240"/>
                  </a:cubicBezTo>
                  <a:cubicBezTo>
                    <a:pt x="26" y="240"/>
                    <a:pt x="26" y="240"/>
                    <a:pt x="26" y="240"/>
                  </a:cubicBezTo>
                  <a:cubicBezTo>
                    <a:pt x="26" y="250"/>
                    <a:pt x="26" y="250"/>
                    <a:pt x="26" y="250"/>
                  </a:cubicBezTo>
                  <a:cubicBezTo>
                    <a:pt x="126" y="250"/>
                    <a:pt x="126" y="250"/>
                    <a:pt x="126" y="250"/>
                  </a:cubicBezTo>
                  <a:close/>
                  <a:moveTo>
                    <a:pt x="78" y="271"/>
                  </a:moveTo>
                  <a:cubicBezTo>
                    <a:pt x="78" y="261"/>
                    <a:pt x="78" y="261"/>
                    <a:pt x="78" y="261"/>
                  </a:cubicBezTo>
                  <a:cubicBezTo>
                    <a:pt x="26" y="261"/>
                    <a:pt x="26" y="261"/>
                    <a:pt x="26" y="261"/>
                  </a:cubicBezTo>
                  <a:cubicBezTo>
                    <a:pt x="26" y="271"/>
                    <a:pt x="26" y="271"/>
                    <a:pt x="26" y="271"/>
                  </a:cubicBezTo>
                  <a:cubicBezTo>
                    <a:pt x="78" y="271"/>
                    <a:pt x="78" y="271"/>
                    <a:pt x="78" y="271"/>
                  </a:cubicBezTo>
                  <a:close/>
                  <a:moveTo>
                    <a:pt x="125" y="165"/>
                  </a:moveTo>
                  <a:cubicBezTo>
                    <a:pt x="141" y="165"/>
                    <a:pt x="141" y="165"/>
                    <a:pt x="141" y="165"/>
                  </a:cubicBezTo>
                  <a:cubicBezTo>
                    <a:pt x="141" y="152"/>
                    <a:pt x="141" y="152"/>
                    <a:pt x="141" y="152"/>
                  </a:cubicBezTo>
                  <a:cubicBezTo>
                    <a:pt x="153" y="152"/>
                    <a:pt x="153" y="152"/>
                    <a:pt x="153" y="152"/>
                  </a:cubicBezTo>
                  <a:cubicBezTo>
                    <a:pt x="153" y="137"/>
                    <a:pt x="153" y="137"/>
                    <a:pt x="153" y="137"/>
                  </a:cubicBezTo>
                  <a:cubicBezTo>
                    <a:pt x="141" y="137"/>
                    <a:pt x="141" y="137"/>
                    <a:pt x="141" y="137"/>
                  </a:cubicBezTo>
                  <a:cubicBezTo>
                    <a:pt x="141" y="124"/>
                    <a:pt x="141" y="124"/>
                    <a:pt x="141" y="124"/>
                  </a:cubicBezTo>
                  <a:cubicBezTo>
                    <a:pt x="125" y="124"/>
                    <a:pt x="125" y="124"/>
                    <a:pt x="125" y="124"/>
                  </a:cubicBezTo>
                  <a:cubicBezTo>
                    <a:pt x="125" y="137"/>
                    <a:pt x="125" y="137"/>
                    <a:pt x="125" y="137"/>
                  </a:cubicBezTo>
                  <a:cubicBezTo>
                    <a:pt x="113" y="137"/>
                    <a:pt x="113" y="137"/>
                    <a:pt x="113" y="137"/>
                  </a:cubicBezTo>
                  <a:cubicBezTo>
                    <a:pt x="113" y="152"/>
                    <a:pt x="113" y="152"/>
                    <a:pt x="113" y="152"/>
                  </a:cubicBezTo>
                  <a:cubicBezTo>
                    <a:pt x="125" y="152"/>
                    <a:pt x="125" y="152"/>
                    <a:pt x="125" y="152"/>
                  </a:cubicBezTo>
                  <a:cubicBezTo>
                    <a:pt x="125" y="165"/>
                    <a:pt x="125" y="165"/>
                    <a:pt x="125" y="165"/>
                  </a:cubicBezTo>
                  <a:close/>
                  <a:moveTo>
                    <a:pt x="107" y="83"/>
                  </a:moveTo>
                  <a:cubicBezTo>
                    <a:pt x="107" y="90"/>
                    <a:pt x="112" y="95"/>
                    <a:pt x="119" y="95"/>
                  </a:cubicBezTo>
                  <a:cubicBezTo>
                    <a:pt x="125" y="95"/>
                    <a:pt x="131" y="90"/>
                    <a:pt x="131" y="83"/>
                  </a:cubicBezTo>
                  <a:cubicBezTo>
                    <a:pt x="131" y="78"/>
                    <a:pt x="127" y="73"/>
                    <a:pt x="122" y="72"/>
                  </a:cubicBezTo>
                  <a:cubicBezTo>
                    <a:pt x="122" y="84"/>
                    <a:pt x="122" y="84"/>
                    <a:pt x="122" y="84"/>
                  </a:cubicBezTo>
                  <a:cubicBezTo>
                    <a:pt x="122" y="86"/>
                    <a:pt x="121" y="87"/>
                    <a:pt x="119" y="87"/>
                  </a:cubicBezTo>
                  <a:cubicBezTo>
                    <a:pt x="118" y="87"/>
                    <a:pt x="118" y="87"/>
                    <a:pt x="118" y="87"/>
                  </a:cubicBezTo>
                  <a:cubicBezTo>
                    <a:pt x="117" y="87"/>
                    <a:pt x="115" y="86"/>
                    <a:pt x="115" y="84"/>
                  </a:cubicBezTo>
                  <a:cubicBezTo>
                    <a:pt x="115" y="72"/>
                    <a:pt x="115" y="72"/>
                    <a:pt x="115" y="72"/>
                  </a:cubicBezTo>
                  <a:cubicBezTo>
                    <a:pt x="111" y="73"/>
                    <a:pt x="107" y="78"/>
                    <a:pt x="107" y="83"/>
                  </a:cubicBezTo>
                  <a:close/>
                  <a:moveTo>
                    <a:pt x="0" y="87"/>
                  </a:moveTo>
                  <a:cubicBezTo>
                    <a:pt x="0" y="71"/>
                    <a:pt x="13" y="58"/>
                    <a:pt x="29" y="58"/>
                  </a:cubicBezTo>
                  <a:cubicBezTo>
                    <a:pt x="115" y="58"/>
                    <a:pt x="115" y="58"/>
                    <a:pt x="115" y="58"/>
                  </a:cubicBezTo>
                  <a:cubicBezTo>
                    <a:pt x="115" y="3"/>
                    <a:pt x="115" y="3"/>
                    <a:pt x="115" y="3"/>
                  </a:cubicBezTo>
                  <a:cubicBezTo>
                    <a:pt x="115" y="1"/>
                    <a:pt x="117" y="0"/>
                    <a:pt x="118" y="0"/>
                  </a:cubicBezTo>
                  <a:cubicBezTo>
                    <a:pt x="119" y="0"/>
                    <a:pt x="119" y="0"/>
                    <a:pt x="119" y="0"/>
                  </a:cubicBezTo>
                  <a:cubicBezTo>
                    <a:pt x="121" y="0"/>
                    <a:pt x="122" y="1"/>
                    <a:pt x="122" y="3"/>
                  </a:cubicBezTo>
                  <a:cubicBezTo>
                    <a:pt x="122" y="58"/>
                    <a:pt x="122" y="58"/>
                    <a:pt x="122" y="58"/>
                  </a:cubicBezTo>
                  <a:cubicBezTo>
                    <a:pt x="171" y="58"/>
                    <a:pt x="171" y="58"/>
                    <a:pt x="171" y="58"/>
                  </a:cubicBezTo>
                  <a:cubicBezTo>
                    <a:pt x="171" y="320"/>
                    <a:pt x="171" y="320"/>
                    <a:pt x="171" y="320"/>
                  </a:cubicBezTo>
                  <a:cubicBezTo>
                    <a:pt x="29" y="320"/>
                    <a:pt x="29" y="320"/>
                    <a:pt x="29" y="320"/>
                  </a:cubicBezTo>
                  <a:cubicBezTo>
                    <a:pt x="13" y="320"/>
                    <a:pt x="0" y="308"/>
                    <a:pt x="0" y="292"/>
                  </a:cubicBezTo>
                  <a:cubicBezTo>
                    <a:pt x="0" y="87"/>
                    <a:pt x="0" y="87"/>
                    <a:pt x="0" y="87"/>
                  </a:cubicBezTo>
                  <a:close/>
                  <a:moveTo>
                    <a:pt x="60" y="162"/>
                  </a:moveTo>
                  <a:cubicBezTo>
                    <a:pt x="53" y="162"/>
                    <a:pt x="48" y="157"/>
                    <a:pt x="48" y="150"/>
                  </a:cubicBezTo>
                  <a:cubicBezTo>
                    <a:pt x="48" y="144"/>
                    <a:pt x="53" y="138"/>
                    <a:pt x="60" y="138"/>
                  </a:cubicBezTo>
                  <a:cubicBezTo>
                    <a:pt x="66" y="138"/>
                    <a:pt x="72" y="144"/>
                    <a:pt x="72" y="150"/>
                  </a:cubicBezTo>
                  <a:cubicBezTo>
                    <a:pt x="72" y="157"/>
                    <a:pt x="66" y="162"/>
                    <a:pt x="60" y="162"/>
                  </a:cubicBezTo>
                  <a:close/>
                  <a:moveTo>
                    <a:pt x="73" y="165"/>
                  </a:moveTo>
                  <a:cubicBezTo>
                    <a:pt x="81" y="165"/>
                    <a:pt x="88" y="172"/>
                    <a:pt x="88" y="180"/>
                  </a:cubicBezTo>
                  <a:cubicBezTo>
                    <a:pt x="88" y="191"/>
                    <a:pt x="88" y="191"/>
                    <a:pt x="88" y="191"/>
                  </a:cubicBezTo>
                  <a:cubicBezTo>
                    <a:pt x="78" y="191"/>
                    <a:pt x="78" y="191"/>
                    <a:pt x="78" y="191"/>
                  </a:cubicBezTo>
                  <a:cubicBezTo>
                    <a:pt x="78" y="184"/>
                    <a:pt x="78" y="184"/>
                    <a:pt x="78" y="184"/>
                  </a:cubicBezTo>
                  <a:cubicBezTo>
                    <a:pt x="75" y="184"/>
                    <a:pt x="75" y="184"/>
                    <a:pt x="75" y="184"/>
                  </a:cubicBezTo>
                  <a:cubicBezTo>
                    <a:pt x="75" y="191"/>
                    <a:pt x="75" y="191"/>
                    <a:pt x="75" y="191"/>
                  </a:cubicBezTo>
                  <a:cubicBezTo>
                    <a:pt x="45" y="191"/>
                    <a:pt x="45" y="191"/>
                    <a:pt x="45" y="191"/>
                  </a:cubicBezTo>
                  <a:cubicBezTo>
                    <a:pt x="45" y="184"/>
                    <a:pt x="45" y="184"/>
                    <a:pt x="45" y="184"/>
                  </a:cubicBezTo>
                  <a:cubicBezTo>
                    <a:pt x="42" y="184"/>
                    <a:pt x="42" y="184"/>
                    <a:pt x="42" y="184"/>
                  </a:cubicBezTo>
                  <a:cubicBezTo>
                    <a:pt x="42" y="191"/>
                    <a:pt x="42" y="191"/>
                    <a:pt x="42" y="191"/>
                  </a:cubicBezTo>
                  <a:cubicBezTo>
                    <a:pt x="32" y="191"/>
                    <a:pt x="32" y="191"/>
                    <a:pt x="32" y="191"/>
                  </a:cubicBezTo>
                  <a:cubicBezTo>
                    <a:pt x="32" y="180"/>
                    <a:pt x="32" y="180"/>
                    <a:pt x="32" y="180"/>
                  </a:cubicBezTo>
                  <a:cubicBezTo>
                    <a:pt x="32" y="172"/>
                    <a:pt x="39" y="165"/>
                    <a:pt x="47" y="165"/>
                  </a:cubicBezTo>
                  <a:cubicBezTo>
                    <a:pt x="73" y="165"/>
                    <a:pt x="73" y="165"/>
                    <a:pt x="73" y="165"/>
                  </a:cubicBezTo>
                  <a:close/>
                  <a:moveTo>
                    <a:pt x="197" y="58"/>
                  </a:moveTo>
                  <a:cubicBezTo>
                    <a:pt x="209" y="58"/>
                    <a:pt x="209" y="58"/>
                    <a:pt x="209" y="58"/>
                  </a:cubicBezTo>
                  <a:cubicBezTo>
                    <a:pt x="225" y="58"/>
                    <a:pt x="237" y="71"/>
                    <a:pt x="237" y="87"/>
                  </a:cubicBezTo>
                  <a:cubicBezTo>
                    <a:pt x="237" y="292"/>
                    <a:pt x="237" y="292"/>
                    <a:pt x="237" y="292"/>
                  </a:cubicBezTo>
                  <a:cubicBezTo>
                    <a:pt x="237" y="308"/>
                    <a:pt x="225" y="320"/>
                    <a:pt x="209" y="320"/>
                  </a:cubicBezTo>
                  <a:cubicBezTo>
                    <a:pt x="197" y="320"/>
                    <a:pt x="197" y="320"/>
                    <a:pt x="197" y="320"/>
                  </a:cubicBezTo>
                  <a:cubicBezTo>
                    <a:pt x="197" y="58"/>
                    <a:pt x="197" y="58"/>
                    <a:pt x="197" y="58"/>
                  </a:cubicBezTo>
                  <a:close/>
                </a:path>
              </a:pathLst>
            </a:custGeom>
            <a:solidFill>
              <a:sysClr val="window" lastClr="FFFFFF"/>
            </a:solidFill>
            <a:ln>
              <a:noFill/>
            </a:ln>
            <a:effectLst>
              <a:innerShdw blurRad="25400">
                <a:prstClr val="black">
                  <a:alpha val="36000"/>
                </a:prstClr>
              </a:innerShdw>
            </a:effectLst>
          </p:spPr>
          <p:txBody>
            <a:bodyPr vert="horz" wrap="square" lIns="128572" tIns="64286" rIns="128572" bIns="64286" numCol="1" anchor="t" anchorCtr="0" compatLnSpc="1"/>
            <a:lstStyle/>
            <a:p>
              <a:pPr fontAlgn="base">
                <a:spcBef>
                  <a:spcPct val="0"/>
                </a:spcBef>
                <a:spcAft>
                  <a:spcPct val="0"/>
                </a:spcAft>
                <a:defRPr/>
              </a:pPr>
              <a:endParaRPr lang="zh-CN" altLang="en-US" sz="2000" kern="0">
                <a:solidFill>
                  <a:prstClr val="black"/>
                </a:solidFill>
                <a:ea typeface="宋体" panose="02010600030101010101" pitchFamily="2" charset="-122"/>
              </a:endParaRPr>
            </a:p>
          </p:txBody>
        </p:sp>
      </p:grpSp>
      <p:sp>
        <p:nvSpPr>
          <p:cNvPr id="68" name="TextBox 41"/>
          <p:cNvSpPr txBox="1"/>
          <p:nvPr/>
        </p:nvSpPr>
        <p:spPr>
          <a:xfrm>
            <a:off x="1571224" y="2745632"/>
            <a:ext cx="1992331" cy="485653"/>
          </a:xfrm>
          <a:prstGeom prst="rect">
            <a:avLst/>
          </a:prstGeom>
          <a:noFill/>
        </p:spPr>
        <p:txBody>
          <a:bodyPr wrap="square" lIns="85667" tIns="42834" rIns="85667" bIns="42834" rtlCol="0">
            <a:spAutoFit/>
          </a:bodyPr>
          <a:lstStyle/>
          <a:p>
            <a:pPr>
              <a:lnSpc>
                <a:spcPct val="150000"/>
              </a:lnSpc>
              <a:defRPr/>
            </a:pPr>
            <a:r>
              <a:rPr lang="zh-CN" altLang="en-US" sz="600" kern="0" dirty="0">
                <a:solidFill>
                  <a:sysClr val="window" lastClr="FFFFFF">
                    <a:lumMod val="65000"/>
                  </a:sysClr>
                </a:solidFill>
                <a:latin typeface="微软雅黑" panose="020B0503020204020204" charset="-122"/>
                <a:cs typeface="+mn-ea"/>
                <a:sym typeface="+mn-lt"/>
              </a:rPr>
              <a:t>点击添加相关标题文字，点击添加相关标题文字，点击添加相关标题文字，点击添加相关标题文字，点击添加相关标题文字，点击添加相关标题文字。</a:t>
            </a:r>
            <a:endParaRPr lang="en-GB" altLang="zh-CN" sz="600" kern="0" dirty="0">
              <a:solidFill>
                <a:sysClr val="window" lastClr="FFFFFF">
                  <a:lumMod val="65000"/>
                </a:sysClr>
              </a:solidFill>
              <a:latin typeface="微软雅黑" panose="020B0503020204020204" charset="-122"/>
              <a:cs typeface="+mn-ea"/>
              <a:sym typeface="+mn-lt"/>
            </a:endParaRPr>
          </a:p>
        </p:txBody>
      </p:sp>
      <p:sp>
        <p:nvSpPr>
          <p:cNvPr id="69" name="TextBox 170"/>
          <p:cNvSpPr txBox="1"/>
          <p:nvPr/>
        </p:nvSpPr>
        <p:spPr>
          <a:xfrm>
            <a:off x="1571224" y="2546152"/>
            <a:ext cx="1825865" cy="283000"/>
          </a:xfrm>
          <a:prstGeom prst="rect">
            <a:avLst/>
          </a:prstGeom>
          <a:noFill/>
        </p:spPr>
        <p:txBody>
          <a:bodyPr wrap="square" lIns="96431" tIns="48215" rIns="96431" bIns="48215" rtlCol="0">
            <a:spAutoFit/>
          </a:bodyPr>
          <a:lstStyle/>
          <a:p>
            <a:pPr>
              <a:lnSpc>
                <a:spcPct val="120000"/>
              </a:lnSpc>
              <a:defRPr/>
            </a:pPr>
            <a:r>
              <a:rPr lang="zh-CN" altLang="en-US" sz="1100" kern="0" dirty="0">
                <a:solidFill>
                  <a:sysClr val="window" lastClr="FFFFFF">
                    <a:lumMod val="65000"/>
                  </a:sysClr>
                </a:solidFill>
                <a:cs typeface="+mn-ea"/>
                <a:sym typeface="Arial" panose="020B0604020202020204" pitchFamily="34" charset="0"/>
              </a:rPr>
              <a:t>请替换文字内容</a:t>
            </a:r>
            <a:endParaRPr lang="en-US" altLang="zh-CN" sz="1100" kern="0" dirty="0">
              <a:solidFill>
                <a:sysClr val="window" lastClr="FFFFFF">
                  <a:lumMod val="65000"/>
                </a:sysClr>
              </a:solidFill>
              <a:cs typeface="+mn-ea"/>
              <a:sym typeface="Arial" panose="020B0604020202020204" pitchFamily="34" charset="0"/>
            </a:endParaRPr>
          </a:p>
        </p:txBody>
      </p:sp>
      <p:sp>
        <p:nvSpPr>
          <p:cNvPr id="70" name="TextBox 41"/>
          <p:cNvSpPr txBox="1"/>
          <p:nvPr/>
        </p:nvSpPr>
        <p:spPr>
          <a:xfrm>
            <a:off x="1571224" y="4141105"/>
            <a:ext cx="1992331" cy="485653"/>
          </a:xfrm>
          <a:prstGeom prst="rect">
            <a:avLst/>
          </a:prstGeom>
          <a:noFill/>
        </p:spPr>
        <p:txBody>
          <a:bodyPr wrap="square" lIns="85667" tIns="42834" rIns="85667" bIns="42834" rtlCol="0">
            <a:spAutoFit/>
          </a:bodyPr>
          <a:lstStyle/>
          <a:p>
            <a:pPr>
              <a:lnSpc>
                <a:spcPct val="150000"/>
              </a:lnSpc>
              <a:defRPr/>
            </a:pPr>
            <a:r>
              <a:rPr lang="zh-CN" altLang="en-US" sz="600" kern="0" dirty="0">
                <a:solidFill>
                  <a:sysClr val="window" lastClr="FFFFFF">
                    <a:lumMod val="65000"/>
                  </a:sysClr>
                </a:solidFill>
                <a:latin typeface="微软雅黑" panose="020B0503020204020204" charset="-122"/>
                <a:cs typeface="+mn-ea"/>
                <a:sym typeface="+mn-lt"/>
              </a:rPr>
              <a:t>点击添加相关标题文字，点击添加相关标题文字，点击添加相关标题文字，点击添加相关标题文字，点击添加相关标题文字，点击添加相关标题文字。</a:t>
            </a:r>
            <a:endParaRPr lang="en-GB" altLang="zh-CN" sz="600" kern="0" dirty="0">
              <a:solidFill>
                <a:sysClr val="window" lastClr="FFFFFF">
                  <a:lumMod val="65000"/>
                </a:sysClr>
              </a:solidFill>
              <a:latin typeface="微软雅黑" panose="020B0503020204020204" charset="-122"/>
              <a:cs typeface="+mn-ea"/>
              <a:sym typeface="+mn-lt"/>
            </a:endParaRPr>
          </a:p>
        </p:txBody>
      </p:sp>
      <p:sp>
        <p:nvSpPr>
          <p:cNvPr id="71" name="TextBox 170"/>
          <p:cNvSpPr txBox="1"/>
          <p:nvPr/>
        </p:nvSpPr>
        <p:spPr>
          <a:xfrm>
            <a:off x="1571224" y="3941625"/>
            <a:ext cx="1825865" cy="283000"/>
          </a:xfrm>
          <a:prstGeom prst="rect">
            <a:avLst/>
          </a:prstGeom>
          <a:noFill/>
        </p:spPr>
        <p:txBody>
          <a:bodyPr wrap="square" lIns="96431" tIns="48215" rIns="96431" bIns="48215" rtlCol="0">
            <a:spAutoFit/>
          </a:bodyPr>
          <a:lstStyle/>
          <a:p>
            <a:pPr>
              <a:lnSpc>
                <a:spcPct val="120000"/>
              </a:lnSpc>
              <a:defRPr/>
            </a:pPr>
            <a:r>
              <a:rPr lang="zh-CN" altLang="en-US" sz="1100" kern="0" dirty="0">
                <a:solidFill>
                  <a:sysClr val="window" lastClr="FFFFFF">
                    <a:lumMod val="65000"/>
                  </a:sysClr>
                </a:solidFill>
                <a:cs typeface="+mn-ea"/>
                <a:sym typeface="Arial" panose="020B0604020202020204" pitchFamily="34" charset="0"/>
              </a:rPr>
              <a:t>请替换文字内容</a:t>
            </a:r>
            <a:endParaRPr lang="en-US" altLang="zh-CN" sz="1100" kern="0" dirty="0">
              <a:solidFill>
                <a:sysClr val="window" lastClr="FFFFFF">
                  <a:lumMod val="65000"/>
                </a:sysClr>
              </a:solidFill>
              <a:cs typeface="+mn-ea"/>
              <a:sym typeface="Arial" panose="020B0604020202020204" pitchFamily="34" charset="0"/>
            </a:endParaRPr>
          </a:p>
        </p:txBody>
      </p:sp>
      <p:sp>
        <p:nvSpPr>
          <p:cNvPr id="72" name="TextBox 41"/>
          <p:cNvSpPr txBox="1"/>
          <p:nvPr/>
        </p:nvSpPr>
        <p:spPr>
          <a:xfrm>
            <a:off x="7979666" y="2745632"/>
            <a:ext cx="1992331" cy="485653"/>
          </a:xfrm>
          <a:prstGeom prst="rect">
            <a:avLst/>
          </a:prstGeom>
          <a:noFill/>
        </p:spPr>
        <p:txBody>
          <a:bodyPr wrap="square" lIns="85667" tIns="42834" rIns="85667" bIns="42834" rtlCol="0">
            <a:spAutoFit/>
          </a:bodyPr>
          <a:lstStyle/>
          <a:p>
            <a:pPr>
              <a:lnSpc>
                <a:spcPct val="150000"/>
              </a:lnSpc>
              <a:defRPr/>
            </a:pPr>
            <a:r>
              <a:rPr lang="zh-CN" altLang="en-US" sz="600" kern="0" dirty="0">
                <a:solidFill>
                  <a:sysClr val="window" lastClr="FFFFFF">
                    <a:lumMod val="65000"/>
                  </a:sysClr>
                </a:solidFill>
                <a:latin typeface="微软雅黑" panose="020B0503020204020204" charset="-122"/>
                <a:cs typeface="+mn-ea"/>
                <a:sym typeface="+mn-lt"/>
              </a:rPr>
              <a:t>点击添加相关标题文字，点击添加相关标题文字，点击添加相关标题文字，点击添加相关标题文字，点击添加相关标题文字，点击添加相关标题文字。</a:t>
            </a:r>
            <a:endParaRPr lang="en-GB" altLang="zh-CN" sz="600" kern="0" dirty="0">
              <a:solidFill>
                <a:sysClr val="window" lastClr="FFFFFF">
                  <a:lumMod val="65000"/>
                </a:sysClr>
              </a:solidFill>
              <a:latin typeface="微软雅黑" panose="020B0503020204020204" charset="-122"/>
              <a:cs typeface="+mn-ea"/>
              <a:sym typeface="+mn-lt"/>
            </a:endParaRPr>
          </a:p>
        </p:txBody>
      </p:sp>
      <p:sp>
        <p:nvSpPr>
          <p:cNvPr id="73" name="TextBox 170"/>
          <p:cNvSpPr txBox="1"/>
          <p:nvPr/>
        </p:nvSpPr>
        <p:spPr>
          <a:xfrm>
            <a:off x="7979666" y="2546152"/>
            <a:ext cx="1825865" cy="283000"/>
          </a:xfrm>
          <a:prstGeom prst="rect">
            <a:avLst/>
          </a:prstGeom>
          <a:noFill/>
        </p:spPr>
        <p:txBody>
          <a:bodyPr wrap="square" lIns="96431" tIns="48215" rIns="96431" bIns="48215" rtlCol="0">
            <a:spAutoFit/>
          </a:bodyPr>
          <a:lstStyle/>
          <a:p>
            <a:pPr>
              <a:lnSpc>
                <a:spcPct val="120000"/>
              </a:lnSpc>
              <a:defRPr/>
            </a:pPr>
            <a:r>
              <a:rPr lang="zh-CN" altLang="en-US" sz="1100" kern="0" dirty="0">
                <a:solidFill>
                  <a:sysClr val="window" lastClr="FFFFFF">
                    <a:lumMod val="65000"/>
                  </a:sysClr>
                </a:solidFill>
                <a:cs typeface="+mn-ea"/>
                <a:sym typeface="Arial" panose="020B0604020202020204" pitchFamily="34" charset="0"/>
              </a:rPr>
              <a:t>请替换文字内容</a:t>
            </a:r>
            <a:endParaRPr lang="en-US" altLang="zh-CN" sz="1100" kern="0" dirty="0">
              <a:solidFill>
                <a:sysClr val="window" lastClr="FFFFFF">
                  <a:lumMod val="65000"/>
                </a:sysClr>
              </a:solidFill>
              <a:cs typeface="+mn-ea"/>
              <a:sym typeface="Arial" panose="020B0604020202020204" pitchFamily="34" charset="0"/>
            </a:endParaRPr>
          </a:p>
        </p:txBody>
      </p:sp>
      <p:sp>
        <p:nvSpPr>
          <p:cNvPr id="74" name="TextBox 41"/>
          <p:cNvSpPr txBox="1"/>
          <p:nvPr/>
        </p:nvSpPr>
        <p:spPr>
          <a:xfrm>
            <a:off x="7979666" y="4141105"/>
            <a:ext cx="1992331" cy="485653"/>
          </a:xfrm>
          <a:prstGeom prst="rect">
            <a:avLst/>
          </a:prstGeom>
          <a:noFill/>
        </p:spPr>
        <p:txBody>
          <a:bodyPr wrap="square" lIns="85667" tIns="42834" rIns="85667" bIns="42834" rtlCol="0">
            <a:spAutoFit/>
          </a:bodyPr>
          <a:lstStyle/>
          <a:p>
            <a:pPr>
              <a:lnSpc>
                <a:spcPct val="150000"/>
              </a:lnSpc>
              <a:defRPr/>
            </a:pPr>
            <a:r>
              <a:rPr lang="zh-CN" altLang="en-US" sz="600" kern="0" dirty="0">
                <a:solidFill>
                  <a:sysClr val="window" lastClr="FFFFFF">
                    <a:lumMod val="65000"/>
                  </a:sysClr>
                </a:solidFill>
                <a:latin typeface="微软雅黑" panose="020B0503020204020204" charset="-122"/>
                <a:cs typeface="+mn-ea"/>
                <a:sym typeface="+mn-lt"/>
              </a:rPr>
              <a:t>点击添加相关标题文字，点击添加相关标题文字，点击添加相关标题文字，点击添加相关标题文字，点击添加相关标题文字，点击添加相关标题文字。</a:t>
            </a:r>
            <a:endParaRPr lang="en-GB" altLang="zh-CN" sz="600" kern="0" dirty="0">
              <a:solidFill>
                <a:sysClr val="window" lastClr="FFFFFF">
                  <a:lumMod val="65000"/>
                </a:sysClr>
              </a:solidFill>
              <a:latin typeface="微软雅黑" panose="020B0503020204020204" charset="-122"/>
              <a:cs typeface="+mn-ea"/>
              <a:sym typeface="+mn-lt"/>
            </a:endParaRPr>
          </a:p>
        </p:txBody>
      </p:sp>
      <p:sp>
        <p:nvSpPr>
          <p:cNvPr id="75" name="TextBox 170"/>
          <p:cNvSpPr txBox="1"/>
          <p:nvPr/>
        </p:nvSpPr>
        <p:spPr>
          <a:xfrm>
            <a:off x="7979666" y="3941625"/>
            <a:ext cx="1825865" cy="283000"/>
          </a:xfrm>
          <a:prstGeom prst="rect">
            <a:avLst/>
          </a:prstGeom>
          <a:noFill/>
        </p:spPr>
        <p:txBody>
          <a:bodyPr wrap="square" lIns="96431" tIns="48215" rIns="96431" bIns="48215" rtlCol="0">
            <a:spAutoFit/>
          </a:bodyPr>
          <a:lstStyle/>
          <a:p>
            <a:pPr>
              <a:lnSpc>
                <a:spcPct val="120000"/>
              </a:lnSpc>
              <a:defRPr/>
            </a:pPr>
            <a:r>
              <a:rPr lang="zh-CN" altLang="en-US" sz="1100" kern="0" dirty="0">
                <a:solidFill>
                  <a:sysClr val="window" lastClr="FFFFFF">
                    <a:lumMod val="65000"/>
                  </a:sysClr>
                </a:solidFill>
                <a:cs typeface="+mn-ea"/>
                <a:sym typeface="Arial" panose="020B0604020202020204" pitchFamily="34" charset="0"/>
              </a:rPr>
              <a:t>请替换文字内容</a:t>
            </a:r>
            <a:endParaRPr lang="en-US" altLang="zh-CN" sz="1100" kern="0" dirty="0">
              <a:solidFill>
                <a:sysClr val="window" lastClr="FFFFFF">
                  <a:lumMod val="65000"/>
                </a:sysClr>
              </a:solidFill>
              <a:cs typeface="+mn-ea"/>
              <a:sym typeface="Arial" panose="020B0604020202020204" pitchFamily="34" charset="0"/>
            </a:endParaRPr>
          </a:p>
        </p:txBody>
      </p:sp>
      <p:sp>
        <p:nvSpPr>
          <p:cNvPr id="76" name="标题 1"/>
          <p:cNvSpPr txBox="1"/>
          <p:nvPr/>
        </p:nvSpPr>
        <p:spPr>
          <a:xfrm>
            <a:off x="1224651" y="179620"/>
            <a:ext cx="9454235" cy="522514"/>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marL="171450" indent="-171450"/>
            <a:r>
              <a:rPr lang="zh-CN" altLang="en-US" dirty="0">
                <a:solidFill>
                  <a:schemeClr val="accent3"/>
                </a:solidFill>
              </a:rPr>
              <a:t>点</a:t>
            </a:r>
            <a:r>
              <a:rPr lang="zh-CN" altLang="en-US" dirty="0" smtClean="0">
                <a:solidFill>
                  <a:schemeClr val="accent3"/>
                </a:solidFill>
              </a:rPr>
              <a:t>击此处添加文字内容</a:t>
            </a:r>
            <a:endParaRPr lang="en-US" altLang="zh-CN" dirty="0">
              <a:solidFill>
                <a:schemeClr val="accent3"/>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7"/>
          <p:cNvCxnSpPr/>
          <p:nvPr/>
        </p:nvCxnSpPr>
        <p:spPr>
          <a:xfrm>
            <a:off x="5971070" y="939604"/>
            <a:ext cx="0" cy="4953997"/>
          </a:xfrm>
          <a:prstGeom prst="line">
            <a:avLst/>
          </a:prstGeom>
          <a:noFill/>
          <a:ln w="9525" cap="flat" cmpd="sng" algn="ctr">
            <a:solidFill>
              <a:sysClr val="window" lastClr="FFFFFF">
                <a:lumMod val="65000"/>
              </a:sysClr>
            </a:solidFill>
            <a:prstDash val="solid"/>
            <a:miter lim="800000"/>
          </a:ln>
          <a:effectLst/>
        </p:spPr>
      </p:cxnSp>
      <p:grpSp>
        <p:nvGrpSpPr>
          <p:cNvPr id="3" name="Group 8"/>
          <p:cNvGrpSpPr/>
          <p:nvPr/>
        </p:nvGrpSpPr>
        <p:grpSpPr>
          <a:xfrm>
            <a:off x="5868674" y="1276756"/>
            <a:ext cx="980089" cy="204795"/>
            <a:chOff x="5964215" y="1531583"/>
            <a:chExt cx="1070244" cy="223633"/>
          </a:xfrm>
        </p:grpSpPr>
        <p:sp>
          <p:nvSpPr>
            <p:cNvPr id="4" name="椭圆 8"/>
            <p:cNvSpPr/>
            <p:nvPr/>
          </p:nvSpPr>
          <p:spPr>
            <a:xfrm>
              <a:off x="5964215" y="1531583"/>
              <a:ext cx="223633" cy="223633"/>
            </a:xfrm>
            <a:prstGeom prst="ellipse">
              <a:avLst/>
            </a:prstGeom>
            <a:solidFill>
              <a:sysClr val="window" lastClr="FFFFFF"/>
            </a:solidFill>
            <a:ln w="9525" cap="flat" cmpd="sng" algn="ctr">
              <a:solidFill>
                <a:sysClr val="window" lastClr="FFFFFF">
                  <a:lumMod val="65000"/>
                </a:sysClr>
              </a:solidFill>
              <a:prstDash val="solid"/>
              <a:miter lim="800000"/>
            </a:ln>
            <a:effectLst>
              <a:innerShdw blurRad="114300">
                <a:prstClr val="black"/>
              </a:innerShdw>
            </a:effectLst>
          </p:spPr>
          <p:txBody>
            <a:bodyPr rtlCol="0" anchor="ctr"/>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zh-CN" altLang="en-US" sz="6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cxnSp>
          <p:nvCxnSpPr>
            <p:cNvPr id="5" name="直接连接符 12"/>
            <p:cNvCxnSpPr>
              <a:stCxn id="4" idx="6"/>
            </p:cNvCxnSpPr>
            <p:nvPr/>
          </p:nvCxnSpPr>
          <p:spPr>
            <a:xfrm flipV="1">
              <a:off x="6187848" y="1643399"/>
              <a:ext cx="846611" cy="1"/>
            </a:xfrm>
            <a:prstGeom prst="line">
              <a:avLst/>
            </a:prstGeom>
            <a:noFill/>
            <a:ln w="9525" cap="flat" cmpd="sng" algn="ctr">
              <a:solidFill>
                <a:sysClr val="window" lastClr="FFFFFF">
                  <a:lumMod val="65000"/>
                </a:sysClr>
              </a:solidFill>
              <a:prstDash val="lgDash"/>
              <a:miter lim="800000"/>
              <a:headEnd type="none"/>
              <a:tailEnd type="oval" w="lg" len="lg"/>
            </a:ln>
            <a:effectLst/>
          </p:spPr>
        </p:cxnSp>
      </p:grpSp>
      <p:grpSp>
        <p:nvGrpSpPr>
          <p:cNvPr id="6" name="Group 12"/>
          <p:cNvGrpSpPr/>
          <p:nvPr/>
        </p:nvGrpSpPr>
        <p:grpSpPr>
          <a:xfrm>
            <a:off x="5868672" y="4261052"/>
            <a:ext cx="981820" cy="204795"/>
            <a:chOff x="5964215" y="4790393"/>
            <a:chExt cx="1072134" cy="223633"/>
          </a:xfrm>
        </p:grpSpPr>
        <p:sp>
          <p:nvSpPr>
            <p:cNvPr id="7" name="椭圆 10"/>
            <p:cNvSpPr/>
            <p:nvPr/>
          </p:nvSpPr>
          <p:spPr>
            <a:xfrm>
              <a:off x="5964215" y="4790393"/>
              <a:ext cx="223633" cy="223633"/>
            </a:xfrm>
            <a:prstGeom prst="ellipse">
              <a:avLst/>
            </a:prstGeom>
            <a:solidFill>
              <a:sysClr val="window" lastClr="FFFFFF"/>
            </a:solidFill>
            <a:ln w="9525" cap="flat" cmpd="sng" algn="ctr">
              <a:solidFill>
                <a:sysClr val="window" lastClr="FFFFFF">
                  <a:lumMod val="65000"/>
                </a:sysClr>
              </a:solidFill>
              <a:prstDash val="solid"/>
              <a:miter lim="800000"/>
            </a:ln>
            <a:effectLst>
              <a:innerShdw blurRad="114300">
                <a:prstClr val="black"/>
              </a:innerShdw>
            </a:effectLst>
          </p:spPr>
          <p:txBody>
            <a:bodyPr rtlCol="0" anchor="ctr"/>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zh-CN" altLang="en-US" sz="6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cxnSp>
          <p:nvCxnSpPr>
            <p:cNvPr id="8" name="直接连接符 14"/>
            <p:cNvCxnSpPr/>
            <p:nvPr/>
          </p:nvCxnSpPr>
          <p:spPr>
            <a:xfrm flipV="1">
              <a:off x="6189738" y="4902208"/>
              <a:ext cx="846611" cy="1"/>
            </a:xfrm>
            <a:prstGeom prst="line">
              <a:avLst/>
            </a:prstGeom>
            <a:noFill/>
            <a:ln w="9525" cap="flat" cmpd="sng" algn="ctr">
              <a:solidFill>
                <a:sysClr val="window" lastClr="FFFFFF">
                  <a:lumMod val="65000"/>
                </a:sysClr>
              </a:solidFill>
              <a:prstDash val="lgDash"/>
              <a:miter lim="800000"/>
              <a:headEnd type="none"/>
              <a:tailEnd type="oval" w="lg" len="lg"/>
            </a:ln>
            <a:effectLst/>
          </p:spPr>
        </p:cxnSp>
      </p:grpSp>
      <p:grpSp>
        <p:nvGrpSpPr>
          <p:cNvPr id="9" name="Group 10"/>
          <p:cNvGrpSpPr/>
          <p:nvPr/>
        </p:nvGrpSpPr>
        <p:grpSpPr>
          <a:xfrm>
            <a:off x="5868672" y="2651953"/>
            <a:ext cx="981820" cy="204795"/>
            <a:chOff x="5964215" y="3033279"/>
            <a:chExt cx="1072134" cy="223633"/>
          </a:xfrm>
        </p:grpSpPr>
        <p:sp>
          <p:nvSpPr>
            <p:cNvPr id="10" name="椭圆 9"/>
            <p:cNvSpPr/>
            <p:nvPr/>
          </p:nvSpPr>
          <p:spPr>
            <a:xfrm>
              <a:off x="5964215" y="3033279"/>
              <a:ext cx="223633" cy="223633"/>
            </a:xfrm>
            <a:prstGeom prst="ellipse">
              <a:avLst/>
            </a:prstGeom>
            <a:solidFill>
              <a:sysClr val="window" lastClr="FFFFFF"/>
            </a:solidFill>
            <a:ln w="9525" cap="flat" cmpd="sng" algn="ctr">
              <a:solidFill>
                <a:sysClr val="window" lastClr="FFFFFF">
                  <a:lumMod val="65000"/>
                </a:sysClr>
              </a:solidFill>
              <a:prstDash val="solid"/>
              <a:miter lim="800000"/>
            </a:ln>
            <a:effectLst>
              <a:innerShdw blurRad="114300">
                <a:prstClr val="black"/>
              </a:innerShdw>
            </a:effectLst>
          </p:spPr>
          <p:txBody>
            <a:bodyPr rtlCol="0" anchor="ctr"/>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zh-CN" altLang="en-US" sz="6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cxnSp>
          <p:nvCxnSpPr>
            <p:cNvPr id="11" name="直接连接符 16"/>
            <p:cNvCxnSpPr/>
            <p:nvPr/>
          </p:nvCxnSpPr>
          <p:spPr>
            <a:xfrm flipV="1">
              <a:off x="6189738" y="3145093"/>
              <a:ext cx="846611" cy="1"/>
            </a:xfrm>
            <a:prstGeom prst="line">
              <a:avLst/>
            </a:prstGeom>
            <a:noFill/>
            <a:ln w="9525" cap="flat" cmpd="sng" algn="ctr">
              <a:solidFill>
                <a:sysClr val="window" lastClr="FFFFFF">
                  <a:lumMod val="65000"/>
                </a:sysClr>
              </a:solidFill>
              <a:prstDash val="lgDash"/>
              <a:miter lim="800000"/>
              <a:headEnd type="none"/>
              <a:tailEnd type="oval" w="lg" len="lg"/>
            </a:ln>
            <a:effectLst/>
          </p:spPr>
        </p:cxnSp>
      </p:grpSp>
      <p:sp>
        <p:nvSpPr>
          <p:cNvPr id="12" name="TextBox 11"/>
          <p:cNvSpPr txBox="1"/>
          <p:nvPr/>
        </p:nvSpPr>
        <p:spPr>
          <a:xfrm>
            <a:off x="7005524" y="1216027"/>
            <a:ext cx="524503" cy="313932"/>
          </a:xfrm>
          <a:prstGeom prst="rect">
            <a:avLst/>
          </a:prstGeom>
          <a:noFill/>
        </p:spPr>
        <p:txBody>
          <a:bodyPr wrap="none" rtlCol="0">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kumimoji="0" lang="en-US" sz="1200" b="0" i="0" u="none" strike="noStrike" kern="0" cap="none" spc="0" normalizeH="0" baseline="0" noProof="0">
                <a:ln>
                  <a:noFill/>
                </a:ln>
                <a:solidFill>
                  <a:sysClr val="window" lastClr="FFFFFF">
                    <a:lumMod val="65000"/>
                  </a:sysClr>
                </a:solidFill>
                <a:effectLst/>
                <a:uLnTx/>
                <a:uFillTx/>
                <a:latin typeface="Arial" panose="020B0604020202020204" pitchFamily="34" charset="0"/>
                <a:ea typeface="微软雅黑" panose="020B0503020204020204" charset="-122"/>
                <a:cs typeface="+mn-ea"/>
                <a:sym typeface="Arial" panose="020B0604020202020204" pitchFamily="34" charset="0"/>
              </a:rPr>
              <a:t>2015</a:t>
            </a:r>
            <a:endParaRPr kumimoji="0" lang="en-GB" sz="1200" b="0" i="0" u="none" strike="noStrike" kern="0" cap="none" spc="0" normalizeH="0" baseline="0" noProof="0">
              <a:ln>
                <a:noFill/>
              </a:ln>
              <a:solidFill>
                <a:sysClr val="window" lastClr="FFFFFF">
                  <a:lumMod val="65000"/>
                </a:sysClr>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sp>
        <p:nvSpPr>
          <p:cNvPr id="13" name="TextBox 12"/>
          <p:cNvSpPr txBox="1"/>
          <p:nvPr/>
        </p:nvSpPr>
        <p:spPr>
          <a:xfrm>
            <a:off x="7005523" y="2590876"/>
            <a:ext cx="524503" cy="313932"/>
          </a:xfrm>
          <a:prstGeom prst="rect">
            <a:avLst/>
          </a:prstGeom>
          <a:noFill/>
        </p:spPr>
        <p:txBody>
          <a:bodyPr wrap="none" rtlCol="0">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kumimoji="0" lang="en-US" sz="1200" b="0" i="0" u="none" strike="noStrike" kern="0" cap="none" spc="0" normalizeH="0" baseline="0" noProof="0" dirty="0">
                <a:ln>
                  <a:noFill/>
                </a:ln>
                <a:solidFill>
                  <a:sysClr val="window" lastClr="FFFFFF">
                    <a:lumMod val="65000"/>
                  </a:sysClr>
                </a:solidFill>
                <a:effectLst/>
                <a:uLnTx/>
                <a:uFillTx/>
                <a:latin typeface="Arial" panose="020B0604020202020204" pitchFamily="34" charset="0"/>
                <a:ea typeface="微软雅黑" panose="020B0503020204020204" charset="-122"/>
                <a:cs typeface="+mn-ea"/>
                <a:sym typeface="Arial" panose="020B0604020202020204" pitchFamily="34" charset="0"/>
              </a:rPr>
              <a:t>2014</a:t>
            </a:r>
            <a:endParaRPr kumimoji="0" lang="en-GB" sz="1200" b="0" i="0" u="none" strike="noStrike" kern="0" cap="none" spc="0" normalizeH="0" baseline="0" noProof="0" dirty="0">
              <a:ln>
                <a:noFill/>
              </a:ln>
              <a:solidFill>
                <a:sysClr val="window" lastClr="FFFFFF">
                  <a:lumMod val="65000"/>
                </a:sysClr>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sp>
        <p:nvSpPr>
          <p:cNvPr id="14" name="TextBox 13"/>
          <p:cNvSpPr txBox="1"/>
          <p:nvPr/>
        </p:nvSpPr>
        <p:spPr>
          <a:xfrm>
            <a:off x="7005523" y="4210744"/>
            <a:ext cx="524503" cy="313932"/>
          </a:xfrm>
          <a:prstGeom prst="rect">
            <a:avLst/>
          </a:prstGeom>
          <a:noFill/>
        </p:spPr>
        <p:txBody>
          <a:bodyPr wrap="none" rtlCol="0">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kumimoji="0" lang="en-US" sz="1200" b="0" i="0" u="none" strike="noStrike" kern="0" cap="none" spc="0" normalizeH="0" baseline="0" noProof="0" dirty="0">
                <a:ln>
                  <a:noFill/>
                </a:ln>
                <a:solidFill>
                  <a:sysClr val="window" lastClr="FFFFFF">
                    <a:lumMod val="65000"/>
                  </a:sysClr>
                </a:solidFill>
                <a:effectLst/>
                <a:uLnTx/>
                <a:uFillTx/>
                <a:latin typeface="Arial" panose="020B0604020202020204" pitchFamily="34" charset="0"/>
                <a:ea typeface="微软雅黑" panose="020B0503020204020204" charset="-122"/>
                <a:cs typeface="+mn-ea"/>
                <a:sym typeface="Arial" panose="020B0604020202020204" pitchFamily="34" charset="0"/>
              </a:rPr>
              <a:t>2013</a:t>
            </a:r>
            <a:endParaRPr kumimoji="0" lang="en-GB" sz="1200" b="0" i="0" u="none" strike="noStrike" kern="0" cap="none" spc="0" normalizeH="0" baseline="0" noProof="0" dirty="0">
              <a:ln>
                <a:noFill/>
              </a:ln>
              <a:solidFill>
                <a:sysClr val="window" lastClr="FFFFFF">
                  <a:lumMod val="65000"/>
                </a:sysClr>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grpSp>
        <p:nvGrpSpPr>
          <p:cNvPr id="15" name="Group 34"/>
          <p:cNvGrpSpPr/>
          <p:nvPr/>
        </p:nvGrpSpPr>
        <p:grpSpPr>
          <a:xfrm>
            <a:off x="1925141" y="1536730"/>
            <a:ext cx="2560851" cy="720706"/>
            <a:chOff x="-158386" y="2124222"/>
            <a:chExt cx="4463257" cy="787003"/>
          </a:xfrm>
        </p:grpSpPr>
        <p:sp>
          <p:nvSpPr>
            <p:cNvPr id="16" name="TextBox 15"/>
            <p:cNvSpPr txBox="1"/>
            <p:nvPr/>
          </p:nvSpPr>
          <p:spPr>
            <a:xfrm>
              <a:off x="2262013" y="2124222"/>
              <a:ext cx="2042858" cy="322646"/>
            </a:xfrm>
            <a:prstGeom prst="rect">
              <a:avLst/>
            </a:prstGeom>
            <a:noFill/>
          </p:spPr>
          <p:txBody>
            <a:bodyPr wrap="none" rtlCol="0">
              <a:spAutoFit/>
            </a:bodyPr>
            <a:lstStyle/>
            <a:p>
              <a:pPr marL="0" marR="0" lvl="0" indent="0" algn="r" defTabSz="914400" eaLnBrk="1" fontAlgn="auto" latinLnBrk="0" hangingPunct="1">
                <a:lnSpc>
                  <a:spcPct val="120000"/>
                </a:lnSpc>
                <a:spcBef>
                  <a:spcPts val="0"/>
                </a:spcBef>
                <a:spcAft>
                  <a:spcPts val="0"/>
                </a:spcAft>
                <a:buClrTx/>
                <a:buSzTx/>
                <a:buFontTx/>
                <a:buNone/>
                <a:defRPr/>
              </a:pPr>
              <a:r>
                <a:rPr kumimoji="0" lang="zh-CN" altLang="en-US" sz="1100" b="0" i="0" u="none" strike="noStrike" kern="0" cap="none" spc="0" normalizeH="0" baseline="0" noProof="0">
                  <a:ln>
                    <a:noFill/>
                  </a:ln>
                  <a:solidFill>
                    <a:sysClr val="window" lastClr="FFFFFF">
                      <a:lumMod val="65000"/>
                    </a:sysClr>
                  </a:solidFill>
                  <a:effectLst/>
                  <a:uLnTx/>
                  <a:uFillTx/>
                  <a:latin typeface="Arial" panose="020B0604020202020204" pitchFamily="34" charset="0"/>
                  <a:ea typeface="微软雅黑" panose="020B0503020204020204" charset="-122"/>
                  <a:cs typeface="+mn-ea"/>
                  <a:sym typeface="Arial" panose="020B0604020202020204" pitchFamily="34" charset="0"/>
                </a:rPr>
                <a:t>请替换文字内容</a:t>
              </a:r>
              <a:endParaRPr kumimoji="0" lang="en-GB" sz="1100" b="0" i="0" u="none" strike="noStrike" kern="0" cap="none" spc="0" normalizeH="0" baseline="0" noProof="0" dirty="0">
                <a:ln>
                  <a:noFill/>
                </a:ln>
                <a:solidFill>
                  <a:sysClr val="window" lastClr="FFFFFF">
                    <a:lumMod val="65000"/>
                  </a:sysClr>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sp>
          <p:nvSpPr>
            <p:cNvPr id="17" name="Rectangle 33"/>
            <p:cNvSpPr/>
            <p:nvPr/>
          </p:nvSpPr>
          <p:spPr>
            <a:xfrm>
              <a:off x="-158386" y="2447422"/>
              <a:ext cx="4451859" cy="463803"/>
            </a:xfrm>
            <a:prstGeom prst="rect">
              <a:avLst/>
            </a:prstGeom>
          </p:spPr>
          <p:txBody>
            <a:bodyPr wrap="square">
              <a:spAutoFit/>
            </a:bodyPr>
            <a:lstStyle/>
            <a:p>
              <a:pPr marL="0" marR="0" lvl="0" indent="0" algn="r" defTabSz="914400" eaLnBrk="1" fontAlgn="auto" latinLnBrk="0" hangingPunct="1">
                <a:lnSpc>
                  <a:spcPct val="120000"/>
                </a:lnSpc>
                <a:spcBef>
                  <a:spcPts val="0"/>
                </a:spcBef>
                <a:spcAft>
                  <a:spcPts val="0"/>
                </a:spcAft>
                <a:buClrTx/>
                <a:buSzTx/>
                <a:buFontTx/>
                <a:buNone/>
                <a:defRPr/>
              </a:pPr>
              <a:r>
                <a:rPr kumimoji="0" lang="zh-CN" altLang="en-US" sz="600" b="0" i="0" u="none" strike="noStrike" kern="0" cap="none" spc="0" normalizeH="0" baseline="0" noProof="0">
                  <a:ln>
                    <a:noFill/>
                  </a:ln>
                  <a:solidFill>
                    <a:sysClr val="window" lastClr="FFFFFF">
                      <a:lumMod val="65000"/>
                    </a:sysClr>
                  </a:solidFill>
                  <a:effectLst/>
                  <a:uLnTx/>
                  <a:uFillTx/>
                  <a:latin typeface="Arial" panose="020B0604020202020204" pitchFamily="34" charset="0"/>
                  <a:ea typeface="微软雅黑" panose="020B0503020204020204" charset="-122"/>
                  <a:cs typeface="+mn-ea"/>
                  <a:sym typeface="Arial" panose="020B0604020202020204" pitchFamily="34" charset="0"/>
                </a:rPr>
                <a:t>请替换文字内容</a:t>
              </a:r>
              <a:r>
                <a:rPr kumimoji="0" lang="zh-CN" altLang="en-US" sz="600" b="0" i="0" u="none" strike="noStrike" kern="0" cap="none" spc="0" normalizeH="0" baseline="0" noProof="0" dirty="0">
                  <a:ln>
                    <a:noFill/>
                  </a:ln>
                  <a:solidFill>
                    <a:sysClr val="window" lastClr="FFFFFF">
                      <a:lumMod val="65000"/>
                    </a:sysClr>
                  </a:solidFill>
                  <a:effectLst/>
                  <a:uLnTx/>
                  <a:uFillTx/>
                  <a:latin typeface="Arial" panose="020B0604020202020204" pitchFamily="34" charset="0"/>
                  <a:ea typeface="微软雅黑" panose="020B050302020402020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kumimoji="0" lang="en-GB" altLang="zh-CN" sz="600" b="0" i="0" u="none" strike="noStrike" kern="0" cap="none" spc="0" normalizeH="0" baseline="0" noProof="0" dirty="0">
                <a:ln>
                  <a:noFill/>
                </a:ln>
                <a:solidFill>
                  <a:sysClr val="window" lastClr="FFFFFF">
                    <a:lumMod val="65000"/>
                  </a:sysClr>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18" name="Group 35"/>
          <p:cNvGrpSpPr/>
          <p:nvPr/>
        </p:nvGrpSpPr>
        <p:grpSpPr>
          <a:xfrm>
            <a:off x="1925141" y="4608650"/>
            <a:ext cx="2562609" cy="720706"/>
            <a:chOff x="-159167" y="2124222"/>
            <a:chExt cx="4466319" cy="787003"/>
          </a:xfrm>
        </p:grpSpPr>
        <p:sp>
          <p:nvSpPr>
            <p:cNvPr id="19" name="TextBox 18"/>
            <p:cNvSpPr txBox="1"/>
            <p:nvPr/>
          </p:nvSpPr>
          <p:spPr>
            <a:xfrm>
              <a:off x="2264295" y="2124222"/>
              <a:ext cx="2042857" cy="322646"/>
            </a:xfrm>
            <a:prstGeom prst="rect">
              <a:avLst/>
            </a:prstGeom>
            <a:noFill/>
          </p:spPr>
          <p:txBody>
            <a:bodyPr wrap="none" rtlCol="0">
              <a:spAutoFit/>
            </a:bodyPr>
            <a:lstStyle/>
            <a:p>
              <a:pPr marL="0" marR="0" lvl="0" indent="0" algn="r" defTabSz="914400" eaLnBrk="1" fontAlgn="auto" latinLnBrk="0" hangingPunct="1">
                <a:lnSpc>
                  <a:spcPct val="120000"/>
                </a:lnSpc>
                <a:spcBef>
                  <a:spcPts val="0"/>
                </a:spcBef>
                <a:spcAft>
                  <a:spcPts val="0"/>
                </a:spcAft>
                <a:buClrTx/>
                <a:buSzTx/>
                <a:buFontTx/>
                <a:buNone/>
                <a:defRPr/>
              </a:pPr>
              <a:r>
                <a:rPr kumimoji="0" lang="zh-CN" altLang="en-US" sz="1100" b="0" i="0" u="none" strike="noStrike" kern="0" cap="none" spc="0" normalizeH="0" baseline="0" noProof="0">
                  <a:ln>
                    <a:noFill/>
                  </a:ln>
                  <a:solidFill>
                    <a:sysClr val="window" lastClr="FFFFFF">
                      <a:lumMod val="65000"/>
                    </a:sysClr>
                  </a:solidFill>
                  <a:effectLst/>
                  <a:uLnTx/>
                  <a:uFillTx/>
                  <a:latin typeface="Arial" panose="020B0604020202020204" pitchFamily="34" charset="0"/>
                  <a:ea typeface="微软雅黑" panose="020B0503020204020204" charset="-122"/>
                  <a:cs typeface="+mn-ea"/>
                  <a:sym typeface="Arial" panose="020B0604020202020204" pitchFamily="34" charset="0"/>
                </a:rPr>
                <a:t>请替换文字内容</a:t>
              </a:r>
              <a:endParaRPr kumimoji="0" lang="en-GB" sz="1100" b="0" i="0" u="none" strike="noStrike" kern="0" cap="none" spc="0" normalizeH="0" baseline="0" noProof="0" dirty="0">
                <a:ln>
                  <a:noFill/>
                </a:ln>
                <a:solidFill>
                  <a:sysClr val="window" lastClr="FFFFFF">
                    <a:lumMod val="65000"/>
                  </a:sysClr>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sp>
          <p:nvSpPr>
            <p:cNvPr id="20" name="Rectangle 37"/>
            <p:cNvSpPr/>
            <p:nvPr/>
          </p:nvSpPr>
          <p:spPr>
            <a:xfrm>
              <a:off x="-159167" y="2447422"/>
              <a:ext cx="4452636" cy="463803"/>
            </a:xfrm>
            <a:prstGeom prst="rect">
              <a:avLst/>
            </a:prstGeom>
          </p:spPr>
          <p:txBody>
            <a:bodyPr wrap="square">
              <a:spAutoFit/>
            </a:bodyPr>
            <a:lstStyle/>
            <a:p>
              <a:pPr marL="0" marR="0" lvl="0" indent="0" algn="r" defTabSz="914400" eaLnBrk="1" fontAlgn="auto" latinLnBrk="0" hangingPunct="1">
                <a:lnSpc>
                  <a:spcPct val="120000"/>
                </a:lnSpc>
                <a:spcBef>
                  <a:spcPts val="0"/>
                </a:spcBef>
                <a:spcAft>
                  <a:spcPts val="0"/>
                </a:spcAft>
                <a:buClrTx/>
                <a:buSzTx/>
                <a:buFontTx/>
                <a:buNone/>
                <a:defRPr/>
              </a:pPr>
              <a:r>
                <a:rPr kumimoji="0" lang="zh-CN" altLang="en-US" sz="600" b="0" i="0" u="none" strike="noStrike" kern="0" cap="none" spc="0" normalizeH="0" baseline="0" noProof="0">
                  <a:ln>
                    <a:noFill/>
                  </a:ln>
                  <a:solidFill>
                    <a:sysClr val="window" lastClr="FFFFFF">
                      <a:lumMod val="65000"/>
                    </a:sysClr>
                  </a:solidFill>
                  <a:effectLst/>
                  <a:uLnTx/>
                  <a:uFillTx/>
                  <a:latin typeface="Arial" panose="020B0604020202020204" pitchFamily="34" charset="0"/>
                  <a:ea typeface="微软雅黑" panose="020B0503020204020204" charset="-122"/>
                  <a:cs typeface="+mn-ea"/>
                  <a:sym typeface="Arial" panose="020B0604020202020204" pitchFamily="34" charset="0"/>
                </a:rPr>
                <a:t>请替换文字内容</a:t>
              </a:r>
              <a:r>
                <a:rPr kumimoji="0" lang="zh-CN" altLang="en-US" sz="600" b="0" i="0" u="none" strike="noStrike" kern="0" cap="none" spc="0" normalizeH="0" baseline="0" noProof="0" dirty="0">
                  <a:ln>
                    <a:noFill/>
                  </a:ln>
                  <a:solidFill>
                    <a:sysClr val="window" lastClr="FFFFFF">
                      <a:lumMod val="65000"/>
                    </a:sysClr>
                  </a:solidFill>
                  <a:effectLst/>
                  <a:uLnTx/>
                  <a:uFillTx/>
                  <a:latin typeface="Arial" panose="020B0604020202020204" pitchFamily="34" charset="0"/>
                  <a:ea typeface="微软雅黑" panose="020B050302020402020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kumimoji="0" lang="en-GB" altLang="zh-CN" sz="600" b="0" i="0" u="none" strike="noStrike" kern="0" cap="none" spc="0" normalizeH="0" baseline="0" noProof="0" dirty="0">
                <a:ln>
                  <a:noFill/>
                </a:ln>
                <a:solidFill>
                  <a:sysClr val="window" lastClr="FFFFFF">
                    <a:lumMod val="65000"/>
                  </a:sysClr>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21" name="Group 38"/>
          <p:cNvGrpSpPr/>
          <p:nvPr/>
        </p:nvGrpSpPr>
        <p:grpSpPr>
          <a:xfrm>
            <a:off x="6953631" y="3034467"/>
            <a:ext cx="2724784" cy="720704"/>
            <a:chOff x="257395" y="2124222"/>
            <a:chExt cx="4036076" cy="787002"/>
          </a:xfrm>
        </p:grpSpPr>
        <p:sp>
          <p:nvSpPr>
            <p:cNvPr id="22" name="TextBox 21"/>
            <p:cNvSpPr txBox="1"/>
            <p:nvPr/>
          </p:nvSpPr>
          <p:spPr>
            <a:xfrm>
              <a:off x="257395" y="2124222"/>
              <a:ext cx="1736192" cy="322646"/>
            </a:xfrm>
            <a:prstGeom prst="rect">
              <a:avLst/>
            </a:prstGeom>
            <a:noFill/>
          </p:spPr>
          <p:txBody>
            <a:bodyPr wrap="none" rtlCol="0">
              <a:spAutoFit/>
            </a:bodyP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1100" b="0" i="0" u="none" strike="noStrike" kern="0" cap="none" spc="0" normalizeH="0" baseline="0" noProof="0">
                  <a:ln>
                    <a:noFill/>
                  </a:ln>
                  <a:solidFill>
                    <a:sysClr val="window" lastClr="FFFFFF">
                      <a:lumMod val="65000"/>
                    </a:sysClr>
                  </a:solidFill>
                  <a:effectLst/>
                  <a:uLnTx/>
                  <a:uFillTx/>
                  <a:latin typeface="Arial" panose="020B0604020202020204" pitchFamily="34" charset="0"/>
                  <a:ea typeface="微软雅黑" panose="020B0503020204020204" charset="-122"/>
                  <a:cs typeface="+mn-ea"/>
                  <a:sym typeface="Arial" panose="020B0604020202020204" pitchFamily="34" charset="0"/>
                </a:rPr>
                <a:t>请替换文字内容</a:t>
              </a:r>
              <a:endParaRPr kumimoji="0" lang="en-GB" sz="1100" b="0" i="0" u="none" strike="noStrike" kern="0" cap="none" spc="0" normalizeH="0" baseline="0" noProof="0" dirty="0">
                <a:ln>
                  <a:noFill/>
                </a:ln>
                <a:solidFill>
                  <a:sysClr val="window" lastClr="FFFFFF">
                    <a:lumMod val="65000"/>
                  </a:sysClr>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sp>
          <p:nvSpPr>
            <p:cNvPr id="23" name="Rectangle 40"/>
            <p:cNvSpPr/>
            <p:nvPr/>
          </p:nvSpPr>
          <p:spPr>
            <a:xfrm>
              <a:off x="276739" y="2447421"/>
              <a:ext cx="4016732" cy="463803"/>
            </a:xfrm>
            <a:prstGeom prst="rect">
              <a:avLst/>
            </a:prstGeom>
          </p:spPr>
          <p:txBody>
            <a:bodyPr wrap="square">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kumimoji="0" lang="zh-CN" altLang="en-US" sz="600" b="0" i="0" u="none" strike="noStrike" kern="0" cap="none" spc="0" normalizeH="0" baseline="0" noProof="0">
                  <a:ln>
                    <a:noFill/>
                  </a:ln>
                  <a:solidFill>
                    <a:sysClr val="window" lastClr="FFFFFF">
                      <a:lumMod val="65000"/>
                    </a:sysClr>
                  </a:solidFill>
                  <a:effectLst/>
                  <a:uLnTx/>
                  <a:uFillTx/>
                  <a:latin typeface="Arial" panose="020B0604020202020204" pitchFamily="34" charset="0"/>
                  <a:ea typeface="微软雅黑" panose="020B0503020204020204" charset="-122"/>
                  <a:cs typeface="+mn-ea"/>
                  <a:sym typeface="Arial" panose="020B0604020202020204" pitchFamily="34" charset="0"/>
                </a:rPr>
                <a:t>请替换文字内容</a:t>
              </a:r>
              <a:r>
                <a:rPr kumimoji="0" lang="zh-CN" altLang="en-US" sz="600" b="0" i="0" u="none" strike="noStrike" kern="0" cap="none" spc="0" normalizeH="0" baseline="0" noProof="0" dirty="0">
                  <a:ln>
                    <a:noFill/>
                  </a:ln>
                  <a:solidFill>
                    <a:sysClr val="window" lastClr="FFFFFF">
                      <a:lumMod val="65000"/>
                    </a:sysClr>
                  </a:solidFill>
                  <a:effectLst/>
                  <a:uLnTx/>
                  <a:uFillTx/>
                  <a:latin typeface="Arial" panose="020B0604020202020204" pitchFamily="34" charset="0"/>
                  <a:ea typeface="微软雅黑" panose="020B050302020402020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kumimoji="0" lang="en-GB" altLang="zh-CN" sz="600" b="0" i="0" u="none" strike="noStrike" kern="0" cap="none" spc="0" normalizeH="0" baseline="0" noProof="0" dirty="0">
                <a:ln>
                  <a:noFill/>
                </a:ln>
                <a:solidFill>
                  <a:sysClr val="window" lastClr="FFFFFF">
                    <a:lumMod val="65000"/>
                  </a:sysClr>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24" name="Group 14"/>
          <p:cNvGrpSpPr/>
          <p:nvPr/>
        </p:nvGrpSpPr>
        <p:grpSpPr>
          <a:xfrm>
            <a:off x="5305489" y="1715747"/>
            <a:ext cx="3913037" cy="614384"/>
            <a:chOff x="5349226" y="2010956"/>
            <a:chExt cx="4272984" cy="670899"/>
          </a:xfrm>
        </p:grpSpPr>
        <p:sp>
          <p:nvSpPr>
            <p:cNvPr id="25" name="燕尾形 18"/>
            <p:cNvSpPr/>
            <p:nvPr/>
          </p:nvSpPr>
          <p:spPr>
            <a:xfrm rot="10800000">
              <a:off x="5349226" y="2010956"/>
              <a:ext cx="4272984" cy="670899"/>
            </a:xfrm>
            <a:prstGeom prst="chevron">
              <a:avLst>
                <a:gd name="adj" fmla="val 67746"/>
              </a:avLst>
            </a:prstGeom>
            <a:solidFill>
              <a:srgbClr val="1D5BB3"/>
            </a:solidFill>
            <a:ln w="12700" cap="flat" cmpd="sng" algn="ctr">
              <a:noFill/>
              <a:prstDash val="solid"/>
              <a:miter lim="800000"/>
            </a:ln>
            <a:effectLst/>
          </p:spPr>
          <p:txBody>
            <a:bodyPr rtlCol="0" anchor="ctr"/>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zh-CN" altLang="en-US" sz="11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sp>
          <p:nvSpPr>
            <p:cNvPr id="26" name="TextBox 25"/>
            <p:cNvSpPr txBox="1"/>
            <p:nvPr/>
          </p:nvSpPr>
          <p:spPr>
            <a:xfrm>
              <a:off x="6126831" y="2162574"/>
              <a:ext cx="1279935" cy="322645"/>
            </a:xfrm>
            <a:prstGeom prst="rect">
              <a:avLst/>
            </a:prstGeom>
            <a:noFill/>
          </p:spPr>
          <p:txBody>
            <a:bodyPr wrap="none" rtlCol="0">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kumimoji="0" lang="zh-CN" altLang="en-US" sz="11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charset="-122"/>
                  <a:cs typeface="+mn-ea"/>
                  <a:sym typeface="Arial" panose="020B0604020202020204" pitchFamily="34" charset="0"/>
                </a:rPr>
                <a:t>请替换文字内容</a:t>
              </a:r>
              <a:endParaRPr kumimoji="0" lang="en-GB" sz="11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27" name="Group 15"/>
          <p:cNvGrpSpPr/>
          <p:nvPr/>
        </p:nvGrpSpPr>
        <p:grpSpPr>
          <a:xfrm>
            <a:off x="2760187" y="3213487"/>
            <a:ext cx="3913037" cy="614384"/>
            <a:chOff x="2569789" y="3646467"/>
            <a:chExt cx="4272984" cy="670899"/>
          </a:xfrm>
        </p:grpSpPr>
        <p:sp>
          <p:nvSpPr>
            <p:cNvPr id="28" name="燕尾形 20"/>
            <p:cNvSpPr/>
            <p:nvPr/>
          </p:nvSpPr>
          <p:spPr>
            <a:xfrm>
              <a:off x="2569789" y="3646467"/>
              <a:ext cx="4272984" cy="670899"/>
            </a:xfrm>
            <a:prstGeom prst="chevron">
              <a:avLst>
                <a:gd name="adj" fmla="val 67746"/>
              </a:avLst>
            </a:prstGeom>
            <a:solidFill>
              <a:srgbClr val="FFC000"/>
            </a:solidFill>
            <a:ln w="12700" cap="flat" cmpd="sng" algn="ctr">
              <a:noFill/>
              <a:prstDash val="solid"/>
              <a:miter lim="800000"/>
            </a:ln>
            <a:effectLst/>
          </p:spPr>
          <p:txBody>
            <a:bodyPr rtlCol="0" anchor="ctr"/>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zh-CN" altLang="en-US" sz="11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sp>
          <p:nvSpPr>
            <p:cNvPr id="29" name="TextBox 28"/>
            <p:cNvSpPr txBox="1"/>
            <p:nvPr/>
          </p:nvSpPr>
          <p:spPr>
            <a:xfrm>
              <a:off x="3347394" y="3795078"/>
              <a:ext cx="1279935" cy="322645"/>
            </a:xfrm>
            <a:prstGeom prst="rect">
              <a:avLst/>
            </a:prstGeom>
            <a:noFill/>
          </p:spPr>
          <p:txBody>
            <a:bodyPr wrap="none" rtlCol="0">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kumimoji="0" lang="zh-CN" altLang="en-US" sz="11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charset="-122"/>
                  <a:cs typeface="+mn-ea"/>
                  <a:sym typeface="Arial" panose="020B0604020202020204" pitchFamily="34" charset="0"/>
                </a:rPr>
                <a:t>请替换文字内容</a:t>
              </a:r>
              <a:endParaRPr kumimoji="0" lang="en-GB" sz="11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30" name="Group 17"/>
          <p:cNvGrpSpPr/>
          <p:nvPr/>
        </p:nvGrpSpPr>
        <p:grpSpPr>
          <a:xfrm>
            <a:off x="5305489" y="4787666"/>
            <a:ext cx="3913037" cy="614384"/>
            <a:chOff x="5349226" y="5365450"/>
            <a:chExt cx="4272984" cy="670899"/>
          </a:xfrm>
        </p:grpSpPr>
        <p:sp>
          <p:nvSpPr>
            <p:cNvPr id="31" name="燕尾形 23"/>
            <p:cNvSpPr/>
            <p:nvPr/>
          </p:nvSpPr>
          <p:spPr>
            <a:xfrm rot="10800000">
              <a:off x="5349226" y="5365450"/>
              <a:ext cx="4272984" cy="670899"/>
            </a:xfrm>
            <a:prstGeom prst="chevron">
              <a:avLst>
                <a:gd name="adj" fmla="val 67746"/>
              </a:avLst>
            </a:prstGeom>
            <a:solidFill>
              <a:srgbClr val="FFC000"/>
            </a:solidFill>
            <a:ln w="12700" cap="flat" cmpd="sng" algn="ctr">
              <a:noFill/>
              <a:prstDash val="solid"/>
              <a:miter lim="800000"/>
            </a:ln>
            <a:effectLst/>
          </p:spPr>
          <p:txBody>
            <a:bodyPr rtlCol="0" anchor="ctr"/>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zh-CN" altLang="en-US" sz="11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sp>
          <p:nvSpPr>
            <p:cNvPr id="32" name="TextBox 31"/>
            <p:cNvSpPr txBox="1"/>
            <p:nvPr/>
          </p:nvSpPr>
          <p:spPr>
            <a:xfrm>
              <a:off x="6131914" y="5516234"/>
              <a:ext cx="1279935" cy="322645"/>
            </a:xfrm>
            <a:prstGeom prst="rect">
              <a:avLst/>
            </a:prstGeom>
            <a:noFill/>
          </p:spPr>
          <p:txBody>
            <a:bodyPr wrap="none" rtlCol="0">
              <a:spAutoFit/>
            </a:bodyPr>
            <a:lstStyle/>
            <a:p>
              <a:pPr marL="0" marR="0" lvl="0" indent="0" algn="just" defTabSz="914400" eaLnBrk="1" fontAlgn="auto" latinLnBrk="0" hangingPunct="1">
                <a:lnSpc>
                  <a:spcPct val="120000"/>
                </a:lnSpc>
                <a:spcBef>
                  <a:spcPts val="0"/>
                </a:spcBef>
                <a:spcAft>
                  <a:spcPts val="0"/>
                </a:spcAft>
                <a:buClrTx/>
                <a:buSzTx/>
                <a:buFontTx/>
                <a:buNone/>
                <a:defRPr/>
              </a:pPr>
              <a:r>
                <a:rPr kumimoji="0" lang="zh-CN" altLang="en-US" sz="1100" b="0" i="0" u="none" strike="noStrike" kern="0" cap="none" spc="0" normalizeH="0" baseline="0" noProof="0">
                  <a:ln>
                    <a:noFill/>
                  </a:ln>
                  <a:solidFill>
                    <a:sysClr val="window" lastClr="FFFFFF"/>
                  </a:solidFill>
                  <a:effectLst/>
                  <a:uLnTx/>
                  <a:uFillTx/>
                  <a:latin typeface="Arial" panose="020B0604020202020204" pitchFamily="34" charset="0"/>
                  <a:ea typeface="微软雅黑" panose="020B0503020204020204" charset="-122"/>
                  <a:cs typeface="+mn-ea"/>
                  <a:sym typeface="Arial" panose="020B0604020202020204" pitchFamily="34" charset="0"/>
                </a:rPr>
                <a:t>请替换文字内容</a:t>
              </a:r>
              <a:endParaRPr kumimoji="0" lang="en-GB" sz="11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cs typeface="+mn-ea"/>
                <a:sym typeface="Arial" panose="020B0604020202020204" pitchFamily="34" charset="0"/>
              </a:endParaRPr>
            </a:p>
          </p:txBody>
        </p:sp>
      </p:grpSp>
      <p:sp>
        <p:nvSpPr>
          <p:cNvPr id="33" name="标题 1"/>
          <p:cNvSpPr txBox="1"/>
          <p:nvPr/>
        </p:nvSpPr>
        <p:spPr>
          <a:xfrm>
            <a:off x="1224651" y="179620"/>
            <a:ext cx="9454235" cy="522514"/>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marL="171450" indent="-171450"/>
            <a:r>
              <a:rPr lang="zh-CN" altLang="en-US" dirty="0">
                <a:solidFill>
                  <a:schemeClr val="accent3"/>
                </a:solidFill>
              </a:rPr>
              <a:t>点</a:t>
            </a:r>
            <a:r>
              <a:rPr lang="zh-CN" altLang="en-US" dirty="0" smtClean="0">
                <a:solidFill>
                  <a:schemeClr val="accent3"/>
                </a:solidFill>
              </a:rPr>
              <a:t>击此处添加文字内容</a:t>
            </a:r>
            <a:endParaRPr lang="en-US" altLang="zh-CN" dirty="0">
              <a:solidFill>
                <a:schemeClr val="accent3"/>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6"/>
          <p:cNvSpPr/>
          <p:nvPr/>
        </p:nvSpPr>
        <p:spPr bwMode="auto">
          <a:xfrm>
            <a:off x="1752670" y="1899643"/>
            <a:ext cx="1847390" cy="1842319"/>
          </a:xfrm>
          <a:custGeom>
            <a:avLst/>
            <a:gdLst>
              <a:gd name="T0" fmla="*/ 91 w 1093"/>
              <a:gd name="T1" fmla="*/ 0 h 1090"/>
              <a:gd name="T2" fmla="*/ 1004 w 1093"/>
              <a:gd name="T3" fmla="*/ 0 h 1090"/>
              <a:gd name="T4" fmla="*/ 1032 w 1093"/>
              <a:gd name="T5" fmla="*/ 3 h 1090"/>
              <a:gd name="T6" fmla="*/ 1057 w 1093"/>
              <a:gd name="T7" fmla="*/ 17 h 1090"/>
              <a:gd name="T8" fmla="*/ 1076 w 1093"/>
              <a:gd name="T9" fmla="*/ 36 h 1090"/>
              <a:gd name="T10" fmla="*/ 1088 w 1093"/>
              <a:gd name="T11" fmla="*/ 61 h 1090"/>
              <a:gd name="T12" fmla="*/ 1093 w 1093"/>
              <a:gd name="T13" fmla="*/ 89 h 1090"/>
              <a:gd name="T14" fmla="*/ 1093 w 1093"/>
              <a:gd name="T15" fmla="*/ 1001 h 1090"/>
              <a:gd name="T16" fmla="*/ 1088 w 1093"/>
              <a:gd name="T17" fmla="*/ 1029 h 1090"/>
              <a:gd name="T18" fmla="*/ 1076 w 1093"/>
              <a:gd name="T19" fmla="*/ 1054 h 1090"/>
              <a:gd name="T20" fmla="*/ 1057 w 1093"/>
              <a:gd name="T21" fmla="*/ 1073 h 1090"/>
              <a:gd name="T22" fmla="*/ 1032 w 1093"/>
              <a:gd name="T23" fmla="*/ 1085 h 1090"/>
              <a:gd name="T24" fmla="*/ 1004 w 1093"/>
              <a:gd name="T25" fmla="*/ 1090 h 1090"/>
              <a:gd name="T26" fmla="*/ 91 w 1093"/>
              <a:gd name="T27" fmla="*/ 1090 h 1090"/>
              <a:gd name="T28" fmla="*/ 62 w 1093"/>
              <a:gd name="T29" fmla="*/ 1085 h 1090"/>
              <a:gd name="T30" fmla="*/ 37 w 1093"/>
              <a:gd name="T31" fmla="*/ 1073 h 1090"/>
              <a:gd name="T32" fmla="*/ 18 w 1093"/>
              <a:gd name="T33" fmla="*/ 1054 h 1090"/>
              <a:gd name="T34" fmla="*/ 6 w 1093"/>
              <a:gd name="T35" fmla="*/ 1029 h 1090"/>
              <a:gd name="T36" fmla="*/ 0 w 1093"/>
              <a:gd name="T37" fmla="*/ 1001 h 1090"/>
              <a:gd name="T38" fmla="*/ 0 w 1093"/>
              <a:gd name="T39" fmla="*/ 89 h 1090"/>
              <a:gd name="T40" fmla="*/ 6 w 1093"/>
              <a:gd name="T41" fmla="*/ 61 h 1090"/>
              <a:gd name="T42" fmla="*/ 18 w 1093"/>
              <a:gd name="T43" fmla="*/ 36 h 1090"/>
              <a:gd name="T44" fmla="*/ 37 w 1093"/>
              <a:gd name="T45" fmla="*/ 17 h 1090"/>
              <a:gd name="T46" fmla="*/ 62 w 1093"/>
              <a:gd name="T47" fmla="*/ 3 h 1090"/>
              <a:gd name="T48" fmla="*/ 91 w 1093"/>
              <a:gd name="T49" fmla="*/ 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3" h="1090">
                <a:moveTo>
                  <a:pt x="91" y="0"/>
                </a:moveTo>
                <a:lnTo>
                  <a:pt x="1004" y="0"/>
                </a:lnTo>
                <a:lnTo>
                  <a:pt x="1032" y="3"/>
                </a:lnTo>
                <a:lnTo>
                  <a:pt x="1057" y="17"/>
                </a:lnTo>
                <a:lnTo>
                  <a:pt x="1076" y="36"/>
                </a:lnTo>
                <a:lnTo>
                  <a:pt x="1088" y="61"/>
                </a:lnTo>
                <a:lnTo>
                  <a:pt x="1093" y="89"/>
                </a:lnTo>
                <a:lnTo>
                  <a:pt x="1093" y="1001"/>
                </a:lnTo>
                <a:lnTo>
                  <a:pt x="1088" y="1029"/>
                </a:lnTo>
                <a:lnTo>
                  <a:pt x="1076" y="1054"/>
                </a:lnTo>
                <a:lnTo>
                  <a:pt x="1057" y="1073"/>
                </a:lnTo>
                <a:lnTo>
                  <a:pt x="1032" y="1085"/>
                </a:lnTo>
                <a:lnTo>
                  <a:pt x="1004" y="1090"/>
                </a:lnTo>
                <a:lnTo>
                  <a:pt x="91" y="1090"/>
                </a:lnTo>
                <a:lnTo>
                  <a:pt x="62" y="1085"/>
                </a:lnTo>
                <a:lnTo>
                  <a:pt x="37" y="1073"/>
                </a:lnTo>
                <a:lnTo>
                  <a:pt x="18" y="1054"/>
                </a:lnTo>
                <a:lnTo>
                  <a:pt x="6" y="1029"/>
                </a:lnTo>
                <a:lnTo>
                  <a:pt x="0" y="1001"/>
                </a:lnTo>
                <a:lnTo>
                  <a:pt x="0" y="89"/>
                </a:lnTo>
                <a:lnTo>
                  <a:pt x="6" y="61"/>
                </a:lnTo>
                <a:lnTo>
                  <a:pt x="18" y="36"/>
                </a:lnTo>
                <a:lnTo>
                  <a:pt x="37" y="17"/>
                </a:lnTo>
                <a:lnTo>
                  <a:pt x="62" y="3"/>
                </a:lnTo>
                <a:lnTo>
                  <a:pt x="91" y="0"/>
                </a:lnTo>
                <a:close/>
              </a:path>
            </a:pathLst>
          </a:custGeom>
          <a:solidFill>
            <a:srgbClr val="1D5BB3"/>
          </a:solidFill>
          <a:ln w="0">
            <a:noFill/>
            <a:prstDash val="solid"/>
            <a:round/>
          </a:ln>
        </p:spPr>
        <p:txBody>
          <a:bodyPr vert="horz" wrap="square" lIns="128580" tIns="64290" rIns="128580" bIns="6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Text" lastClr="000000"/>
              </a:solidFill>
              <a:effectLst/>
              <a:uLnTx/>
              <a:uFillTx/>
            </a:endParaRPr>
          </a:p>
        </p:txBody>
      </p:sp>
      <p:sp>
        <p:nvSpPr>
          <p:cNvPr id="12" name="Freeform 7"/>
          <p:cNvSpPr/>
          <p:nvPr/>
        </p:nvSpPr>
        <p:spPr bwMode="auto">
          <a:xfrm>
            <a:off x="3689641" y="1899643"/>
            <a:ext cx="1844010" cy="1842319"/>
          </a:xfrm>
          <a:custGeom>
            <a:avLst/>
            <a:gdLst>
              <a:gd name="T0" fmla="*/ 89 w 1091"/>
              <a:gd name="T1" fmla="*/ 0 h 1090"/>
              <a:gd name="T2" fmla="*/ 1002 w 1091"/>
              <a:gd name="T3" fmla="*/ 0 h 1090"/>
              <a:gd name="T4" fmla="*/ 1030 w 1091"/>
              <a:gd name="T5" fmla="*/ 3 h 1090"/>
              <a:gd name="T6" fmla="*/ 1054 w 1091"/>
              <a:gd name="T7" fmla="*/ 17 h 1090"/>
              <a:gd name="T8" fmla="*/ 1075 w 1091"/>
              <a:gd name="T9" fmla="*/ 36 h 1090"/>
              <a:gd name="T10" fmla="*/ 1088 w 1091"/>
              <a:gd name="T11" fmla="*/ 61 h 1090"/>
              <a:gd name="T12" fmla="*/ 1091 w 1091"/>
              <a:gd name="T13" fmla="*/ 89 h 1090"/>
              <a:gd name="T14" fmla="*/ 1091 w 1091"/>
              <a:gd name="T15" fmla="*/ 1001 h 1090"/>
              <a:gd name="T16" fmla="*/ 1088 w 1091"/>
              <a:gd name="T17" fmla="*/ 1029 h 1090"/>
              <a:gd name="T18" fmla="*/ 1075 w 1091"/>
              <a:gd name="T19" fmla="*/ 1054 h 1090"/>
              <a:gd name="T20" fmla="*/ 1054 w 1091"/>
              <a:gd name="T21" fmla="*/ 1073 h 1090"/>
              <a:gd name="T22" fmla="*/ 1030 w 1091"/>
              <a:gd name="T23" fmla="*/ 1085 h 1090"/>
              <a:gd name="T24" fmla="*/ 1002 w 1091"/>
              <a:gd name="T25" fmla="*/ 1090 h 1090"/>
              <a:gd name="T26" fmla="*/ 89 w 1091"/>
              <a:gd name="T27" fmla="*/ 1090 h 1090"/>
              <a:gd name="T28" fmla="*/ 61 w 1091"/>
              <a:gd name="T29" fmla="*/ 1085 h 1090"/>
              <a:gd name="T30" fmla="*/ 36 w 1091"/>
              <a:gd name="T31" fmla="*/ 1073 h 1090"/>
              <a:gd name="T32" fmla="*/ 17 w 1091"/>
              <a:gd name="T33" fmla="*/ 1054 h 1090"/>
              <a:gd name="T34" fmla="*/ 5 w 1091"/>
              <a:gd name="T35" fmla="*/ 1029 h 1090"/>
              <a:gd name="T36" fmla="*/ 0 w 1091"/>
              <a:gd name="T37" fmla="*/ 1001 h 1090"/>
              <a:gd name="T38" fmla="*/ 0 w 1091"/>
              <a:gd name="T39" fmla="*/ 89 h 1090"/>
              <a:gd name="T40" fmla="*/ 5 w 1091"/>
              <a:gd name="T41" fmla="*/ 61 h 1090"/>
              <a:gd name="T42" fmla="*/ 17 w 1091"/>
              <a:gd name="T43" fmla="*/ 36 h 1090"/>
              <a:gd name="T44" fmla="*/ 36 w 1091"/>
              <a:gd name="T45" fmla="*/ 17 h 1090"/>
              <a:gd name="T46" fmla="*/ 61 w 1091"/>
              <a:gd name="T47" fmla="*/ 3 h 1090"/>
              <a:gd name="T48" fmla="*/ 89 w 1091"/>
              <a:gd name="T49" fmla="*/ 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1" h="1090">
                <a:moveTo>
                  <a:pt x="89" y="0"/>
                </a:moveTo>
                <a:lnTo>
                  <a:pt x="1002" y="0"/>
                </a:lnTo>
                <a:lnTo>
                  <a:pt x="1030" y="3"/>
                </a:lnTo>
                <a:lnTo>
                  <a:pt x="1054" y="17"/>
                </a:lnTo>
                <a:lnTo>
                  <a:pt x="1075" y="36"/>
                </a:lnTo>
                <a:lnTo>
                  <a:pt x="1088" y="61"/>
                </a:lnTo>
                <a:lnTo>
                  <a:pt x="1091" y="89"/>
                </a:lnTo>
                <a:lnTo>
                  <a:pt x="1091" y="1001"/>
                </a:lnTo>
                <a:lnTo>
                  <a:pt x="1088" y="1029"/>
                </a:lnTo>
                <a:lnTo>
                  <a:pt x="1075" y="1054"/>
                </a:lnTo>
                <a:lnTo>
                  <a:pt x="1054" y="1073"/>
                </a:lnTo>
                <a:lnTo>
                  <a:pt x="1030" y="1085"/>
                </a:lnTo>
                <a:lnTo>
                  <a:pt x="1002" y="1090"/>
                </a:lnTo>
                <a:lnTo>
                  <a:pt x="89" y="1090"/>
                </a:lnTo>
                <a:lnTo>
                  <a:pt x="61" y="1085"/>
                </a:lnTo>
                <a:lnTo>
                  <a:pt x="36" y="1073"/>
                </a:lnTo>
                <a:lnTo>
                  <a:pt x="17" y="1054"/>
                </a:lnTo>
                <a:lnTo>
                  <a:pt x="5" y="1029"/>
                </a:lnTo>
                <a:lnTo>
                  <a:pt x="0" y="1001"/>
                </a:lnTo>
                <a:lnTo>
                  <a:pt x="0" y="89"/>
                </a:lnTo>
                <a:lnTo>
                  <a:pt x="5" y="61"/>
                </a:lnTo>
                <a:lnTo>
                  <a:pt x="17" y="36"/>
                </a:lnTo>
                <a:lnTo>
                  <a:pt x="36" y="17"/>
                </a:lnTo>
                <a:lnTo>
                  <a:pt x="61" y="3"/>
                </a:lnTo>
                <a:lnTo>
                  <a:pt x="89" y="0"/>
                </a:lnTo>
                <a:close/>
              </a:path>
            </a:pathLst>
          </a:custGeom>
          <a:blipFill dpi="0" rotWithShape="1">
            <a:blip r:embed="rId1" cstate="screen"/>
            <a:srcRect/>
            <a:stretch>
              <a:fillRect/>
            </a:stretch>
          </a:blipFill>
          <a:ln w="0">
            <a:noFill/>
            <a:prstDash val="solid"/>
            <a:round/>
          </a:ln>
        </p:spPr>
        <p:txBody>
          <a:bodyPr vert="horz" wrap="square" lIns="128580" tIns="64290" rIns="128580" bIns="6429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13" name="Freeform 8"/>
          <p:cNvSpPr/>
          <p:nvPr/>
        </p:nvSpPr>
        <p:spPr bwMode="auto">
          <a:xfrm>
            <a:off x="5624921" y="1899643"/>
            <a:ext cx="1844010" cy="1842319"/>
          </a:xfrm>
          <a:custGeom>
            <a:avLst/>
            <a:gdLst>
              <a:gd name="T0" fmla="*/ 89 w 1091"/>
              <a:gd name="T1" fmla="*/ 0 h 1090"/>
              <a:gd name="T2" fmla="*/ 1002 w 1091"/>
              <a:gd name="T3" fmla="*/ 0 h 1090"/>
              <a:gd name="T4" fmla="*/ 1030 w 1091"/>
              <a:gd name="T5" fmla="*/ 3 h 1090"/>
              <a:gd name="T6" fmla="*/ 1055 w 1091"/>
              <a:gd name="T7" fmla="*/ 17 h 1090"/>
              <a:gd name="T8" fmla="*/ 1074 w 1091"/>
              <a:gd name="T9" fmla="*/ 36 h 1090"/>
              <a:gd name="T10" fmla="*/ 1088 w 1091"/>
              <a:gd name="T11" fmla="*/ 61 h 1090"/>
              <a:gd name="T12" fmla="*/ 1091 w 1091"/>
              <a:gd name="T13" fmla="*/ 89 h 1090"/>
              <a:gd name="T14" fmla="*/ 1091 w 1091"/>
              <a:gd name="T15" fmla="*/ 1001 h 1090"/>
              <a:gd name="T16" fmla="*/ 1088 w 1091"/>
              <a:gd name="T17" fmla="*/ 1029 h 1090"/>
              <a:gd name="T18" fmla="*/ 1074 w 1091"/>
              <a:gd name="T19" fmla="*/ 1054 h 1090"/>
              <a:gd name="T20" fmla="*/ 1055 w 1091"/>
              <a:gd name="T21" fmla="*/ 1073 h 1090"/>
              <a:gd name="T22" fmla="*/ 1030 w 1091"/>
              <a:gd name="T23" fmla="*/ 1085 h 1090"/>
              <a:gd name="T24" fmla="*/ 1002 w 1091"/>
              <a:gd name="T25" fmla="*/ 1090 h 1090"/>
              <a:gd name="T26" fmla="*/ 89 w 1091"/>
              <a:gd name="T27" fmla="*/ 1090 h 1090"/>
              <a:gd name="T28" fmla="*/ 61 w 1091"/>
              <a:gd name="T29" fmla="*/ 1085 h 1090"/>
              <a:gd name="T30" fmla="*/ 37 w 1091"/>
              <a:gd name="T31" fmla="*/ 1073 h 1090"/>
              <a:gd name="T32" fmla="*/ 18 w 1091"/>
              <a:gd name="T33" fmla="*/ 1054 h 1090"/>
              <a:gd name="T34" fmla="*/ 4 w 1091"/>
              <a:gd name="T35" fmla="*/ 1029 h 1090"/>
              <a:gd name="T36" fmla="*/ 0 w 1091"/>
              <a:gd name="T37" fmla="*/ 1001 h 1090"/>
              <a:gd name="T38" fmla="*/ 0 w 1091"/>
              <a:gd name="T39" fmla="*/ 89 h 1090"/>
              <a:gd name="T40" fmla="*/ 4 w 1091"/>
              <a:gd name="T41" fmla="*/ 61 h 1090"/>
              <a:gd name="T42" fmla="*/ 18 w 1091"/>
              <a:gd name="T43" fmla="*/ 36 h 1090"/>
              <a:gd name="T44" fmla="*/ 37 w 1091"/>
              <a:gd name="T45" fmla="*/ 17 h 1090"/>
              <a:gd name="T46" fmla="*/ 61 w 1091"/>
              <a:gd name="T47" fmla="*/ 3 h 1090"/>
              <a:gd name="T48" fmla="*/ 89 w 1091"/>
              <a:gd name="T49" fmla="*/ 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1" h="1090">
                <a:moveTo>
                  <a:pt x="89" y="0"/>
                </a:moveTo>
                <a:lnTo>
                  <a:pt x="1002" y="0"/>
                </a:lnTo>
                <a:lnTo>
                  <a:pt x="1030" y="3"/>
                </a:lnTo>
                <a:lnTo>
                  <a:pt x="1055" y="17"/>
                </a:lnTo>
                <a:lnTo>
                  <a:pt x="1074" y="36"/>
                </a:lnTo>
                <a:lnTo>
                  <a:pt x="1088" y="61"/>
                </a:lnTo>
                <a:lnTo>
                  <a:pt x="1091" y="89"/>
                </a:lnTo>
                <a:lnTo>
                  <a:pt x="1091" y="1001"/>
                </a:lnTo>
                <a:lnTo>
                  <a:pt x="1088" y="1029"/>
                </a:lnTo>
                <a:lnTo>
                  <a:pt x="1074" y="1054"/>
                </a:lnTo>
                <a:lnTo>
                  <a:pt x="1055" y="1073"/>
                </a:lnTo>
                <a:lnTo>
                  <a:pt x="1030" y="1085"/>
                </a:lnTo>
                <a:lnTo>
                  <a:pt x="1002" y="1090"/>
                </a:lnTo>
                <a:lnTo>
                  <a:pt x="89" y="1090"/>
                </a:lnTo>
                <a:lnTo>
                  <a:pt x="61" y="1085"/>
                </a:lnTo>
                <a:lnTo>
                  <a:pt x="37" y="1073"/>
                </a:lnTo>
                <a:lnTo>
                  <a:pt x="18" y="1054"/>
                </a:lnTo>
                <a:lnTo>
                  <a:pt x="4" y="1029"/>
                </a:lnTo>
                <a:lnTo>
                  <a:pt x="0" y="1001"/>
                </a:lnTo>
                <a:lnTo>
                  <a:pt x="0" y="89"/>
                </a:lnTo>
                <a:lnTo>
                  <a:pt x="4" y="61"/>
                </a:lnTo>
                <a:lnTo>
                  <a:pt x="18" y="36"/>
                </a:lnTo>
                <a:lnTo>
                  <a:pt x="37" y="17"/>
                </a:lnTo>
                <a:lnTo>
                  <a:pt x="61" y="3"/>
                </a:lnTo>
                <a:lnTo>
                  <a:pt x="89" y="0"/>
                </a:lnTo>
                <a:close/>
              </a:path>
            </a:pathLst>
          </a:custGeom>
          <a:blipFill dpi="0" rotWithShape="1">
            <a:blip r:embed="rId2" cstate="screen"/>
            <a:srcRect/>
            <a:stretch>
              <a:fillRect/>
            </a:stretch>
          </a:blipFill>
          <a:ln w="0">
            <a:noFill/>
            <a:prstDash val="solid"/>
            <a:round/>
          </a:ln>
        </p:spPr>
        <p:txBody>
          <a:bodyPr vert="horz" wrap="square" lIns="128580" tIns="64290" rIns="128580" bIns="6429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14" name="Freeform 9"/>
          <p:cNvSpPr/>
          <p:nvPr/>
        </p:nvSpPr>
        <p:spPr bwMode="auto">
          <a:xfrm>
            <a:off x="1752670" y="3801120"/>
            <a:ext cx="1847390" cy="1844011"/>
          </a:xfrm>
          <a:custGeom>
            <a:avLst/>
            <a:gdLst>
              <a:gd name="T0" fmla="*/ 91 w 1093"/>
              <a:gd name="T1" fmla="*/ 0 h 1091"/>
              <a:gd name="T2" fmla="*/ 1004 w 1093"/>
              <a:gd name="T3" fmla="*/ 0 h 1091"/>
              <a:gd name="T4" fmla="*/ 1032 w 1093"/>
              <a:gd name="T5" fmla="*/ 4 h 1091"/>
              <a:gd name="T6" fmla="*/ 1057 w 1093"/>
              <a:gd name="T7" fmla="*/ 16 h 1091"/>
              <a:gd name="T8" fmla="*/ 1076 w 1093"/>
              <a:gd name="T9" fmla="*/ 35 h 1091"/>
              <a:gd name="T10" fmla="*/ 1088 w 1093"/>
              <a:gd name="T11" fmla="*/ 61 h 1091"/>
              <a:gd name="T12" fmla="*/ 1093 w 1093"/>
              <a:gd name="T13" fmla="*/ 89 h 1091"/>
              <a:gd name="T14" fmla="*/ 1093 w 1093"/>
              <a:gd name="T15" fmla="*/ 1002 h 1091"/>
              <a:gd name="T16" fmla="*/ 1088 w 1093"/>
              <a:gd name="T17" fmla="*/ 1030 h 1091"/>
              <a:gd name="T18" fmla="*/ 1076 w 1093"/>
              <a:gd name="T19" fmla="*/ 1054 h 1091"/>
              <a:gd name="T20" fmla="*/ 1057 w 1093"/>
              <a:gd name="T21" fmla="*/ 1073 h 1091"/>
              <a:gd name="T22" fmla="*/ 1032 w 1093"/>
              <a:gd name="T23" fmla="*/ 1086 h 1091"/>
              <a:gd name="T24" fmla="*/ 1004 w 1093"/>
              <a:gd name="T25" fmla="*/ 1091 h 1091"/>
              <a:gd name="T26" fmla="*/ 91 w 1093"/>
              <a:gd name="T27" fmla="*/ 1091 h 1091"/>
              <a:gd name="T28" fmla="*/ 62 w 1093"/>
              <a:gd name="T29" fmla="*/ 1086 h 1091"/>
              <a:gd name="T30" fmla="*/ 37 w 1093"/>
              <a:gd name="T31" fmla="*/ 1073 h 1091"/>
              <a:gd name="T32" fmla="*/ 18 w 1093"/>
              <a:gd name="T33" fmla="*/ 1054 h 1091"/>
              <a:gd name="T34" fmla="*/ 6 w 1093"/>
              <a:gd name="T35" fmla="*/ 1030 h 1091"/>
              <a:gd name="T36" fmla="*/ 0 w 1093"/>
              <a:gd name="T37" fmla="*/ 1002 h 1091"/>
              <a:gd name="T38" fmla="*/ 0 w 1093"/>
              <a:gd name="T39" fmla="*/ 89 h 1091"/>
              <a:gd name="T40" fmla="*/ 6 w 1093"/>
              <a:gd name="T41" fmla="*/ 61 h 1091"/>
              <a:gd name="T42" fmla="*/ 18 w 1093"/>
              <a:gd name="T43" fmla="*/ 35 h 1091"/>
              <a:gd name="T44" fmla="*/ 37 w 1093"/>
              <a:gd name="T45" fmla="*/ 16 h 1091"/>
              <a:gd name="T46" fmla="*/ 62 w 1093"/>
              <a:gd name="T47" fmla="*/ 4 h 1091"/>
              <a:gd name="T48" fmla="*/ 91 w 1093"/>
              <a:gd name="T49" fmla="*/ 0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3" h="1091">
                <a:moveTo>
                  <a:pt x="91" y="0"/>
                </a:moveTo>
                <a:lnTo>
                  <a:pt x="1004" y="0"/>
                </a:lnTo>
                <a:lnTo>
                  <a:pt x="1032" y="4"/>
                </a:lnTo>
                <a:lnTo>
                  <a:pt x="1057" y="16"/>
                </a:lnTo>
                <a:lnTo>
                  <a:pt x="1076" y="35"/>
                </a:lnTo>
                <a:lnTo>
                  <a:pt x="1088" y="61"/>
                </a:lnTo>
                <a:lnTo>
                  <a:pt x="1093" y="89"/>
                </a:lnTo>
                <a:lnTo>
                  <a:pt x="1093" y="1002"/>
                </a:lnTo>
                <a:lnTo>
                  <a:pt x="1088" y="1030"/>
                </a:lnTo>
                <a:lnTo>
                  <a:pt x="1076" y="1054"/>
                </a:lnTo>
                <a:lnTo>
                  <a:pt x="1057" y="1073"/>
                </a:lnTo>
                <a:lnTo>
                  <a:pt x="1032" y="1086"/>
                </a:lnTo>
                <a:lnTo>
                  <a:pt x="1004" y="1091"/>
                </a:lnTo>
                <a:lnTo>
                  <a:pt x="91" y="1091"/>
                </a:lnTo>
                <a:lnTo>
                  <a:pt x="62" y="1086"/>
                </a:lnTo>
                <a:lnTo>
                  <a:pt x="37" y="1073"/>
                </a:lnTo>
                <a:lnTo>
                  <a:pt x="18" y="1054"/>
                </a:lnTo>
                <a:lnTo>
                  <a:pt x="6" y="1030"/>
                </a:lnTo>
                <a:lnTo>
                  <a:pt x="0" y="1002"/>
                </a:lnTo>
                <a:lnTo>
                  <a:pt x="0" y="89"/>
                </a:lnTo>
                <a:lnTo>
                  <a:pt x="6" y="61"/>
                </a:lnTo>
                <a:lnTo>
                  <a:pt x="18" y="35"/>
                </a:lnTo>
                <a:lnTo>
                  <a:pt x="37" y="16"/>
                </a:lnTo>
                <a:lnTo>
                  <a:pt x="62" y="4"/>
                </a:lnTo>
                <a:lnTo>
                  <a:pt x="91" y="0"/>
                </a:lnTo>
                <a:close/>
              </a:path>
            </a:pathLst>
          </a:custGeom>
          <a:blipFill dpi="0" rotWithShape="1">
            <a:blip r:embed="rId3" cstate="screen"/>
            <a:srcRect/>
            <a:stretch>
              <a:fillRect/>
            </a:stretch>
          </a:blipFill>
          <a:ln w="0">
            <a:noFill/>
            <a:prstDash val="solid"/>
            <a:round/>
          </a:ln>
        </p:spPr>
        <p:txBody>
          <a:bodyPr vert="horz" wrap="square" lIns="128580" tIns="64290" rIns="128580" bIns="6429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15" name="Freeform 10"/>
          <p:cNvSpPr/>
          <p:nvPr/>
        </p:nvSpPr>
        <p:spPr bwMode="auto">
          <a:xfrm>
            <a:off x="3689641" y="3801120"/>
            <a:ext cx="1844010" cy="1844011"/>
          </a:xfrm>
          <a:custGeom>
            <a:avLst/>
            <a:gdLst>
              <a:gd name="T0" fmla="*/ 89 w 1091"/>
              <a:gd name="T1" fmla="*/ 0 h 1091"/>
              <a:gd name="T2" fmla="*/ 1002 w 1091"/>
              <a:gd name="T3" fmla="*/ 0 h 1091"/>
              <a:gd name="T4" fmla="*/ 1030 w 1091"/>
              <a:gd name="T5" fmla="*/ 4 h 1091"/>
              <a:gd name="T6" fmla="*/ 1054 w 1091"/>
              <a:gd name="T7" fmla="*/ 16 h 1091"/>
              <a:gd name="T8" fmla="*/ 1075 w 1091"/>
              <a:gd name="T9" fmla="*/ 35 h 1091"/>
              <a:gd name="T10" fmla="*/ 1088 w 1091"/>
              <a:gd name="T11" fmla="*/ 61 h 1091"/>
              <a:gd name="T12" fmla="*/ 1091 w 1091"/>
              <a:gd name="T13" fmla="*/ 89 h 1091"/>
              <a:gd name="T14" fmla="*/ 1091 w 1091"/>
              <a:gd name="T15" fmla="*/ 1002 h 1091"/>
              <a:gd name="T16" fmla="*/ 1088 w 1091"/>
              <a:gd name="T17" fmla="*/ 1030 h 1091"/>
              <a:gd name="T18" fmla="*/ 1075 w 1091"/>
              <a:gd name="T19" fmla="*/ 1054 h 1091"/>
              <a:gd name="T20" fmla="*/ 1054 w 1091"/>
              <a:gd name="T21" fmla="*/ 1073 h 1091"/>
              <a:gd name="T22" fmla="*/ 1030 w 1091"/>
              <a:gd name="T23" fmla="*/ 1086 h 1091"/>
              <a:gd name="T24" fmla="*/ 1002 w 1091"/>
              <a:gd name="T25" fmla="*/ 1091 h 1091"/>
              <a:gd name="T26" fmla="*/ 89 w 1091"/>
              <a:gd name="T27" fmla="*/ 1091 h 1091"/>
              <a:gd name="T28" fmla="*/ 61 w 1091"/>
              <a:gd name="T29" fmla="*/ 1086 h 1091"/>
              <a:gd name="T30" fmla="*/ 36 w 1091"/>
              <a:gd name="T31" fmla="*/ 1073 h 1091"/>
              <a:gd name="T32" fmla="*/ 17 w 1091"/>
              <a:gd name="T33" fmla="*/ 1054 h 1091"/>
              <a:gd name="T34" fmla="*/ 5 w 1091"/>
              <a:gd name="T35" fmla="*/ 1030 h 1091"/>
              <a:gd name="T36" fmla="*/ 0 w 1091"/>
              <a:gd name="T37" fmla="*/ 1002 h 1091"/>
              <a:gd name="T38" fmla="*/ 0 w 1091"/>
              <a:gd name="T39" fmla="*/ 89 h 1091"/>
              <a:gd name="T40" fmla="*/ 5 w 1091"/>
              <a:gd name="T41" fmla="*/ 61 h 1091"/>
              <a:gd name="T42" fmla="*/ 17 w 1091"/>
              <a:gd name="T43" fmla="*/ 35 h 1091"/>
              <a:gd name="T44" fmla="*/ 36 w 1091"/>
              <a:gd name="T45" fmla="*/ 16 h 1091"/>
              <a:gd name="T46" fmla="*/ 61 w 1091"/>
              <a:gd name="T47" fmla="*/ 4 h 1091"/>
              <a:gd name="T48" fmla="*/ 89 w 1091"/>
              <a:gd name="T49" fmla="*/ 0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1" h="1091">
                <a:moveTo>
                  <a:pt x="89" y="0"/>
                </a:moveTo>
                <a:lnTo>
                  <a:pt x="1002" y="0"/>
                </a:lnTo>
                <a:lnTo>
                  <a:pt x="1030" y="4"/>
                </a:lnTo>
                <a:lnTo>
                  <a:pt x="1054" y="16"/>
                </a:lnTo>
                <a:lnTo>
                  <a:pt x="1075" y="35"/>
                </a:lnTo>
                <a:lnTo>
                  <a:pt x="1088" y="61"/>
                </a:lnTo>
                <a:lnTo>
                  <a:pt x="1091" y="89"/>
                </a:lnTo>
                <a:lnTo>
                  <a:pt x="1091" y="1002"/>
                </a:lnTo>
                <a:lnTo>
                  <a:pt x="1088" y="1030"/>
                </a:lnTo>
                <a:lnTo>
                  <a:pt x="1075" y="1054"/>
                </a:lnTo>
                <a:lnTo>
                  <a:pt x="1054" y="1073"/>
                </a:lnTo>
                <a:lnTo>
                  <a:pt x="1030" y="1086"/>
                </a:lnTo>
                <a:lnTo>
                  <a:pt x="1002" y="1091"/>
                </a:lnTo>
                <a:lnTo>
                  <a:pt x="89" y="1091"/>
                </a:lnTo>
                <a:lnTo>
                  <a:pt x="61" y="1086"/>
                </a:lnTo>
                <a:lnTo>
                  <a:pt x="36" y="1073"/>
                </a:lnTo>
                <a:lnTo>
                  <a:pt x="17" y="1054"/>
                </a:lnTo>
                <a:lnTo>
                  <a:pt x="5" y="1030"/>
                </a:lnTo>
                <a:lnTo>
                  <a:pt x="0" y="1002"/>
                </a:lnTo>
                <a:lnTo>
                  <a:pt x="0" y="89"/>
                </a:lnTo>
                <a:lnTo>
                  <a:pt x="5" y="61"/>
                </a:lnTo>
                <a:lnTo>
                  <a:pt x="17" y="35"/>
                </a:lnTo>
                <a:lnTo>
                  <a:pt x="36" y="16"/>
                </a:lnTo>
                <a:lnTo>
                  <a:pt x="61" y="4"/>
                </a:lnTo>
                <a:lnTo>
                  <a:pt x="89" y="0"/>
                </a:lnTo>
                <a:close/>
              </a:path>
            </a:pathLst>
          </a:custGeom>
          <a:blipFill dpi="0" rotWithShape="1">
            <a:blip r:embed="rId4" cstate="screen"/>
            <a:srcRect/>
            <a:stretch>
              <a:fillRect/>
            </a:stretch>
          </a:blipFill>
          <a:ln w="0">
            <a:noFill/>
            <a:prstDash val="solid"/>
            <a:round/>
          </a:ln>
        </p:spPr>
        <p:txBody>
          <a:bodyPr vert="horz" wrap="square" lIns="128580" tIns="64290" rIns="128580" bIns="6429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16" name="Freeform 11"/>
          <p:cNvSpPr/>
          <p:nvPr/>
        </p:nvSpPr>
        <p:spPr bwMode="auto">
          <a:xfrm>
            <a:off x="5624921" y="3801120"/>
            <a:ext cx="1844010" cy="1844011"/>
          </a:xfrm>
          <a:custGeom>
            <a:avLst/>
            <a:gdLst>
              <a:gd name="T0" fmla="*/ 89 w 1091"/>
              <a:gd name="T1" fmla="*/ 0 h 1091"/>
              <a:gd name="T2" fmla="*/ 1002 w 1091"/>
              <a:gd name="T3" fmla="*/ 0 h 1091"/>
              <a:gd name="T4" fmla="*/ 1030 w 1091"/>
              <a:gd name="T5" fmla="*/ 4 h 1091"/>
              <a:gd name="T6" fmla="*/ 1055 w 1091"/>
              <a:gd name="T7" fmla="*/ 16 h 1091"/>
              <a:gd name="T8" fmla="*/ 1074 w 1091"/>
              <a:gd name="T9" fmla="*/ 35 h 1091"/>
              <a:gd name="T10" fmla="*/ 1088 w 1091"/>
              <a:gd name="T11" fmla="*/ 61 h 1091"/>
              <a:gd name="T12" fmla="*/ 1091 w 1091"/>
              <a:gd name="T13" fmla="*/ 89 h 1091"/>
              <a:gd name="T14" fmla="*/ 1091 w 1091"/>
              <a:gd name="T15" fmla="*/ 1002 h 1091"/>
              <a:gd name="T16" fmla="*/ 1088 w 1091"/>
              <a:gd name="T17" fmla="*/ 1030 h 1091"/>
              <a:gd name="T18" fmla="*/ 1074 w 1091"/>
              <a:gd name="T19" fmla="*/ 1054 h 1091"/>
              <a:gd name="T20" fmla="*/ 1055 w 1091"/>
              <a:gd name="T21" fmla="*/ 1073 h 1091"/>
              <a:gd name="T22" fmla="*/ 1030 w 1091"/>
              <a:gd name="T23" fmla="*/ 1086 h 1091"/>
              <a:gd name="T24" fmla="*/ 1002 w 1091"/>
              <a:gd name="T25" fmla="*/ 1091 h 1091"/>
              <a:gd name="T26" fmla="*/ 89 w 1091"/>
              <a:gd name="T27" fmla="*/ 1091 h 1091"/>
              <a:gd name="T28" fmla="*/ 61 w 1091"/>
              <a:gd name="T29" fmla="*/ 1086 h 1091"/>
              <a:gd name="T30" fmla="*/ 37 w 1091"/>
              <a:gd name="T31" fmla="*/ 1073 h 1091"/>
              <a:gd name="T32" fmla="*/ 18 w 1091"/>
              <a:gd name="T33" fmla="*/ 1054 h 1091"/>
              <a:gd name="T34" fmla="*/ 4 w 1091"/>
              <a:gd name="T35" fmla="*/ 1030 h 1091"/>
              <a:gd name="T36" fmla="*/ 0 w 1091"/>
              <a:gd name="T37" fmla="*/ 1002 h 1091"/>
              <a:gd name="T38" fmla="*/ 0 w 1091"/>
              <a:gd name="T39" fmla="*/ 89 h 1091"/>
              <a:gd name="T40" fmla="*/ 4 w 1091"/>
              <a:gd name="T41" fmla="*/ 61 h 1091"/>
              <a:gd name="T42" fmla="*/ 18 w 1091"/>
              <a:gd name="T43" fmla="*/ 35 h 1091"/>
              <a:gd name="T44" fmla="*/ 37 w 1091"/>
              <a:gd name="T45" fmla="*/ 16 h 1091"/>
              <a:gd name="T46" fmla="*/ 61 w 1091"/>
              <a:gd name="T47" fmla="*/ 4 h 1091"/>
              <a:gd name="T48" fmla="*/ 89 w 1091"/>
              <a:gd name="T49" fmla="*/ 0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1" h="1091">
                <a:moveTo>
                  <a:pt x="89" y="0"/>
                </a:moveTo>
                <a:lnTo>
                  <a:pt x="1002" y="0"/>
                </a:lnTo>
                <a:lnTo>
                  <a:pt x="1030" y="4"/>
                </a:lnTo>
                <a:lnTo>
                  <a:pt x="1055" y="16"/>
                </a:lnTo>
                <a:lnTo>
                  <a:pt x="1074" y="35"/>
                </a:lnTo>
                <a:lnTo>
                  <a:pt x="1088" y="61"/>
                </a:lnTo>
                <a:lnTo>
                  <a:pt x="1091" y="89"/>
                </a:lnTo>
                <a:lnTo>
                  <a:pt x="1091" y="1002"/>
                </a:lnTo>
                <a:lnTo>
                  <a:pt x="1088" y="1030"/>
                </a:lnTo>
                <a:lnTo>
                  <a:pt x="1074" y="1054"/>
                </a:lnTo>
                <a:lnTo>
                  <a:pt x="1055" y="1073"/>
                </a:lnTo>
                <a:lnTo>
                  <a:pt x="1030" y="1086"/>
                </a:lnTo>
                <a:lnTo>
                  <a:pt x="1002" y="1091"/>
                </a:lnTo>
                <a:lnTo>
                  <a:pt x="89" y="1091"/>
                </a:lnTo>
                <a:lnTo>
                  <a:pt x="61" y="1086"/>
                </a:lnTo>
                <a:lnTo>
                  <a:pt x="37" y="1073"/>
                </a:lnTo>
                <a:lnTo>
                  <a:pt x="18" y="1054"/>
                </a:lnTo>
                <a:lnTo>
                  <a:pt x="4" y="1030"/>
                </a:lnTo>
                <a:lnTo>
                  <a:pt x="0" y="1002"/>
                </a:lnTo>
                <a:lnTo>
                  <a:pt x="0" y="89"/>
                </a:lnTo>
                <a:lnTo>
                  <a:pt x="4" y="61"/>
                </a:lnTo>
                <a:lnTo>
                  <a:pt x="18" y="35"/>
                </a:lnTo>
                <a:lnTo>
                  <a:pt x="37" y="16"/>
                </a:lnTo>
                <a:lnTo>
                  <a:pt x="61" y="4"/>
                </a:lnTo>
                <a:lnTo>
                  <a:pt x="89" y="0"/>
                </a:lnTo>
                <a:close/>
              </a:path>
            </a:pathLst>
          </a:custGeom>
          <a:solidFill>
            <a:srgbClr val="FFC000"/>
          </a:solidFill>
          <a:ln w="0">
            <a:noFill/>
            <a:prstDash val="solid"/>
            <a:round/>
          </a:ln>
        </p:spPr>
        <p:txBody>
          <a:bodyPr vert="horz" wrap="square" lIns="128580" tIns="64290" rIns="128580" bIns="6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sysClr val="windowText" lastClr="000000"/>
              </a:solidFill>
              <a:effectLst/>
              <a:uLnTx/>
              <a:uFillTx/>
            </a:endParaRPr>
          </a:p>
        </p:txBody>
      </p:sp>
      <p:sp>
        <p:nvSpPr>
          <p:cNvPr id="17" name="Rectangle 12"/>
          <p:cNvSpPr>
            <a:spLocks noChangeArrowheads="1"/>
          </p:cNvSpPr>
          <p:nvPr/>
        </p:nvSpPr>
        <p:spPr bwMode="auto">
          <a:xfrm>
            <a:off x="7793450" y="1022338"/>
            <a:ext cx="3033911" cy="5466202"/>
          </a:xfrm>
          <a:prstGeom prst="rect">
            <a:avLst/>
          </a:prstGeom>
          <a:blipFill dpi="0" rotWithShape="1">
            <a:blip r:embed="rId5" cstate="print"/>
            <a:srcRect/>
            <a:stretch>
              <a:fillRect/>
            </a:stretch>
          </a:blipFill>
          <a:ln w="0">
            <a:noFill/>
            <a:prstDash val="solid"/>
            <a:miter lim="800000"/>
          </a:ln>
        </p:spPr>
        <p:txBody>
          <a:bodyPr vert="horz" wrap="square" lIns="128580" tIns="64290" rIns="128580" bIns="6429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400" b="0" i="0" u="none" strike="noStrike" kern="0" cap="none" spc="0" normalizeH="0" baseline="0" noProof="0" smtClean="0">
              <a:ln>
                <a:noFill/>
              </a:ln>
              <a:solidFill>
                <a:prstClr val="black"/>
              </a:solidFill>
              <a:effectLst/>
              <a:uLnTx/>
              <a:uFillTx/>
            </a:endParaRPr>
          </a:p>
        </p:txBody>
      </p:sp>
      <p:sp>
        <p:nvSpPr>
          <p:cNvPr id="18" name="TextBox 32"/>
          <p:cNvSpPr txBox="1"/>
          <p:nvPr/>
        </p:nvSpPr>
        <p:spPr>
          <a:xfrm rot="5400000">
            <a:off x="7346611" y="2895576"/>
            <a:ext cx="4760859" cy="169277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4400" b="1" i="0" u="none" strike="noStrike" kern="0" cap="none" spc="0" normalizeH="0" baseline="0" noProof="0" dirty="0">
                <a:ln>
                  <a:noFill/>
                </a:ln>
                <a:solidFill>
                  <a:sysClr val="window" lastClr="FFFFFF"/>
                </a:solidFill>
                <a:effectLst/>
                <a:uLnTx/>
                <a:uFillTx/>
              </a:rPr>
              <a:t>ADD RELATED</a:t>
            </a:r>
            <a:endParaRPr kumimoji="0" lang="en-US" altLang="zh-CN" sz="4400" b="1"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6000" b="0" i="0" u="none" strike="noStrike" kern="0" cap="none" spc="0" normalizeH="0" baseline="0" noProof="0" dirty="0">
                <a:ln>
                  <a:noFill/>
                </a:ln>
                <a:solidFill>
                  <a:sysClr val="window" lastClr="FFFFFF"/>
                </a:solidFill>
                <a:effectLst/>
                <a:uLnTx/>
                <a:uFillTx/>
                <a:latin typeface="Impact" panose="020B0806030902050204" pitchFamily="34" charset="0"/>
              </a:rPr>
              <a:t>TITLE WORDS</a:t>
            </a:r>
            <a:endParaRPr kumimoji="0" lang="zh-CN" altLang="en-US" sz="6000" b="0" i="0" u="none" strike="noStrike" kern="0" cap="none" spc="0" normalizeH="0" baseline="0" noProof="0" dirty="0">
              <a:ln>
                <a:noFill/>
              </a:ln>
              <a:solidFill>
                <a:sysClr val="window" lastClr="FFFFFF"/>
              </a:solidFill>
              <a:effectLst/>
              <a:uLnTx/>
              <a:uFillTx/>
              <a:latin typeface="Impact" panose="020B0806030902050204" pitchFamily="34" charset="0"/>
              <a:cs typeface="Arial" panose="020B0604020202020204" pitchFamily="34" charset="0"/>
            </a:endParaRPr>
          </a:p>
        </p:txBody>
      </p:sp>
      <p:sp>
        <p:nvSpPr>
          <p:cNvPr id="19" name="文本占位符 3"/>
          <p:cNvSpPr txBox="1"/>
          <p:nvPr/>
        </p:nvSpPr>
        <p:spPr>
          <a:xfrm>
            <a:off x="1789040" y="1259156"/>
            <a:ext cx="2240125" cy="419290"/>
          </a:xfrm>
          <a:prstGeom prst="rect">
            <a:avLst/>
          </a:prstGeom>
        </p:spPr>
        <p:txBody>
          <a:bodyPr anchor="ctr"/>
          <a:lstStyle>
            <a:lvl1pPr marL="0" indent="0" algn="l" defTabSz="964565"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4565"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4565"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defRPr/>
            </a:pPr>
            <a:r>
              <a:rPr kumimoji="1" lang="zh-CN" altLang="en-US" sz="1600" b="0" dirty="0">
                <a:solidFill>
                  <a:sysClr val="windowText" lastClr="000000">
                    <a:lumMod val="65000"/>
                    <a:lumOff val="35000"/>
                  </a:sysClr>
                </a:solidFill>
                <a:latin typeface="微软雅黑" panose="020B0503020204020204" charset="-122"/>
              </a:rPr>
              <a:t>点击添加相关标题文字</a:t>
            </a:r>
            <a:endParaRPr kumimoji="1" lang="zh-CN" altLang="en-US" sz="1600" b="0" dirty="0">
              <a:solidFill>
                <a:sysClr val="windowText" lastClr="000000">
                  <a:lumMod val="65000"/>
                  <a:lumOff val="35000"/>
                </a:sysClr>
              </a:solidFill>
              <a:latin typeface="微软雅黑" panose="020B0503020204020204" charset="-122"/>
            </a:endParaRPr>
          </a:p>
        </p:txBody>
      </p:sp>
      <p:sp>
        <p:nvSpPr>
          <p:cNvPr id="20" name="标题 1"/>
          <p:cNvSpPr txBox="1"/>
          <p:nvPr/>
        </p:nvSpPr>
        <p:spPr>
          <a:xfrm>
            <a:off x="1224651" y="179620"/>
            <a:ext cx="9454235" cy="522514"/>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marL="171450" indent="-171450"/>
            <a:r>
              <a:rPr lang="zh-CN" altLang="en-US" dirty="0">
                <a:solidFill>
                  <a:schemeClr val="accent3"/>
                </a:solidFill>
              </a:rPr>
              <a:t>点</a:t>
            </a:r>
            <a:r>
              <a:rPr lang="zh-CN" altLang="en-US" dirty="0" smtClean="0">
                <a:solidFill>
                  <a:schemeClr val="accent3"/>
                </a:solidFill>
              </a:rPr>
              <a:t>击此处添加文字内容</a:t>
            </a:r>
            <a:endParaRPr lang="en-US" altLang="zh-CN" dirty="0">
              <a:solidFill>
                <a:schemeClr val="accent3"/>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919634" y="3073588"/>
            <a:ext cx="4442135" cy="895350"/>
          </a:xfrm>
        </p:spPr>
        <p:txBody>
          <a:bodyPr/>
          <a:lstStyle/>
          <a:p>
            <a:pPr>
              <a:lnSpc>
                <a:spcPct val="130000"/>
              </a:lnSpc>
            </a:pPr>
            <a:r>
              <a:rPr lang="zh-CN" altLang="en-US" dirty="0"/>
              <a:t>业务领域</a:t>
            </a:r>
            <a:endParaRPr lang="en-US" altLang="zh-CN" dirty="0"/>
          </a:p>
        </p:txBody>
      </p:sp>
      <p:sp>
        <p:nvSpPr>
          <p:cNvPr id="6" name="文本占位符 5"/>
          <p:cNvSpPr>
            <a:spLocks noGrp="1"/>
          </p:cNvSpPr>
          <p:nvPr>
            <p:ph type="body" idx="1"/>
          </p:nvPr>
        </p:nvSpPr>
        <p:spPr>
          <a:xfrm>
            <a:off x="920750" y="3968938"/>
            <a:ext cx="4442135" cy="1015623"/>
          </a:xfrm>
        </p:spPr>
        <p:txBody>
          <a:bodyPr/>
          <a:lstStyle/>
          <a:p>
            <a:pPr marL="171450" lvl="0" indent="-171450">
              <a:buFont typeface="Arial" panose="020B0604020202020204" pitchFamily="34" charset="0"/>
              <a:buChar char="•"/>
            </a:pPr>
            <a:r>
              <a:rPr lang="zh-CN" altLang="en-US" dirty="0"/>
              <a:t>业务介绍</a:t>
            </a:r>
            <a:endParaRPr lang="en-US" altLang="zh-CN" dirty="0"/>
          </a:p>
          <a:p>
            <a:pPr marL="171450" lvl="0" indent="-171450">
              <a:buFont typeface="Arial" panose="020B0604020202020204" pitchFamily="34" charset="0"/>
              <a:buChar char="•"/>
            </a:pPr>
            <a:r>
              <a:rPr lang="zh-CN" altLang="en-US" dirty="0"/>
              <a:t>业务版图</a:t>
            </a:r>
            <a:endParaRPr lang="en-US" altLang="zh-CN" dirty="0"/>
          </a:p>
          <a:p>
            <a:pPr marL="171450" lvl="0" indent="-171450">
              <a:buFont typeface="Arial" panose="020B0604020202020204" pitchFamily="34" charset="0"/>
              <a:buChar char="•"/>
            </a:pPr>
            <a:endParaRPr lang="zh-CN" altLang="en-US" dirty="0"/>
          </a:p>
        </p:txBody>
      </p:sp>
      <p:sp>
        <p:nvSpPr>
          <p:cNvPr id="9" name="文本框 8"/>
          <p:cNvSpPr txBox="1"/>
          <p:nvPr/>
        </p:nvSpPr>
        <p:spPr>
          <a:xfrm>
            <a:off x="1073150" y="2466875"/>
            <a:ext cx="997023" cy="866874"/>
          </a:xfrm>
          <a:prstGeom prst="rect">
            <a:avLst/>
          </a:prstGeom>
          <a:noFill/>
          <a:ln w="117475">
            <a:noFill/>
          </a:ln>
        </p:spPr>
        <p:txBody>
          <a:bodyPr wrap="none" rtlCol="0">
            <a:prstTxWarp prst="textPlain">
              <a:avLst/>
            </a:prstTxWarp>
            <a:spAutoFit/>
          </a:bodyPr>
          <a:lstStyle/>
          <a:p>
            <a:r>
              <a:rPr lang="en-US" altLang="zh-CN" spc="100" dirty="0">
                <a:solidFill>
                  <a:schemeClr val="bg1"/>
                </a:solidFill>
                <a:latin typeface="Impact" panose="020B0806030902050204" pitchFamily="34" charset="0"/>
                <a:cs typeface="Arial" panose="020B0604020202020204" pitchFamily="34" charset="0"/>
              </a:rPr>
              <a:t>/03</a:t>
            </a:r>
            <a:endParaRPr lang="zh-CN" altLang="en-US" spc="100" dirty="0">
              <a:solidFill>
                <a:schemeClr val="bg1"/>
              </a:solidFill>
              <a:latin typeface="Impact" panose="020B0806030902050204" pitchFamily="34" charset="0"/>
              <a:cs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5841660" y="3659523"/>
            <a:ext cx="4219816" cy="2001725"/>
          </a:xfrm>
          <a:prstGeom prst="rect">
            <a:avLst/>
          </a:prstGeom>
          <a:blipFill dpi="0" rotWithShape="1">
            <a:blip r:embed="rId1" cstate="screen"/>
            <a:srcRect/>
            <a:stretch>
              <a:fillRect/>
            </a:stretch>
          </a:blipFill>
          <a:ln w="12700" cap="flat" cmpd="sng" algn="ctr">
            <a:noFill/>
            <a:prstDash val="solid"/>
            <a:miter lim="800000"/>
          </a:ln>
          <a:effectLst/>
        </p:spPr>
        <p:txBody>
          <a:bodyPr rtlCol="0" anchor="ctr"/>
          <a:lstStyle/>
          <a:p>
            <a:pPr algn="ctr">
              <a:defRPr/>
            </a:pPr>
            <a:endParaRPr lang="zh-CN" altLang="en-US" sz="1200" kern="0">
              <a:solidFill>
                <a:sysClr val="window" lastClr="FFFFFF"/>
              </a:solidFill>
              <a:latin typeface="Calibri" panose="020F0502020204030204"/>
              <a:ea typeface="宋体" panose="02010600030101010101" pitchFamily="2" charset="-122"/>
            </a:endParaRPr>
          </a:p>
        </p:txBody>
      </p:sp>
      <p:sp>
        <p:nvSpPr>
          <p:cNvPr id="14" name="原创设计师QQ598969553          _7"/>
          <p:cNvSpPr/>
          <p:nvPr/>
        </p:nvSpPr>
        <p:spPr>
          <a:xfrm>
            <a:off x="5832118" y="4507403"/>
            <a:ext cx="745288" cy="292643"/>
          </a:xfrm>
          <a:prstGeom prst="rect">
            <a:avLst/>
          </a:prstGeom>
          <a:solidFill>
            <a:srgbClr val="1D5BB3"/>
          </a:solidFill>
          <a:ln w="12700" cap="flat" cmpd="sng" algn="ctr">
            <a:noFill/>
            <a:prstDash val="solid"/>
            <a:miter lim="800000"/>
          </a:ln>
          <a:effectLst/>
        </p:spPr>
        <p:txBody>
          <a:bodyPr rtlCol="0" anchor="ctr"/>
          <a:lstStyle/>
          <a:p>
            <a:pPr algn="ctr">
              <a:defRPr/>
            </a:pPr>
            <a:endParaRPr lang="en-US" sz="1200" kern="0">
              <a:solidFill>
                <a:sysClr val="window" lastClr="FFFFFF"/>
              </a:solidFill>
              <a:latin typeface="Calibri" panose="020F0502020204030204"/>
              <a:ea typeface="宋体" panose="02010600030101010101" pitchFamily="2" charset="-122"/>
            </a:endParaRPr>
          </a:p>
        </p:txBody>
      </p:sp>
      <p:sp>
        <p:nvSpPr>
          <p:cNvPr id="15" name="原创设计师QQ598969553          _8"/>
          <p:cNvSpPr txBox="1"/>
          <p:nvPr/>
        </p:nvSpPr>
        <p:spPr>
          <a:xfrm>
            <a:off x="4924566" y="4464858"/>
            <a:ext cx="1709446" cy="336374"/>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 lastClr="FFFFFF">
                    <a:lumMod val="65000"/>
                  </a:sysClr>
                </a:solidFill>
                <a:effectLst/>
                <a:uLnTx/>
                <a:uFillTx/>
                <a:sym typeface="Arial" panose="020B0604020202020204" pitchFamily="34" charset="0"/>
              </a:rPr>
              <a:t>点击请替换</a:t>
            </a:r>
            <a:r>
              <a:rPr kumimoji="0" lang="zh-CN" altLang="en-US" sz="1200" b="0" i="0" u="none" strike="noStrike" kern="0" cap="none" spc="0" normalizeH="0" baseline="0" noProof="0" dirty="0">
                <a:ln>
                  <a:noFill/>
                </a:ln>
                <a:solidFill>
                  <a:sysClr val="window" lastClr="FFFFFF"/>
                </a:solidFill>
                <a:effectLst/>
                <a:uLnTx/>
                <a:uFillTx/>
                <a:sym typeface="Arial" panose="020B0604020202020204" pitchFamily="34" charset="0"/>
              </a:rPr>
              <a:t>文字内容</a:t>
            </a:r>
            <a:endParaRPr kumimoji="0" lang="zh-CN" altLang="en-US" sz="1200" b="0" i="0" u="none" strike="noStrike" kern="0" cap="none" spc="0" normalizeH="0" baseline="0" noProof="0" dirty="0">
              <a:ln>
                <a:noFill/>
              </a:ln>
              <a:solidFill>
                <a:sysClr val="window" lastClr="FFFFFF"/>
              </a:solidFill>
              <a:effectLst/>
              <a:uLnTx/>
              <a:uFillTx/>
              <a:sym typeface="Arial" panose="020B0604020202020204" pitchFamily="34" charset="0"/>
            </a:endParaRPr>
          </a:p>
        </p:txBody>
      </p:sp>
      <p:sp>
        <p:nvSpPr>
          <p:cNvPr id="16" name="矩形 15"/>
          <p:cNvSpPr/>
          <p:nvPr/>
        </p:nvSpPr>
        <p:spPr>
          <a:xfrm>
            <a:off x="1612302" y="1655766"/>
            <a:ext cx="4219816" cy="2001725"/>
          </a:xfrm>
          <a:prstGeom prst="rect">
            <a:avLst/>
          </a:prstGeom>
          <a:blipFill dpi="0" rotWithShape="1">
            <a:blip r:embed="rId2" cstate="screen"/>
            <a:srcRect/>
            <a:stretch>
              <a:fillRect/>
            </a:stretch>
          </a:blipFill>
          <a:ln w="12700" cap="flat" cmpd="sng" algn="ctr">
            <a:noFill/>
            <a:prstDash val="solid"/>
            <a:miter lim="800000"/>
          </a:ln>
          <a:effectLst/>
        </p:spPr>
        <p:txBody>
          <a:bodyPr rtlCol="0" anchor="ctr"/>
          <a:lstStyle/>
          <a:p>
            <a:pPr algn="ctr">
              <a:defRPr/>
            </a:pPr>
            <a:endParaRPr lang="zh-CN" altLang="en-US" sz="1200" kern="0">
              <a:solidFill>
                <a:sysClr val="window" lastClr="FFFFFF"/>
              </a:solidFill>
              <a:latin typeface="Calibri" panose="020F0502020204030204"/>
              <a:ea typeface="宋体" panose="02010600030101010101" pitchFamily="2" charset="-122"/>
            </a:endParaRPr>
          </a:p>
        </p:txBody>
      </p:sp>
      <p:sp>
        <p:nvSpPr>
          <p:cNvPr id="17" name="原创设计师QQ598969553          _4"/>
          <p:cNvSpPr/>
          <p:nvPr/>
        </p:nvSpPr>
        <p:spPr>
          <a:xfrm>
            <a:off x="5040049" y="2514937"/>
            <a:ext cx="792069" cy="292643"/>
          </a:xfrm>
          <a:prstGeom prst="rect">
            <a:avLst/>
          </a:prstGeom>
          <a:solidFill>
            <a:srgbClr val="1D5BB3"/>
          </a:solidFill>
          <a:ln w="12700" cap="flat" cmpd="sng" algn="ctr">
            <a:noFill/>
            <a:prstDash val="solid"/>
            <a:miter lim="800000"/>
          </a:ln>
          <a:effectLst/>
        </p:spPr>
        <p:txBody>
          <a:bodyPr rtlCol="0" anchor="ctr"/>
          <a:lstStyle/>
          <a:p>
            <a:pPr algn="ctr">
              <a:defRPr/>
            </a:pPr>
            <a:endParaRPr lang="en-US" sz="1200" kern="0">
              <a:solidFill>
                <a:sysClr val="window" lastClr="FFFFFF"/>
              </a:solidFill>
              <a:latin typeface="Calibri" panose="020F0502020204030204"/>
              <a:ea typeface="宋体" panose="02010600030101010101" pitchFamily="2" charset="-122"/>
            </a:endParaRPr>
          </a:p>
        </p:txBody>
      </p:sp>
      <p:sp>
        <p:nvSpPr>
          <p:cNvPr id="18" name="原创设计师QQ598969553          _5"/>
          <p:cNvSpPr txBox="1"/>
          <p:nvPr/>
        </p:nvSpPr>
        <p:spPr>
          <a:xfrm>
            <a:off x="5106337" y="2463133"/>
            <a:ext cx="1569660" cy="336374"/>
          </a:xfrm>
          <a:prstGeom prst="rect">
            <a:avLst/>
          </a:prstGeom>
          <a:noFill/>
        </p:spPr>
        <p:txBody>
          <a:bodyPr wrap="none"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 lastClr="FFFFFF"/>
                </a:solidFill>
                <a:effectLst/>
                <a:uLnTx/>
                <a:uFillTx/>
                <a:sym typeface="Arial" panose="020B0604020202020204" pitchFamily="34" charset="0"/>
              </a:rPr>
              <a:t>点击请替</a:t>
            </a:r>
            <a:r>
              <a:rPr kumimoji="0" lang="zh-CN" altLang="en-US" sz="1200" b="0" i="0" u="none" strike="noStrike" kern="0" cap="none" spc="0" normalizeH="0" baseline="0" noProof="0" dirty="0">
                <a:ln>
                  <a:noFill/>
                </a:ln>
                <a:solidFill>
                  <a:sysClr val="window" lastClr="FFFFFF">
                    <a:lumMod val="65000"/>
                  </a:sysClr>
                </a:solidFill>
                <a:effectLst/>
                <a:uLnTx/>
                <a:uFillTx/>
                <a:sym typeface="Arial" panose="020B0604020202020204" pitchFamily="34" charset="0"/>
              </a:rPr>
              <a:t>换文字内容</a:t>
            </a:r>
            <a:endParaRPr kumimoji="0" lang="zh-CN" altLang="en-US" sz="1200" b="0" i="0" u="none" strike="noStrike" kern="0" cap="none" spc="0" normalizeH="0" baseline="0" noProof="0" dirty="0">
              <a:ln>
                <a:noFill/>
              </a:ln>
              <a:solidFill>
                <a:sysClr val="window" lastClr="FFFFFF">
                  <a:lumMod val="65000"/>
                </a:sysClr>
              </a:solidFill>
              <a:effectLst/>
              <a:uLnTx/>
              <a:uFillTx/>
              <a:sym typeface="Arial" panose="020B0604020202020204" pitchFamily="34" charset="0"/>
            </a:endParaRPr>
          </a:p>
        </p:txBody>
      </p:sp>
      <p:sp>
        <p:nvSpPr>
          <p:cNvPr id="19" name="原创设计师QQ598969553          _6"/>
          <p:cNvSpPr txBox="1"/>
          <p:nvPr/>
        </p:nvSpPr>
        <p:spPr>
          <a:xfrm>
            <a:off x="5832118" y="2860129"/>
            <a:ext cx="2491939" cy="424860"/>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500" b="0" i="0" u="none" strike="noStrike" kern="0" cap="none" spc="0" normalizeH="0" baseline="0" noProof="0" dirty="0">
                <a:ln>
                  <a:noFill/>
                </a:ln>
                <a:solidFill>
                  <a:sysClr val="window" lastClr="FFFFFF">
                    <a:lumMod val="65000"/>
                  </a:sysClr>
                </a:solidFill>
                <a:effectLst/>
                <a:uLnTx/>
                <a:uFillTx/>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kumimoji="0" lang="zh-CN" altLang="en-US" sz="500" b="0" i="0" u="none" strike="noStrike" kern="0" cap="none" spc="0" normalizeH="0" baseline="0" noProof="0" dirty="0">
              <a:ln>
                <a:noFill/>
              </a:ln>
              <a:solidFill>
                <a:sysClr val="window" lastClr="FFFFFF">
                  <a:lumMod val="65000"/>
                </a:sysClr>
              </a:solidFill>
              <a:effectLst/>
              <a:uLnTx/>
              <a:uFillTx/>
              <a:sym typeface="Arial" panose="020B0604020202020204" pitchFamily="34" charset="0"/>
            </a:endParaRPr>
          </a:p>
        </p:txBody>
      </p:sp>
      <p:sp>
        <p:nvSpPr>
          <p:cNvPr id="20" name="原创设计师QQ598969553          _9"/>
          <p:cNvSpPr txBox="1"/>
          <p:nvPr/>
        </p:nvSpPr>
        <p:spPr>
          <a:xfrm>
            <a:off x="3340180" y="4852595"/>
            <a:ext cx="2491939" cy="424860"/>
          </a:xfrm>
          <a:prstGeom prst="rect">
            <a:avLst/>
          </a:prstGeom>
          <a:noFill/>
        </p:spPr>
        <p:txBody>
          <a:bodyPr wrap="square" rtlCol="0">
            <a:spAutoFit/>
          </a:bodyPr>
          <a:lstStyle/>
          <a:p>
            <a:pPr marL="0" marR="0" lvl="0" indent="0" algn="r" defTabSz="914400" eaLnBrk="1" fontAlgn="auto" latinLnBrk="0" hangingPunct="1">
              <a:lnSpc>
                <a:spcPct val="150000"/>
              </a:lnSpc>
              <a:spcBef>
                <a:spcPts val="0"/>
              </a:spcBef>
              <a:spcAft>
                <a:spcPts val="0"/>
              </a:spcAft>
              <a:buClrTx/>
              <a:buSzTx/>
              <a:buFontTx/>
              <a:buNone/>
              <a:defRPr/>
            </a:pPr>
            <a:r>
              <a:rPr kumimoji="0" lang="zh-CN" altLang="en-US" sz="500" b="0" i="0" u="none" strike="noStrike" kern="0" cap="none" spc="0" normalizeH="0" baseline="0" noProof="0" dirty="0">
                <a:ln>
                  <a:noFill/>
                </a:ln>
                <a:solidFill>
                  <a:sysClr val="window" lastClr="FFFFFF">
                    <a:lumMod val="65000"/>
                  </a:sysClr>
                </a:solidFill>
                <a:effectLst/>
                <a:uLnTx/>
                <a:uFillTx/>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kumimoji="0" lang="zh-CN" altLang="en-US" sz="500" b="0" i="0" u="none" strike="noStrike" kern="0" cap="none" spc="0" normalizeH="0" baseline="0" noProof="0" dirty="0">
              <a:ln>
                <a:noFill/>
              </a:ln>
              <a:solidFill>
                <a:sysClr val="window" lastClr="FFFFFF">
                  <a:lumMod val="65000"/>
                </a:sysClr>
              </a:solidFill>
              <a:effectLst/>
              <a:uLnTx/>
              <a:uFillTx/>
              <a:sym typeface="Arial" panose="020B0604020202020204" pitchFamily="34" charset="0"/>
            </a:endParaRPr>
          </a:p>
        </p:txBody>
      </p:sp>
      <p:sp>
        <p:nvSpPr>
          <p:cNvPr id="21" name="文本占位符 3"/>
          <p:cNvSpPr txBox="1"/>
          <p:nvPr/>
        </p:nvSpPr>
        <p:spPr>
          <a:xfrm>
            <a:off x="1624017" y="1145107"/>
            <a:ext cx="2240126" cy="419290"/>
          </a:xfrm>
          <a:prstGeom prst="rect">
            <a:avLst/>
          </a:prstGeom>
        </p:spPr>
        <p:txBody>
          <a:bodyPr anchor="ctr"/>
          <a:lstStyle>
            <a:lvl1pPr marL="0" indent="0" algn="l" defTabSz="964565"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4565"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4565"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defRPr/>
            </a:pPr>
            <a:r>
              <a:rPr kumimoji="1" lang="zh-CN" altLang="en-US" sz="1400" b="0" dirty="0">
                <a:solidFill>
                  <a:sysClr val="windowText" lastClr="000000">
                    <a:lumMod val="65000"/>
                    <a:lumOff val="35000"/>
                  </a:sysClr>
                </a:solidFill>
                <a:latin typeface="微软雅黑" panose="020B0503020204020204" charset="-122"/>
              </a:rPr>
              <a:t>点击添加相关标题文字</a:t>
            </a:r>
            <a:endParaRPr kumimoji="1" lang="zh-CN" altLang="en-US" sz="1400" b="0" dirty="0">
              <a:solidFill>
                <a:sysClr val="windowText" lastClr="000000">
                  <a:lumMod val="65000"/>
                  <a:lumOff val="35000"/>
                </a:sysClr>
              </a:solidFill>
              <a:latin typeface="微软雅黑" panose="020B0503020204020204" charset="-122"/>
            </a:endParaRPr>
          </a:p>
        </p:txBody>
      </p:sp>
      <p:sp>
        <p:nvSpPr>
          <p:cNvPr id="22" name="标题 1"/>
          <p:cNvSpPr txBox="1"/>
          <p:nvPr/>
        </p:nvSpPr>
        <p:spPr>
          <a:xfrm>
            <a:off x="1224651" y="179620"/>
            <a:ext cx="9454235" cy="522514"/>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marL="171450" indent="-171450"/>
            <a:r>
              <a:rPr lang="zh-CN" altLang="en-US" dirty="0">
                <a:solidFill>
                  <a:schemeClr val="accent3"/>
                </a:solidFill>
              </a:rPr>
              <a:t>点</a:t>
            </a:r>
            <a:r>
              <a:rPr lang="zh-CN" altLang="en-US" dirty="0" smtClean="0">
                <a:solidFill>
                  <a:schemeClr val="accent3"/>
                </a:solidFill>
              </a:rPr>
              <a:t>击此处添加文字内容</a:t>
            </a:r>
            <a:endParaRPr lang="en-US" altLang="zh-CN" dirty="0">
              <a:solidFill>
                <a:schemeClr val="accent3"/>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478455" y="1426166"/>
            <a:ext cx="4830485" cy="4718723"/>
          </a:xfrm>
          <a:prstGeom prst="rect">
            <a:avLst/>
          </a:prstGeom>
          <a:blipFill dpi="0" rotWithShape="1">
            <a:blip r:embed="rId1" cstate="print"/>
            <a:srcRect/>
            <a:stretch>
              <a:fillRect/>
            </a:stretch>
          </a:blipFill>
          <a:ln w="12700" cap="flat" cmpd="sng" algn="ctr">
            <a:noFill/>
            <a:prstDash val="solid"/>
            <a:miter lim="800000"/>
          </a:ln>
          <a:effectLst/>
        </p:spPr>
        <p:txBody>
          <a:bodyPr rtlCol="0" anchor="ctr"/>
          <a:lstStyle/>
          <a:p>
            <a:pPr algn="ctr">
              <a:defRPr/>
            </a:pPr>
            <a:endParaRPr lang="zh-CN" altLang="en-US" sz="1400" kern="0">
              <a:solidFill>
                <a:sysClr val="window" lastClr="FFFFFF"/>
              </a:solidFill>
              <a:latin typeface="Calibri" panose="020F0502020204030204"/>
              <a:ea typeface="宋体" panose="02010600030101010101" pitchFamily="2" charset="-122"/>
            </a:endParaRPr>
          </a:p>
        </p:txBody>
      </p:sp>
      <p:sp>
        <p:nvSpPr>
          <p:cNvPr id="15" name="原创设计师QQ598969553          _2"/>
          <p:cNvSpPr txBox="1"/>
          <p:nvPr/>
        </p:nvSpPr>
        <p:spPr>
          <a:xfrm>
            <a:off x="6471242" y="1703401"/>
            <a:ext cx="2492990" cy="499111"/>
          </a:xfrm>
          <a:prstGeom prst="rect">
            <a:avLst/>
          </a:prstGeom>
          <a:noFill/>
        </p:spPr>
        <p:txBody>
          <a:bodyPr wrap="none"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2000" b="0" i="0" u="none" strike="noStrike" kern="0" cap="none" spc="0" normalizeH="0" baseline="0" noProof="0" dirty="0">
                <a:ln>
                  <a:noFill/>
                </a:ln>
                <a:solidFill>
                  <a:sysClr val="window" lastClr="FFFFFF">
                    <a:lumMod val="65000"/>
                  </a:sysClr>
                </a:solidFill>
                <a:effectLst/>
                <a:uLnTx/>
                <a:uFillTx/>
                <a:sym typeface="Arial" panose="020B0604020202020204" pitchFamily="34" charset="0"/>
              </a:rPr>
              <a:t>点击请替换文字内容</a:t>
            </a:r>
            <a:endParaRPr kumimoji="0" lang="zh-CN" altLang="en-US" sz="2000" b="0" i="0" u="none" strike="noStrike" kern="0" cap="none" spc="0" normalizeH="0" baseline="0" noProof="0" dirty="0">
              <a:ln>
                <a:noFill/>
              </a:ln>
              <a:solidFill>
                <a:sysClr val="window" lastClr="FFFFFF">
                  <a:lumMod val="65000"/>
                </a:sysClr>
              </a:solidFill>
              <a:effectLst/>
              <a:uLnTx/>
              <a:uFillTx/>
              <a:sym typeface="Arial" panose="020B0604020202020204" pitchFamily="34" charset="0"/>
            </a:endParaRPr>
          </a:p>
        </p:txBody>
      </p:sp>
      <p:sp>
        <p:nvSpPr>
          <p:cNvPr id="16" name="原创设计师QQ598969553          _3"/>
          <p:cNvSpPr txBox="1"/>
          <p:nvPr/>
        </p:nvSpPr>
        <p:spPr>
          <a:xfrm>
            <a:off x="6471242" y="2166753"/>
            <a:ext cx="2706944" cy="491353"/>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600" b="0" i="0" u="none" strike="noStrike" kern="0" cap="none" spc="0" normalizeH="0" baseline="0" noProof="0" dirty="0">
                <a:ln>
                  <a:noFill/>
                </a:ln>
                <a:solidFill>
                  <a:sysClr val="window" lastClr="FFFFFF">
                    <a:lumMod val="65000"/>
                  </a:sysClr>
                </a:solidFill>
                <a:effectLst/>
                <a:uLnTx/>
                <a:uFillTx/>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kumimoji="0" lang="zh-CN" altLang="en-US" sz="600" b="0" i="0" u="none" strike="noStrike" kern="0" cap="none" spc="0" normalizeH="0" baseline="0" noProof="0" dirty="0">
              <a:ln>
                <a:noFill/>
              </a:ln>
              <a:solidFill>
                <a:sysClr val="window" lastClr="FFFFFF">
                  <a:lumMod val="65000"/>
                </a:sysClr>
              </a:solidFill>
              <a:effectLst/>
              <a:uLnTx/>
              <a:uFillTx/>
              <a:sym typeface="Arial" panose="020B0604020202020204" pitchFamily="34" charset="0"/>
            </a:endParaRPr>
          </a:p>
        </p:txBody>
      </p:sp>
      <p:sp>
        <p:nvSpPr>
          <p:cNvPr id="17" name="原创设计师QQ598969553          _5"/>
          <p:cNvSpPr/>
          <p:nvPr/>
        </p:nvSpPr>
        <p:spPr>
          <a:xfrm>
            <a:off x="7030664" y="3285958"/>
            <a:ext cx="290655" cy="290655"/>
          </a:xfrm>
          <a:prstGeom prst="ellipse">
            <a:avLst/>
          </a:prstGeom>
          <a:solidFill>
            <a:srgbClr val="1D5BB3"/>
          </a:solidFill>
          <a:ln w="12700" cap="flat" cmpd="sng" algn="ctr">
            <a:noFill/>
            <a:prstDash val="solid"/>
            <a:miter lim="800000"/>
          </a:ln>
          <a:effectLst/>
        </p:spPr>
        <p:txBody>
          <a:bodyPr rtlCol="0" anchor="ctr"/>
          <a:lstStyle/>
          <a:p>
            <a:pPr algn="ctr">
              <a:defRPr/>
            </a:pPr>
            <a:r>
              <a:rPr lang="en-US" sz="1200" kern="0" dirty="0">
                <a:solidFill>
                  <a:sysClr val="window" lastClr="FFFFFF"/>
                </a:solidFill>
                <a:latin typeface="Calibri" panose="020F0502020204030204"/>
                <a:ea typeface="宋体" panose="02010600030101010101" pitchFamily="2" charset="-122"/>
              </a:rPr>
              <a:t>1</a:t>
            </a:r>
            <a:endParaRPr lang="en-US" sz="1200" kern="0" dirty="0">
              <a:solidFill>
                <a:sysClr val="window" lastClr="FFFFFF"/>
              </a:solidFill>
              <a:latin typeface="Calibri" panose="020F0502020204030204"/>
              <a:ea typeface="宋体" panose="02010600030101010101" pitchFamily="2" charset="-122"/>
            </a:endParaRPr>
          </a:p>
        </p:txBody>
      </p:sp>
      <p:sp>
        <p:nvSpPr>
          <p:cNvPr id="18" name="原创设计师QQ598969553          _7"/>
          <p:cNvSpPr/>
          <p:nvPr/>
        </p:nvSpPr>
        <p:spPr>
          <a:xfrm>
            <a:off x="7030665" y="4052945"/>
            <a:ext cx="290655" cy="290655"/>
          </a:xfrm>
          <a:prstGeom prst="ellipse">
            <a:avLst/>
          </a:prstGeom>
          <a:solidFill>
            <a:srgbClr val="FFC000"/>
          </a:solidFill>
          <a:ln w="12700" cap="flat" cmpd="sng" algn="ctr">
            <a:noFill/>
            <a:prstDash val="solid"/>
            <a:miter lim="800000"/>
          </a:ln>
          <a:effectLst/>
        </p:spPr>
        <p:txBody>
          <a:bodyPr rtlCol="0" anchor="ctr"/>
          <a:lstStyle/>
          <a:p>
            <a:pPr algn="ctr">
              <a:defRPr/>
            </a:pPr>
            <a:r>
              <a:rPr lang="en-US" sz="1200" kern="0" dirty="0">
                <a:solidFill>
                  <a:sysClr val="window" lastClr="FFFFFF"/>
                </a:solidFill>
                <a:latin typeface="Calibri" panose="020F0502020204030204"/>
                <a:ea typeface="宋体" panose="02010600030101010101" pitchFamily="2" charset="-122"/>
              </a:rPr>
              <a:t>2</a:t>
            </a:r>
            <a:endParaRPr lang="en-US" sz="1200" kern="0" dirty="0">
              <a:solidFill>
                <a:sysClr val="window" lastClr="FFFFFF"/>
              </a:solidFill>
              <a:latin typeface="Calibri" panose="020F0502020204030204"/>
              <a:ea typeface="宋体" panose="02010600030101010101" pitchFamily="2" charset="-122"/>
            </a:endParaRPr>
          </a:p>
        </p:txBody>
      </p:sp>
      <p:sp>
        <p:nvSpPr>
          <p:cNvPr id="19" name="原创设计师QQ598969553          _9"/>
          <p:cNvSpPr/>
          <p:nvPr/>
        </p:nvSpPr>
        <p:spPr>
          <a:xfrm>
            <a:off x="7030665" y="4823326"/>
            <a:ext cx="290655" cy="290655"/>
          </a:xfrm>
          <a:prstGeom prst="ellipse">
            <a:avLst/>
          </a:prstGeom>
          <a:solidFill>
            <a:srgbClr val="1D5BB3"/>
          </a:solidFill>
          <a:ln w="12700" cap="flat" cmpd="sng" algn="ctr">
            <a:noFill/>
            <a:prstDash val="solid"/>
            <a:miter lim="800000"/>
          </a:ln>
          <a:effectLst/>
        </p:spPr>
        <p:txBody>
          <a:bodyPr rtlCol="0" anchor="ctr"/>
          <a:lstStyle/>
          <a:p>
            <a:pPr algn="ctr">
              <a:defRPr/>
            </a:pPr>
            <a:r>
              <a:rPr lang="en-US" sz="1200" kern="0" dirty="0">
                <a:solidFill>
                  <a:sysClr val="window" lastClr="FFFFFF"/>
                </a:solidFill>
                <a:latin typeface="Calibri" panose="020F0502020204030204"/>
                <a:ea typeface="宋体" panose="02010600030101010101" pitchFamily="2" charset="-122"/>
              </a:rPr>
              <a:t>3</a:t>
            </a:r>
            <a:endParaRPr lang="en-US" sz="1200" kern="0" dirty="0">
              <a:solidFill>
                <a:sysClr val="window" lastClr="FFFFFF"/>
              </a:solidFill>
              <a:latin typeface="Calibri" panose="020F0502020204030204"/>
              <a:ea typeface="宋体" panose="02010600030101010101" pitchFamily="2" charset="-122"/>
            </a:endParaRPr>
          </a:p>
        </p:txBody>
      </p:sp>
      <p:cxnSp>
        <p:nvCxnSpPr>
          <p:cNvPr id="20" name="原创设计师QQ598969553          _11"/>
          <p:cNvCxnSpPr/>
          <p:nvPr/>
        </p:nvCxnSpPr>
        <p:spPr>
          <a:xfrm>
            <a:off x="6308940" y="3427892"/>
            <a:ext cx="724533" cy="0"/>
          </a:xfrm>
          <a:prstGeom prst="line">
            <a:avLst/>
          </a:prstGeom>
          <a:noFill/>
          <a:ln w="12700" cap="flat" cmpd="sng" algn="ctr">
            <a:solidFill>
              <a:srgbClr val="1D5BB3"/>
            </a:solidFill>
            <a:prstDash val="solid"/>
            <a:miter lim="800000"/>
            <a:headEnd type="oval"/>
          </a:ln>
          <a:effectLst/>
        </p:spPr>
      </p:cxnSp>
      <p:cxnSp>
        <p:nvCxnSpPr>
          <p:cNvPr id="21" name="原创设计师QQ598969553          _12"/>
          <p:cNvCxnSpPr/>
          <p:nvPr/>
        </p:nvCxnSpPr>
        <p:spPr>
          <a:xfrm>
            <a:off x="6306131" y="4186124"/>
            <a:ext cx="724533" cy="0"/>
          </a:xfrm>
          <a:prstGeom prst="line">
            <a:avLst/>
          </a:prstGeom>
          <a:noFill/>
          <a:ln w="12700" cap="flat" cmpd="sng" algn="ctr">
            <a:solidFill>
              <a:srgbClr val="FFC000"/>
            </a:solidFill>
            <a:prstDash val="solid"/>
            <a:miter lim="800000"/>
            <a:headEnd type="oval"/>
          </a:ln>
          <a:effectLst/>
        </p:spPr>
      </p:cxnSp>
      <p:cxnSp>
        <p:nvCxnSpPr>
          <p:cNvPr id="22" name="原创设计师QQ598969553          _13"/>
          <p:cNvCxnSpPr/>
          <p:nvPr/>
        </p:nvCxnSpPr>
        <p:spPr>
          <a:xfrm>
            <a:off x="6308940" y="4969631"/>
            <a:ext cx="724533" cy="0"/>
          </a:xfrm>
          <a:prstGeom prst="line">
            <a:avLst/>
          </a:prstGeom>
          <a:noFill/>
          <a:ln w="12700" cap="flat" cmpd="sng" algn="ctr">
            <a:solidFill>
              <a:srgbClr val="1D5BB3"/>
            </a:solidFill>
            <a:prstDash val="solid"/>
            <a:miter lim="800000"/>
            <a:headEnd type="oval"/>
          </a:ln>
          <a:effectLst/>
        </p:spPr>
      </p:cxnSp>
      <p:sp>
        <p:nvSpPr>
          <p:cNvPr id="23" name="TextBox 39"/>
          <p:cNvSpPr txBox="1"/>
          <p:nvPr/>
        </p:nvSpPr>
        <p:spPr>
          <a:xfrm>
            <a:off x="7340190" y="3278874"/>
            <a:ext cx="2972200" cy="761747"/>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100" b="0" i="0" u="none" strike="noStrike" kern="0" cap="none" spc="0" normalizeH="0" baseline="0" noProof="0" dirty="0" smtClean="0">
                <a:ln>
                  <a:noFill/>
                </a:ln>
                <a:solidFill>
                  <a:sysClr val="window" lastClr="FFFFFF">
                    <a:lumMod val="65000"/>
                  </a:sysClr>
                </a:solidFill>
                <a:effectLst/>
                <a:uLnTx/>
                <a:uFillTx/>
                <a:sym typeface="Arial" panose="020B0604020202020204" pitchFamily="34" charset="0"/>
              </a:rPr>
              <a:t>点击请替换文字内容</a:t>
            </a:r>
            <a:endParaRPr kumimoji="0" lang="zh-CN" altLang="en-US" sz="1100" b="0" i="0" u="none" strike="noStrike" kern="0" cap="none" spc="0" normalizeH="0" baseline="0" noProof="0" dirty="0" smtClean="0">
              <a:ln>
                <a:noFill/>
              </a:ln>
              <a:solidFill>
                <a:sysClr val="window" lastClr="FFFFFF">
                  <a:lumMod val="65000"/>
                </a:sysClr>
              </a:solidFill>
              <a:effectLst/>
              <a:uLnTx/>
              <a:uFillTx/>
              <a:sym typeface="Arial" panose="020B0604020202020204" pitchFamily="34" charset="0"/>
            </a:endParaRPr>
          </a:p>
          <a:p>
            <a:pPr marL="0" marR="0" lvl="0" indent="0" defTabSz="914400" eaLnBrk="1" fontAlgn="auto" latinLnBrk="0" hangingPunct="1">
              <a:lnSpc>
                <a:spcPct val="150000"/>
              </a:lnSpc>
              <a:spcBef>
                <a:spcPts val="0"/>
              </a:spcBef>
              <a:spcAft>
                <a:spcPts val="0"/>
              </a:spcAft>
              <a:buClrTx/>
              <a:buSzTx/>
              <a:buFontTx/>
              <a:buNone/>
              <a:defRPr/>
            </a:pPr>
            <a:r>
              <a:rPr kumimoji="0" lang="zh-CN" altLang="en-US" sz="600" b="0" i="0" u="none" strike="noStrike" kern="0" cap="none" spc="0" normalizeH="0" baseline="0" noProof="0" dirty="0" smtClean="0">
                <a:ln>
                  <a:noFill/>
                </a:ln>
                <a:solidFill>
                  <a:sysClr val="window" lastClr="FFFFFF">
                    <a:lumMod val="65000"/>
                  </a:sysClr>
                </a:solidFill>
                <a:effectLst/>
                <a:uLnTx/>
                <a:uFillTx/>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kumimoji="0" lang="zh-CN" altLang="en-US" sz="600" b="0" i="0" u="none" strike="noStrike" kern="0" cap="none" spc="0" normalizeH="0" baseline="0" noProof="0" dirty="0">
              <a:ln>
                <a:noFill/>
              </a:ln>
              <a:solidFill>
                <a:sysClr val="window" lastClr="FFFFFF">
                  <a:lumMod val="65000"/>
                </a:sysClr>
              </a:solidFill>
              <a:effectLst/>
              <a:uLnTx/>
              <a:uFillTx/>
              <a:sym typeface="Arial" panose="020B0604020202020204" pitchFamily="34" charset="0"/>
            </a:endParaRPr>
          </a:p>
        </p:txBody>
      </p:sp>
      <p:sp>
        <p:nvSpPr>
          <p:cNvPr id="24" name="TextBox 39"/>
          <p:cNvSpPr txBox="1"/>
          <p:nvPr/>
        </p:nvSpPr>
        <p:spPr>
          <a:xfrm>
            <a:off x="7340190" y="4026271"/>
            <a:ext cx="2972200" cy="761747"/>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100" b="0" i="0" u="none" strike="noStrike" kern="0" cap="none" spc="0" normalizeH="0" baseline="0" noProof="0" dirty="0" smtClean="0">
                <a:ln>
                  <a:noFill/>
                </a:ln>
                <a:solidFill>
                  <a:sysClr val="window" lastClr="FFFFFF">
                    <a:lumMod val="65000"/>
                  </a:sysClr>
                </a:solidFill>
                <a:effectLst/>
                <a:uLnTx/>
                <a:uFillTx/>
                <a:sym typeface="Arial" panose="020B0604020202020204" pitchFamily="34" charset="0"/>
              </a:rPr>
              <a:t>点击请替换文字内容</a:t>
            </a:r>
            <a:endParaRPr kumimoji="0" lang="zh-CN" altLang="en-US" sz="1100" b="0" i="0" u="none" strike="noStrike" kern="0" cap="none" spc="0" normalizeH="0" baseline="0" noProof="0" dirty="0" smtClean="0">
              <a:ln>
                <a:noFill/>
              </a:ln>
              <a:solidFill>
                <a:sysClr val="window" lastClr="FFFFFF">
                  <a:lumMod val="65000"/>
                </a:sysClr>
              </a:solidFill>
              <a:effectLst/>
              <a:uLnTx/>
              <a:uFillTx/>
              <a:sym typeface="Arial" panose="020B0604020202020204" pitchFamily="34" charset="0"/>
            </a:endParaRPr>
          </a:p>
          <a:p>
            <a:pPr marL="0" marR="0" lvl="0" indent="0" defTabSz="914400" eaLnBrk="1" fontAlgn="auto" latinLnBrk="0" hangingPunct="1">
              <a:lnSpc>
                <a:spcPct val="150000"/>
              </a:lnSpc>
              <a:spcBef>
                <a:spcPts val="0"/>
              </a:spcBef>
              <a:spcAft>
                <a:spcPts val="0"/>
              </a:spcAft>
              <a:buClrTx/>
              <a:buSzTx/>
              <a:buFontTx/>
              <a:buNone/>
              <a:defRPr/>
            </a:pPr>
            <a:r>
              <a:rPr kumimoji="0" lang="zh-CN" altLang="en-US" sz="600" b="0" i="0" u="none" strike="noStrike" kern="0" cap="none" spc="0" normalizeH="0" baseline="0" noProof="0" dirty="0" smtClean="0">
                <a:ln>
                  <a:noFill/>
                </a:ln>
                <a:solidFill>
                  <a:sysClr val="window" lastClr="FFFFFF">
                    <a:lumMod val="65000"/>
                  </a:sysClr>
                </a:solidFill>
                <a:effectLst/>
                <a:uLnTx/>
                <a:uFillTx/>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kumimoji="0" lang="zh-CN" altLang="en-US" sz="600" b="0" i="0" u="none" strike="noStrike" kern="0" cap="none" spc="0" normalizeH="0" baseline="0" noProof="0" dirty="0">
              <a:ln>
                <a:noFill/>
              </a:ln>
              <a:solidFill>
                <a:sysClr val="window" lastClr="FFFFFF">
                  <a:lumMod val="65000"/>
                </a:sysClr>
              </a:solidFill>
              <a:effectLst/>
              <a:uLnTx/>
              <a:uFillTx/>
              <a:sym typeface="Arial" panose="020B0604020202020204" pitchFamily="34" charset="0"/>
            </a:endParaRPr>
          </a:p>
        </p:txBody>
      </p:sp>
      <p:sp>
        <p:nvSpPr>
          <p:cNvPr id="25" name="TextBox 39"/>
          <p:cNvSpPr txBox="1"/>
          <p:nvPr/>
        </p:nvSpPr>
        <p:spPr>
          <a:xfrm>
            <a:off x="7340190" y="4788768"/>
            <a:ext cx="2972200" cy="761747"/>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100" b="0" i="0" u="none" strike="noStrike" kern="0" cap="none" spc="0" normalizeH="0" baseline="0" noProof="0" dirty="0" smtClean="0">
                <a:ln>
                  <a:noFill/>
                </a:ln>
                <a:solidFill>
                  <a:sysClr val="window" lastClr="FFFFFF">
                    <a:lumMod val="65000"/>
                  </a:sysClr>
                </a:solidFill>
                <a:effectLst/>
                <a:uLnTx/>
                <a:uFillTx/>
                <a:sym typeface="Arial" panose="020B0604020202020204" pitchFamily="34" charset="0"/>
              </a:rPr>
              <a:t>点击请替换文字内容</a:t>
            </a:r>
            <a:endParaRPr kumimoji="0" lang="zh-CN" altLang="en-US" sz="1100" b="0" i="0" u="none" strike="noStrike" kern="0" cap="none" spc="0" normalizeH="0" baseline="0" noProof="0" dirty="0" smtClean="0">
              <a:ln>
                <a:noFill/>
              </a:ln>
              <a:solidFill>
                <a:sysClr val="window" lastClr="FFFFFF">
                  <a:lumMod val="65000"/>
                </a:sysClr>
              </a:solidFill>
              <a:effectLst/>
              <a:uLnTx/>
              <a:uFillTx/>
              <a:sym typeface="Arial" panose="020B0604020202020204" pitchFamily="34" charset="0"/>
            </a:endParaRPr>
          </a:p>
          <a:p>
            <a:pPr marL="0" marR="0" lvl="0" indent="0" defTabSz="914400" eaLnBrk="1" fontAlgn="auto" latinLnBrk="0" hangingPunct="1">
              <a:lnSpc>
                <a:spcPct val="150000"/>
              </a:lnSpc>
              <a:spcBef>
                <a:spcPts val="0"/>
              </a:spcBef>
              <a:spcAft>
                <a:spcPts val="0"/>
              </a:spcAft>
              <a:buClrTx/>
              <a:buSzTx/>
              <a:buFontTx/>
              <a:buNone/>
              <a:defRPr/>
            </a:pPr>
            <a:r>
              <a:rPr kumimoji="0" lang="zh-CN" altLang="en-US" sz="600" b="0" i="0" u="none" strike="noStrike" kern="0" cap="none" spc="0" normalizeH="0" baseline="0" noProof="0" dirty="0" smtClean="0">
                <a:ln>
                  <a:noFill/>
                </a:ln>
                <a:solidFill>
                  <a:sysClr val="window" lastClr="FFFFFF">
                    <a:lumMod val="65000"/>
                  </a:sysClr>
                </a:solidFill>
                <a:effectLst/>
                <a:uLnTx/>
                <a:uFillTx/>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endParaRPr kumimoji="0" lang="zh-CN" altLang="en-US" sz="600" b="0" i="0" u="none" strike="noStrike" kern="0" cap="none" spc="0" normalizeH="0" baseline="0" noProof="0" dirty="0">
              <a:ln>
                <a:noFill/>
              </a:ln>
              <a:solidFill>
                <a:sysClr val="window" lastClr="FFFFFF">
                  <a:lumMod val="65000"/>
                </a:sysClr>
              </a:solidFill>
              <a:effectLst/>
              <a:uLnTx/>
              <a:uFillTx/>
              <a:sym typeface="Arial" panose="020B0604020202020204" pitchFamily="34" charset="0"/>
            </a:endParaRPr>
          </a:p>
        </p:txBody>
      </p:sp>
      <p:sp>
        <p:nvSpPr>
          <p:cNvPr id="26" name="标题 1"/>
          <p:cNvSpPr txBox="1"/>
          <p:nvPr/>
        </p:nvSpPr>
        <p:spPr>
          <a:xfrm>
            <a:off x="1224651" y="179620"/>
            <a:ext cx="9454235" cy="522514"/>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marL="171450" indent="-171450"/>
            <a:r>
              <a:rPr lang="zh-CN" altLang="en-US" dirty="0">
                <a:solidFill>
                  <a:schemeClr val="accent3"/>
                </a:solidFill>
              </a:rPr>
              <a:t>点</a:t>
            </a:r>
            <a:r>
              <a:rPr lang="zh-CN" altLang="en-US" dirty="0" smtClean="0">
                <a:solidFill>
                  <a:schemeClr val="accent3"/>
                </a:solidFill>
              </a:rPr>
              <a:t>击此处添加文字内容</a:t>
            </a:r>
            <a:endParaRPr lang="en-US" altLang="zh-CN" dirty="0">
              <a:solidFill>
                <a:schemeClr val="accent3"/>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4"/>
          <p:cNvGrpSpPr>
            <a:grpSpLocks noChangeAspect="1"/>
          </p:cNvGrpSpPr>
          <p:nvPr/>
        </p:nvGrpSpPr>
        <p:grpSpPr bwMode="auto">
          <a:xfrm>
            <a:off x="2829984" y="2529714"/>
            <a:ext cx="6847626" cy="1224077"/>
            <a:chOff x="806" y="677"/>
            <a:chExt cx="3783" cy="711"/>
          </a:xfrm>
        </p:grpSpPr>
        <p:sp>
          <p:nvSpPr>
            <p:cNvPr id="34" name="Freeform 5"/>
            <p:cNvSpPr/>
            <p:nvPr/>
          </p:nvSpPr>
          <p:spPr bwMode="auto">
            <a:xfrm>
              <a:off x="806" y="677"/>
              <a:ext cx="935" cy="711"/>
            </a:xfrm>
            <a:custGeom>
              <a:avLst/>
              <a:gdLst>
                <a:gd name="T0" fmla="*/ 304 w 395"/>
                <a:gd name="T1" fmla="*/ 283 h 298"/>
                <a:gd name="T2" fmla="*/ 274 w 395"/>
                <a:gd name="T3" fmla="*/ 298 h 298"/>
                <a:gd name="T4" fmla="*/ 13 w 395"/>
                <a:gd name="T5" fmla="*/ 298 h 298"/>
                <a:gd name="T6" fmla="*/ 6 w 395"/>
                <a:gd name="T7" fmla="*/ 283 h 298"/>
                <a:gd name="T8" fmla="*/ 92 w 395"/>
                <a:gd name="T9" fmla="*/ 164 h 298"/>
                <a:gd name="T10" fmla="*/ 92 w 395"/>
                <a:gd name="T11" fmla="*/ 134 h 298"/>
                <a:gd name="T12" fmla="*/ 6 w 395"/>
                <a:gd name="T13" fmla="*/ 15 h 298"/>
                <a:gd name="T14" fmla="*/ 13 w 395"/>
                <a:gd name="T15" fmla="*/ 0 h 298"/>
                <a:gd name="T16" fmla="*/ 274 w 395"/>
                <a:gd name="T17" fmla="*/ 0 h 298"/>
                <a:gd name="T18" fmla="*/ 304 w 395"/>
                <a:gd name="T19" fmla="*/ 15 h 298"/>
                <a:gd name="T20" fmla="*/ 390 w 395"/>
                <a:gd name="T21" fmla="*/ 134 h 298"/>
                <a:gd name="T22" fmla="*/ 390 w 395"/>
                <a:gd name="T23" fmla="*/ 164 h 298"/>
                <a:gd name="T24" fmla="*/ 304 w 395"/>
                <a:gd name="T25" fmla="*/ 28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5" h="298">
                  <a:moveTo>
                    <a:pt x="304" y="283"/>
                  </a:moveTo>
                  <a:cubicBezTo>
                    <a:pt x="298" y="291"/>
                    <a:pt x="285" y="298"/>
                    <a:pt x="274" y="298"/>
                  </a:cubicBezTo>
                  <a:cubicBezTo>
                    <a:pt x="13" y="298"/>
                    <a:pt x="13" y="298"/>
                    <a:pt x="13" y="298"/>
                  </a:cubicBezTo>
                  <a:cubicBezTo>
                    <a:pt x="3" y="298"/>
                    <a:pt x="0" y="291"/>
                    <a:pt x="6" y="283"/>
                  </a:cubicBezTo>
                  <a:cubicBezTo>
                    <a:pt x="92" y="164"/>
                    <a:pt x="92" y="164"/>
                    <a:pt x="92" y="164"/>
                  </a:cubicBezTo>
                  <a:cubicBezTo>
                    <a:pt x="97" y="156"/>
                    <a:pt x="97" y="142"/>
                    <a:pt x="92" y="134"/>
                  </a:cubicBezTo>
                  <a:cubicBezTo>
                    <a:pt x="6" y="15"/>
                    <a:pt x="6" y="15"/>
                    <a:pt x="6" y="15"/>
                  </a:cubicBezTo>
                  <a:cubicBezTo>
                    <a:pt x="0" y="7"/>
                    <a:pt x="3" y="0"/>
                    <a:pt x="13" y="0"/>
                  </a:cubicBezTo>
                  <a:cubicBezTo>
                    <a:pt x="274" y="0"/>
                    <a:pt x="274" y="0"/>
                    <a:pt x="274" y="0"/>
                  </a:cubicBezTo>
                  <a:cubicBezTo>
                    <a:pt x="285" y="0"/>
                    <a:pt x="298" y="7"/>
                    <a:pt x="304" y="15"/>
                  </a:cubicBezTo>
                  <a:cubicBezTo>
                    <a:pt x="390" y="134"/>
                    <a:pt x="390" y="134"/>
                    <a:pt x="390" y="134"/>
                  </a:cubicBezTo>
                  <a:cubicBezTo>
                    <a:pt x="395" y="142"/>
                    <a:pt x="395" y="156"/>
                    <a:pt x="390" y="164"/>
                  </a:cubicBezTo>
                  <a:lnTo>
                    <a:pt x="304" y="283"/>
                  </a:lnTo>
                  <a:close/>
                </a:path>
              </a:pathLst>
            </a:custGeom>
            <a:solidFill>
              <a:srgbClr val="1D5BB3"/>
            </a:solidFill>
            <a:ln w="19050">
              <a:solidFill>
                <a:sysClr val="window" lastClr="FFFFFF"/>
              </a:solidFill>
              <a:round/>
            </a:ln>
          </p:spPr>
          <p:txBody>
            <a:bodyPr vert="horz" wrap="square" lIns="83738" tIns="41869" rIns="83738" bIns="41869"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a:ln>
                  <a:noFill/>
                </a:ln>
                <a:solidFill>
                  <a:sysClr val="windowText" lastClr="000000"/>
                </a:solidFill>
                <a:effectLst/>
                <a:uLnTx/>
                <a:uFillTx/>
                <a:sym typeface="Arial" panose="020B0604020202020204" pitchFamily="34" charset="0"/>
              </a:endParaRPr>
            </a:p>
          </p:txBody>
        </p:sp>
        <p:sp>
          <p:nvSpPr>
            <p:cNvPr id="35" name="Freeform 6"/>
            <p:cNvSpPr/>
            <p:nvPr/>
          </p:nvSpPr>
          <p:spPr bwMode="auto">
            <a:xfrm>
              <a:off x="1516" y="677"/>
              <a:ext cx="938" cy="711"/>
            </a:xfrm>
            <a:custGeom>
              <a:avLst/>
              <a:gdLst>
                <a:gd name="T0" fmla="*/ 304 w 396"/>
                <a:gd name="T1" fmla="*/ 283 h 298"/>
                <a:gd name="T2" fmla="*/ 275 w 396"/>
                <a:gd name="T3" fmla="*/ 298 h 298"/>
                <a:gd name="T4" fmla="*/ 14 w 396"/>
                <a:gd name="T5" fmla="*/ 298 h 298"/>
                <a:gd name="T6" fmla="*/ 6 w 396"/>
                <a:gd name="T7" fmla="*/ 283 h 298"/>
                <a:gd name="T8" fmla="*/ 92 w 396"/>
                <a:gd name="T9" fmla="*/ 164 h 298"/>
                <a:gd name="T10" fmla="*/ 92 w 396"/>
                <a:gd name="T11" fmla="*/ 134 h 298"/>
                <a:gd name="T12" fmla="*/ 6 w 396"/>
                <a:gd name="T13" fmla="*/ 15 h 298"/>
                <a:gd name="T14" fmla="*/ 14 w 396"/>
                <a:gd name="T15" fmla="*/ 0 h 298"/>
                <a:gd name="T16" fmla="*/ 275 w 396"/>
                <a:gd name="T17" fmla="*/ 0 h 298"/>
                <a:gd name="T18" fmla="*/ 304 w 396"/>
                <a:gd name="T19" fmla="*/ 15 h 298"/>
                <a:gd name="T20" fmla="*/ 390 w 396"/>
                <a:gd name="T21" fmla="*/ 134 h 298"/>
                <a:gd name="T22" fmla="*/ 390 w 396"/>
                <a:gd name="T23" fmla="*/ 164 h 298"/>
                <a:gd name="T24" fmla="*/ 304 w 396"/>
                <a:gd name="T25" fmla="*/ 28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298">
                  <a:moveTo>
                    <a:pt x="304" y="283"/>
                  </a:moveTo>
                  <a:cubicBezTo>
                    <a:pt x="298" y="291"/>
                    <a:pt x="285" y="298"/>
                    <a:pt x="275" y="298"/>
                  </a:cubicBezTo>
                  <a:cubicBezTo>
                    <a:pt x="14" y="298"/>
                    <a:pt x="14" y="298"/>
                    <a:pt x="14" y="298"/>
                  </a:cubicBezTo>
                  <a:cubicBezTo>
                    <a:pt x="4" y="298"/>
                    <a:pt x="0" y="291"/>
                    <a:pt x="6" y="283"/>
                  </a:cubicBezTo>
                  <a:cubicBezTo>
                    <a:pt x="92" y="164"/>
                    <a:pt x="92" y="164"/>
                    <a:pt x="92" y="164"/>
                  </a:cubicBezTo>
                  <a:cubicBezTo>
                    <a:pt x="98" y="156"/>
                    <a:pt x="98" y="142"/>
                    <a:pt x="92" y="134"/>
                  </a:cubicBezTo>
                  <a:cubicBezTo>
                    <a:pt x="6" y="15"/>
                    <a:pt x="6" y="15"/>
                    <a:pt x="6" y="15"/>
                  </a:cubicBezTo>
                  <a:cubicBezTo>
                    <a:pt x="0" y="7"/>
                    <a:pt x="4" y="0"/>
                    <a:pt x="14" y="0"/>
                  </a:cubicBezTo>
                  <a:cubicBezTo>
                    <a:pt x="275" y="0"/>
                    <a:pt x="275" y="0"/>
                    <a:pt x="275" y="0"/>
                  </a:cubicBezTo>
                  <a:cubicBezTo>
                    <a:pt x="285" y="0"/>
                    <a:pt x="298" y="7"/>
                    <a:pt x="304" y="15"/>
                  </a:cubicBezTo>
                  <a:cubicBezTo>
                    <a:pt x="390" y="134"/>
                    <a:pt x="390" y="134"/>
                    <a:pt x="390" y="134"/>
                  </a:cubicBezTo>
                  <a:cubicBezTo>
                    <a:pt x="396" y="142"/>
                    <a:pt x="396" y="156"/>
                    <a:pt x="390" y="164"/>
                  </a:cubicBezTo>
                  <a:lnTo>
                    <a:pt x="304" y="283"/>
                  </a:lnTo>
                  <a:close/>
                </a:path>
              </a:pathLst>
            </a:custGeom>
            <a:solidFill>
              <a:srgbClr val="FFC000"/>
            </a:solidFill>
            <a:ln w="19050">
              <a:solidFill>
                <a:sysClr val="window" lastClr="FFFFFF"/>
              </a:solidFill>
              <a:round/>
            </a:ln>
          </p:spPr>
          <p:txBody>
            <a:bodyPr vert="horz" wrap="square" lIns="83738" tIns="41869" rIns="83738" bIns="41869"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a:ln>
                  <a:noFill/>
                </a:ln>
                <a:solidFill>
                  <a:sysClr val="windowText" lastClr="000000"/>
                </a:solidFill>
                <a:effectLst/>
                <a:uLnTx/>
                <a:uFillTx/>
                <a:sym typeface="Arial" panose="020B0604020202020204" pitchFamily="34" charset="0"/>
              </a:endParaRPr>
            </a:p>
          </p:txBody>
        </p:sp>
        <p:sp>
          <p:nvSpPr>
            <p:cNvPr id="36" name="Freeform 7"/>
            <p:cNvSpPr/>
            <p:nvPr/>
          </p:nvSpPr>
          <p:spPr bwMode="auto">
            <a:xfrm>
              <a:off x="2229" y="677"/>
              <a:ext cx="937" cy="711"/>
            </a:xfrm>
            <a:custGeom>
              <a:avLst/>
              <a:gdLst>
                <a:gd name="T0" fmla="*/ 304 w 396"/>
                <a:gd name="T1" fmla="*/ 283 h 298"/>
                <a:gd name="T2" fmla="*/ 275 w 396"/>
                <a:gd name="T3" fmla="*/ 298 h 298"/>
                <a:gd name="T4" fmla="*/ 14 w 396"/>
                <a:gd name="T5" fmla="*/ 298 h 298"/>
                <a:gd name="T6" fmla="*/ 6 w 396"/>
                <a:gd name="T7" fmla="*/ 283 h 298"/>
                <a:gd name="T8" fmla="*/ 92 w 396"/>
                <a:gd name="T9" fmla="*/ 164 h 298"/>
                <a:gd name="T10" fmla="*/ 92 w 396"/>
                <a:gd name="T11" fmla="*/ 134 h 298"/>
                <a:gd name="T12" fmla="*/ 6 w 396"/>
                <a:gd name="T13" fmla="*/ 15 h 298"/>
                <a:gd name="T14" fmla="*/ 14 w 396"/>
                <a:gd name="T15" fmla="*/ 0 h 298"/>
                <a:gd name="T16" fmla="*/ 275 w 396"/>
                <a:gd name="T17" fmla="*/ 0 h 298"/>
                <a:gd name="T18" fmla="*/ 304 w 396"/>
                <a:gd name="T19" fmla="*/ 15 h 298"/>
                <a:gd name="T20" fmla="*/ 390 w 396"/>
                <a:gd name="T21" fmla="*/ 134 h 298"/>
                <a:gd name="T22" fmla="*/ 390 w 396"/>
                <a:gd name="T23" fmla="*/ 164 h 298"/>
                <a:gd name="T24" fmla="*/ 304 w 396"/>
                <a:gd name="T25" fmla="*/ 28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298">
                  <a:moveTo>
                    <a:pt x="304" y="283"/>
                  </a:moveTo>
                  <a:cubicBezTo>
                    <a:pt x="298" y="291"/>
                    <a:pt x="285" y="298"/>
                    <a:pt x="275" y="298"/>
                  </a:cubicBezTo>
                  <a:cubicBezTo>
                    <a:pt x="14" y="298"/>
                    <a:pt x="14" y="298"/>
                    <a:pt x="14" y="298"/>
                  </a:cubicBezTo>
                  <a:cubicBezTo>
                    <a:pt x="4" y="298"/>
                    <a:pt x="0" y="291"/>
                    <a:pt x="6" y="283"/>
                  </a:cubicBezTo>
                  <a:cubicBezTo>
                    <a:pt x="92" y="164"/>
                    <a:pt x="92" y="164"/>
                    <a:pt x="92" y="164"/>
                  </a:cubicBezTo>
                  <a:cubicBezTo>
                    <a:pt x="98" y="156"/>
                    <a:pt x="98" y="142"/>
                    <a:pt x="92" y="134"/>
                  </a:cubicBezTo>
                  <a:cubicBezTo>
                    <a:pt x="6" y="15"/>
                    <a:pt x="6" y="15"/>
                    <a:pt x="6" y="15"/>
                  </a:cubicBezTo>
                  <a:cubicBezTo>
                    <a:pt x="0" y="7"/>
                    <a:pt x="4" y="0"/>
                    <a:pt x="14" y="0"/>
                  </a:cubicBezTo>
                  <a:cubicBezTo>
                    <a:pt x="275" y="0"/>
                    <a:pt x="275" y="0"/>
                    <a:pt x="275" y="0"/>
                  </a:cubicBezTo>
                  <a:cubicBezTo>
                    <a:pt x="285" y="0"/>
                    <a:pt x="298" y="7"/>
                    <a:pt x="304" y="15"/>
                  </a:cubicBezTo>
                  <a:cubicBezTo>
                    <a:pt x="390" y="134"/>
                    <a:pt x="390" y="134"/>
                    <a:pt x="390" y="134"/>
                  </a:cubicBezTo>
                  <a:cubicBezTo>
                    <a:pt x="396" y="142"/>
                    <a:pt x="396" y="156"/>
                    <a:pt x="390" y="164"/>
                  </a:cubicBezTo>
                  <a:lnTo>
                    <a:pt x="304" y="283"/>
                  </a:lnTo>
                  <a:close/>
                </a:path>
              </a:pathLst>
            </a:custGeom>
            <a:solidFill>
              <a:srgbClr val="1D5BB3"/>
            </a:solidFill>
            <a:ln w="19050">
              <a:solidFill>
                <a:sysClr val="window" lastClr="FFFFFF"/>
              </a:solidFill>
              <a:round/>
            </a:ln>
          </p:spPr>
          <p:txBody>
            <a:bodyPr vert="horz" wrap="square" lIns="83738" tIns="41869" rIns="83738" bIns="41869"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a:ln>
                  <a:noFill/>
                </a:ln>
                <a:solidFill>
                  <a:sysClr val="windowText" lastClr="000000"/>
                </a:solidFill>
                <a:effectLst/>
                <a:uLnTx/>
                <a:uFillTx/>
                <a:sym typeface="Arial" panose="020B0604020202020204" pitchFamily="34" charset="0"/>
              </a:endParaRPr>
            </a:p>
          </p:txBody>
        </p:sp>
        <p:sp>
          <p:nvSpPr>
            <p:cNvPr id="37" name="Freeform 8"/>
            <p:cNvSpPr/>
            <p:nvPr/>
          </p:nvSpPr>
          <p:spPr bwMode="auto">
            <a:xfrm>
              <a:off x="2942" y="677"/>
              <a:ext cx="935" cy="711"/>
            </a:xfrm>
            <a:custGeom>
              <a:avLst/>
              <a:gdLst>
                <a:gd name="T0" fmla="*/ 304 w 395"/>
                <a:gd name="T1" fmla="*/ 283 h 298"/>
                <a:gd name="T2" fmla="*/ 274 w 395"/>
                <a:gd name="T3" fmla="*/ 298 h 298"/>
                <a:gd name="T4" fmla="*/ 13 w 395"/>
                <a:gd name="T5" fmla="*/ 298 h 298"/>
                <a:gd name="T6" fmla="*/ 6 w 395"/>
                <a:gd name="T7" fmla="*/ 283 h 298"/>
                <a:gd name="T8" fmla="*/ 91 w 395"/>
                <a:gd name="T9" fmla="*/ 164 h 298"/>
                <a:gd name="T10" fmla="*/ 91 w 395"/>
                <a:gd name="T11" fmla="*/ 134 h 298"/>
                <a:gd name="T12" fmla="*/ 6 w 395"/>
                <a:gd name="T13" fmla="*/ 15 h 298"/>
                <a:gd name="T14" fmla="*/ 13 w 395"/>
                <a:gd name="T15" fmla="*/ 0 h 298"/>
                <a:gd name="T16" fmla="*/ 274 w 395"/>
                <a:gd name="T17" fmla="*/ 0 h 298"/>
                <a:gd name="T18" fmla="*/ 304 w 395"/>
                <a:gd name="T19" fmla="*/ 15 h 298"/>
                <a:gd name="T20" fmla="*/ 389 w 395"/>
                <a:gd name="T21" fmla="*/ 134 h 298"/>
                <a:gd name="T22" fmla="*/ 389 w 395"/>
                <a:gd name="T23" fmla="*/ 164 h 298"/>
                <a:gd name="T24" fmla="*/ 304 w 395"/>
                <a:gd name="T25" fmla="*/ 28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5" h="298">
                  <a:moveTo>
                    <a:pt x="304" y="283"/>
                  </a:moveTo>
                  <a:cubicBezTo>
                    <a:pt x="298" y="291"/>
                    <a:pt x="284" y="298"/>
                    <a:pt x="274" y="298"/>
                  </a:cubicBezTo>
                  <a:cubicBezTo>
                    <a:pt x="13" y="298"/>
                    <a:pt x="13" y="298"/>
                    <a:pt x="13" y="298"/>
                  </a:cubicBezTo>
                  <a:cubicBezTo>
                    <a:pt x="3" y="298"/>
                    <a:pt x="0" y="291"/>
                    <a:pt x="6" y="283"/>
                  </a:cubicBezTo>
                  <a:cubicBezTo>
                    <a:pt x="91" y="164"/>
                    <a:pt x="91" y="164"/>
                    <a:pt x="91" y="164"/>
                  </a:cubicBezTo>
                  <a:cubicBezTo>
                    <a:pt x="97" y="156"/>
                    <a:pt x="97" y="142"/>
                    <a:pt x="91" y="134"/>
                  </a:cubicBezTo>
                  <a:cubicBezTo>
                    <a:pt x="6" y="15"/>
                    <a:pt x="6" y="15"/>
                    <a:pt x="6" y="15"/>
                  </a:cubicBezTo>
                  <a:cubicBezTo>
                    <a:pt x="0" y="7"/>
                    <a:pt x="3" y="0"/>
                    <a:pt x="13" y="0"/>
                  </a:cubicBezTo>
                  <a:cubicBezTo>
                    <a:pt x="274" y="0"/>
                    <a:pt x="274" y="0"/>
                    <a:pt x="274" y="0"/>
                  </a:cubicBezTo>
                  <a:cubicBezTo>
                    <a:pt x="284" y="0"/>
                    <a:pt x="298" y="7"/>
                    <a:pt x="304" y="15"/>
                  </a:cubicBezTo>
                  <a:cubicBezTo>
                    <a:pt x="389" y="134"/>
                    <a:pt x="389" y="134"/>
                    <a:pt x="389" y="134"/>
                  </a:cubicBezTo>
                  <a:cubicBezTo>
                    <a:pt x="395" y="142"/>
                    <a:pt x="395" y="156"/>
                    <a:pt x="389" y="164"/>
                  </a:cubicBezTo>
                  <a:lnTo>
                    <a:pt x="304" y="283"/>
                  </a:lnTo>
                  <a:close/>
                </a:path>
              </a:pathLst>
            </a:custGeom>
            <a:solidFill>
              <a:srgbClr val="FFC000"/>
            </a:solidFill>
            <a:ln w="19050">
              <a:solidFill>
                <a:sysClr val="window" lastClr="FFFFFF"/>
              </a:solidFill>
              <a:round/>
            </a:ln>
          </p:spPr>
          <p:txBody>
            <a:bodyPr vert="horz" wrap="square" lIns="83738" tIns="41869" rIns="83738" bIns="41869"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a:ln>
                  <a:noFill/>
                </a:ln>
                <a:solidFill>
                  <a:sysClr val="windowText" lastClr="000000"/>
                </a:solidFill>
                <a:effectLst/>
                <a:uLnTx/>
                <a:uFillTx/>
                <a:sym typeface="Arial" panose="020B0604020202020204" pitchFamily="34" charset="0"/>
              </a:endParaRPr>
            </a:p>
          </p:txBody>
        </p:sp>
        <p:sp>
          <p:nvSpPr>
            <p:cNvPr id="38" name="Freeform 9"/>
            <p:cNvSpPr/>
            <p:nvPr/>
          </p:nvSpPr>
          <p:spPr bwMode="auto">
            <a:xfrm>
              <a:off x="3652" y="677"/>
              <a:ext cx="937" cy="711"/>
            </a:xfrm>
            <a:custGeom>
              <a:avLst/>
              <a:gdLst>
                <a:gd name="T0" fmla="*/ 304 w 396"/>
                <a:gd name="T1" fmla="*/ 283 h 298"/>
                <a:gd name="T2" fmla="*/ 275 w 396"/>
                <a:gd name="T3" fmla="*/ 298 h 298"/>
                <a:gd name="T4" fmla="*/ 14 w 396"/>
                <a:gd name="T5" fmla="*/ 298 h 298"/>
                <a:gd name="T6" fmla="*/ 6 w 396"/>
                <a:gd name="T7" fmla="*/ 283 h 298"/>
                <a:gd name="T8" fmla="*/ 92 w 396"/>
                <a:gd name="T9" fmla="*/ 164 h 298"/>
                <a:gd name="T10" fmla="*/ 92 w 396"/>
                <a:gd name="T11" fmla="*/ 134 h 298"/>
                <a:gd name="T12" fmla="*/ 6 w 396"/>
                <a:gd name="T13" fmla="*/ 15 h 298"/>
                <a:gd name="T14" fmla="*/ 14 w 396"/>
                <a:gd name="T15" fmla="*/ 0 h 298"/>
                <a:gd name="T16" fmla="*/ 275 w 396"/>
                <a:gd name="T17" fmla="*/ 0 h 298"/>
                <a:gd name="T18" fmla="*/ 304 w 396"/>
                <a:gd name="T19" fmla="*/ 15 h 298"/>
                <a:gd name="T20" fmla="*/ 390 w 396"/>
                <a:gd name="T21" fmla="*/ 134 h 298"/>
                <a:gd name="T22" fmla="*/ 390 w 396"/>
                <a:gd name="T23" fmla="*/ 164 h 298"/>
                <a:gd name="T24" fmla="*/ 304 w 396"/>
                <a:gd name="T25" fmla="*/ 28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298">
                  <a:moveTo>
                    <a:pt x="304" y="283"/>
                  </a:moveTo>
                  <a:cubicBezTo>
                    <a:pt x="298" y="291"/>
                    <a:pt x="285" y="298"/>
                    <a:pt x="275" y="298"/>
                  </a:cubicBezTo>
                  <a:cubicBezTo>
                    <a:pt x="14" y="298"/>
                    <a:pt x="14" y="298"/>
                    <a:pt x="14" y="298"/>
                  </a:cubicBezTo>
                  <a:cubicBezTo>
                    <a:pt x="4" y="298"/>
                    <a:pt x="0" y="291"/>
                    <a:pt x="6" y="283"/>
                  </a:cubicBezTo>
                  <a:cubicBezTo>
                    <a:pt x="92" y="164"/>
                    <a:pt x="92" y="164"/>
                    <a:pt x="92" y="164"/>
                  </a:cubicBezTo>
                  <a:cubicBezTo>
                    <a:pt x="98" y="156"/>
                    <a:pt x="98" y="142"/>
                    <a:pt x="92" y="134"/>
                  </a:cubicBezTo>
                  <a:cubicBezTo>
                    <a:pt x="6" y="15"/>
                    <a:pt x="6" y="15"/>
                    <a:pt x="6" y="15"/>
                  </a:cubicBezTo>
                  <a:cubicBezTo>
                    <a:pt x="0" y="7"/>
                    <a:pt x="4" y="0"/>
                    <a:pt x="14" y="0"/>
                  </a:cubicBezTo>
                  <a:cubicBezTo>
                    <a:pt x="275" y="0"/>
                    <a:pt x="275" y="0"/>
                    <a:pt x="275" y="0"/>
                  </a:cubicBezTo>
                  <a:cubicBezTo>
                    <a:pt x="285" y="0"/>
                    <a:pt x="298" y="7"/>
                    <a:pt x="304" y="15"/>
                  </a:cubicBezTo>
                  <a:cubicBezTo>
                    <a:pt x="390" y="134"/>
                    <a:pt x="390" y="134"/>
                    <a:pt x="390" y="134"/>
                  </a:cubicBezTo>
                  <a:cubicBezTo>
                    <a:pt x="396" y="142"/>
                    <a:pt x="396" y="156"/>
                    <a:pt x="390" y="164"/>
                  </a:cubicBezTo>
                  <a:lnTo>
                    <a:pt x="304" y="283"/>
                  </a:lnTo>
                  <a:close/>
                </a:path>
              </a:pathLst>
            </a:custGeom>
            <a:solidFill>
              <a:srgbClr val="1D5BB3"/>
            </a:solidFill>
            <a:ln w="19050">
              <a:solidFill>
                <a:sysClr val="window" lastClr="FFFFFF"/>
              </a:solidFill>
              <a:round/>
            </a:ln>
          </p:spPr>
          <p:txBody>
            <a:bodyPr vert="horz" wrap="square" lIns="83738" tIns="41869" rIns="83738" bIns="41869"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a:ln>
                  <a:noFill/>
                </a:ln>
                <a:solidFill>
                  <a:sysClr val="windowText" lastClr="000000"/>
                </a:solidFill>
                <a:effectLst/>
                <a:uLnTx/>
                <a:uFillTx/>
                <a:sym typeface="Arial" panose="020B0604020202020204" pitchFamily="34" charset="0"/>
              </a:endParaRPr>
            </a:p>
          </p:txBody>
        </p:sp>
      </p:grpSp>
      <p:sp>
        <p:nvSpPr>
          <p:cNvPr id="39" name="Freeform 16"/>
          <p:cNvSpPr>
            <a:spLocks noChangeAspect="1" noEditPoints="1"/>
          </p:cNvSpPr>
          <p:nvPr/>
        </p:nvSpPr>
        <p:spPr bwMode="auto">
          <a:xfrm>
            <a:off x="7424594" y="2874922"/>
            <a:ext cx="353134" cy="409186"/>
          </a:xfrm>
          <a:custGeom>
            <a:avLst/>
            <a:gdLst>
              <a:gd name="T0" fmla="*/ 233 w 320"/>
              <a:gd name="T1" fmla="*/ 138 h 371"/>
              <a:gd name="T2" fmla="*/ 261 w 320"/>
              <a:gd name="T3" fmla="*/ 12 h 371"/>
              <a:gd name="T4" fmla="*/ 168 w 320"/>
              <a:gd name="T5" fmla="*/ 104 h 371"/>
              <a:gd name="T6" fmla="*/ 80 w 320"/>
              <a:gd name="T7" fmla="*/ 182 h 371"/>
              <a:gd name="T8" fmla="*/ 80 w 320"/>
              <a:gd name="T9" fmla="*/ 319 h 371"/>
              <a:gd name="T10" fmla="*/ 253 w 320"/>
              <a:gd name="T11" fmla="*/ 371 h 371"/>
              <a:gd name="T12" fmla="*/ 320 w 320"/>
              <a:gd name="T13" fmla="*/ 172 h 371"/>
              <a:gd name="T14" fmla="*/ 233 w 320"/>
              <a:gd name="T15" fmla="*/ 138 h 371"/>
              <a:gd name="T16" fmla="*/ 60 w 320"/>
              <a:gd name="T17" fmla="*/ 140 h 371"/>
              <a:gd name="T18" fmla="*/ 0 w 320"/>
              <a:gd name="T19" fmla="*/ 202 h 371"/>
              <a:gd name="T20" fmla="*/ 0 w 320"/>
              <a:gd name="T21" fmla="*/ 299 h 371"/>
              <a:gd name="T22" fmla="*/ 60 w 320"/>
              <a:gd name="T23" fmla="*/ 360 h 371"/>
              <a:gd name="T24" fmla="*/ 40 w 320"/>
              <a:gd name="T25" fmla="*/ 315 h 371"/>
              <a:gd name="T26" fmla="*/ 40 w 320"/>
              <a:gd name="T27" fmla="*/ 187 h 371"/>
              <a:gd name="T28" fmla="*/ 60 w 320"/>
              <a:gd name="T29" fmla="*/ 14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233" y="138"/>
                </a:moveTo>
                <a:cubicBezTo>
                  <a:pt x="230" y="131"/>
                  <a:pt x="304" y="65"/>
                  <a:pt x="261" y="12"/>
                </a:cubicBezTo>
                <a:cubicBezTo>
                  <a:pt x="251" y="0"/>
                  <a:pt x="217" y="72"/>
                  <a:pt x="168" y="104"/>
                </a:cubicBezTo>
                <a:cubicBezTo>
                  <a:pt x="142" y="122"/>
                  <a:pt x="80" y="161"/>
                  <a:pt x="80" y="182"/>
                </a:cubicBezTo>
                <a:cubicBezTo>
                  <a:pt x="80" y="319"/>
                  <a:pt x="80" y="319"/>
                  <a:pt x="80" y="319"/>
                </a:cubicBezTo>
                <a:cubicBezTo>
                  <a:pt x="80" y="344"/>
                  <a:pt x="178" y="371"/>
                  <a:pt x="253" y="371"/>
                </a:cubicBezTo>
                <a:cubicBezTo>
                  <a:pt x="280" y="371"/>
                  <a:pt x="320" y="199"/>
                  <a:pt x="320" y="172"/>
                </a:cubicBezTo>
                <a:cubicBezTo>
                  <a:pt x="320" y="145"/>
                  <a:pt x="235" y="145"/>
                  <a:pt x="233" y="138"/>
                </a:cubicBezTo>
                <a:close/>
                <a:moveTo>
                  <a:pt x="60" y="140"/>
                </a:moveTo>
                <a:cubicBezTo>
                  <a:pt x="47" y="140"/>
                  <a:pt x="0" y="148"/>
                  <a:pt x="0" y="202"/>
                </a:cubicBezTo>
                <a:cubicBezTo>
                  <a:pt x="0" y="299"/>
                  <a:pt x="0" y="299"/>
                  <a:pt x="0" y="299"/>
                </a:cubicBezTo>
                <a:cubicBezTo>
                  <a:pt x="0" y="354"/>
                  <a:pt x="47" y="360"/>
                  <a:pt x="60" y="360"/>
                </a:cubicBezTo>
                <a:cubicBezTo>
                  <a:pt x="73" y="360"/>
                  <a:pt x="40" y="348"/>
                  <a:pt x="40" y="315"/>
                </a:cubicBezTo>
                <a:cubicBezTo>
                  <a:pt x="40" y="187"/>
                  <a:pt x="40" y="187"/>
                  <a:pt x="40" y="187"/>
                </a:cubicBezTo>
                <a:cubicBezTo>
                  <a:pt x="40" y="152"/>
                  <a:pt x="73" y="140"/>
                  <a:pt x="60" y="140"/>
                </a:cubicBezTo>
                <a:close/>
              </a:path>
            </a:pathLst>
          </a:custGeom>
          <a:solidFill>
            <a:sysClr val="window" lastClr="FFFFFF"/>
          </a:solidFill>
          <a:ln>
            <a:noFill/>
          </a:ln>
        </p:spPr>
        <p:txBody>
          <a:bodyPr vert="horz" wrap="square" lIns="83738" tIns="41869" rIns="83738" bIns="41869"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dirty="0">
              <a:ln>
                <a:noFill/>
              </a:ln>
              <a:solidFill>
                <a:sysClr val="windowText" lastClr="000000"/>
              </a:solidFill>
              <a:effectLst/>
              <a:uLnTx/>
              <a:uFillTx/>
              <a:sym typeface="Arial" panose="020B0604020202020204" pitchFamily="34" charset="0"/>
            </a:endParaRPr>
          </a:p>
        </p:txBody>
      </p:sp>
      <p:sp>
        <p:nvSpPr>
          <p:cNvPr id="40" name="Freeform 6"/>
          <p:cNvSpPr>
            <a:spLocks noChangeAspect="1" noEditPoints="1"/>
          </p:cNvSpPr>
          <p:nvPr/>
        </p:nvSpPr>
        <p:spPr bwMode="auto">
          <a:xfrm>
            <a:off x="4786191" y="2937156"/>
            <a:ext cx="426475" cy="374630"/>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ysClr val="window" lastClr="FFFFFF"/>
          </a:solidFill>
          <a:ln>
            <a:noFill/>
          </a:ln>
        </p:spPr>
        <p:txBody>
          <a:bodyPr vert="horz" wrap="square" lIns="83738" tIns="41869" rIns="83738" bIns="41869"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dirty="0">
              <a:ln>
                <a:noFill/>
              </a:ln>
              <a:solidFill>
                <a:sysClr val="windowText" lastClr="000000"/>
              </a:solidFill>
              <a:effectLst/>
              <a:uLnTx/>
              <a:uFillTx/>
              <a:sym typeface="Arial" panose="020B0604020202020204" pitchFamily="34" charset="0"/>
            </a:endParaRPr>
          </a:p>
        </p:txBody>
      </p:sp>
      <p:sp>
        <p:nvSpPr>
          <p:cNvPr id="41" name="Freeform 11"/>
          <p:cNvSpPr>
            <a:spLocks noChangeAspect="1" noEditPoints="1"/>
          </p:cNvSpPr>
          <p:nvPr/>
        </p:nvSpPr>
        <p:spPr bwMode="auto">
          <a:xfrm>
            <a:off x="3561493" y="2937157"/>
            <a:ext cx="390655" cy="389616"/>
          </a:xfrm>
          <a:custGeom>
            <a:avLst/>
            <a:gdLst>
              <a:gd name="T0" fmla="*/ 309 w 319"/>
              <a:gd name="T1" fmla="*/ 267 h 318"/>
              <a:gd name="T2" fmla="*/ 233 w 319"/>
              <a:gd name="T3" fmla="*/ 192 h 318"/>
              <a:gd name="T4" fmla="*/ 251 w 319"/>
              <a:gd name="T5" fmla="*/ 127 h 318"/>
              <a:gd name="T6" fmla="*/ 123 w 319"/>
              <a:gd name="T7" fmla="*/ 0 h 318"/>
              <a:gd name="T8" fmla="*/ 0 w 319"/>
              <a:gd name="T9" fmla="*/ 124 h 318"/>
              <a:gd name="T10" fmla="*/ 127 w 319"/>
              <a:gd name="T11" fmla="*/ 251 h 318"/>
              <a:gd name="T12" fmla="*/ 190 w 319"/>
              <a:gd name="T13" fmla="*/ 234 h 318"/>
              <a:gd name="T14" fmla="*/ 266 w 319"/>
              <a:gd name="T15" fmla="*/ 310 h 318"/>
              <a:gd name="T16" fmla="*/ 293 w 319"/>
              <a:gd name="T17" fmla="*/ 310 h 318"/>
              <a:gd name="T18" fmla="*/ 311 w 319"/>
              <a:gd name="T19" fmla="*/ 291 h 318"/>
              <a:gd name="T20" fmla="*/ 309 w 319"/>
              <a:gd name="T21" fmla="*/ 267 h 318"/>
              <a:gd name="T22" fmla="*/ 38 w 319"/>
              <a:gd name="T23" fmla="*/ 124 h 318"/>
              <a:gd name="T24" fmla="*/ 123 w 319"/>
              <a:gd name="T25" fmla="*/ 38 h 318"/>
              <a:gd name="T26" fmla="*/ 213 w 319"/>
              <a:gd name="T27" fmla="*/ 127 h 318"/>
              <a:gd name="T28" fmla="*/ 127 w 319"/>
              <a:gd name="T29" fmla="*/ 213 h 318"/>
              <a:gd name="T30" fmla="*/ 38 w 319"/>
              <a:gd name="T31" fmla="*/ 124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309" y="267"/>
                </a:moveTo>
                <a:cubicBezTo>
                  <a:pt x="233" y="192"/>
                  <a:pt x="233" y="192"/>
                  <a:pt x="233" y="192"/>
                </a:cubicBezTo>
                <a:cubicBezTo>
                  <a:pt x="244" y="173"/>
                  <a:pt x="251" y="151"/>
                  <a:pt x="251" y="127"/>
                </a:cubicBezTo>
                <a:cubicBezTo>
                  <a:pt x="251" y="59"/>
                  <a:pt x="192" y="0"/>
                  <a:pt x="123" y="0"/>
                </a:cubicBezTo>
                <a:cubicBezTo>
                  <a:pt x="55" y="0"/>
                  <a:pt x="0" y="55"/>
                  <a:pt x="0" y="124"/>
                </a:cubicBezTo>
                <a:cubicBezTo>
                  <a:pt x="0" y="192"/>
                  <a:pt x="59" y="251"/>
                  <a:pt x="127" y="251"/>
                </a:cubicBezTo>
                <a:cubicBezTo>
                  <a:pt x="150" y="251"/>
                  <a:pt x="171" y="245"/>
                  <a:pt x="190" y="234"/>
                </a:cubicBezTo>
                <a:cubicBezTo>
                  <a:pt x="266" y="310"/>
                  <a:pt x="266" y="310"/>
                  <a:pt x="266" y="310"/>
                </a:cubicBezTo>
                <a:cubicBezTo>
                  <a:pt x="273" y="318"/>
                  <a:pt x="285" y="318"/>
                  <a:pt x="293" y="310"/>
                </a:cubicBezTo>
                <a:cubicBezTo>
                  <a:pt x="311" y="291"/>
                  <a:pt x="311" y="291"/>
                  <a:pt x="311" y="291"/>
                </a:cubicBezTo>
                <a:cubicBezTo>
                  <a:pt x="319" y="284"/>
                  <a:pt x="316" y="275"/>
                  <a:pt x="309" y="267"/>
                </a:cubicBezTo>
                <a:close/>
                <a:moveTo>
                  <a:pt x="38" y="124"/>
                </a:moveTo>
                <a:cubicBezTo>
                  <a:pt x="38" y="76"/>
                  <a:pt x="76" y="38"/>
                  <a:pt x="123" y="38"/>
                </a:cubicBezTo>
                <a:cubicBezTo>
                  <a:pt x="171" y="38"/>
                  <a:pt x="213" y="80"/>
                  <a:pt x="213" y="127"/>
                </a:cubicBezTo>
                <a:cubicBezTo>
                  <a:pt x="213" y="175"/>
                  <a:pt x="175" y="213"/>
                  <a:pt x="127" y="213"/>
                </a:cubicBezTo>
                <a:cubicBezTo>
                  <a:pt x="80" y="213"/>
                  <a:pt x="38" y="171"/>
                  <a:pt x="38" y="124"/>
                </a:cubicBezTo>
                <a:close/>
              </a:path>
            </a:pathLst>
          </a:custGeom>
          <a:solidFill>
            <a:sysClr val="window" lastClr="FFFFFF"/>
          </a:solidFill>
          <a:ln>
            <a:noFill/>
          </a:ln>
        </p:spPr>
        <p:txBody>
          <a:bodyPr vert="horz" wrap="square" lIns="83738" tIns="41869" rIns="83738" bIns="41869"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dirty="0">
              <a:ln>
                <a:noFill/>
              </a:ln>
              <a:solidFill>
                <a:sysClr val="windowText" lastClr="000000"/>
              </a:solidFill>
              <a:effectLst/>
              <a:uLnTx/>
              <a:uFillTx/>
              <a:sym typeface="Arial" panose="020B0604020202020204" pitchFamily="34" charset="0"/>
            </a:endParaRPr>
          </a:p>
        </p:txBody>
      </p:sp>
      <p:sp>
        <p:nvSpPr>
          <p:cNvPr id="42" name="Freeform 21"/>
          <p:cNvSpPr>
            <a:spLocks noChangeAspect="1" noEditPoints="1"/>
          </p:cNvSpPr>
          <p:nvPr/>
        </p:nvSpPr>
        <p:spPr bwMode="auto">
          <a:xfrm rot="2728210">
            <a:off x="8664758" y="2917369"/>
            <a:ext cx="452655" cy="463745"/>
          </a:xfrm>
          <a:custGeom>
            <a:avLst/>
            <a:gdLst>
              <a:gd name="T0" fmla="*/ 222 w 363"/>
              <a:gd name="T1" fmla="*/ 242 h 372"/>
              <a:gd name="T2" fmla="*/ 348 w 363"/>
              <a:gd name="T3" fmla="*/ 23 h 372"/>
              <a:gd name="T4" fmla="*/ 345 w 363"/>
              <a:gd name="T5" fmla="*/ 18 h 372"/>
              <a:gd name="T6" fmla="*/ 340 w 363"/>
              <a:gd name="T7" fmla="*/ 16 h 372"/>
              <a:gd name="T8" fmla="*/ 127 w 363"/>
              <a:gd name="T9" fmla="*/ 144 h 372"/>
              <a:gd name="T10" fmla="*/ 7 w 363"/>
              <a:gd name="T11" fmla="*/ 246 h 372"/>
              <a:gd name="T12" fmla="*/ 25 w 363"/>
              <a:gd name="T13" fmla="*/ 265 h 372"/>
              <a:gd name="T14" fmla="*/ 68 w 363"/>
              <a:gd name="T15" fmla="*/ 249 h 372"/>
              <a:gd name="T16" fmla="*/ 120 w 363"/>
              <a:gd name="T17" fmla="*/ 302 h 372"/>
              <a:gd name="T18" fmla="*/ 104 w 363"/>
              <a:gd name="T19" fmla="*/ 346 h 372"/>
              <a:gd name="T20" fmla="*/ 123 w 363"/>
              <a:gd name="T21" fmla="*/ 364 h 372"/>
              <a:gd name="T22" fmla="*/ 222 w 363"/>
              <a:gd name="T23" fmla="*/ 242 h 372"/>
              <a:gd name="T24" fmla="*/ 242 w 363"/>
              <a:gd name="T25" fmla="*/ 124 h 372"/>
              <a:gd name="T26" fmla="*/ 242 w 363"/>
              <a:gd name="T27" fmla="*/ 79 h 372"/>
              <a:gd name="T28" fmla="*/ 286 w 363"/>
              <a:gd name="T29" fmla="*/ 79 h 372"/>
              <a:gd name="T30" fmla="*/ 286 w 363"/>
              <a:gd name="T31" fmla="*/ 124 h 372"/>
              <a:gd name="T32" fmla="*/ 242 w 363"/>
              <a:gd name="T33" fmla="*/ 124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3" h="372">
                <a:moveTo>
                  <a:pt x="222" y="242"/>
                </a:moveTo>
                <a:cubicBezTo>
                  <a:pt x="222" y="242"/>
                  <a:pt x="363" y="140"/>
                  <a:pt x="348" y="23"/>
                </a:cubicBezTo>
                <a:cubicBezTo>
                  <a:pt x="347" y="21"/>
                  <a:pt x="346" y="19"/>
                  <a:pt x="345" y="18"/>
                </a:cubicBezTo>
                <a:cubicBezTo>
                  <a:pt x="344" y="17"/>
                  <a:pt x="343" y="16"/>
                  <a:pt x="340" y="16"/>
                </a:cubicBezTo>
                <a:cubicBezTo>
                  <a:pt x="226" y="0"/>
                  <a:pt x="127" y="144"/>
                  <a:pt x="127" y="144"/>
                </a:cubicBezTo>
                <a:cubicBezTo>
                  <a:pt x="40" y="134"/>
                  <a:pt x="46" y="151"/>
                  <a:pt x="7" y="246"/>
                </a:cubicBezTo>
                <a:cubicBezTo>
                  <a:pt x="0" y="264"/>
                  <a:pt x="12" y="270"/>
                  <a:pt x="25" y="265"/>
                </a:cubicBezTo>
                <a:cubicBezTo>
                  <a:pt x="39" y="260"/>
                  <a:pt x="68" y="249"/>
                  <a:pt x="68" y="249"/>
                </a:cubicBezTo>
                <a:cubicBezTo>
                  <a:pt x="120" y="302"/>
                  <a:pt x="120" y="302"/>
                  <a:pt x="120" y="302"/>
                </a:cubicBezTo>
                <a:cubicBezTo>
                  <a:pt x="120" y="302"/>
                  <a:pt x="109" y="332"/>
                  <a:pt x="104" y="346"/>
                </a:cubicBezTo>
                <a:cubicBezTo>
                  <a:pt x="99" y="359"/>
                  <a:pt x="105" y="372"/>
                  <a:pt x="123" y="364"/>
                </a:cubicBezTo>
                <a:cubicBezTo>
                  <a:pt x="215" y="324"/>
                  <a:pt x="232" y="330"/>
                  <a:pt x="222" y="242"/>
                </a:cubicBezTo>
                <a:close/>
                <a:moveTo>
                  <a:pt x="242" y="124"/>
                </a:moveTo>
                <a:cubicBezTo>
                  <a:pt x="230" y="111"/>
                  <a:pt x="230" y="91"/>
                  <a:pt x="242" y="79"/>
                </a:cubicBezTo>
                <a:cubicBezTo>
                  <a:pt x="254" y="67"/>
                  <a:pt x="274" y="67"/>
                  <a:pt x="286" y="79"/>
                </a:cubicBezTo>
                <a:cubicBezTo>
                  <a:pt x="297" y="91"/>
                  <a:pt x="297" y="111"/>
                  <a:pt x="286" y="124"/>
                </a:cubicBezTo>
                <a:cubicBezTo>
                  <a:pt x="274" y="136"/>
                  <a:pt x="254" y="136"/>
                  <a:pt x="242" y="124"/>
                </a:cubicBezTo>
                <a:close/>
              </a:path>
            </a:pathLst>
          </a:custGeom>
          <a:solidFill>
            <a:sysClr val="window" lastClr="FFFFFF"/>
          </a:solidFill>
          <a:ln>
            <a:noFill/>
          </a:ln>
        </p:spPr>
        <p:txBody>
          <a:bodyPr vert="horz" wrap="square" lIns="83738" tIns="41869" rIns="83738" bIns="41869"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dirty="0">
              <a:ln>
                <a:noFill/>
              </a:ln>
              <a:solidFill>
                <a:sysClr val="windowText" lastClr="000000"/>
              </a:solidFill>
              <a:effectLst/>
              <a:uLnTx/>
              <a:uFillTx/>
              <a:sym typeface="Arial" panose="020B0604020202020204" pitchFamily="34" charset="0"/>
            </a:endParaRPr>
          </a:p>
        </p:txBody>
      </p:sp>
      <p:sp>
        <p:nvSpPr>
          <p:cNvPr id="43" name="Freeform 36"/>
          <p:cNvSpPr>
            <a:spLocks noChangeAspect="1" noEditPoints="1"/>
          </p:cNvSpPr>
          <p:nvPr/>
        </p:nvSpPr>
        <p:spPr bwMode="auto">
          <a:xfrm>
            <a:off x="6074903" y="3014374"/>
            <a:ext cx="481340" cy="269734"/>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solidFill>
            <a:sysClr val="window" lastClr="FFFFFF"/>
          </a:solidFill>
          <a:ln>
            <a:noFill/>
          </a:ln>
        </p:spPr>
        <p:txBody>
          <a:bodyPr vert="horz" wrap="square" lIns="83738" tIns="41869" rIns="83738" bIns="41869" numCol="1" anchor="t" anchorCtr="0" compatLnSpc="1"/>
          <a:lstStyle/>
          <a:p>
            <a:pPr marL="0" marR="0" lvl="0" indent="0" algn="just" defTabSz="914400" eaLnBrk="1" fontAlgn="auto" latinLnBrk="0" hangingPunct="1">
              <a:lnSpc>
                <a:spcPct val="120000"/>
              </a:lnSpc>
              <a:spcBef>
                <a:spcPts val="0"/>
              </a:spcBef>
              <a:spcAft>
                <a:spcPts val="0"/>
              </a:spcAft>
              <a:buClrTx/>
              <a:buSzTx/>
              <a:buFontTx/>
              <a:buNone/>
              <a:defRPr/>
            </a:pPr>
            <a:endParaRPr kumimoji="0" lang="en-US" sz="600" b="0" i="0" u="none" strike="noStrike" kern="0" cap="none" spc="0" normalizeH="0" baseline="0" noProof="0" dirty="0">
              <a:ln>
                <a:noFill/>
              </a:ln>
              <a:solidFill>
                <a:sysClr val="windowText" lastClr="000000"/>
              </a:solidFill>
              <a:effectLst/>
              <a:uLnTx/>
              <a:uFillTx/>
              <a:sym typeface="Arial" panose="020B0604020202020204" pitchFamily="34" charset="0"/>
            </a:endParaRPr>
          </a:p>
        </p:txBody>
      </p:sp>
      <p:cxnSp>
        <p:nvCxnSpPr>
          <p:cNvPr id="44" name="Straight Connector 46"/>
          <p:cNvCxnSpPr/>
          <p:nvPr/>
        </p:nvCxnSpPr>
        <p:spPr>
          <a:xfrm>
            <a:off x="3690823" y="2177493"/>
            <a:ext cx="0" cy="295410"/>
          </a:xfrm>
          <a:prstGeom prst="line">
            <a:avLst/>
          </a:prstGeom>
          <a:noFill/>
          <a:ln w="6350" cap="flat" cmpd="sng" algn="ctr">
            <a:solidFill>
              <a:sysClr val="window" lastClr="FFFFFF">
                <a:lumMod val="65000"/>
              </a:sysClr>
            </a:solidFill>
            <a:prstDash val="sysDash"/>
            <a:miter lim="800000"/>
            <a:tailEnd type="oval"/>
          </a:ln>
          <a:effectLst/>
        </p:spPr>
      </p:cxnSp>
      <p:cxnSp>
        <p:nvCxnSpPr>
          <p:cNvPr id="45" name="Straight Connector 47"/>
          <p:cNvCxnSpPr/>
          <p:nvPr/>
        </p:nvCxnSpPr>
        <p:spPr>
          <a:xfrm flipH="1">
            <a:off x="2568661" y="2177491"/>
            <a:ext cx="1122165" cy="0"/>
          </a:xfrm>
          <a:prstGeom prst="line">
            <a:avLst/>
          </a:prstGeom>
          <a:noFill/>
          <a:ln w="6350" cap="flat" cmpd="sng" algn="ctr">
            <a:solidFill>
              <a:sysClr val="window" lastClr="FFFFFF">
                <a:lumMod val="65000"/>
              </a:sysClr>
            </a:solidFill>
            <a:prstDash val="sysDash"/>
            <a:miter lim="800000"/>
            <a:tailEnd type="diamond" w="lg" len="lg"/>
          </a:ln>
          <a:effectLst/>
        </p:spPr>
      </p:cxnSp>
      <p:cxnSp>
        <p:nvCxnSpPr>
          <p:cNvPr id="46" name="Straight Connector 48"/>
          <p:cNvCxnSpPr/>
          <p:nvPr/>
        </p:nvCxnSpPr>
        <p:spPr>
          <a:xfrm>
            <a:off x="4319785" y="3821963"/>
            <a:ext cx="0" cy="295410"/>
          </a:xfrm>
          <a:prstGeom prst="line">
            <a:avLst/>
          </a:prstGeom>
          <a:noFill/>
          <a:ln w="6350" cap="flat" cmpd="sng" algn="ctr">
            <a:solidFill>
              <a:sysClr val="window" lastClr="FFFFFF">
                <a:lumMod val="65000"/>
              </a:sysClr>
            </a:solidFill>
            <a:prstDash val="sysDash"/>
            <a:miter lim="800000"/>
            <a:headEnd type="oval"/>
            <a:tailEnd type="none"/>
          </a:ln>
          <a:effectLst/>
        </p:spPr>
      </p:cxnSp>
      <p:cxnSp>
        <p:nvCxnSpPr>
          <p:cNvPr id="47" name="Straight Connector 49"/>
          <p:cNvCxnSpPr/>
          <p:nvPr/>
        </p:nvCxnSpPr>
        <p:spPr>
          <a:xfrm flipH="1">
            <a:off x="2545124" y="4117377"/>
            <a:ext cx="1768254" cy="0"/>
          </a:xfrm>
          <a:prstGeom prst="line">
            <a:avLst/>
          </a:prstGeom>
          <a:noFill/>
          <a:ln w="6350" cap="flat" cmpd="sng" algn="ctr">
            <a:solidFill>
              <a:sysClr val="window" lastClr="FFFFFF">
                <a:lumMod val="65000"/>
              </a:sysClr>
            </a:solidFill>
            <a:prstDash val="sysDash"/>
            <a:miter lim="800000"/>
            <a:tailEnd type="diamond" w="lg" len="lg"/>
          </a:ln>
          <a:effectLst/>
        </p:spPr>
      </p:cxnSp>
      <p:sp>
        <p:nvSpPr>
          <p:cNvPr id="48" name="Content Placeholder 2"/>
          <p:cNvSpPr txBox="1"/>
          <p:nvPr/>
        </p:nvSpPr>
        <p:spPr>
          <a:xfrm>
            <a:off x="1975611" y="1925260"/>
            <a:ext cx="455538" cy="369332"/>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D5BB3">
                  <a:lumMod val="75000"/>
                </a:srgbClr>
              </a:buClr>
              <a:buSzPct val="145000"/>
              <a:buFont typeface="Arial" panose="020B0604020202020204"/>
              <a:buNone/>
              <a:defRPr/>
            </a:pPr>
            <a:r>
              <a:rPr kumimoji="0" lang="zh-CN" altLang="en-US" sz="1200" b="0" i="0" u="none" strike="noStrike" kern="1200" cap="none" spc="0" normalizeH="0" baseline="0" noProof="0" dirty="0">
                <a:ln>
                  <a:noFill/>
                </a:ln>
                <a:solidFill>
                  <a:srgbClr val="1D5BB3"/>
                </a:solidFill>
                <a:effectLst/>
                <a:uLnTx/>
                <a:uFillTx/>
                <a:latin typeface="Calibri" panose="020F0502020204030204"/>
                <a:ea typeface="宋体" panose="02010600030101010101" pitchFamily="2" charset="-122"/>
                <a:cs typeface="+mn-ea"/>
                <a:sym typeface="Arial" panose="020B0604020202020204" pitchFamily="34" charset="0"/>
              </a:rPr>
              <a:t>文字内容</a:t>
            </a:r>
            <a:endParaRPr kumimoji="0" lang="en-US" sz="1200" b="0" i="0" u="none" strike="noStrike" kern="1200" cap="none" spc="0" normalizeH="0" baseline="0" noProof="0" dirty="0">
              <a:ln>
                <a:noFill/>
              </a:ln>
              <a:solidFill>
                <a:sysClr val="window" lastClr="FFFFFF">
                  <a:lumMod val="65000"/>
                </a:sysClr>
              </a:solidFill>
              <a:effectLst/>
              <a:uLnTx/>
              <a:uFillTx/>
              <a:latin typeface="Calibri" panose="020F0502020204030204"/>
              <a:ea typeface="+mn-ea"/>
              <a:cs typeface="+mn-cs"/>
              <a:sym typeface="Arial" panose="020B0604020202020204" pitchFamily="34" charset="0"/>
            </a:endParaRPr>
          </a:p>
        </p:txBody>
      </p:sp>
      <p:sp>
        <p:nvSpPr>
          <p:cNvPr id="49" name="Content Placeholder 2"/>
          <p:cNvSpPr txBox="1"/>
          <p:nvPr/>
        </p:nvSpPr>
        <p:spPr>
          <a:xfrm>
            <a:off x="1975611" y="3863554"/>
            <a:ext cx="455538" cy="369332"/>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D5BB3">
                  <a:lumMod val="75000"/>
                </a:srgbClr>
              </a:buClr>
              <a:buSzPct val="145000"/>
              <a:buFont typeface="Arial" panose="020B0604020202020204"/>
              <a:buNone/>
              <a:defRPr/>
            </a:pPr>
            <a:r>
              <a:rPr kumimoji="0" lang="zh-CN" altLang="en-US" sz="1200" b="0" i="0" u="none" strike="noStrike" kern="1200" cap="none" spc="0" normalizeH="0" baseline="0" noProof="0" dirty="0">
                <a:ln>
                  <a:noFill/>
                </a:ln>
                <a:solidFill>
                  <a:srgbClr val="FFC000"/>
                </a:solidFill>
                <a:effectLst/>
                <a:uLnTx/>
                <a:uFillTx/>
                <a:latin typeface="Calibri" panose="020F0502020204030204"/>
                <a:ea typeface="宋体" panose="02010600030101010101" pitchFamily="2" charset="-122"/>
                <a:cs typeface="+mn-ea"/>
                <a:sym typeface="Arial" panose="020B0604020202020204" pitchFamily="34" charset="0"/>
              </a:rPr>
              <a:t>文字内容</a:t>
            </a:r>
            <a:endParaRPr kumimoji="0" lang="en-US" sz="1200" b="0" i="0" u="none" strike="noStrike" kern="1200" cap="none" spc="0" normalizeH="0" baseline="0" noProof="0" dirty="0">
              <a:ln>
                <a:noFill/>
              </a:ln>
              <a:solidFill>
                <a:srgbClr val="FFC000"/>
              </a:solidFill>
              <a:effectLst/>
              <a:uLnTx/>
              <a:uFillTx/>
              <a:latin typeface="Calibri" panose="020F0502020204030204"/>
              <a:ea typeface="+mn-ea"/>
              <a:cs typeface="+mn-cs"/>
              <a:sym typeface="Arial" panose="020B0604020202020204" pitchFamily="34" charset="0"/>
            </a:endParaRPr>
          </a:p>
        </p:txBody>
      </p:sp>
      <p:cxnSp>
        <p:nvCxnSpPr>
          <p:cNvPr id="50" name="Straight Connector 52"/>
          <p:cNvCxnSpPr/>
          <p:nvPr/>
        </p:nvCxnSpPr>
        <p:spPr>
          <a:xfrm>
            <a:off x="6283320" y="2169787"/>
            <a:ext cx="0" cy="295410"/>
          </a:xfrm>
          <a:prstGeom prst="line">
            <a:avLst/>
          </a:prstGeom>
          <a:noFill/>
          <a:ln w="6350" cap="flat" cmpd="sng" algn="ctr">
            <a:solidFill>
              <a:sysClr val="window" lastClr="FFFFFF">
                <a:lumMod val="65000"/>
              </a:sysClr>
            </a:solidFill>
            <a:prstDash val="sysDash"/>
            <a:miter lim="800000"/>
            <a:tailEnd type="oval"/>
          </a:ln>
          <a:effectLst/>
        </p:spPr>
      </p:cxnSp>
      <p:cxnSp>
        <p:nvCxnSpPr>
          <p:cNvPr id="51" name="Straight Connector 53"/>
          <p:cNvCxnSpPr/>
          <p:nvPr/>
        </p:nvCxnSpPr>
        <p:spPr>
          <a:xfrm flipH="1">
            <a:off x="5161156" y="2169785"/>
            <a:ext cx="1122165" cy="0"/>
          </a:xfrm>
          <a:prstGeom prst="line">
            <a:avLst/>
          </a:prstGeom>
          <a:noFill/>
          <a:ln w="6350" cap="flat" cmpd="sng" algn="ctr">
            <a:solidFill>
              <a:sysClr val="window" lastClr="FFFFFF">
                <a:lumMod val="65000"/>
              </a:sysClr>
            </a:solidFill>
            <a:prstDash val="sysDash"/>
            <a:miter lim="800000"/>
            <a:tailEnd type="diamond" w="lg" len="lg"/>
          </a:ln>
          <a:effectLst/>
        </p:spPr>
      </p:cxnSp>
      <p:cxnSp>
        <p:nvCxnSpPr>
          <p:cNvPr id="52" name="Straight Connector 54"/>
          <p:cNvCxnSpPr/>
          <p:nvPr/>
        </p:nvCxnSpPr>
        <p:spPr>
          <a:xfrm>
            <a:off x="6936451" y="3814257"/>
            <a:ext cx="0" cy="295410"/>
          </a:xfrm>
          <a:prstGeom prst="line">
            <a:avLst/>
          </a:prstGeom>
          <a:noFill/>
          <a:ln w="6350" cap="flat" cmpd="sng" algn="ctr">
            <a:solidFill>
              <a:sysClr val="window" lastClr="FFFFFF">
                <a:lumMod val="65000"/>
              </a:sysClr>
            </a:solidFill>
            <a:prstDash val="sysDash"/>
            <a:miter lim="800000"/>
            <a:headEnd type="oval"/>
            <a:tailEnd type="none"/>
          </a:ln>
          <a:effectLst/>
        </p:spPr>
      </p:cxnSp>
      <p:cxnSp>
        <p:nvCxnSpPr>
          <p:cNvPr id="53" name="Straight Connector 55"/>
          <p:cNvCxnSpPr/>
          <p:nvPr/>
        </p:nvCxnSpPr>
        <p:spPr>
          <a:xfrm flipH="1">
            <a:off x="5149699" y="4109670"/>
            <a:ext cx="1798224" cy="0"/>
          </a:xfrm>
          <a:prstGeom prst="line">
            <a:avLst/>
          </a:prstGeom>
          <a:noFill/>
          <a:ln w="6350" cap="flat" cmpd="sng" algn="ctr">
            <a:solidFill>
              <a:sysClr val="window" lastClr="FFFFFF">
                <a:lumMod val="65000"/>
              </a:sysClr>
            </a:solidFill>
            <a:prstDash val="sysDash"/>
            <a:miter lim="800000"/>
            <a:tailEnd type="diamond" w="lg" len="lg"/>
          </a:ln>
          <a:effectLst/>
        </p:spPr>
      </p:cxnSp>
      <p:sp>
        <p:nvSpPr>
          <p:cNvPr id="54" name="Content Placeholder 2"/>
          <p:cNvSpPr txBox="1"/>
          <p:nvPr/>
        </p:nvSpPr>
        <p:spPr>
          <a:xfrm>
            <a:off x="4568106" y="1916832"/>
            <a:ext cx="455538" cy="369332"/>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D5BB3">
                  <a:lumMod val="75000"/>
                </a:srgbClr>
              </a:buClr>
              <a:buSzPct val="145000"/>
              <a:buFont typeface="Arial" panose="020B0604020202020204"/>
              <a:buNone/>
              <a:defRPr/>
            </a:pPr>
            <a:r>
              <a:rPr kumimoji="0" lang="zh-CN" altLang="en-US" sz="1200" b="0" i="0" u="none" strike="noStrike" kern="1200" cap="none" spc="0" normalizeH="0" baseline="0" noProof="0" dirty="0">
                <a:ln>
                  <a:noFill/>
                </a:ln>
                <a:solidFill>
                  <a:srgbClr val="1D5BB3"/>
                </a:solidFill>
                <a:effectLst/>
                <a:uLnTx/>
                <a:uFillTx/>
                <a:latin typeface="Calibri" panose="020F0502020204030204"/>
                <a:ea typeface="宋体" panose="02010600030101010101" pitchFamily="2" charset="-122"/>
                <a:cs typeface="+mn-ea"/>
                <a:sym typeface="Arial" panose="020B0604020202020204" pitchFamily="34" charset="0"/>
              </a:rPr>
              <a:t>文字内容</a:t>
            </a:r>
            <a:endParaRPr kumimoji="0" lang="en-US" sz="1200" b="0" i="0" u="none" strike="noStrike" kern="1200" cap="none" spc="0" normalizeH="0" baseline="0" noProof="0" dirty="0">
              <a:ln>
                <a:noFill/>
              </a:ln>
              <a:solidFill>
                <a:srgbClr val="1D5BB3"/>
              </a:solidFill>
              <a:effectLst/>
              <a:uLnTx/>
              <a:uFillTx/>
              <a:latin typeface="Calibri" panose="020F0502020204030204"/>
              <a:ea typeface="+mn-ea"/>
              <a:cs typeface="+mn-cs"/>
              <a:sym typeface="Arial" panose="020B0604020202020204" pitchFamily="34" charset="0"/>
            </a:endParaRPr>
          </a:p>
        </p:txBody>
      </p:sp>
      <p:sp>
        <p:nvSpPr>
          <p:cNvPr id="55" name="Content Placeholder 2"/>
          <p:cNvSpPr txBox="1"/>
          <p:nvPr/>
        </p:nvSpPr>
        <p:spPr>
          <a:xfrm>
            <a:off x="4568109" y="3867930"/>
            <a:ext cx="455536" cy="369332"/>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
                <a:srgbClr val="1D5BB3">
                  <a:lumMod val="75000"/>
                </a:srgbClr>
              </a:buClr>
              <a:buSzPct val="145000"/>
              <a:buFont typeface="Arial" panose="020B0604020202020204"/>
              <a:buNone/>
              <a:defRPr/>
            </a:pPr>
            <a:r>
              <a:rPr kumimoji="0" lang="zh-CN" altLang="en-US" sz="1200" b="0" i="0" u="none" strike="noStrike" kern="1200" cap="none" spc="0" normalizeH="0" baseline="0" noProof="0" dirty="0">
                <a:ln>
                  <a:noFill/>
                </a:ln>
                <a:solidFill>
                  <a:srgbClr val="FFC000"/>
                </a:solidFill>
                <a:effectLst/>
                <a:uLnTx/>
                <a:uFillTx/>
                <a:latin typeface="Calibri" panose="020F0502020204030204"/>
                <a:ea typeface="宋体" panose="02010600030101010101" pitchFamily="2" charset="-122"/>
                <a:cs typeface="+mn-ea"/>
                <a:sym typeface="Arial" panose="020B0604020202020204" pitchFamily="34" charset="0"/>
              </a:rPr>
              <a:t>文字内容</a:t>
            </a:r>
            <a:endParaRPr kumimoji="0" lang="en-US" sz="1200" b="0" i="0" u="none" strike="noStrike" kern="1200" cap="none" spc="0" normalizeH="0" baseline="0" noProof="0" dirty="0">
              <a:ln>
                <a:noFill/>
              </a:ln>
              <a:solidFill>
                <a:srgbClr val="FFC000"/>
              </a:solidFill>
              <a:effectLst/>
              <a:uLnTx/>
              <a:uFillTx/>
              <a:latin typeface="Calibri" panose="020F0502020204030204"/>
              <a:ea typeface="+mn-ea"/>
              <a:cs typeface="+mn-cs"/>
              <a:sym typeface="Arial" panose="020B0604020202020204" pitchFamily="34" charset="0"/>
            </a:endParaRPr>
          </a:p>
        </p:txBody>
      </p:sp>
      <p:sp>
        <p:nvSpPr>
          <p:cNvPr id="56" name="Content Placeholder 2"/>
          <p:cNvSpPr txBox="1"/>
          <p:nvPr/>
        </p:nvSpPr>
        <p:spPr>
          <a:xfrm>
            <a:off x="1922469" y="4659361"/>
            <a:ext cx="1175829" cy="203133"/>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just" defTabSz="457200" rtl="0" eaLnBrk="1" fontAlgn="auto" latinLnBrk="0" hangingPunct="1">
              <a:lnSpc>
                <a:spcPct val="120000"/>
              </a:lnSpc>
              <a:spcBef>
                <a:spcPts val="0"/>
              </a:spcBef>
              <a:spcAft>
                <a:spcPts val="0"/>
              </a:spcAft>
              <a:buClr>
                <a:srgbClr val="1D5BB3">
                  <a:lumMod val="75000"/>
                </a:srgbClr>
              </a:buClr>
              <a:buSzPct val="145000"/>
              <a:buFont typeface="Arial" panose="020B0604020202020204"/>
              <a:buNone/>
              <a:defRPr/>
            </a:pPr>
            <a:r>
              <a:rPr kumimoji="0" lang="zh-CN" altLang="en-US" sz="1100" b="0" i="0" u="none" strike="noStrike" kern="1200" cap="none" spc="0" normalizeH="0" baseline="0" noProof="0">
                <a:ln>
                  <a:noFill/>
                </a:ln>
                <a:solidFill>
                  <a:sysClr val="window" lastClr="FFFFFF">
                    <a:lumMod val="65000"/>
                  </a:sysClr>
                </a:solidFill>
                <a:effectLst/>
                <a:uLnTx/>
                <a:uFillTx/>
                <a:latin typeface="Calibri" panose="020F0502020204030204"/>
                <a:ea typeface="宋体" panose="02010600030101010101" pitchFamily="2" charset="-122"/>
                <a:cs typeface="+mn-ea"/>
                <a:sym typeface="Arial" panose="020B0604020202020204" pitchFamily="34" charset="0"/>
              </a:rPr>
              <a:t>请替换文字内容</a:t>
            </a:r>
            <a:endParaRPr kumimoji="0" lang="en-US" sz="1100" b="1" i="0" u="none" strike="noStrike" kern="1200" cap="none" spc="0" normalizeH="0" baseline="0" noProof="0" dirty="0">
              <a:ln>
                <a:noFill/>
              </a:ln>
              <a:solidFill>
                <a:sysClr val="window" lastClr="FFFFFF">
                  <a:lumMod val="65000"/>
                </a:sysClr>
              </a:solidFill>
              <a:effectLst/>
              <a:uLnTx/>
              <a:uFillTx/>
              <a:latin typeface="Calibri" panose="020F0502020204030204"/>
              <a:ea typeface="+mn-ea"/>
              <a:cs typeface="+mn-cs"/>
              <a:sym typeface="Arial" panose="020B0604020202020204" pitchFamily="34" charset="0"/>
            </a:endParaRPr>
          </a:p>
        </p:txBody>
      </p:sp>
      <p:sp>
        <p:nvSpPr>
          <p:cNvPr id="57" name="Content Placeholder 2"/>
          <p:cNvSpPr txBox="1"/>
          <p:nvPr/>
        </p:nvSpPr>
        <p:spPr>
          <a:xfrm>
            <a:off x="1922470" y="4866278"/>
            <a:ext cx="1453795" cy="33239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just" defTabSz="457200" rtl="0" eaLnBrk="1" fontAlgn="auto" latinLnBrk="0" hangingPunct="1">
              <a:lnSpc>
                <a:spcPct val="120000"/>
              </a:lnSpc>
              <a:spcBef>
                <a:spcPts val="0"/>
              </a:spcBef>
              <a:spcAft>
                <a:spcPts val="0"/>
              </a:spcAft>
              <a:buClr>
                <a:srgbClr val="1D5BB3">
                  <a:lumMod val="75000"/>
                </a:srgbClr>
              </a:buClr>
              <a:buSzPct val="145000"/>
              <a:buFont typeface="Arial" panose="020B0604020202020204"/>
              <a:buNone/>
              <a:defRPr/>
            </a:pPr>
            <a:r>
              <a:rPr kumimoji="0" lang="zh-CN" altLang="en-US" sz="600" b="0" i="0" u="none" strike="noStrike" kern="1200" cap="none" spc="0" normalizeH="0" baseline="0" noProof="0">
                <a:ln>
                  <a:noFill/>
                </a:ln>
                <a:solidFill>
                  <a:sysClr val="window" lastClr="FFFFFF">
                    <a:lumMod val="65000"/>
                  </a:sysClr>
                </a:solidFill>
                <a:effectLst/>
                <a:uLnTx/>
                <a:uFillTx/>
                <a:latin typeface="Calibri" panose="020F0502020204030204"/>
                <a:ea typeface="宋体" panose="02010600030101010101" pitchFamily="2" charset="-122"/>
                <a:cs typeface="+mn-ea"/>
                <a:sym typeface="Arial" panose="020B0604020202020204" pitchFamily="34" charset="0"/>
              </a:rPr>
              <a:t>请替换文字内容</a:t>
            </a:r>
            <a:r>
              <a:rPr kumimoji="0" lang="zh-CN" altLang="en-US" sz="600" b="0" i="0" u="none" strike="noStrike" kern="1200" cap="none" spc="0" normalizeH="0" baseline="0" noProof="0" dirty="0">
                <a:ln>
                  <a:noFill/>
                </a:ln>
                <a:solidFill>
                  <a:sysClr val="window" lastClr="FFFFFF">
                    <a:lumMod val="65000"/>
                  </a:sysClr>
                </a:solidFill>
                <a:effectLst/>
                <a:uLnTx/>
                <a:uFillTx/>
                <a:latin typeface="Calibri" panose="020F0502020204030204"/>
                <a:ea typeface="宋体" panose="02010600030101010101" pitchFamily="2" charset="-122"/>
                <a:cs typeface="+mn-ea"/>
                <a:sym typeface="Arial" panose="020B0604020202020204" pitchFamily="34" charset="0"/>
              </a:rPr>
              <a:t>，点击添加相关标题文字，修改文字内容，也可以直接复制你的内容到此。</a:t>
            </a:r>
            <a:endParaRPr kumimoji="0" lang="en-US" sz="600" b="1" i="0" u="none" strike="noStrike" kern="1200" cap="none" spc="0" normalizeH="0" baseline="0" noProof="0" dirty="0">
              <a:ln>
                <a:noFill/>
              </a:ln>
              <a:solidFill>
                <a:sysClr val="window" lastClr="FFFFFF">
                  <a:lumMod val="65000"/>
                </a:sysClr>
              </a:solidFill>
              <a:effectLst/>
              <a:uLnTx/>
              <a:uFillTx/>
              <a:latin typeface="Calibri" panose="020F0502020204030204"/>
              <a:ea typeface="+mn-ea"/>
              <a:cs typeface="+mn-cs"/>
              <a:sym typeface="Arial" panose="020B0604020202020204" pitchFamily="34" charset="0"/>
            </a:endParaRPr>
          </a:p>
        </p:txBody>
      </p:sp>
      <p:sp>
        <p:nvSpPr>
          <p:cNvPr id="58" name="Content Placeholder 2"/>
          <p:cNvSpPr txBox="1"/>
          <p:nvPr/>
        </p:nvSpPr>
        <p:spPr>
          <a:xfrm>
            <a:off x="4018613" y="4659361"/>
            <a:ext cx="1175829" cy="203133"/>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just" defTabSz="457200" rtl="0" eaLnBrk="1" fontAlgn="auto" latinLnBrk="0" hangingPunct="1">
              <a:lnSpc>
                <a:spcPct val="120000"/>
              </a:lnSpc>
              <a:spcBef>
                <a:spcPts val="0"/>
              </a:spcBef>
              <a:spcAft>
                <a:spcPts val="0"/>
              </a:spcAft>
              <a:buClr>
                <a:srgbClr val="1D5BB3">
                  <a:lumMod val="75000"/>
                </a:srgbClr>
              </a:buClr>
              <a:buSzPct val="145000"/>
              <a:buFont typeface="Arial" panose="020B0604020202020204"/>
              <a:buNone/>
              <a:defRPr/>
            </a:pPr>
            <a:r>
              <a:rPr kumimoji="0" lang="zh-CN" altLang="en-US" sz="1100" b="0" i="0" u="none" strike="noStrike" kern="1200" cap="none" spc="0" normalizeH="0" baseline="0" noProof="0">
                <a:ln>
                  <a:noFill/>
                </a:ln>
                <a:solidFill>
                  <a:sysClr val="window" lastClr="FFFFFF">
                    <a:lumMod val="65000"/>
                  </a:sysClr>
                </a:solidFill>
                <a:effectLst/>
                <a:uLnTx/>
                <a:uFillTx/>
                <a:latin typeface="Calibri" panose="020F0502020204030204"/>
                <a:ea typeface="宋体" panose="02010600030101010101" pitchFamily="2" charset="-122"/>
                <a:cs typeface="+mn-ea"/>
                <a:sym typeface="Arial" panose="020B0604020202020204" pitchFamily="34" charset="0"/>
              </a:rPr>
              <a:t>请替换文字内容</a:t>
            </a:r>
            <a:endParaRPr kumimoji="0" lang="en-US" sz="1100" b="1" i="0" u="none" strike="noStrike" kern="1200" cap="none" spc="0" normalizeH="0" baseline="0" noProof="0" dirty="0">
              <a:ln>
                <a:noFill/>
              </a:ln>
              <a:solidFill>
                <a:sysClr val="window" lastClr="FFFFFF">
                  <a:lumMod val="65000"/>
                </a:sysClr>
              </a:solidFill>
              <a:effectLst/>
              <a:uLnTx/>
              <a:uFillTx/>
              <a:latin typeface="Calibri" panose="020F0502020204030204"/>
              <a:ea typeface="+mn-ea"/>
              <a:cs typeface="+mn-cs"/>
              <a:sym typeface="Arial" panose="020B0604020202020204" pitchFamily="34" charset="0"/>
            </a:endParaRPr>
          </a:p>
        </p:txBody>
      </p:sp>
      <p:sp>
        <p:nvSpPr>
          <p:cNvPr id="59" name="Content Placeholder 2"/>
          <p:cNvSpPr txBox="1"/>
          <p:nvPr/>
        </p:nvSpPr>
        <p:spPr>
          <a:xfrm>
            <a:off x="4018613" y="4866278"/>
            <a:ext cx="1453795" cy="33239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just" defTabSz="457200" rtl="0" eaLnBrk="1" fontAlgn="auto" latinLnBrk="0" hangingPunct="1">
              <a:lnSpc>
                <a:spcPct val="120000"/>
              </a:lnSpc>
              <a:spcBef>
                <a:spcPts val="0"/>
              </a:spcBef>
              <a:spcAft>
                <a:spcPts val="0"/>
              </a:spcAft>
              <a:buClr>
                <a:srgbClr val="1D5BB3">
                  <a:lumMod val="75000"/>
                </a:srgbClr>
              </a:buClr>
              <a:buSzPct val="145000"/>
              <a:buFont typeface="Arial" panose="020B0604020202020204"/>
              <a:buNone/>
              <a:defRPr/>
            </a:pPr>
            <a:r>
              <a:rPr kumimoji="0" lang="zh-CN" altLang="en-US" sz="600" b="0" i="0" u="none" strike="noStrike" kern="1200" cap="none" spc="0" normalizeH="0" baseline="0" noProof="0">
                <a:ln>
                  <a:noFill/>
                </a:ln>
                <a:solidFill>
                  <a:sysClr val="window" lastClr="FFFFFF">
                    <a:lumMod val="65000"/>
                  </a:sysClr>
                </a:solidFill>
                <a:effectLst/>
                <a:uLnTx/>
                <a:uFillTx/>
                <a:latin typeface="Calibri" panose="020F0502020204030204"/>
                <a:ea typeface="宋体" panose="02010600030101010101" pitchFamily="2" charset="-122"/>
                <a:cs typeface="+mn-ea"/>
                <a:sym typeface="Arial" panose="020B0604020202020204" pitchFamily="34" charset="0"/>
              </a:rPr>
              <a:t>请替换文字内容</a:t>
            </a:r>
            <a:r>
              <a:rPr kumimoji="0" lang="zh-CN" altLang="en-US" sz="600" b="0" i="0" u="none" strike="noStrike" kern="1200" cap="none" spc="0" normalizeH="0" baseline="0" noProof="0" dirty="0">
                <a:ln>
                  <a:noFill/>
                </a:ln>
                <a:solidFill>
                  <a:sysClr val="window" lastClr="FFFFFF">
                    <a:lumMod val="65000"/>
                  </a:sysClr>
                </a:solidFill>
                <a:effectLst/>
                <a:uLnTx/>
                <a:uFillTx/>
                <a:latin typeface="Calibri" panose="020F0502020204030204"/>
                <a:ea typeface="宋体" panose="02010600030101010101" pitchFamily="2" charset="-122"/>
                <a:cs typeface="+mn-ea"/>
                <a:sym typeface="Arial" panose="020B0604020202020204" pitchFamily="34" charset="0"/>
              </a:rPr>
              <a:t>，点击添加相关标题文字，修改文字内容，也可以直接复制你的内容到此。</a:t>
            </a:r>
            <a:endParaRPr kumimoji="0" lang="en-US" sz="600" b="1" i="0" u="none" strike="noStrike" kern="1200" cap="none" spc="0" normalizeH="0" baseline="0" noProof="0" dirty="0">
              <a:ln>
                <a:noFill/>
              </a:ln>
              <a:solidFill>
                <a:sysClr val="window" lastClr="FFFFFF">
                  <a:lumMod val="65000"/>
                </a:sysClr>
              </a:solidFill>
              <a:effectLst/>
              <a:uLnTx/>
              <a:uFillTx/>
              <a:latin typeface="Calibri" panose="020F0502020204030204"/>
              <a:ea typeface="+mn-ea"/>
              <a:cs typeface="+mn-cs"/>
              <a:sym typeface="Arial" panose="020B0604020202020204" pitchFamily="34" charset="0"/>
            </a:endParaRPr>
          </a:p>
        </p:txBody>
      </p:sp>
      <p:sp>
        <p:nvSpPr>
          <p:cNvPr id="60" name="Content Placeholder 2"/>
          <p:cNvSpPr txBox="1"/>
          <p:nvPr/>
        </p:nvSpPr>
        <p:spPr>
          <a:xfrm>
            <a:off x="6114755" y="4659361"/>
            <a:ext cx="1175829" cy="203133"/>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just" defTabSz="457200" rtl="0" eaLnBrk="1" fontAlgn="auto" latinLnBrk="0" hangingPunct="1">
              <a:lnSpc>
                <a:spcPct val="120000"/>
              </a:lnSpc>
              <a:spcBef>
                <a:spcPts val="0"/>
              </a:spcBef>
              <a:spcAft>
                <a:spcPts val="0"/>
              </a:spcAft>
              <a:buClr>
                <a:srgbClr val="1D5BB3">
                  <a:lumMod val="75000"/>
                </a:srgbClr>
              </a:buClr>
              <a:buSzPct val="145000"/>
              <a:buFont typeface="Arial" panose="020B0604020202020204"/>
              <a:buNone/>
              <a:defRPr/>
            </a:pPr>
            <a:r>
              <a:rPr kumimoji="0" lang="zh-CN" altLang="en-US" sz="1100" b="0" i="0" u="none" strike="noStrike" kern="1200" cap="none" spc="0" normalizeH="0" baseline="0" noProof="0">
                <a:ln>
                  <a:noFill/>
                </a:ln>
                <a:solidFill>
                  <a:sysClr val="window" lastClr="FFFFFF">
                    <a:lumMod val="65000"/>
                  </a:sysClr>
                </a:solidFill>
                <a:effectLst/>
                <a:uLnTx/>
                <a:uFillTx/>
                <a:latin typeface="Calibri" panose="020F0502020204030204"/>
                <a:ea typeface="宋体" panose="02010600030101010101" pitchFamily="2" charset="-122"/>
                <a:cs typeface="+mn-ea"/>
                <a:sym typeface="Arial" panose="020B0604020202020204" pitchFamily="34" charset="0"/>
              </a:rPr>
              <a:t>请替换文字内容</a:t>
            </a:r>
            <a:endParaRPr kumimoji="0" lang="en-US" sz="1100" b="1" i="0" u="none" strike="noStrike" kern="1200" cap="none" spc="0" normalizeH="0" baseline="0" noProof="0" dirty="0">
              <a:ln>
                <a:noFill/>
              </a:ln>
              <a:solidFill>
                <a:sysClr val="window" lastClr="FFFFFF">
                  <a:lumMod val="65000"/>
                </a:sysClr>
              </a:solidFill>
              <a:effectLst/>
              <a:uLnTx/>
              <a:uFillTx/>
              <a:latin typeface="Calibri" panose="020F0502020204030204"/>
              <a:ea typeface="+mn-ea"/>
              <a:cs typeface="+mn-cs"/>
              <a:sym typeface="Arial" panose="020B0604020202020204" pitchFamily="34" charset="0"/>
            </a:endParaRPr>
          </a:p>
        </p:txBody>
      </p:sp>
      <p:sp>
        <p:nvSpPr>
          <p:cNvPr id="61" name="Content Placeholder 2"/>
          <p:cNvSpPr txBox="1"/>
          <p:nvPr/>
        </p:nvSpPr>
        <p:spPr>
          <a:xfrm>
            <a:off x="6114755" y="4866278"/>
            <a:ext cx="1453795" cy="33239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just" defTabSz="457200" rtl="0" eaLnBrk="1" fontAlgn="auto" latinLnBrk="0" hangingPunct="1">
              <a:lnSpc>
                <a:spcPct val="120000"/>
              </a:lnSpc>
              <a:spcBef>
                <a:spcPts val="0"/>
              </a:spcBef>
              <a:spcAft>
                <a:spcPts val="0"/>
              </a:spcAft>
              <a:buClr>
                <a:srgbClr val="1D5BB3">
                  <a:lumMod val="75000"/>
                </a:srgbClr>
              </a:buClr>
              <a:buSzPct val="145000"/>
              <a:buFont typeface="Arial" panose="020B0604020202020204"/>
              <a:buNone/>
              <a:defRPr/>
            </a:pPr>
            <a:r>
              <a:rPr kumimoji="0" lang="zh-CN" altLang="en-US" sz="600" b="0" i="0" u="none" strike="noStrike" kern="1200" cap="none" spc="0" normalizeH="0" baseline="0" noProof="0">
                <a:ln>
                  <a:noFill/>
                </a:ln>
                <a:solidFill>
                  <a:sysClr val="window" lastClr="FFFFFF">
                    <a:lumMod val="65000"/>
                  </a:sysClr>
                </a:solidFill>
                <a:effectLst/>
                <a:uLnTx/>
                <a:uFillTx/>
                <a:latin typeface="Calibri" panose="020F0502020204030204"/>
                <a:ea typeface="宋体" panose="02010600030101010101" pitchFamily="2" charset="-122"/>
                <a:cs typeface="+mn-ea"/>
                <a:sym typeface="Arial" panose="020B0604020202020204" pitchFamily="34" charset="0"/>
              </a:rPr>
              <a:t>请替换文字内容</a:t>
            </a:r>
            <a:r>
              <a:rPr kumimoji="0" lang="zh-CN" altLang="en-US" sz="600" b="0" i="0" u="none" strike="noStrike" kern="1200" cap="none" spc="0" normalizeH="0" baseline="0" noProof="0" dirty="0">
                <a:ln>
                  <a:noFill/>
                </a:ln>
                <a:solidFill>
                  <a:sysClr val="window" lastClr="FFFFFF">
                    <a:lumMod val="65000"/>
                  </a:sysClr>
                </a:solidFill>
                <a:effectLst/>
                <a:uLnTx/>
                <a:uFillTx/>
                <a:latin typeface="Calibri" panose="020F0502020204030204"/>
                <a:ea typeface="宋体" panose="02010600030101010101" pitchFamily="2" charset="-122"/>
                <a:cs typeface="+mn-ea"/>
                <a:sym typeface="Arial" panose="020B0604020202020204" pitchFamily="34" charset="0"/>
              </a:rPr>
              <a:t>，点击添加相关标题文字，修改文字内容，也可以直接复制你的内容到此。</a:t>
            </a:r>
            <a:endParaRPr kumimoji="0" lang="en-US" sz="600" b="1" i="0" u="none" strike="noStrike" kern="1200" cap="none" spc="0" normalizeH="0" baseline="0" noProof="0" dirty="0">
              <a:ln>
                <a:noFill/>
              </a:ln>
              <a:solidFill>
                <a:sysClr val="window" lastClr="FFFFFF">
                  <a:lumMod val="65000"/>
                </a:sysClr>
              </a:solidFill>
              <a:effectLst/>
              <a:uLnTx/>
              <a:uFillTx/>
              <a:latin typeface="Calibri" panose="020F0502020204030204"/>
              <a:ea typeface="+mn-ea"/>
              <a:cs typeface="+mn-cs"/>
              <a:sym typeface="Arial" panose="020B0604020202020204" pitchFamily="34" charset="0"/>
            </a:endParaRPr>
          </a:p>
        </p:txBody>
      </p:sp>
      <p:sp>
        <p:nvSpPr>
          <p:cNvPr id="62" name="Content Placeholder 2"/>
          <p:cNvSpPr txBox="1"/>
          <p:nvPr/>
        </p:nvSpPr>
        <p:spPr>
          <a:xfrm>
            <a:off x="8210897" y="4659361"/>
            <a:ext cx="1175829" cy="203133"/>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just" defTabSz="457200" rtl="0" eaLnBrk="1" fontAlgn="auto" latinLnBrk="0" hangingPunct="1">
              <a:lnSpc>
                <a:spcPct val="120000"/>
              </a:lnSpc>
              <a:spcBef>
                <a:spcPts val="0"/>
              </a:spcBef>
              <a:spcAft>
                <a:spcPts val="0"/>
              </a:spcAft>
              <a:buClr>
                <a:srgbClr val="1D5BB3">
                  <a:lumMod val="75000"/>
                </a:srgbClr>
              </a:buClr>
              <a:buSzPct val="145000"/>
              <a:buFont typeface="Arial" panose="020B0604020202020204"/>
              <a:buNone/>
              <a:defRPr/>
            </a:pPr>
            <a:r>
              <a:rPr kumimoji="0" lang="zh-CN" altLang="en-US" sz="1100" b="0" i="0" u="none" strike="noStrike" kern="1200" cap="none" spc="0" normalizeH="0" baseline="0" noProof="0">
                <a:ln>
                  <a:noFill/>
                </a:ln>
                <a:solidFill>
                  <a:sysClr val="window" lastClr="FFFFFF">
                    <a:lumMod val="65000"/>
                  </a:sysClr>
                </a:solidFill>
                <a:effectLst/>
                <a:uLnTx/>
                <a:uFillTx/>
                <a:latin typeface="Calibri" panose="020F0502020204030204"/>
                <a:ea typeface="宋体" panose="02010600030101010101" pitchFamily="2" charset="-122"/>
                <a:cs typeface="+mn-ea"/>
                <a:sym typeface="Arial" panose="020B0604020202020204" pitchFamily="34" charset="0"/>
              </a:rPr>
              <a:t>请替换文字内容</a:t>
            </a:r>
            <a:endParaRPr kumimoji="0" lang="en-US" sz="1100" b="1" i="0" u="none" strike="noStrike" kern="1200" cap="none" spc="0" normalizeH="0" baseline="0" noProof="0" dirty="0">
              <a:ln>
                <a:noFill/>
              </a:ln>
              <a:solidFill>
                <a:sysClr val="window" lastClr="FFFFFF">
                  <a:lumMod val="65000"/>
                </a:sysClr>
              </a:solidFill>
              <a:effectLst/>
              <a:uLnTx/>
              <a:uFillTx/>
              <a:latin typeface="Calibri" panose="020F0502020204030204"/>
              <a:ea typeface="+mn-ea"/>
              <a:cs typeface="+mn-cs"/>
              <a:sym typeface="Arial" panose="020B0604020202020204" pitchFamily="34" charset="0"/>
            </a:endParaRPr>
          </a:p>
        </p:txBody>
      </p:sp>
      <p:sp>
        <p:nvSpPr>
          <p:cNvPr id="63" name="Content Placeholder 2"/>
          <p:cNvSpPr txBox="1"/>
          <p:nvPr/>
        </p:nvSpPr>
        <p:spPr>
          <a:xfrm>
            <a:off x="8210896" y="4866278"/>
            <a:ext cx="1453795" cy="33239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marL="0" marR="0" lvl="0" indent="0" algn="just" defTabSz="457200" rtl="0" eaLnBrk="1" fontAlgn="auto" latinLnBrk="0" hangingPunct="1">
              <a:lnSpc>
                <a:spcPct val="120000"/>
              </a:lnSpc>
              <a:spcBef>
                <a:spcPts val="0"/>
              </a:spcBef>
              <a:spcAft>
                <a:spcPts val="0"/>
              </a:spcAft>
              <a:buClr>
                <a:srgbClr val="1D5BB3">
                  <a:lumMod val="75000"/>
                </a:srgbClr>
              </a:buClr>
              <a:buSzPct val="145000"/>
              <a:buFont typeface="Arial" panose="020B0604020202020204"/>
              <a:buNone/>
              <a:defRPr/>
            </a:pPr>
            <a:r>
              <a:rPr kumimoji="0" lang="zh-CN" altLang="en-US" sz="600" b="0" i="0" u="none" strike="noStrike" kern="1200" cap="none" spc="0" normalizeH="0" baseline="0" noProof="0">
                <a:ln>
                  <a:noFill/>
                </a:ln>
                <a:solidFill>
                  <a:sysClr val="window" lastClr="FFFFFF">
                    <a:lumMod val="65000"/>
                  </a:sysClr>
                </a:solidFill>
                <a:effectLst/>
                <a:uLnTx/>
                <a:uFillTx/>
                <a:latin typeface="Calibri" panose="020F0502020204030204"/>
                <a:ea typeface="宋体" panose="02010600030101010101" pitchFamily="2" charset="-122"/>
                <a:cs typeface="+mn-ea"/>
                <a:sym typeface="Arial" panose="020B0604020202020204" pitchFamily="34" charset="0"/>
              </a:rPr>
              <a:t>请替换文字内容</a:t>
            </a:r>
            <a:r>
              <a:rPr kumimoji="0" lang="zh-CN" altLang="en-US" sz="600" b="0" i="0" u="none" strike="noStrike" kern="1200" cap="none" spc="0" normalizeH="0" baseline="0" noProof="0" dirty="0">
                <a:ln>
                  <a:noFill/>
                </a:ln>
                <a:solidFill>
                  <a:sysClr val="window" lastClr="FFFFFF">
                    <a:lumMod val="65000"/>
                  </a:sysClr>
                </a:solidFill>
                <a:effectLst/>
                <a:uLnTx/>
                <a:uFillTx/>
                <a:latin typeface="Calibri" panose="020F0502020204030204"/>
                <a:ea typeface="宋体" panose="02010600030101010101" pitchFamily="2" charset="-122"/>
                <a:cs typeface="+mn-ea"/>
                <a:sym typeface="Arial" panose="020B0604020202020204" pitchFamily="34" charset="0"/>
              </a:rPr>
              <a:t>，点击添加相关标题文字，修改文字内容，也可以直接复制你的内容到此。</a:t>
            </a:r>
            <a:endParaRPr kumimoji="0" lang="en-US" sz="600" b="1" i="0" u="none" strike="noStrike" kern="1200" cap="none" spc="0" normalizeH="0" baseline="0" noProof="0" dirty="0">
              <a:ln>
                <a:noFill/>
              </a:ln>
              <a:solidFill>
                <a:sysClr val="window" lastClr="FFFFFF">
                  <a:lumMod val="65000"/>
                </a:sysClr>
              </a:solidFill>
              <a:effectLst/>
              <a:uLnTx/>
              <a:uFillTx/>
              <a:latin typeface="Calibri" panose="020F0502020204030204"/>
              <a:ea typeface="+mn-ea"/>
              <a:cs typeface="+mn-cs"/>
              <a:sym typeface="Arial" panose="020B0604020202020204" pitchFamily="34" charset="0"/>
            </a:endParaRPr>
          </a:p>
        </p:txBody>
      </p:sp>
      <p:sp>
        <p:nvSpPr>
          <p:cNvPr id="64" name="标题 1"/>
          <p:cNvSpPr txBox="1"/>
          <p:nvPr/>
        </p:nvSpPr>
        <p:spPr>
          <a:xfrm>
            <a:off x="1224651" y="179620"/>
            <a:ext cx="9454235" cy="522514"/>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marL="171450" indent="-171450"/>
            <a:r>
              <a:rPr lang="zh-CN" altLang="en-US" dirty="0">
                <a:solidFill>
                  <a:schemeClr val="accent3"/>
                </a:solidFill>
              </a:rPr>
              <a:t>点</a:t>
            </a:r>
            <a:r>
              <a:rPr lang="zh-CN" altLang="en-US" dirty="0" smtClean="0">
                <a:solidFill>
                  <a:schemeClr val="accent3"/>
                </a:solidFill>
              </a:rPr>
              <a:t>击此处添加文字内容</a:t>
            </a:r>
            <a:endParaRPr lang="en-US" altLang="zh-CN" dirty="0">
              <a:solidFill>
                <a:schemeClr val="accent3"/>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 name="组合 79"/>
          <p:cNvGrpSpPr/>
          <p:nvPr/>
        </p:nvGrpSpPr>
        <p:grpSpPr>
          <a:xfrm>
            <a:off x="1039083" y="2353355"/>
            <a:ext cx="4782754" cy="1411619"/>
            <a:chOff x="1039083" y="2469469"/>
            <a:chExt cx="4782754" cy="1411619"/>
          </a:xfrm>
        </p:grpSpPr>
        <p:grpSp>
          <p:nvGrpSpPr>
            <p:cNvPr id="81" name="组合 80"/>
            <p:cNvGrpSpPr/>
            <p:nvPr/>
          </p:nvGrpSpPr>
          <p:grpSpPr>
            <a:xfrm>
              <a:off x="1112363" y="2469469"/>
              <a:ext cx="4709474" cy="868137"/>
              <a:chOff x="806160" y="2046513"/>
              <a:chExt cx="3927022" cy="723901"/>
            </a:xfrm>
          </p:grpSpPr>
          <p:sp>
            <p:nvSpPr>
              <p:cNvPr id="85" name="任意多边形 84"/>
              <p:cNvSpPr/>
              <p:nvPr/>
            </p:nvSpPr>
            <p:spPr>
              <a:xfrm>
                <a:off x="844261" y="2117271"/>
                <a:ext cx="3888921" cy="582384"/>
              </a:xfrm>
              <a:custGeom>
                <a:avLst/>
                <a:gdLst>
                  <a:gd name="connsiteX0" fmla="*/ 145596 w 3888921"/>
                  <a:gd name="connsiteY0" fmla="*/ 0 h 582384"/>
                  <a:gd name="connsiteX1" fmla="*/ 209472 w 3888921"/>
                  <a:gd name="connsiteY1" fmla="*/ 0 h 582384"/>
                  <a:gd name="connsiteX2" fmla="*/ 224391 w 3888921"/>
                  <a:gd name="connsiteY2" fmla="*/ 0 h 582384"/>
                  <a:gd name="connsiteX3" fmla="*/ 277956 w 3888921"/>
                  <a:gd name="connsiteY3" fmla="*/ 0 h 582384"/>
                  <a:gd name="connsiteX4" fmla="*/ 288267 w 3888921"/>
                  <a:gd name="connsiteY4" fmla="*/ 0 h 582384"/>
                  <a:gd name="connsiteX5" fmla="*/ 312846 w 3888921"/>
                  <a:gd name="connsiteY5" fmla="*/ 0 h 582384"/>
                  <a:gd name="connsiteX6" fmla="*/ 356751 w 3888921"/>
                  <a:gd name="connsiteY6" fmla="*/ 0 h 582384"/>
                  <a:gd name="connsiteX7" fmla="*/ 376723 w 3888921"/>
                  <a:gd name="connsiteY7" fmla="*/ 0 h 582384"/>
                  <a:gd name="connsiteX8" fmla="*/ 391641 w 3888921"/>
                  <a:gd name="connsiteY8" fmla="*/ 0 h 582384"/>
                  <a:gd name="connsiteX9" fmla="*/ 436790 w 3888921"/>
                  <a:gd name="connsiteY9" fmla="*/ 0 h 582384"/>
                  <a:gd name="connsiteX10" fmla="*/ 445206 w 3888921"/>
                  <a:gd name="connsiteY10" fmla="*/ 0 h 582384"/>
                  <a:gd name="connsiteX11" fmla="*/ 455517 w 3888921"/>
                  <a:gd name="connsiteY11" fmla="*/ 0 h 582384"/>
                  <a:gd name="connsiteX12" fmla="*/ 500666 w 3888921"/>
                  <a:gd name="connsiteY12" fmla="*/ 0 h 582384"/>
                  <a:gd name="connsiteX13" fmla="*/ 515584 w 3888921"/>
                  <a:gd name="connsiteY13" fmla="*/ 0 h 582384"/>
                  <a:gd name="connsiteX14" fmla="*/ 524001 w 3888921"/>
                  <a:gd name="connsiteY14" fmla="*/ 0 h 582384"/>
                  <a:gd name="connsiteX15" fmla="*/ 569150 w 3888921"/>
                  <a:gd name="connsiteY15" fmla="*/ 0 h 582384"/>
                  <a:gd name="connsiteX16" fmla="*/ 579460 w 3888921"/>
                  <a:gd name="connsiteY16" fmla="*/ 0 h 582384"/>
                  <a:gd name="connsiteX17" fmla="*/ 604040 w 3888921"/>
                  <a:gd name="connsiteY17" fmla="*/ 0 h 582384"/>
                  <a:gd name="connsiteX18" fmla="*/ 647944 w 3888921"/>
                  <a:gd name="connsiteY18" fmla="*/ 0 h 582384"/>
                  <a:gd name="connsiteX19" fmla="*/ 667916 w 3888921"/>
                  <a:gd name="connsiteY19" fmla="*/ 0 h 582384"/>
                  <a:gd name="connsiteX20" fmla="*/ 682835 w 3888921"/>
                  <a:gd name="connsiteY20" fmla="*/ 0 h 582384"/>
                  <a:gd name="connsiteX21" fmla="*/ 736400 w 3888921"/>
                  <a:gd name="connsiteY21" fmla="*/ 0 h 582384"/>
                  <a:gd name="connsiteX22" fmla="*/ 746711 w 3888921"/>
                  <a:gd name="connsiteY22" fmla="*/ 0 h 582384"/>
                  <a:gd name="connsiteX23" fmla="*/ 780924 w 3888921"/>
                  <a:gd name="connsiteY23" fmla="*/ 0 h 582384"/>
                  <a:gd name="connsiteX24" fmla="*/ 815195 w 3888921"/>
                  <a:gd name="connsiteY24" fmla="*/ 0 h 582384"/>
                  <a:gd name="connsiteX25" fmla="*/ 844800 w 3888921"/>
                  <a:gd name="connsiteY25" fmla="*/ 0 h 582384"/>
                  <a:gd name="connsiteX26" fmla="*/ 859719 w 3888921"/>
                  <a:gd name="connsiteY26" fmla="*/ 0 h 582384"/>
                  <a:gd name="connsiteX27" fmla="*/ 913284 w 3888921"/>
                  <a:gd name="connsiteY27" fmla="*/ 0 h 582384"/>
                  <a:gd name="connsiteX28" fmla="*/ 923595 w 3888921"/>
                  <a:gd name="connsiteY28" fmla="*/ 0 h 582384"/>
                  <a:gd name="connsiteX29" fmla="*/ 948174 w 3888921"/>
                  <a:gd name="connsiteY29" fmla="*/ 0 h 582384"/>
                  <a:gd name="connsiteX30" fmla="*/ 992079 w 3888921"/>
                  <a:gd name="connsiteY30" fmla="*/ 0 h 582384"/>
                  <a:gd name="connsiteX31" fmla="*/ 1012050 w 3888921"/>
                  <a:gd name="connsiteY31" fmla="*/ 0 h 582384"/>
                  <a:gd name="connsiteX32" fmla="*/ 1026969 w 3888921"/>
                  <a:gd name="connsiteY32" fmla="*/ 0 h 582384"/>
                  <a:gd name="connsiteX33" fmla="*/ 1042662 w 3888921"/>
                  <a:gd name="connsiteY33" fmla="*/ 0 h 582384"/>
                  <a:gd name="connsiteX34" fmla="*/ 1072118 w 3888921"/>
                  <a:gd name="connsiteY34" fmla="*/ 0 h 582384"/>
                  <a:gd name="connsiteX35" fmla="*/ 1080534 w 3888921"/>
                  <a:gd name="connsiteY35" fmla="*/ 0 h 582384"/>
                  <a:gd name="connsiteX36" fmla="*/ 1090845 w 3888921"/>
                  <a:gd name="connsiteY36" fmla="*/ 0 h 582384"/>
                  <a:gd name="connsiteX37" fmla="*/ 1106538 w 3888921"/>
                  <a:gd name="connsiteY37" fmla="*/ 0 h 582384"/>
                  <a:gd name="connsiteX38" fmla="*/ 1121457 w 3888921"/>
                  <a:gd name="connsiteY38" fmla="*/ 0 h 582384"/>
                  <a:gd name="connsiteX39" fmla="*/ 1135994 w 3888921"/>
                  <a:gd name="connsiteY39" fmla="*/ 0 h 582384"/>
                  <a:gd name="connsiteX40" fmla="*/ 1150912 w 3888921"/>
                  <a:gd name="connsiteY40" fmla="*/ 0 h 582384"/>
                  <a:gd name="connsiteX41" fmla="*/ 1159329 w 3888921"/>
                  <a:gd name="connsiteY41" fmla="*/ 0 h 582384"/>
                  <a:gd name="connsiteX42" fmla="*/ 1175022 w 3888921"/>
                  <a:gd name="connsiteY42" fmla="*/ 0 h 582384"/>
                  <a:gd name="connsiteX43" fmla="*/ 1185333 w 3888921"/>
                  <a:gd name="connsiteY43" fmla="*/ 0 h 582384"/>
                  <a:gd name="connsiteX44" fmla="*/ 1204478 w 3888921"/>
                  <a:gd name="connsiteY44" fmla="*/ 0 h 582384"/>
                  <a:gd name="connsiteX45" fmla="*/ 1209912 w 3888921"/>
                  <a:gd name="connsiteY45" fmla="*/ 0 h 582384"/>
                  <a:gd name="connsiteX46" fmla="*/ 1214789 w 3888921"/>
                  <a:gd name="connsiteY46" fmla="*/ 0 h 582384"/>
                  <a:gd name="connsiteX47" fmla="*/ 1239368 w 3888921"/>
                  <a:gd name="connsiteY47" fmla="*/ 0 h 582384"/>
                  <a:gd name="connsiteX48" fmla="*/ 1253817 w 3888921"/>
                  <a:gd name="connsiteY48" fmla="*/ 0 h 582384"/>
                  <a:gd name="connsiteX49" fmla="*/ 1273788 w 3888921"/>
                  <a:gd name="connsiteY49" fmla="*/ 0 h 582384"/>
                  <a:gd name="connsiteX50" fmla="*/ 1283272 w 3888921"/>
                  <a:gd name="connsiteY50" fmla="*/ 0 h 582384"/>
                  <a:gd name="connsiteX51" fmla="*/ 1288707 w 3888921"/>
                  <a:gd name="connsiteY51" fmla="*/ 0 h 582384"/>
                  <a:gd name="connsiteX52" fmla="*/ 1303244 w 3888921"/>
                  <a:gd name="connsiteY52" fmla="*/ 0 h 582384"/>
                  <a:gd name="connsiteX53" fmla="*/ 1318163 w 3888921"/>
                  <a:gd name="connsiteY53" fmla="*/ 0 h 582384"/>
                  <a:gd name="connsiteX54" fmla="*/ 1333856 w 3888921"/>
                  <a:gd name="connsiteY54" fmla="*/ 0 h 582384"/>
                  <a:gd name="connsiteX55" fmla="*/ 1342272 w 3888921"/>
                  <a:gd name="connsiteY55" fmla="*/ 0 h 582384"/>
                  <a:gd name="connsiteX56" fmla="*/ 1352583 w 3888921"/>
                  <a:gd name="connsiteY56" fmla="*/ 0 h 582384"/>
                  <a:gd name="connsiteX57" fmla="*/ 1371728 w 3888921"/>
                  <a:gd name="connsiteY57" fmla="*/ 0 h 582384"/>
                  <a:gd name="connsiteX58" fmla="*/ 1382039 w 3888921"/>
                  <a:gd name="connsiteY58" fmla="*/ 0 h 582384"/>
                  <a:gd name="connsiteX59" fmla="*/ 1397732 w 3888921"/>
                  <a:gd name="connsiteY59" fmla="*/ 0 h 582384"/>
                  <a:gd name="connsiteX60" fmla="*/ 1412650 w 3888921"/>
                  <a:gd name="connsiteY60" fmla="*/ 0 h 582384"/>
                  <a:gd name="connsiteX61" fmla="*/ 1421067 w 3888921"/>
                  <a:gd name="connsiteY61" fmla="*/ 0 h 582384"/>
                  <a:gd name="connsiteX62" fmla="*/ 1450523 w 3888921"/>
                  <a:gd name="connsiteY62" fmla="*/ 0 h 582384"/>
                  <a:gd name="connsiteX63" fmla="*/ 1466215 w 3888921"/>
                  <a:gd name="connsiteY63" fmla="*/ 0 h 582384"/>
                  <a:gd name="connsiteX64" fmla="*/ 1476526 w 3888921"/>
                  <a:gd name="connsiteY64" fmla="*/ 0 h 582384"/>
                  <a:gd name="connsiteX65" fmla="*/ 1501106 w 3888921"/>
                  <a:gd name="connsiteY65" fmla="*/ 0 h 582384"/>
                  <a:gd name="connsiteX66" fmla="*/ 1545010 w 3888921"/>
                  <a:gd name="connsiteY66" fmla="*/ 0 h 582384"/>
                  <a:gd name="connsiteX67" fmla="*/ 1564982 w 3888921"/>
                  <a:gd name="connsiteY67" fmla="*/ 0 h 582384"/>
                  <a:gd name="connsiteX68" fmla="*/ 1579901 w 3888921"/>
                  <a:gd name="connsiteY68" fmla="*/ 0 h 582384"/>
                  <a:gd name="connsiteX69" fmla="*/ 1633466 w 3888921"/>
                  <a:gd name="connsiteY69" fmla="*/ 0 h 582384"/>
                  <a:gd name="connsiteX70" fmla="*/ 1643777 w 3888921"/>
                  <a:gd name="connsiteY70" fmla="*/ 0 h 582384"/>
                  <a:gd name="connsiteX71" fmla="*/ 1677990 w 3888921"/>
                  <a:gd name="connsiteY71" fmla="*/ 0 h 582384"/>
                  <a:gd name="connsiteX72" fmla="*/ 1712261 w 3888921"/>
                  <a:gd name="connsiteY72" fmla="*/ 0 h 582384"/>
                  <a:gd name="connsiteX73" fmla="*/ 1741866 w 3888921"/>
                  <a:gd name="connsiteY73" fmla="*/ 0 h 582384"/>
                  <a:gd name="connsiteX74" fmla="*/ 1756785 w 3888921"/>
                  <a:gd name="connsiteY74" fmla="*/ 0 h 582384"/>
                  <a:gd name="connsiteX75" fmla="*/ 1810350 w 3888921"/>
                  <a:gd name="connsiteY75" fmla="*/ 0 h 582384"/>
                  <a:gd name="connsiteX76" fmla="*/ 1820661 w 3888921"/>
                  <a:gd name="connsiteY76" fmla="*/ 0 h 582384"/>
                  <a:gd name="connsiteX77" fmla="*/ 1845240 w 3888921"/>
                  <a:gd name="connsiteY77" fmla="*/ 0 h 582384"/>
                  <a:gd name="connsiteX78" fmla="*/ 1889145 w 3888921"/>
                  <a:gd name="connsiteY78" fmla="*/ 0 h 582384"/>
                  <a:gd name="connsiteX79" fmla="*/ 1909116 w 3888921"/>
                  <a:gd name="connsiteY79" fmla="*/ 0 h 582384"/>
                  <a:gd name="connsiteX80" fmla="*/ 1924035 w 3888921"/>
                  <a:gd name="connsiteY80" fmla="*/ 0 h 582384"/>
                  <a:gd name="connsiteX81" fmla="*/ 1969183 w 3888921"/>
                  <a:gd name="connsiteY81" fmla="*/ 0 h 582384"/>
                  <a:gd name="connsiteX82" fmla="*/ 1977600 w 3888921"/>
                  <a:gd name="connsiteY82" fmla="*/ 0 h 582384"/>
                  <a:gd name="connsiteX83" fmla="*/ 1987911 w 3888921"/>
                  <a:gd name="connsiteY83" fmla="*/ 0 h 582384"/>
                  <a:gd name="connsiteX84" fmla="*/ 2033059 w 3888921"/>
                  <a:gd name="connsiteY84" fmla="*/ 0 h 582384"/>
                  <a:gd name="connsiteX85" fmla="*/ 2047978 w 3888921"/>
                  <a:gd name="connsiteY85" fmla="*/ 0 h 582384"/>
                  <a:gd name="connsiteX86" fmla="*/ 2056395 w 3888921"/>
                  <a:gd name="connsiteY86" fmla="*/ 0 h 582384"/>
                  <a:gd name="connsiteX87" fmla="*/ 2078052 w 3888921"/>
                  <a:gd name="connsiteY87" fmla="*/ 0 h 582384"/>
                  <a:gd name="connsiteX88" fmla="*/ 2101544 w 3888921"/>
                  <a:gd name="connsiteY88" fmla="*/ 0 h 582384"/>
                  <a:gd name="connsiteX89" fmla="*/ 2111854 w 3888921"/>
                  <a:gd name="connsiteY89" fmla="*/ 0 h 582384"/>
                  <a:gd name="connsiteX90" fmla="*/ 2136434 w 3888921"/>
                  <a:gd name="connsiteY90" fmla="*/ 0 h 582384"/>
                  <a:gd name="connsiteX91" fmla="*/ 2141928 w 3888921"/>
                  <a:gd name="connsiteY91" fmla="*/ 0 h 582384"/>
                  <a:gd name="connsiteX92" fmla="*/ 2156847 w 3888921"/>
                  <a:gd name="connsiteY92" fmla="*/ 0 h 582384"/>
                  <a:gd name="connsiteX93" fmla="*/ 2180338 w 3888921"/>
                  <a:gd name="connsiteY93" fmla="*/ 0 h 582384"/>
                  <a:gd name="connsiteX94" fmla="*/ 2200310 w 3888921"/>
                  <a:gd name="connsiteY94" fmla="*/ 0 h 582384"/>
                  <a:gd name="connsiteX95" fmla="*/ 2210412 w 3888921"/>
                  <a:gd name="connsiteY95" fmla="*/ 0 h 582384"/>
                  <a:gd name="connsiteX96" fmla="*/ 2215228 w 3888921"/>
                  <a:gd name="connsiteY96" fmla="*/ 0 h 582384"/>
                  <a:gd name="connsiteX97" fmla="*/ 2220723 w 3888921"/>
                  <a:gd name="connsiteY97" fmla="*/ 0 h 582384"/>
                  <a:gd name="connsiteX98" fmla="*/ 2245302 w 3888921"/>
                  <a:gd name="connsiteY98" fmla="*/ 0 h 582384"/>
                  <a:gd name="connsiteX99" fmla="*/ 2268794 w 3888921"/>
                  <a:gd name="connsiteY99" fmla="*/ 0 h 582384"/>
                  <a:gd name="connsiteX100" fmla="*/ 2279104 w 3888921"/>
                  <a:gd name="connsiteY100" fmla="*/ 0 h 582384"/>
                  <a:gd name="connsiteX101" fmla="*/ 2289207 w 3888921"/>
                  <a:gd name="connsiteY101" fmla="*/ 0 h 582384"/>
                  <a:gd name="connsiteX102" fmla="*/ 2309179 w 3888921"/>
                  <a:gd name="connsiteY102" fmla="*/ 0 h 582384"/>
                  <a:gd name="connsiteX103" fmla="*/ 2324097 w 3888921"/>
                  <a:gd name="connsiteY103" fmla="*/ 0 h 582384"/>
                  <a:gd name="connsiteX104" fmla="*/ 2347589 w 3888921"/>
                  <a:gd name="connsiteY104" fmla="*/ 0 h 582384"/>
                  <a:gd name="connsiteX105" fmla="*/ 2369246 w 3888921"/>
                  <a:gd name="connsiteY105" fmla="*/ 0 h 582384"/>
                  <a:gd name="connsiteX106" fmla="*/ 2377662 w 3888921"/>
                  <a:gd name="connsiteY106" fmla="*/ 0 h 582384"/>
                  <a:gd name="connsiteX107" fmla="*/ 2387973 w 3888921"/>
                  <a:gd name="connsiteY107" fmla="*/ 0 h 582384"/>
                  <a:gd name="connsiteX108" fmla="*/ 2433122 w 3888921"/>
                  <a:gd name="connsiteY108" fmla="*/ 0 h 582384"/>
                  <a:gd name="connsiteX109" fmla="*/ 2448040 w 3888921"/>
                  <a:gd name="connsiteY109" fmla="*/ 0 h 582384"/>
                  <a:gd name="connsiteX110" fmla="*/ 2456457 w 3888921"/>
                  <a:gd name="connsiteY110" fmla="*/ 0 h 582384"/>
                  <a:gd name="connsiteX111" fmla="*/ 2501605 w 3888921"/>
                  <a:gd name="connsiteY111" fmla="*/ 0 h 582384"/>
                  <a:gd name="connsiteX112" fmla="*/ 2511917 w 3888921"/>
                  <a:gd name="connsiteY112" fmla="*/ 0 h 582384"/>
                  <a:gd name="connsiteX113" fmla="*/ 2536496 w 3888921"/>
                  <a:gd name="connsiteY113" fmla="*/ 0 h 582384"/>
                  <a:gd name="connsiteX114" fmla="*/ 2580400 w 3888921"/>
                  <a:gd name="connsiteY114" fmla="*/ 0 h 582384"/>
                  <a:gd name="connsiteX115" fmla="*/ 2600372 w 3888921"/>
                  <a:gd name="connsiteY115" fmla="*/ 0 h 582384"/>
                  <a:gd name="connsiteX116" fmla="*/ 2615291 w 3888921"/>
                  <a:gd name="connsiteY116" fmla="*/ 0 h 582384"/>
                  <a:gd name="connsiteX117" fmla="*/ 2668856 w 3888921"/>
                  <a:gd name="connsiteY117" fmla="*/ 0 h 582384"/>
                  <a:gd name="connsiteX118" fmla="*/ 2679167 w 3888921"/>
                  <a:gd name="connsiteY118" fmla="*/ 0 h 582384"/>
                  <a:gd name="connsiteX119" fmla="*/ 2713380 w 3888921"/>
                  <a:gd name="connsiteY119" fmla="*/ 0 h 582384"/>
                  <a:gd name="connsiteX120" fmla="*/ 2747650 w 3888921"/>
                  <a:gd name="connsiteY120" fmla="*/ 0 h 582384"/>
                  <a:gd name="connsiteX121" fmla="*/ 2777256 w 3888921"/>
                  <a:gd name="connsiteY121" fmla="*/ 0 h 582384"/>
                  <a:gd name="connsiteX122" fmla="*/ 2792175 w 3888921"/>
                  <a:gd name="connsiteY122" fmla="*/ 0 h 582384"/>
                  <a:gd name="connsiteX123" fmla="*/ 2845740 w 3888921"/>
                  <a:gd name="connsiteY123" fmla="*/ 0 h 582384"/>
                  <a:gd name="connsiteX124" fmla="*/ 2856051 w 3888921"/>
                  <a:gd name="connsiteY124" fmla="*/ 0 h 582384"/>
                  <a:gd name="connsiteX125" fmla="*/ 2858976 w 3888921"/>
                  <a:gd name="connsiteY125" fmla="*/ 0 h 582384"/>
                  <a:gd name="connsiteX126" fmla="*/ 2880630 w 3888921"/>
                  <a:gd name="connsiteY126" fmla="*/ 0 h 582384"/>
                  <a:gd name="connsiteX127" fmla="*/ 2922852 w 3888921"/>
                  <a:gd name="connsiteY127" fmla="*/ 0 h 582384"/>
                  <a:gd name="connsiteX128" fmla="*/ 2924535 w 3888921"/>
                  <a:gd name="connsiteY128" fmla="*/ 0 h 582384"/>
                  <a:gd name="connsiteX129" fmla="*/ 2937771 w 3888921"/>
                  <a:gd name="connsiteY129" fmla="*/ 0 h 582384"/>
                  <a:gd name="connsiteX130" fmla="*/ 2944506 w 3888921"/>
                  <a:gd name="connsiteY130" fmla="*/ 0 h 582384"/>
                  <a:gd name="connsiteX131" fmla="*/ 2959425 w 3888921"/>
                  <a:gd name="connsiteY131" fmla="*/ 0 h 582384"/>
                  <a:gd name="connsiteX132" fmla="*/ 2975118 w 3888921"/>
                  <a:gd name="connsiteY132" fmla="*/ 0 h 582384"/>
                  <a:gd name="connsiteX133" fmla="*/ 2991336 w 3888921"/>
                  <a:gd name="connsiteY133" fmla="*/ 0 h 582384"/>
                  <a:gd name="connsiteX134" fmla="*/ 3001647 w 3888921"/>
                  <a:gd name="connsiteY134" fmla="*/ 0 h 582384"/>
                  <a:gd name="connsiteX135" fmla="*/ 3004574 w 3888921"/>
                  <a:gd name="connsiteY135" fmla="*/ 0 h 582384"/>
                  <a:gd name="connsiteX136" fmla="*/ 3012990 w 3888921"/>
                  <a:gd name="connsiteY136" fmla="*/ 0 h 582384"/>
                  <a:gd name="connsiteX137" fmla="*/ 3023301 w 3888921"/>
                  <a:gd name="connsiteY137" fmla="*/ 0 h 582384"/>
                  <a:gd name="connsiteX138" fmla="*/ 3026226 w 3888921"/>
                  <a:gd name="connsiteY138" fmla="*/ 0 h 582384"/>
                  <a:gd name="connsiteX139" fmla="*/ 3038994 w 3888921"/>
                  <a:gd name="connsiteY139" fmla="*/ 0 h 582384"/>
                  <a:gd name="connsiteX140" fmla="*/ 3053913 w 3888921"/>
                  <a:gd name="connsiteY140" fmla="*/ 0 h 582384"/>
                  <a:gd name="connsiteX141" fmla="*/ 3068450 w 3888921"/>
                  <a:gd name="connsiteY141" fmla="*/ 0 h 582384"/>
                  <a:gd name="connsiteX142" fmla="*/ 3070131 w 3888921"/>
                  <a:gd name="connsiteY142" fmla="*/ 0 h 582384"/>
                  <a:gd name="connsiteX143" fmla="*/ 3083368 w 3888921"/>
                  <a:gd name="connsiteY143" fmla="*/ 0 h 582384"/>
                  <a:gd name="connsiteX144" fmla="*/ 3090102 w 3888921"/>
                  <a:gd name="connsiteY144" fmla="*/ 0 h 582384"/>
                  <a:gd name="connsiteX145" fmla="*/ 3091785 w 3888921"/>
                  <a:gd name="connsiteY145" fmla="*/ 0 h 582384"/>
                  <a:gd name="connsiteX146" fmla="*/ 3105021 w 3888921"/>
                  <a:gd name="connsiteY146" fmla="*/ 0 h 582384"/>
                  <a:gd name="connsiteX147" fmla="*/ 3107478 w 3888921"/>
                  <a:gd name="connsiteY147" fmla="*/ 0 h 582384"/>
                  <a:gd name="connsiteX148" fmla="*/ 3117789 w 3888921"/>
                  <a:gd name="connsiteY148" fmla="*/ 0 h 582384"/>
                  <a:gd name="connsiteX149" fmla="*/ 3136934 w 3888921"/>
                  <a:gd name="connsiteY149" fmla="*/ 0 h 582384"/>
                  <a:gd name="connsiteX150" fmla="*/ 3142368 w 3888921"/>
                  <a:gd name="connsiteY150" fmla="*/ 0 h 582384"/>
                  <a:gd name="connsiteX151" fmla="*/ 3147244 w 3888921"/>
                  <a:gd name="connsiteY151" fmla="*/ 0 h 582384"/>
                  <a:gd name="connsiteX152" fmla="*/ 3150170 w 3888921"/>
                  <a:gd name="connsiteY152" fmla="*/ 0 h 582384"/>
                  <a:gd name="connsiteX153" fmla="*/ 3158586 w 3888921"/>
                  <a:gd name="connsiteY153" fmla="*/ 0 h 582384"/>
                  <a:gd name="connsiteX154" fmla="*/ 3168897 w 3888921"/>
                  <a:gd name="connsiteY154" fmla="*/ 0 h 582384"/>
                  <a:gd name="connsiteX155" fmla="*/ 3171824 w 3888921"/>
                  <a:gd name="connsiteY155" fmla="*/ 0 h 582384"/>
                  <a:gd name="connsiteX156" fmla="*/ 3186273 w 3888921"/>
                  <a:gd name="connsiteY156" fmla="*/ 0 h 582384"/>
                  <a:gd name="connsiteX157" fmla="*/ 3206244 w 3888921"/>
                  <a:gd name="connsiteY157" fmla="*/ 0 h 582384"/>
                  <a:gd name="connsiteX158" fmla="*/ 3214046 w 3888921"/>
                  <a:gd name="connsiteY158" fmla="*/ 0 h 582384"/>
                  <a:gd name="connsiteX159" fmla="*/ 3215728 w 3888921"/>
                  <a:gd name="connsiteY159" fmla="*/ 0 h 582384"/>
                  <a:gd name="connsiteX160" fmla="*/ 3221163 w 3888921"/>
                  <a:gd name="connsiteY160" fmla="*/ 0 h 582384"/>
                  <a:gd name="connsiteX161" fmla="*/ 3228964 w 3888921"/>
                  <a:gd name="connsiteY161" fmla="*/ 0 h 582384"/>
                  <a:gd name="connsiteX162" fmla="*/ 3235700 w 3888921"/>
                  <a:gd name="connsiteY162" fmla="*/ 0 h 582384"/>
                  <a:gd name="connsiteX163" fmla="*/ 3237381 w 3888921"/>
                  <a:gd name="connsiteY163" fmla="*/ 0 h 582384"/>
                  <a:gd name="connsiteX164" fmla="*/ 3250618 w 3888921"/>
                  <a:gd name="connsiteY164" fmla="*/ 0 h 582384"/>
                  <a:gd name="connsiteX165" fmla="*/ 3266311 w 3888921"/>
                  <a:gd name="connsiteY165" fmla="*/ 0 h 582384"/>
                  <a:gd name="connsiteX166" fmla="*/ 3274728 w 3888921"/>
                  <a:gd name="connsiteY166" fmla="*/ 0 h 582384"/>
                  <a:gd name="connsiteX167" fmla="*/ 3282529 w 3888921"/>
                  <a:gd name="connsiteY167" fmla="*/ 0 h 582384"/>
                  <a:gd name="connsiteX168" fmla="*/ 3285039 w 3888921"/>
                  <a:gd name="connsiteY168" fmla="*/ 0 h 582384"/>
                  <a:gd name="connsiteX169" fmla="*/ 3292840 w 3888921"/>
                  <a:gd name="connsiteY169" fmla="*/ 0 h 582384"/>
                  <a:gd name="connsiteX170" fmla="*/ 3304184 w 3888921"/>
                  <a:gd name="connsiteY170" fmla="*/ 0 h 582384"/>
                  <a:gd name="connsiteX171" fmla="*/ 3314495 w 3888921"/>
                  <a:gd name="connsiteY171" fmla="*/ 0 h 582384"/>
                  <a:gd name="connsiteX172" fmla="*/ 3317420 w 3888921"/>
                  <a:gd name="connsiteY172" fmla="*/ 0 h 582384"/>
                  <a:gd name="connsiteX173" fmla="*/ 3330188 w 3888921"/>
                  <a:gd name="connsiteY173" fmla="*/ 0 h 582384"/>
                  <a:gd name="connsiteX174" fmla="*/ 3345106 w 3888921"/>
                  <a:gd name="connsiteY174" fmla="*/ 0 h 582384"/>
                  <a:gd name="connsiteX175" fmla="*/ 3353523 w 3888921"/>
                  <a:gd name="connsiteY175" fmla="*/ 0 h 582384"/>
                  <a:gd name="connsiteX176" fmla="*/ 3361324 w 3888921"/>
                  <a:gd name="connsiteY176" fmla="*/ 0 h 582384"/>
                  <a:gd name="connsiteX177" fmla="*/ 3381296 w 3888921"/>
                  <a:gd name="connsiteY177" fmla="*/ 0 h 582384"/>
                  <a:gd name="connsiteX178" fmla="*/ 3382978 w 3888921"/>
                  <a:gd name="connsiteY178" fmla="*/ 0 h 582384"/>
                  <a:gd name="connsiteX179" fmla="*/ 3396214 w 3888921"/>
                  <a:gd name="connsiteY179" fmla="*/ 0 h 582384"/>
                  <a:gd name="connsiteX180" fmla="*/ 3398671 w 3888921"/>
                  <a:gd name="connsiteY180" fmla="*/ 0 h 582384"/>
                  <a:gd name="connsiteX181" fmla="*/ 3408982 w 3888921"/>
                  <a:gd name="connsiteY181" fmla="*/ 0 h 582384"/>
                  <a:gd name="connsiteX182" fmla="*/ 3433561 w 3888921"/>
                  <a:gd name="connsiteY182" fmla="*/ 0 h 582384"/>
                  <a:gd name="connsiteX183" fmla="*/ 3449780 w 3888921"/>
                  <a:gd name="connsiteY183" fmla="*/ 0 h 582384"/>
                  <a:gd name="connsiteX184" fmla="*/ 3460090 w 3888921"/>
                  <a:gd name="connsiteY184" fmla="*/ 0 h 582384"/>
                  <a:gd name="connsiteX185" fmla="*/ 3477466 w 3888921"/>
                  <a:gd name="connsiteY185" fmla="*/ 0 h 582384"/>
                  <a:gd name="connsiteX186" fmla="*/ 3494304 w 3888921"/>
                  <a:gd name="connsiteY186" fmla="*/ 0 h 582384"/>
                  <a:gd name="connsiteX187" fmla="*/ 3497437 w 3888921"/>
                  <a:gd name="connsiteY187" fmla="*/ 0 h 582384"/>
                  <a:gd name="connsiteX188" fmla="*/ 3512356 w 3888921"/>
                  <a:gd name="connsiteY188" fmla="*/ 0 h 582384"/>
                  <a:gd name="connsiteX189" fmla="*/ 3528574 w 3888921"/>
                  <a:gd name="connsiteY189" fmla="*/ 0 h 582384"/>
                  <a:gd name="connsiteX190" fmla="*/ 3558180 w 3888921"/>
                  <a:gd name="connsiteY190" fmla="*/ 0 h 582384"/>
                  <a:gd name="connsiteX191" fmla="*/ 3565921 w 3888921"/>
                  <a:gd name="connsiteY191" fmla="*/ 0 h 582384"/>
                  <a:gd name="connsiteX192" fmla="*/ 3573099 w 3888921"/>
                  <a:gd name="connsiteY192" fmla="*/ 0 h 582384"/>
                  <a:gd name="connsiteX193" fmla="*/ 3576232 w 3888921"/>
                  <a:gd name="connsiteY193" fmla="*/ 0 h 582384"/>
                  <a:gd name="connsiteX194" fmla="*/ 3610446 w 3888921"/>
                  <a:gd name="connsiteY194" fmla="*/ 0 h 582384"/>
                  <a:gd name="connsiteX195" fmla="*/ 3626664 w 3888921"/>
                  <a:gd name="connsiteY195" fmla="*/ 0 h 582384"/>
                  <a:gd name="connsiteX196" fmla="*/ 3636975 w 3888921"/>
                  <a:gd name="connsiteY196" fmla="*/ 0 h 582384"/>
                  <a:gd name="connsiteX197" fmla="*/ 3644716 w 3888921"/>
                  <a:gd name="connsiteY197" fmla="*/ 0 h 582384"/>
                  <a:gd name="connsiteX198" fmla="*/ 3661554 w 3888921"/>
                  <a:gd name="connsiteY198" fmla="*/ 0 h 582384"/>
                  <a:gd name="connsiteX199" fmla="*/ 3674322 w 3888921"/>
                  <a:gd name="connsiteY199" fmla="*/ 0 h 582384"/>
                  <a:gd name="connsiteX200" fmla="*/ 3689241 w 3888921"/>
                  <a:gd name="connsiteY200" fmla="*/ 0 h 582384"/>
                  <a:gd name="connsiteX201" fmla="*/ 3705459 w 3888921"/>
                  <a:gd name="connsiteY201" fmla="*/ 0 h 582384"/>
                  <a:gd name="connsiteX202" fmla="*/ 3725430 w 3888921"/>
                  <a:gd name="connsiteY202" fmla="*/ 0 h 582384"/>
                  <a:gd name="connsiteX203" fmla="*/ 3740349 w 3888921"/>
                  <a:gd name="connsiteY203" fmla="*/ 0 h 582384"/>
                  <a:gd name="connsiteX204" fmla="*/ 3742806 w 3888921"/>
                  <a:gd name="connsiteY204" fmla="*/ 0 h 582384"/>
                  <a:gd name="connsiteX205" fmla="*/ 3753117 w 3888921"/>
                  <a:gd name="connsiteY205" fmla="*/ 0 h 582384"/>
                  <a:gd name="connsiteX206" fmla="*/ 3756042 w 3888921"/>
                  <a:gd name="connsiteY206" fmla="*/ 0 h 582384"/>
                  <a:gd name="connsiteX207" fmla="*/ 3777696 w 3888921"/>
                  <a:gd name="connsiteY207" fmla="*/ 0 h 582384"/>
                  <a:gd name="connsiteX208" fmla="*/ 3785497 w 3888921"/>
                  <a:gd name="connsiteY208" fmla="*/ 0 h 582384"/>
                  <a:gd name="connsiteX209" fmla="*/ 3793914 w 3888921"/>
                  <a:gd name="connsiteY209" fmla="*/ 0 h 582384"/>
                  <a:gd name="connsiteX210" fmla="*/ 3804225 w 3888921"/>
                  <a:gd name="connsiteY210" fmla="*/ 0 h 582384"/>
                  <a:gd name="connsiteX211" fmla="*/ 3819918 w 3888921"/>
                  <a:gd name="connsiteY211" fmla="*/ 0 h 582384"/>
                  <a:gd name="connsiteX212" fmla="*/ 3821601 w 3888921"/>
                  <a:gd name="connsiteY212" fmla="*/ 0 h 582384"/>
                  <a:gd name="connsiteX213" fmla="*/ 3834837 w 3888921"/>
                  <a:gd name="connsiteY213" fmla="*/ 0 h 582384"/>
                  <a:gd name="connsiteX214" fmla="*/ 3841572 w 3888921"/>
                  <a:gd name="connsiteY214" fmla="*/ 0 h 582384"/>
                  <a:gd name="connsiteX215" fmla="*/ 3849373 w 3888921"/>
                  <a:gd name="connsiteY215" fmla="*/ 0 h 582384"/>
                  <a:gd name="connsiteX216" fmla="*/ 3856491 w 3888921"/>
                  <a:gd name="connsiteY216" fmla="*/ 0 h 582384"/>
                  <a:gd name="connsiteX217" fmla="*/ 3864292 w 3888921"/>
                  <a:gd name="connsiteY217" fmla="*/ 0 h 582384"/>
                  <a:gd name="connsiteX218" fmla="*/ 3872709 w 3888921"/>
                  <a:gd name="connsiteY218" fmla="*/ 0 h 582384"/>
                  <a:gd name="connsiteX219" fmla="*/ 3888402 w 3888921"/>
                  <a:gd name="connsiteY219" fmla="*/ 0 h 582384"/>
                  <a:gd name="connsiteX220" fmla="*/ 3888921 w 3888921"/>
                  <a:gd name="connsiteY220" fmla="*/ 0 h 582384"/>
                  <a:gd name="connsiteX221" fmla="*/ 3743325 w 3888921"/>
                  <a:gd name="connsiteY221" fmla="*/ 582384 h 582384"/>
                  <a:gd name="connsiteX222" fmla="*/ 3742806 w 3888921"/>
                  <a:gd name="connsiteY222" fmla="*/ 582384 h 582384"/>
                  <a:gd name="connsiteX223" fmla="*/ 3727113 w 3888921"/>
                  <a:gd name="connsiteY223" fmla="*/ 582384 h 582384"/>
                  <a:gd name="connsiteX224" fmla="*/ 3718696 w 3888921"/>
                  <a:gd name="connsiteY224" fmla="*/ 582384 h 582384"/>
                  <a:gd name="connsiteX225" fmla="*/ 3710895 w 3888921"/>
                  <a:gd name="connsiteY225" fmla="*/ 582384 h 582384"/>
                  <a:gd name="connsiteX226" fmla="*/ 3703777 w 3888921"/>
                  <a:gd name="connsiteY226" fmla="*/ 582384 h 582384"/>
                  <a:gd name="connsiteX227" fmla="*/ 3695976 w 3888921"/>
                  <a:gd name="connsiteY227" fmla="*/ 582384 h 582384"/>
                  <a:gd name="connsiteX228" fmla="*/ 3689241 w 3888921"/>
                  <a:gd name="connsiteY228" fmla="*/ 582384 h 582384"/>
                  <a:gd name="connsiteX229" fmla="*/ 3676005 w 3888921"/>
                  <a:gd name="connsiteY229" fmla="*/ 582384 h 582384"/>
                  <a:gd name="connsiteX230" fmla="*/ 3674322 w 3888921"/>
                  <a:gd name="connsiteY230" fmla="*/ 582384 h 582384"/>
                  <a:gd name="connsiteX231" fmla="*/ 3658629 w 3888921"/>
                  <a:gd name="connsiteY231" fmla="*/ 582384 h 582384"/>
                  <a:gd name="connsiteX232" fmla="*/ 3648318 w 3888921"/>
                  <a:gd name="connsiteY232" fmla="*/ 582384 h 582384"/>
                  <a:gd name="connsiteX233" fmla="*/ 3639901 w 3888921"/>
                  <a:gd name="connsiteY233" fmla="*/ 582384 h 582384"/>
                  <a:gd name="connsiteX234" fmla="*/ 3632100 w 3888921"/>
                  <a:gd name="connsiteY234" fmla="*/ 582384 h 582384"/>
                  <a:gd name="connsiteX235" fmla="*/ 3610446 w 3888921"/>
                  <a:gd name="connsiteY235" fmla="*/ 582384 h 582384"/>
                  <a:gd name="connsiteX236" fmla="*/ 3607521 w 3888921"/>
                  <a:gd name="connsiteY236" fmla="*/ 582384 h 582384"/>
                  <a:gd name="connsiteX237" fmla="*/ 3597210 w 3888921"/>
                  <a:gd name="connsiteY237" fmla="*/ 582384 h 582384"/>
                  <a:gd name="connsiteX238" fmla="*/ 3594753 w 3888921"/>
                  <a:gd name="connsiteY238" fmla="*/ 582384 h 582384"/>
                  <a:gd name="connsiteX239" fmla="*/ 3579834 w 3888921"/>
                  <a:gd name="connsiteY239" fmla="*/ 582384 h 582384"/>
                  <a:gd name="connsiteX240" fmla="*/ 3559863 w 3888921"/>
                  <a:gd name="connsiteY240" fmla="*/ 582384 h 582384"/>
                  <a:gd name="connsiteX241" fmla="*/ 3543645 w 3888921"/>
                  <a:gd name="connsiteY241" fmla="*/ 582384 h 582384"/>
                  <a:gd name="connsiteX242" fmla="*/ 3528726 w 3888921"/>
                  <a:gd name="connsiteY242" fmla="*/ 582384 h 582384"/>
                  <a:gd name="connsiteX243" fmla="*/ 3515958 w 3888921"/>
                  <a:gd name="connsiteY243" fmla="*/ 582384 h 582384"/>
                  <a:gd name="connsiteX244" fmla="*/ 3499120 w 3888921"/>
                  <a:gd name="connsiteY244" fmla="*/ 582384 h 582384"/>
                  <a:gd name="connsiteX245" fmla="*/ 3491379 w 3888921"/>
                  <a:gd name="connsiteY245" fmla="*/ 582384 h 582384"/>
                  <a:gd name="connsiteX246" fmla="*/ 3481068 w 3888921"/>
                  <a:gd name="connsiteY246" fmla="*/ 582384 h 582384"/>
                  <a:gd name="connsiteX247" fmla="*/ 3464850 w 3888921"/>
                  <a:gd name="connsiteY247" fmla="*/ 582384 h 582384"/>
                  <a:gd name="connsiteX248" fmla="*/ 3430636 w 3888921"/>
                  <a:gd name="connsiteY248" fmla="*/ 582384 h 582384"/>
                  <a:gd name="connsiteX249" fmla="*/ 3427503 w 3888921"/>
                  <a:gd name="connsiteY249" fmla="*/ 582384 h 582384"/>
                  <a:gd name="connsiteX250" fmla="*/ 3420325 w 3888921"/>
                  <a:gd name="connsiteY250" fmla="*/ 582384 h 582384"/>
                  <a:gd name="connsiteX251" fmla="*/ 3412584 w 3888921"/>
                  <a:gd name="connsiteY251" fmla="*/ 582384 h 582384"/>
                  <a:gd name="connsiteX252" fmla="*/ 3382978 w 3888921"/>
                  <a:gd name="connsiteY252" fmla="*/ 582384 h 582384"/>
                  <a:gd name="connsiteX253" fmla="*/ 3366760 w 3888921"/>
                  <a:gd name="connsiteY253" fmla="*/ 582384 h 582384"/>
                  <a:gd name="connsiteX254" fmla="*/ 3351842 w 3888921"/>
                  <a:gd name="connsiteY254" fmla="*/ 582384 h 582384"/>
                  <a:gd name="connsiteX255" fmla="*/ 3348708 w 3888921"/>
                  <a:gd name="connsiteY255" fmla="*/ 582384 h 582384"/>
                  <a:gd name="connsiteX256" fmla="*/ 3331870 w 3888921"/>
                  <a:gd name="connsiteY256" fmla="*/ 582384 h 582384"/>
                  <a:gd name="connsiteX257" fmla="*/ 3314495 w 3888921"/>
                  <a:gd name="connsiteY257" fmla="*/ 582384 h 582384"/>
                  <a:gd name="connsiteX258" fmla="*/ 3304184 w 3888921"/>
                  <a:gd name="connsiteY258" fmla="*/ 582384 h 582384"/>
                  <a:gd name="connsiteX259" fmla="*/ 3287966 w 3888921"/>
                  <a:gd name="connsiteY259" fmla="*/ 582384 h 582384"/>
                  <a:gd name="connsiteX260" fmla="*/ 3263386 w 3888921"/>
                  <a:gd name="connsiteY260" fmla="*/ 582384 h 582384"/>
                  <a:gd name="connsiteX261" fmla="*/ 3253075 w 3888921"/>
                  <a:gd name="connsiteY261" fmla="*/ 582384 h 582384"/>
                  <a:gd name="connsiteX262" fmla="*/ 3250618 w 3888921"/>
                  <a:gd name="connsiteY262" fmla="*/ 582384 h 582384"/>
                  <a:gd name="connsiteX263" fmla="*/ 3237383 w 3888921"/>
                  <a:gd name="connsiteY263" fmla="*/ 582384 h 582384"/>
                  <a:gd name="connsiteX264" fmla="*/ 3235700 w 3888921"/>
                  <a:gd name="connsiteY264" fmla="*/ 582384 h 582384"/>
                  <a:gd name="connsiteX265" fmla="*/ 3215728 w 3888921"/>
                  <a:gd name="connsiteY265" fmla="*/ 582384 h 582384"/>
                  <a:gd name="connsiteX266" fmla="*/ 3207927 w 3888921"/>
                  <a:gd name="connsiteY266" fmla="*/ 582384 h 582384"/>
                  <a:gd name="connsiteX267" fmla="*/ 3199510 w 3888921"/>
                  <a:gd name="connsiteY267" fmla="*/ 582384 h 582384"/>
                  <a:gd name="connsiteX268" fmla="*/ 3184592 w 3888921"/>
                  <a:gd name="connsiteY268" fmla="*/ 582384 h 582384"/>
                  <a:gd name="connsiteX269" fmla="*/ 3171824 w 3888921"/>
                  <a:gd name="connsiteY269" fmla="*/ 582384 h 582384"/>
                  <a:gd name="connsiteX270" fmla="*/ 3168898 w 3888921"/>
                  <a:gd name="connsiteY270" fmla="*/ 582384 h 582384"/>
                  <a:gd name="connsiteX271" fmla="*/ 3158588 w 3888921"/>
                  <a:gd name="connsiteY271" fmla="*/ 582384 h 582384"/>
                  <a:gd name="connsiteX272" fmla="*/ 3147244 w 3888921"/>
                  <a:gd name="connsiteY272" fmla="*/ 582384 h 582384"/>
                  <a:gd name="connsiteX273" fmla="*/ 3139443 w 3888921"/>
                  <a:gd name="connsiteY273" fmla="*/ 582384 h 582384"/>
                  <a:gd name="connsiteX274" fmla="*/ 3136934 w 3888921"/>
                  <a:gd name="connsiteY274" fmla="*/ 582384 h 582384"/>
                  <a:gd name="connsiteX275" fmla="*/ 3129132 w 3888921"/>
                  <a:gd name="connsiteY275" fmla="*/ 582384 h 582384"/>
                  <a:gd name="connsiteX276" fmla="*/ 3120716 w 3888921"/>
                  <a:gd name="connsiteY276" fmla="*/ 582384 h 582384"/>
                  <a:gd name="connsiteX277" fmla="*/ 3105023 w 3888921"/>
                  <a:gd name="connsiteY277" fmla="*/ 582384 h 582384"/>
                  <a:gd name="connsiteX278" fmla="*/ 3091785 w 3888921"/>
                  <a:gd name="connsiteY278" fmla="*/ 582384 h 582384"/>
                  <a:gd name="connsiteX279" fmla="*/ 3090104 w 3888921"/>
                  <a:gd name="connsiteY279" fmla="*/ 582384 h 582384"/>
                  <a:gd name="connsiteX280" fmla="*/ 3083368 w 3888921"/>
                  <a:gd name="connsiteY280" fmla="*/ 582384 h 582384"/>
                  <a:gd name="connsiteX281" fmla="*/ 3075567 w 3888921"/>
                  <a:gd name="connsiteY281" fmla="*/ 582384 h 582384"/>
                  <a:gd name="connsiteX282" fmla="*/ 3070132 w 3888921"/>
                  <a:gd name="connsiteY282" fmla="*/ 582384 h 582384"/>
                  <a:gd name="connsiteX283" fmla="*/ 3068450 w 3888921"/>
                  <a:gd name="connsiteY283" fmla="*/ 582384 h 582384"/>
                  <a:gd name="connsiteX284" fmla="*/ 3060648 w 3888921"/>
                  <a:gd name="connsiteY284" fmla="*/ 582384 h 582384"/>
                  <a:gd name="connsiteX285" fmla="*/ 3040677 w 3888921"/>
                  <a:gd name="connsiteY285" fmla="*/ 582384 h 582384"/>
                  <a:gd name="connsiteX286" fmla="*/ 3026228 w 3888921"/>
                  <a:gd name="connsiteY286" fmla="*/ 582384 h 582384"/>
                  <a:gd name="connsiteX287" fmla="*/ 3023301 w 3888921"/>
                  <a:gd name="connsiteY287" fmla="*/ 582384 h 582384"/>
                  <a:gd name="connsiteX288" fmla="*/ 3012990 w 3888921"/>
                  <a:gd name="connsiteY288" fmla="*/ 582384 h 582384"/>
                  <a:gd name="connsiteX289" fmla="*/ 3004574 w 3888921"/>
                  <a:gd name="connsiteY289" fmla="*/ 582384 h 582384"/>
                  <a:gd name="connsiteX290" fmla="*/ 3001648 w 3888921"/>
                  <a:gd name="connsiteY290" fmla="*/ 582384 h 582384"/>
                  <a:gd name="connsiteX291" fmla="*/ 2996772 w 3888921"/>
                  <a:gd name="connsiteY291" fmla="*/ 582384 h 582384"/>
                  <a:gd name="connsiteX292" fmla="*/ 2991338 w 3888921"/>
                  <a:gd name="connsiteY292" fmla="*/ 582384 h 582384"/>
                  <a:gd name="connsiteX293" fmla="*/ 2972193 w 3888921"/>
                  <a:gd name="connsiteY293" fmla="*/ 582384 h 582384"/>
                  <a:gd name="connsiteX294" fmla="*/ 2961882 w 3888921"/>
                  <a:gd name="connsiteY294" fmla="*/ 582384 h 582384"/>
                  <a:gd name="connsiteX295" fmla="*/ 2959425 w 3888921"/>
                  <a:gd name="connsiteY295" fmla="*/ 582384 h 582384"/>
                  <a:gd name="connsiteX296" fmla="*/ 2946189 w 3888921"/>
                  <a:gd name="connsiteY296" fmla="*/ 582384 h 582384"/>
                  <a:gd name="connsiteX297" fmla="*/ 2944506 w 3888921"/>
                  <a:gd name="connsiteY297" fmla="*/ 582384 h 582384"/>
                  <a:gd name="connsiteX298" fmla="*/ 2937772 w 3888921"/>
                  <a:gd name="connsiteY298" fmla="*/ 582384 h 582384"/>
                  <a:gd name="connsiteX299" fmla="*/ 2924535 w 3888921"/>
                  <a:gd name="connsiteY299" fmla="*/ 582384 h 582384"/>
                  <a:gd name="connsiteX300" fmla="*/ 2922853 w 3888921"/>
                  <a:gd name="connsiteY300" fmla="*/ 582384 h 582384"/>
                  <a:gd name="connsiteX301" fmla="*/ 2908317 w 3888921"/>
                  <a:gd name="connsiteY301" fmla="*/ 582384 h 582384"/>
                  <a:gd name="connsiteX302" fmla="*/ 2893398 w 3888921"/>
                  <a:gd name="connsiteY302" fmla="*/ 582384 h 582384"/>
                  <a:gd name="connsiteX303" fmla="*/ 2880630 w 3888921"/>
                  <a:gd name="connsiteY303" fmla="*/ 582384 h 582384"/>
                  <a:gd name="connsiteX304" fmla="*/ 2877705 w 3888921"/>
                  <a:gd name="connsiteY304" fmla="*/ 582384 h 582384"/>
                  <a:gd name="connsiteX305" fmla="*/ 2867394 w 3888921"/>
                  <a:gd name="connsiteY305" fmla="*/ 582384 h 582384"/>
                  <a:gd name="connsiteX306" fmla="*/ 2858977 w 3888921"/>
                  <a:gd name="connsiteY306" fmla="*/ 582384 h 582384"/>
                  <a:gd name="connsiteX307" fmla="*/ 2856051 w 3888921"/>
                  <a:gd name="connsiteY307" fmla="*/ 582384 h 582384"/>
                  <a:gd name="connsiteX308" fmla="*/ 2845740 w 3888921"/>
                  <a:gd name="connsiteY308" fmla="*/ 582384 h 582384"/>
                  <a:gd name="connsiteX309" fmla="*/ 2829522 w 3888921"/>
                  <a:gd name="connsiteY309" fmla="*/ 582384 h 582384"/>
                  <a:gd name="connsiteX310" fmla="*/ 2813829 w 3888921"/>
                  <a:gd name="connsiteY310" fmla="*/ 582384 h 582384"/>
                  <a:gd name="connsiteX311" fmla="*/ 2798910 w 3888921"/>
                  <a:gd name="connsiteY311" fmla="*/ 582384 h 582384"/>
                  <a:gd name="connsiteX312" fmla="*/ 2792175 w 3888921"/>
                  <a:gd name="connsiteY312" fmla="*/ 582384 h 582384"/>
                  <a:gd name="connsiteX313" fmla="*/ 2778939 w 3888921"/>
                  <a:gd name="connsiteY313" fmla="*/ 582384 h 582384"/>
                  <a:gd name="connsiteX314" fmla="*/ 2777256 w 3888921"/>
                  <a:gd name="connsiteY314" fmla="*/ 582384 h 582384"/>
                  <a:gd name="connsiteX315" fmla="*/ 2735034 w 3888921"/>
                  <a:gd name="connsiteY315" fmla="*/ 582384 h 582384"/>
                  <a:gd name="connsiteX316" fmla="*/ 2713380 w 3888921"/>
                  <a:gd name="connsiteY316" fmla="*/ 582384 h 582384"/>
                  <a:gd name="connsiteX317" fmla="*/ 2710455 w 3888921"/>
                  <a:gd name="connsiteY317" fmla="*/ 582384 h 582384"/>
                  <a:gd name="connsiteX318" fmla="*/ 2700144 w 3888921"/>
                  <a:gd name="connsiteY318" fmla="*/ 582384 h 582384"/>
                  <a:gd name="connsiteX319" fmla="*/ 2646579 w 3888921"/>
                  <a:gd name="connsiteY319" fmla="*/ 582384 h 582384"/>
                  <a:gd name="connsiteX320" fmla="*/ 2631660 w 3888921"/>
                  <a:gd name="connsiteY320" fmla="*/ 582384 h 582384"/>
                  <a:gd name="connsiteX321" fmla="*/ 2602055 w 3888921"/>
                  <a:gd name="connsiteY321" fmla="*/ 582384 h 582384"/>
                  <a:gd name="connsiteX322" fmla="*/ 2567784 w 3888921"/>
                  <a:gd name="connsiteY322" fmla="*/ 582384 h 582384"/>
                  <a:gd name="connsiteX323" fmla="*/ 2533571 w 3888921"/>
                  <a:gd name="connsiteY323" fmla="*/ 582384 h 582384"/>
                  <a:gd name="connsiteX324" fmla="*/ 2523260 w 3888921"/>
                  <a:gd name="connsiteY324" fmla="*/ 582384 h 582384"/>
                  <a:gd name="connsiteX325" fmla="*/ 2469695 w 3888921"/>
                  <a:gd name="connsiteY325" fmla="*/ 582384 h 582384"/>
                  <a:gd name="connsiteX326" fmla="*/ 2454776 w 3888921"/>
                  <a:gd name="connsiteY326" fmla="*/ 582384 h 582384"/>
                  <a:gd name="connsiteX327" fmla="*/ 2434804 w 3888921"/>
                  <a:gd name="connsiteY327" fmla="*/ 582384 h 582384"/>
                  <a:gd name="connsiteX328" fmla="*/ 2390900 w 3888921"/>
                  <a:gd name="connsiteY328" fmla="*/ 582384 h 582384"/>
                  <a:gd name="connsiteX329" fmla="*/ 2366320 w 3888921"/>
                  <a:gd name="connsiteY329" fmla="*/ 582384 h 582384"/>
                  <a:gd name="connsiteX330" fmla="*/ 2356010 w 3888921"/>
                  <a:gd name="connsiteY330" fmla="*/ 582384 h 582384"/>
                  <a:gd name="connsiteX331" fmla="*/ 2310861 w 3888921"/>
                  <a:gd name="connsiteY331" fmla="*/ 582384 h 582384"/>
                  <a:gd name="connsiteX332" fmla="*/ 2302444 w 3888921"/>
                  <a:gd name="connsiteY332" fmla="*/ 582384 h 582384"/>
                  <a:gd name="connsiteX333" fmla="*/ 2287526 w 3888921"/>
                  <a:gd name="connsiteY333" fmla="*/ 582384 h 582384"/>
                  <a:gd name="connsiteX334" fmla="*/ 2242377 w 3888921"/>
                  <a:gd name="connsiteY334" fmla="*/ 582384 h 582384"/>
                  <a:gd name="connsiteX335" fmla="*/ 2232066 w 3888921"/>
                  <a:gd name="connsiteY335" fmla="*/ 582384 h 582384"/>
                  <a:gd name="connsiteX336" fmla="*/ 2223650 w 3888921"/>
                  <a:gd name="connsiteY336" fmla="*/ 582384 h 582384"/>
                  <a:gd name="connsiteX337" fmla="*/ 2201992 w 3888921"/>
                  <a:gd name="connsiteY337" fmla="*/ 582384 h 582384"/>
                  <a:gd name="connsiteX338" fmla="*/ 2178501 w 3888921"/>
                  <a:gd name="connsiteY338" fmla="*/ 582384 h 582384"/>
                  <a:gd name="connsiteX339" fmla="*/ 2163583 w 3888921"/>
                  <a:gd name="connsiteY339" fmla="*/ 582384 h 582384"/>
                  <a:gd name="connsiteX340" fmla="*/ 2143611 w 3888921"/>
                  <a:gd name="connsiteY340" fmla="*/ 582384 h 582384"/>
                  <a:gd name="connsiteX341" fmla="*/ 2133509 w 3888921"/>
                  <a:gd name="connsiteY341" fmla="*/ 582384 h 582384"/>
                  <a:gd name="connsiteX342" fmla="*/ 2123198 w 3888921"/>
                  <a:gd name="connsiteY342" fmla="*/ 582384 h 582384"/>
                  <a:gd name="connsiteX343" fmla="*/ 2099706 w 3888921"/>
                  <a:gd name="connsiteY343" fmla="*/ 582384 h 582384"/>
                  <a:gd name="connsiteX344" fmla="*/ 2075127 w 3888921"/>
                  <a:gd name="connsiteY344" fmla="*/ 582384 h 582384"/>
                  <a:gd name="connsiteX345" fmla="*/ 2069633 w 3888921"/>
                  <a:gd name="connsiteY345" fmla="*/ 582384 h 582384"/>
                  <a:gd name="connsiteX346" fmla="*/ 2064816 w 3888921"/>
                  <a:gd name="connsiteY346" fmla="*/ 582384 h 582384"/>
                  <a:gd name="connsiteX347" fmla="*/ 2054714 w 3888921"/>
                  <a:gd name="connsiteY347" fmla="*/ 582384 h 582384"/>
                  <a:gd name="connsiteX348" fmla="*/ 2034742 w 3888921"/>
                  <a:gd name="connsiteY348" fmla="*/ 582384 h 582384"/>
                  <a:gd name="connsiteX349" fmla="*/ 2011251 w 3888921"/>
                  <a:gd name="connsiteY349" fmla="*/ 582384 h 582384"/>
                  <a:gd name="connsiteX350" fmla="*/ 1996332 w 3888921"/>
                  <a:gd name="connsiteY350" fmla="*/ 582384 h 582384"/>
                  <a:gd name="connsiteX351" fmla="*/ 1990838 w 3888921"/>
                  <a:gd name="connsiteY351" fmla="*/ 582384 h 582384"/>
                  <a:gd name="connsiteX352" fmla="*/ 1966258 w 3888921"/>
                  <a:gd name="connsiteY352" fmla="*/ 582384 h 582384"/>
                  <a:gd name="connsiteX353" fmla="*/ 1955948 w 3888921"/>
                  <a:gd name="connsiteY353" fmla="*/ 582384 h 582384"/>
                  <a:gd name="connsiteX354" fmla="*/ 1932456 w 3888921"/>
                  <a:gd name="connsiteY354" fmla="*/ 582384 h 582384"/>
                  <a:gd name="connsiteX355" fmla="*/ 1910799 w 3888921"/>
                  <a:gd name="connsiteY355" fmla="*/ 582384 h 582384"/>
                  <a:gd name="connsiteX356" fmla="*/ 1902382 w 3888921"/>
                  <a:gd name="connsiteY356" fmla="*/ 582384 h 582384"/>
                  <a:gd name="connsiteX357" fmla="*/ 1887464 w 3888921"/>
                  <a:gd name="connsiteY357" fmla="*/ 582384 h 582384"/>
                  <a:gd name="connsiteX358" fmla="*/ 1842315 w 3888921"/>
                  <a:gd name="connsiteY358" fmla="*/ 582384 h 582384"/>
                  <a:gd name="connsiteX359" fmla="*/ 1832004 w 3888921"/>
                  <a:gd name="connsiteY359" fmla="*/ 582384 h 582384"/>
                  <a:gd name="connsiteX360" fmla="*/ 1823588 w 3888921"/>
                  <a:gd name="connsiteY360" fmla="*/ 582384 h 582384"/>
                  <a:gd name="connsiteX361" fmla="*/ 1778439 w 3888921"/>
                  <a:gd name="connsiteY361" fmla="*/ 582384 h 582384"/>
                  <a:gd name="connsiteX362" fmla="*/ 1763520 w 3888921"/>
                  <a:gd name="connsiteY362" fmla="*/ 582384 h 582384"/>
                  <a:gd name="connsiteX363" fmla="*/ 1743549 w 3888921"/>
                  <a:gd name="connsiteY363" fmla="*/ 582384 h 582384"/>
                  <a:gd name="connsiteX364" fmla="*/ 1699644 w 3888921"/>
                  <a:gd name="connsiteY364" fmla="*/ 582384 h 582384"/>
                  <a:gd name="connsiteX365" fmla="*/ 1675065 w 3888921"/>
                  <a:gd name="connsiteY365" fmla="*/ 582384 h 582384"/>
                  <a:gd name="connsiteX366" fmla="*/ 1664754 w 3888921"/>
                  <a:gd name="connsiteY366" fmla="*/ 582384 h 582384"/>
                  <a:gd name="connsiteX367" fmla="*/ 1611189 w 3888921"/>
                  <a:gd name="connsiteY367" fmla="*/ 582384 h 582384"/>
                  <a:gd name="connsiteX368" fmla="*/ 1596270 w 3888921"/>
                  <a:gd name="connsiteY368" fmla="*/ 582384 h 582384"/>
                  <a:gd name="connsiteX369" fmla="*/ 1566665 w 3888921"/>
                  <a:gd name="connsiteY369" fmla="*/ 582384 h 582384"/>
                  <a:gd name="connsiteX370" fmla="*/ 1532394 w 3888921"/>
                  <a:gd name="connsiteY370" fmla="*/ 582384 h 582384"/>
                  <a:gd name="connsiteX371" fmla="*/ 1498181 w 3888921"/>
                  <a:gd name="connsiteY371" fmla="*/ 582384 h 582384"/>
                  <a:gd name="connsiteX372" fmla="*/ 1487870 w 3888921"/>
                  <a:gd name="connsiteY372" fmla="*/ 582384 h 582384"/>
                  <a:gd name="connsiteX373" fmla="*/ 1434304 w 3888921"/>
                  <a:gd name="connsiteY373" fmla="*/ 582384 h 582384"/>
                  <a:gd name="connsiteX374" fmla="*/ 1419386 w 3888921"/>
                  <a:gd name="connsiteY374" fmla="*/ 582384 h 582384"/>
                  <a:gd name="connsiteX375" fmla="*/ 1399414 w 3888921"/>
                  <a:gd name="connsiteY375" fmla="*/ 582384 h 582384"/>
                  <a:gd name="connsiteX376" fmla="*/ 1355510 w 3888921"/>
                  <a:gd name="connsiteY376" fmla="*/ 582384 h 582384"/>
                  <a:gd name="connsiteX377" fmla="*/ 1330930 w 3888921"/>
                  <a:gd name="connsiteY377" fmla="*/ 582384 h 582384"/>
                  <a:gd name="connsiteX378" fmla="*/ 1320620 w 3888921"/>
                  <a:gd name="connsiteY378" fmla="*/ 582384 h 582384"/>
                  <a:gd name="connsiteX379" fmla="*/ 1304927 w 3888921"/>
                  <a:gd name="connsiteY379" fmla="*/ 582384 h 582384"/>
                  <a:gd name="connsiteX380" fmla="*/ 1275471 w 3888921"/>
                  <a:gd name="connsiteY380" fmla="*/ 582384 h 582384"/>
                  <a:gd name="connsiteX381" fmla="*/ 1267054 w 3888921"/>
                  <a:gd name="connsiteY381" fmla="*/ 582384 h 582384"/>
                  <a:gd name="connsiteX382" fmla="*/ 1252135 w 3888921"/>
                  <a:gd name="connsiteY382" fmla="*/ 582384 h 582384"/>
                  <a:gd name="connsiteX383" fmla="*/ 1236443 w 3888921"/>
                  <a:gd name="connsiteY383" fmla="*/ 582384 h 582384"/>
                  <a:gd name="connsiteX384" fmla="*/ 1226132 w 3888921"/>
                  <a:gd name="connsiteY384" fmla="*/ 582384 h 582384"/>
                  <a:gd name="connsiteX385" fmla="*/ 1206987 w 3888921"/>
                  <a:gd name="connsiteY385" fmla="*/ 582384 h 582384"/>
                  <a:gd name="connsiteX386" fmla="*/ 1196676 w 3888921"/>
                  <a:gd name="connsiteY386" fmla="*/ 582384 h 582384"/>
                  <a:gd name="connsiteX387" fmla="*/ 1188259 w 3888921"/>
                  <a:gd name="connsiteY387" fmla="*/ 582384 h 582384"/>
                  <a:gd name="connsiteX388" fmla="*/ 1172567 w 3888921"/>
                  <a:gd name="connsiteY388" fmla="*/ 582384 h 582384"/>
                  <a:gd name="connsiteX389" fmla="*/ 1157648 w 3888921"/>
                  <a:gd name="connsiteY389" fmla="*/ 582384 h 582384"/>
                  <a:gd name="connsiteX390" fmla="*/ 1143111 w 3888921"/>
                  <a:gd name="connsiteY390" fmla="*/ 582384 h 582384"/>
                  <a:gd name="connsiteX391" fmla="*/ 1137676 w 3888921"/>
                  <a:gd name="connsiteY391" fmla="*/ 582384 h 582384"/>
                  <a:gd name="connsiteX392" fmla="*/ 1128192 w 3888921"/>
                  <a:gd name="connsiteY392" fmla="*/ 582384 h 582384"/>
                  <a:gd name="connsiteX393" fmla="*/ 1108221 w 3888921"/>
                  <a:gd name="connsiteY393" fmla="*/ 582384 h 582384"/>
                  <a:gd name="connsiteX394" fmla="*/ 1093772 w 3888921"/>
                  <a:gd name="connsiteY394" fmla="*/ 582384 h 582384"/>
                  <a:gd name="connsiteX395" fmla="*/ 1069192 w 3888921"/>
                  <a:gd name="connsiteY395" fmla="*/ 582384 h 582384"/>
                  <a:gd name="connsiteX396" fmla="*/ 1064316 w 3888921"/>
                  <a:gd name="connsiteY396" fmla="*/ 582384 h 582384"/>
                  <a:gd name="connsiteX397" fmla="*/ 1058882 w 3888921"/>
                  <a:gd name="connsiteY397" fmla="*/ 582384 h 582384"/>
                  <a:gd name="connsiteX398" fmla="*/ 1039737 w 3888921"/>
                  <a:gd name="connsiteY398" fmla="*/ 582384 h 582384"/>
                  <a:gd name="connsiteX399" fmla="*/ 1029426 w 3888921"/>
                  <a:gd name="connsiteY399" fmla="*/ 582384 h 582384"/>
                  <a:gd name="connsiteX400" fmla="*/ 1013733 w 3888921"/>
                  <a:gd name="connsiteY400" fmla="*/ 582384 h 582384"/>
                  <a:gd name="connsiteX401" fmla="*/ 1005316 w 3888921"/>
                  <a:gd name="connsiteY401" fmla="*/ 582384 h 582384"/>
                  <a:gd name="connsiteX402" fmla="*/ 990398 w 3888921"/>
                  <a:gd name="connsiteY402" fmla="*/ 582384 h 582384"/>
                  <a:gd name="connsiteX403" fmla="*/ 975861 w 3888921"/>
                  <a:gd name="connsiteY403" fmla="*/ 582384 h 582384"/>
                  <a:gd name="connsiteX404" fmla="*/ 960942 w 3888921"/>
                  <a:gd name="connsiteY404" fmla="*/ 582384 h 582384"/>
                  <a:gd name="connsiteX405" fmla="*/ 945249 w 3888921"/>
                  <a:gd name="connsiteY405" fmla="*/ 582384 h 582384"/>
                  <a:gd name="connsiteX406" fmla="*/ 934938 w 3888921"/>
                  <a:gd name="connsiteY406" fmla="*/ 582384 h 582384"/>
                  <a:gd name="connsiteX407" fmla="*/ 926522 w 3888921"/>
                  <a:gd name="connsiteY407" fmla="*/ 582384 h 582384"/>
                  <a:gd name="connsiteX408" fmla="*/ 897066 w 3888921"/>
                  <a:gd name="connsiteY408" fmla="*/ 582384 h 582384"/>
                  <a:gd name="connsiteX409" fmla="*/ 881373 w 3888921"/>
                  <a:gd name="connsiteY409" fmla="*/ 582384 h 582384"/>
                  <a:gd name="connsiteX410" fmla="*/ 866455 w 3888921"/>
                  <a:gd name="connsiteY410" fmla="*/ 582384 h 582384"/>
                  <a:gd name="connsiteX411" fmla="*/ 846483 w 3888921"/>
                  <a:gd name="connsiteY411" fmla="*/ 582384 h 582384"/>
                  <a:gd name="connsiteX412" fmla="*/ 802579 w 3888921"/>
                  <a:gd name="connsiteY412" fmla="*/ 582384 h 582384"/>
                  <a:gd name="connsiteX413" fmla="*/ 777999 w 3888921"/>
                  <a:gd name="connsiteY413" fmla="*/ 582384 h 582384"/>
                  <a:gd name="connsiteX414" fmla="*/ 767688 w 3888921"/>
                  <a:gd name="connsiteY414" fmla="*/ 582384 h 582384"/>
                  <a:gd name="connsiteX415" fmla="*/ 714123 w 3888921"/>
                  <a:gd name="connsiteY415" fmla="*/ 582384 h 582384"/>
                  <a:gd name="connsiteX416" fmla="*/ 699204 w 3888921"/>
                  <a:gd name="connsiteY416" fmla="*/ 582384 h 582384"/>
                  <a:gd name="connsiteX417" fmla="*/ 669599 w 3888921"/>
                  <a:gd name="connsiteY417" fmla="*/ 582384 h 582384"/>
                  <a:gd name="connsiteX418" fmla="*/ 635328 w 3888921"/>
                  <a:gd name="connsiteY418" fmla="*/ 582384 h 582384"/>
                  <a:gd name="connsiteX419" fmla="*/ 601115 w 3888921"/>
                  <a:gd name="connsiteY419" fmla="*/ 582384 h 582384"/>
                  <a:gd name="connsiteX420" fmla="*/ 590804 w 3888921"/>
                  <a:gd name="connsiteY420" fmla="*/ 582384 h 582384"/>
                  <a:gd name="connsiteX421" fmla="*/ 537239 w 3888921"/>
                  <a:gd name="connsiteY421" fmla="*/ 582384 h 582384"/>
                  <a:gd name="connsiteX422" fmla="*/ 522320 w 3888921"/>
                  <a:gd name="connsiteY422" fmla="*/ 582384 h 582384"/>
                  <a:gd name="connsiteX423" fmla="*/ 502348 w 3888921"/>
                  <a:gd name="connsiteY423" fmla="*/ 582384 h 582384"/>
                  <a:gd name="connsiteX424" fmla="*/ 458444 w 3888921"/>
                  <a:gd name="connsiteY424" fmla="*/ 582384 h 582384"/>
                  <a:gd name="connsiteX425" fmla="*/ 433864 w 3888921"/>
                  <a:gd name="connsiteY425" fmla="*/ 582384 h 582384"/>
                  <a:gd name="connsiteX426" fmla="*/ 423554 w 3888921"/>
                  <a:gd name="connsiteY426" fmla="*/ 582384 h 582384"/>
                  <a:gd name="connsiteX427" fmla="*/ 378405 w 3888921"/>
                  <a:gd name="connsiteY427" fmla="*/ 582384 h 582384"/>
                  <a:gd name="connsiteX428" fmla="*/ 369989 w 3888921"/>
                  <a:gd name="connsiteY428" fmla="*/ 582384 h 582384"/>
                  <a:gd name="connsiteX429" fmla="*/ 355070 w 3888921"/>
                  <a:gd name="connsiteY429" fmla="*/ 582384 h 582384"/>
                  <a:gd name="connsiteX430" fmla="*/ 309921 w 3888921"/>
                  <a:gd name="connsiteY430" fmla="*/ 582384 h 582384"/>
                  <a:gd name="connsiteX431" fmla="*/ 299611 w 3888921"/>
                  <a:gd name="connsiteY431" fmla="*/ 582384 h 582384"/>
                  <a:gd name="connsiteX432" fmla="*/ 291194 w 3888921"/>
                  <a:gd name="connsiteY432" fmla="*/ 582384 h 582384"/>
                  <a:gd name="connsiteX433" fmla="*/ 246045 w 3888921"/>
                  <a:gd name="connsiteY433" fmla="*/ 582384 h 582384"/>
                  <a:gd name="connsiteX434" fmla="*/ 231126 w 3888921"/>
                  <a:gd name="connsiteY434" fmla="*/ 582384 h 582384"/>
                  <a:gd name="connsiteX435" fmla="*/ 211155 w 3888921"/>
                  <a:gd name="connsiteY435" fmla="*/ 582384 h 582384"/>
                  <a:gd name="connsiteX436" fmla="*/ 167250 w 3888921"/>
                  <a:gd name="connsiteY436" fmla="*/ 582384 h 582384"/>
                  <a:gd name="connsiteX437" fmla="*/ 142671 w 3888921"/>
                  <a:gd name="connsiteY437" fmla="*/ 582384 h 582384"/>
                  <a:gd name="connsiteX438" fmla="*/ 132360 w 3888921"/>
                  <a:gd name="connsiteY438" fmla="*/ 582384 h 582384"/>
                  <a:gd name="connsiteX439" fmla="*/ 78795 w 3888921"/>
                  <a:gd name="connsiteY439" fmla="*/ 582384 h 582384"/>
                  <a:gd name="connsiteX440" fmla="*/ 63876 w 3888921"/>
                  <a:gd name="connsiteY440" fmla="*/ 582384 h 582384"/>
                  <a:gd name="connsiteX441" fmla="*/ 0 w 3888921"/>
                  <a:gd name="connsiteY441" fmla="*/ 582384 h 582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Lst>
                <a:rect l="l" t="t" r="r" b="b"/>
                <a:pathLst>
                  <a:path w="3888921" h="582384">
                    <a:moveTo>
                      <a:pt x="145596" y="0"/>
                    </a:moveTo>
                    <a:lnTo>
                      <a:pt x="209472" y="0"/>
                    </a:lnTo>
                    <a:lnTo>
                      <a:pt x="224391" y="0"/>
                    </a:lnTo>
                    <a:lnTo>
                      <a:pt x="277956" y="0"/>
                    </a:lnTo>
                    <a:lnTo>
                      <a:pt x="288267" y="0"/>
                    </a:lnTo>
                    <a:lnTo>
                      <a:pt x="312846" y="0"/>
                    </a:lnTo>
                    <a:lnTo>
                      <a:pt x="356751" y="0"/>
                    </a:lnTo>
                    <a:lnTo>
                      <a:pt x="376723" y="0"/>
                    </a:lnTo>
                    <a:lnTo>
                      <a:pt x="391641" y="0"/>
                    </a:lnTo>
                    <a:lnTo>
                      <a:pt x="436790" y="0"/>
                    </a:lnTo>
                    <a:lnTo>
                      <a:pt x="445206" y="0"/>
                    </a:lnTo>
                    <a:lnTo>
                      <a:pt x="455517" y="0"/>
                    </a:lnTo>
                    <a:lnTo>
                      <a:pt x="500666" y="0"/>
                    </a:lnTo>
                    <a:lnTo>
                      <a:pt x="515584" y="0"/>
                    </a:lnTo>
                    <a:lnTo>
                      <a:pt x="524001" y="0"/>
                    </a:lnTo>
                    <a:lnTo>
                      <a:pt x="569150" y="0"/>
                    </a:lnTo>
                    <a:lnTo>
                      <a:pt x="579460" y="0"/>
                    </a:lnTo>
                    <a:lnTo>
                      <a:pt x="604040" y="0"/>
                    </a:lnTo>
                    <a:lnTo>
                      <a:pt x="647944" y="0"/>
                    </a:lnTo>
                    <a:lnTo>
                      <a:pt x="667916" y="0"/>
                    </a:lnTo>
                    <a:lnTo>
                      <a:pt x="682835" y="0"/>
                    </a:lnTo>
                    <a:lnTo>
                      <a:pt x="736400" y="0"/>
                    </a:lnTo>
                    <a:lnTo>
                      <a:pt x="746711" y="0"/>
                    </a:lnTo>
                    <a:lnTo>
                      <a:pt x="780924" y="0"/>
                    </a:lnTo>
                    <a:lnTo>
                      <a:pt x="815195" y="0"/>
                    </a:lnTo>
                    <a:lnTo>
                      <a:pt x="844800" y="0"/>
                    </a:lnTo>
                    <a:lnTo>
                      <a:pt x="859719" y="0"/>
                    </a:lnTo>
                    <a:lnTo>
                      <a:pt x="913284" y="0"/>
                    </a:lnTo>
                    <a:lnTo>
                      <a:pt x="923595" y="0"/>
                    </a:lnTo>
                    <a:lnTo>
                      <a:pt x="948174" y="0"/>
                    </a:lnTo>
                    <a:lnTo>
                      <a:pt x="992079" y="0"/>
                    </a:lnTo>
                    <a:lnTo>
                      <a:pt x="1012050" y="0"/>
                    </a:lnTo>
                    <a:lnTo>
                      <a:pt x="1026969" y="0"/>
                    </a:lnTo>
                    <a:lnTo>
                      <a:pt x="1042662" y="0"/>
                    </a:lnTo>
                    <a:lnTo>
                      <a:pt x="1072118" y="0"/>
                    </a:lnTo>
                    <a:lnTo>
                      <a:pt x="1080534" y="0"/>
                    </a:lnTo>
                    <a:lnTo>
                      <a:pt x="1090845" y="0"/>
                    </a:lnTo>
                    <a:lnTo>
                      <a:pt x="1106538" y="0"/>
                    </a:lnTo>
                    <a:lnTo>
                      <a:pt x="1121457" y="0"/>
                    </a:lnTo>
                    <a:lnTo>
                      <a:pt x="1135994" y="0"/>
                    </a:lnTo>
                    <a:lnTo>
                      <a:pt x="1150912" y="0"/>
                    </a:lnTo>
                    <a:lnTo>
                      <a:pt x="1159329" y="0"/>
                    </a:lnTo>
                    <a:lnTo>
                      <a:pt x="1175022" y="0"/>
                    </a:lnTo>
                    <a:lnTo>
                      <a:pt x="1185333" y="0"/>
                    </a:lnTo>
                    <a:lnTo>
                      <a:pt x="1204478" y="0"/>
                    </a:lnTo>
                    <a:lnTo>
                      <a:pt x="1209912" y="0"/>
                    </a:lnTo>
                    <a:lnTo>
                      <a:pt x="1214789" y="0"/>
                    </a:lnTo>
                    <a:lnTo>
                      <a:pt x="1239368" y="0"/>
                    </a:lnTo>
                    <a:lnTo>
                      <a:pt x="1253817" y="0"/>
                    </a:lnTo>
                    <a:lnTo>
                      <a:pt x="1273788" y="0"/>
                    </a:lnTo>
                    <a:lnTo>
                      <a:pt x="1283272" y="0"/>
                    </a:lnTo>
                    <a:lnTo>
                      <a:pt x="1288707" y="0"/>
                    </a:lnTo>
                    <a:lnTo>
                      <a:pt x="1303244" y="0"/>
                    </a:lnTo>
                    <a:lnTo>
                      <a:pt x="1318163" y="0"/>
                    </a:lnTo>
                    <a:lnTo>
                      <a:pt x="1333856" y="0"/>
                    </a:lnTo>
                    <a:lnTo>
                      <a:pt x="1342272" y="0"/>
                    </a:lnTo>
                    <a:lnTo>
                      <a:pt x="1352583" y="0"/>
                    </a:lnTo>
                    <a:lnTo>
                      <a:pt x="1371728" y="0"/>
                    </a:lnTo>
                    <a:lnTo>
                      <a:pt x="1382039" y="0"/>
                    </a:lnTo>
                    <a:lnTo>
                      <a:pt x="1397732" y="0"/>
                    </a:lnTo>
                    <a:lnTo>
                      <a:pt x="1412650" y="0"/>
                    </a:lnTo>
                    <a:lnTo>
                      <a:pt x="1421067" y="0"/>
                    </a:lnTo>
                    <a:lnTo>
                      <a:pt x="1450523" y="0"/>
                    </a:lnTo>
                    <a:lnTo>
                      <a:pt x="1466215" y="0"/>
                    </a:lnTo>
                    <a:lnTo>
                      <a:pt x="1476526" y="0"/>
                    </a:lnTo>
                    <a:lnTo>
                      <a:pt x="1501106" y="0"/>
                    </a:lnTo>
                    <a:lnTo>
                      <a:pt x="1545010" y="0"/>
                    </a:lnTo>
                    <a:lnTo>
                      <a:pt x="1564982" y="0"/>
                    </a:lnTo>
                    <a:lnTo>
                      <a:pt x="1579901" y="0"/>
                    </a:lnTo>
                    <a:lnTo>
                      <a:pt x="1633466" y="0"/>
                    </a:lnTo>
                    <a:lnTo>
                      <a:pt x="1643777" y="0"/>
                    </a:lnTo>
                    <a:lnTo>
                      <a:pt x="1677990" y="0"/>
                    </a:lnTo>
                    <a:lnTo>
                      <a:pt x="1712261" y="0"/>
                    </a:lnTo>
                    <a:lnTo>
                      <a:pt x="1741866" y="0"/>
                    </a:lnTo>
                    <a:lnTo>
                      <a:pt x="1756785" y="0"/>
                    </a:lnTo>
                    <a:lnTo>
                      <a:pt x="1810350" y="0"/>
                    </a:lnTo>
                    <a:lnTo>
                      <a:pt x="1820661" y="0"/>
                    </a:lnTo>
                    <a:lnTo>
                      <a:pt x="1845240" y="0"/>
                    </a:lnTo>
                    <a:lnTo>
                      <a:pt x="1889145" y="0"/>
                    </a:lnTo>
                    <a:lnTo>
                      <a:pt x="1909116" y="0"/>
                    </a:lnTo>
                    <a:lnTo>
                      <a:pt x="1924035" y="0"/>
                    </a:lnTo>
                    <a:lnTo>
                      <a:pt x="1969183" y="0"/>
                    </a:lnTo>
                    <a:lnTo>
                      <a:pt x="1977600" y="0"/>
                    </a:lnTo>
                    <a:lnTo>
                      <a:pt x="1987911" y="0"/>
                    </a:lnTo>
                    <a:lnTo>
                      <a:pt x="2033059" y="0"/>
                    </a:lnTo>
                    <a:lnTo>
                      <a:pt x="2047978" y="0"/>
                    </a:lnTo>
                    <a:lnTo>
                      <a:pt x="2056395" y="0"/>
                    </a:lnTo>
                    <a:lnTo>
                      <a:pt x="2078052" y="0"/>
                    </a:lnTo>
                    <a:lnTo>
                      <a:pt x="2101544" y="0"/>
                    </a:lnTo>
                    <a:lnTo>
                      <a:pt x="2111854" y="0"/>
                    </a:lnTo>
                    <a:lnTo>
                      <a:pt x="2136434" y="0"/>
                    </a:lnTo>
                    <a:lnTo>
                      <a:pt x="2141928" y="0"/>
                    </a:lnTo>
                    <a:lnTo>
                      <a:pt x="2156847" y="0"/>
                    </a:lnTo>
                    <a:lnTo>
                      <a:pt x="2180338" y="0"/>
                    </a:lnTo>
                    <a:lnTo>
                      <a:pt x="2200310" y="0"/>
                    </a:lnTo>
                    <a:lnTo>
                      <a:pt x="2210412" y="0"/>
                    </a:lnTo>
                    <a:lnTo>
                      <a:pt x="2215228" y="0"/>
                    </a:lnTo>
                    <a:lnTo>
                      <a:pt x="2220723" y="0"/>
                    </a:lnTo>
                    <a:lnTo>
                      <a:pt x="2245302" y="0"/>
                    </a:lnTo>
                    <a:lnTo>
                      <a:pt x="2268794" y="0"/>
                    </a:lnTo>
                    <a:lnTo>
                      <a:pt x="2279104" y="0"/>
                    </a:lnTo>
                    <a:lnTo>
                      <a:pt x="2289207" y="0"/>
                    </a:lnTo>
                    <a:lnTo>
                      <a:pt x="2309179" y="0"/>
                    </a:lnTo>
                    <a:lnTo>
                      <a:pt x="2324097" y="0"/>
                    </a:lnTo>
                    <a:lnTo>
                      <a:pt x="2347589" y="0"/>
                    </a:lnTo>
                    <a:lnTo>
                      <a:pt x="2369246" y="0"/>
                    </a:lnTo>
                    <a:lnTo>
                      <a:pt x="2377662" y="0"/>
                    </a:lnTo>
                    <a:lnTo>
                      <a:pt x="2387973" y="0"/>
                    </a:lnTo>
                    <a:lnTo>
                      <a:pt x="2433122" y="0"/>
                    </a:lnTo>
                    <a:lnTo>
                      <a:pt x="2448040" y="0"/>
                    </a:lnTo>
                    <a:lnTo>
                      <a:pt x="2456457" y="0"/>
                    </a:lnTo>
                    <a:lnTo>
                      <a:pt x="2501605" y="0"/>
                    </a:lnTo>
                    <a:lnTo>
                      <a:pt x="2511917" y="0"/>
                    </a:lnTo>
                    <a:lnTo>
                      <a:pt x="2536496" y="0"/>
                    </a:lnTo>
                    <a:lnTo>
                      <a:pt x="2580400" y="0"/>
                    </a:lnTo>
                    <a:lnTo>
                      <a:pt x="2600372" y="0"/>
                    </a:lnTo>
                    <a:lnTo>
                      <a:pt x="2615291" y="0"/>
                    </a:lnTo>
                    <a:lnTo>
                      <a:pt x="2668856" y="0"/>
                    </a:lnTo>
                    <a:lnTo>
                      <a:pt x="2679167" y="0"/>
                    </a:lnTo>
                    <a:lnTo>
                      <a:pt x="2713380" y="0"/>
                    </a:lnTo>
                    <a:lnTo>
                      <a:pt x="2747650" y="0"/>
                    </a:lnTo>
                    <a:lnTo>
                      <a:pt x="2777256" y="0"/>
                    </a:lnTo>
                    <a:lnTo>
                      <a:pt x="2792175" y="0"/>
                    </a:lnTo>
                    <a:lnTo>
                      <a:pt x="2845740" y="0"/>
                    </a:lnTo>
                    <a:lnTo>
                      <a:pt x="2856051" y="0"/>
                    </a:lnTo>
                    <a:lnTo>
                      <a:pt x="2858976" y="0"/>
                    </a:lnTo>
                    <a:lnTo>
                      <a:pt x="2880630" y="0"/>
                    </a:lnTo>
                    <a:lnTo>
                      <a:pt x="2922852" y="0"/>
                    </a:lnTo>
                    <a:lnTo>
                      <a:pt x="2924535" y="0"/>
                    </a:lnTo>
                    <a:lnTo>
                      <a:pt x="2937771" y="0"/>
                    </a:lnTo>
                    <a:lnTo>
                      <a:pt x="2944506" y="0"/>
                    </a:lnTo>
                    <a:lnTo>
                      <a:pt x="2959425" y="0"/>
                    </a:lnTo>
                    <a:lnTo>
                      <a:pt x="2975118" y="0"/>
                    </a:lnTo>
                    <a:lnTo>
                      <a:pt x="2991336" y="0"/>
                    </a:lnTo>
                    <a:lnTo>
                      <a:pt x="3001647" y="0"/>
                    </a:lnTo>
                    <a:lnTo>
                      <a:pt x="3004574" y="0"/>
                    </a:lnTo>
                    <a:lnTo>
                      <a:pt x="3012990" y="0"/>
                    </a:lnTo>
                    <a:lnTo>
                      <a:pt x="3023301" y="0"/>
                    </a:lnTo>
                    <a:lnTo>
                      <a:pt x="3026226" y="0"/>
                    </a:lnTo>
                    <a:lnTo>
                      <a:pt x="3038994" y="0"/>
                    </a:lnTo>
                    <a:lnTo>
                      <a:pt x="3053913" y="0"/>
                    </a:lnTo>
                    <a:lnTo>
                      <a:pt x="3068450" y="0"/>
                    </a:lnTo>
                    <a:lnTo>
                      <a:pt x="3070131" y="0"/>
                    </a:lnTo>
                    <a:lnTo>
                      <a:pt x="3083368" y="0"/>
                    </a:lnTo>
                    <a:lnTo>
                      <a:pt x="3090102" y="0"/>
                    </a:lnTo>
                    <a:lnTo>
                      <a:pt x="3091785" y="0"/>
                    </a:lnTo>
                    <a:lnTo>
                      <a:pt x="3105021" y="0"/>
                    </a:lnTo>
                    <a:lnTo>
                      <a:pt x="3107478" y="0"/>
                    </a:lnTo>
                    <a:lnTo>
                      <a:pt x="3117789" y="0"/>
                    </a:lnTo>
                    <a:lnTo>
                      <a:pt x="3136934" y="0"/>
                    </a:lnTo>
                    <a:lnTo>
                      <a:pt x="3142368" y="0"/>
                    </a:lnTo>
                    <a:lnTo>
                      <a:pt x="3147244" y="0"/>
                    </a:lnTo>
                    <a:lnTo>
                      <a:pt x="3150170" y="0"/>
                    </a:lnTo>
                    <a:lnTo>
                      <a:pt x="3158586" y="0"/>
                    </a:lnTo>
                    <a:lnTo>
                      <a:pt x="3168897" y="0"/>
                    </a:lnTo>
                    <a:lnTo>
                      <a:pt x="3171824" y="0"/>
                    </a:lnTo>
                    <a:lnTo>
                      <a:pt x="3186273" y="0"/>
                    </a:lnTo>
                    <a:lnTo>
                      <a:pt x="3206244" y="0"/>
                    </a:lnTo>
                    <a:lnTo>
                      <a:pt x="3214046" y="0"/>
                    </a:lnTo>
                    <a:lnTo>
                      <a:pt x="3215728" y="0"/>
                    </a:lnTo>
                    <a:lnTo>
                      <a:pt x="3221163" y="0"/>
                    </a:lnTo>
                    <a:lnTo>
                      <a:pt x="3228964" y="0"/>
                    </a:lnTo>
                    <a:lnTo>
                      <a:pt x="3235700" y="0"/>
                    </a:lnTo>
                    <a:lnTo>
                      <a:pt x="3237381" y="0"/>
                    </a:lnTo>
                    <a:lnTo>
                      <a:pt x="3250618" y="0"/>
                    </a:lnTo>
                    <a:lnTo>
                      <a:pt x="3266311" y="0"/>
                    </a:lnTo>
                    <a:lnTo>
                      <a:pt x="3274728" y="0"/>
                    </a:lnTo>
                    <a:lnTo>
                      <a:pt x="3282529" y="0"/>
                    </a:lnTo>
                    <a:lnTo>
                      <a:pt x="3285039" y="0"/>
                    </a:lnTo>
                    <a:lnTo>
                      <a:pt x="3292840" y="0"/>
                    </a:lnTo>
                    <a:lnTo>
                      <a:pt x="3304184" y="0"/>
                    </a:lnTo>
                    <a:lnTo>
                      <a:pt x="3314495" y="0"/>
                    </a:lnTo>
                    <a:lnTo>
                      <a:pt x="3317420" y="0"/>
                    </a:lnTo>
                    <a:lnTo>
                      <a:pt x="3330188" y="0"/>
                    </a:lnTo>
                    <a:lnTo>
                      <a:pt x="3345106" y="0"/>
                    </a:lnTo>
                    <a:lnTo>
                      <a:pt x="3353523" y="0"/>
                    </a:lnTo>
                    <a:lnTo>
                      <a:pt x="3361324" y="0"/>
                    </a:lnTo>
                    <a:lnTo>
                      <a:pt x="3381296" y="0"/>
                    </a:lnTo>
                    <a:lnTo>
                      <a:pt x="3382978" y="0"/>
                    </a:lnTo>
                    <a:lnTo>
                      <a:pt x="3396214" y="0"/>
                    </a:lnTo>
                    <a:lnTo>
                      <a:pt x="3398671" y="0"/>
                    </a:lnTo>
                    <a:lnTo>
                      <a:pt x="3408982" y="0"/>
                    </a:lnTo>
                    <a:lnTo>
                      <a:pt x="3433561" y="0"/>
                    </a:lnTo>
                    <a:lnTo>
                      <a:pt x="3449780" y="0"/>
                    </a:lnTo>
                    <a:lnTo>
                      <a:pt x="3460090" y="0"/>
                    </a:lnTo>
                    <a:lnTo>
                      <a:pt x="3477466" y="0"/>
                    </a:lnTo>
                    <a:lnTo>
                      <a:pt x="3494304" y="0"/>
                    </a:lnTo>
                    <a:lnTo>
                      <a:pt x="3497437" y="0"/>
                    </a:lnTo>
                    <a:lnTo>
                      <a:pt x="3512356" y="0"/>
                    </a:lnTo>
                    <a:lnTo>
                      <a:pt x="3528574" y="0"/>
                    </a:lnTo>
                    <a:lnTo>
                      <a:pt x="3558180" y="0"/>
                    </a:lnTo>
                    <a:lnTo>
                      <a:pt x="3565921" y="0"/>
                    </a:lnTo>
                    <a:lnTo>
                      <a:pt x="3573099" y="0"/>
                    </a:lnTo>
                    <a:lnTo>
                      <a:pt x="3576232" y="0"/>
                    </a:lnTo>
                    <a:lnTo>
                      <a:pt x="3610446" y="0"/>
                    </a:lnTo>
                    <a:lnTo>
                      <a:pt x="3626664" y="0"/>
                    </a:lnTo>
                    <a:lnTo>
                      <a:pt x="3636975" y="0"/>
                    </a:lnTo>
                    <a:lnTo>
                      <a:pt x="3644716" y="0"/>
                    </a:lnTo>
                    <a:lnTo>
                      <a:pt x="3661554" y="0"/>
                    </a:lnTo>
                    <a:lnTo>
                      <a:pt x="3674322" y="0"/>
                    </a:lnTo>
                    <a:lnTo>
                      <a:pt x="3689241" y="0"/>
                    </a:lnTo>
                    <a:lnTo>
                      <a:pt x="3705459" y="0"/>
                    </a:lnTo>
                    <a:lnTo>
                      <a:pt x="3725430" y="0"/>
                    </a:lnTo>
                    <a:lnTo>
                      <a:pt x="3740349" y="0"/>
                    </a:lnTo>
                    <a:lnTo>
                      <a:pt x="3742806" y="0"/>
                    </a:lnTo>
                    <a:lnTo>
                      <a:pt x="3753117" y="0"/>
                    </a:lnTo>
                    <a:lnTo>
                      <a:pt x="3756042" y="0"/>
                    </a:lnTo>
                    <a:lnTo>
                      <a:pt x="3777696" y="0"/>
                    </a:lnTo>
                    <a:lnTo>
                      <a:pt x="3785497" y="0"/>
                    </a:lnTo>
                    <a:lnTo>
                      <a:pt x="3793914" y="0"/>
                    </a:lnTo>
                    <a:lnTo>
                      <a:pt x="3804225" y="0"/>
                    </a:lnTo>
                    <a:lnTo>
                      <a:pt x="3819918" y="0"/>
                    </a:lnTo>
                    <a:lnTo>
                      <a:pt x="3821601" y="0"/>
                    </a:lnTo>
                    <a:lnTo>
                      <a:pt x="3834837" y="0"/>
                    </a:lnTo>
                    <a:lnTo>
                      <a:pt x="3841572" y="0"/>
                    </a:lnTo>
                    <a:lnTo>
                      <a:pt x="3849373" y="0"/>
                    </a:lnTo>
                    <a:lnTo>
                      <a:pt x="3856491" y="0"/>
                    </a:lnTo>
                    <a:lnTo>
                      <a:pt x="3864292" y="0"/>
                    </a:lnTo>
                    <a:lnTo>
                      <a:pt x="3872709" y="0"/>
                    </a:lnTo>
                    <a:lnTo>
                      <a:pt x="3888402" y="0"/>
                    </a:lnTo>
                    <a:lnTo>
                      <a:pt x="3888921" y="0"/>
                    </a:lnTo>
                    <a:lnTo>
                      <a:pt x="3743325" y="582384"/>
                    </a:lnTo>
                    <a:lnTo>
                      <a:pt x="3742806" y="582384"/>
                    </a:lnTo>
                    <a:lnTo>
                      <a:pt x="3727113" y="582384"/>
                    </a:lnTo>
                    <a:lnTo>
                      <a:pt x="3718696" y="582384"/>
                    </a:lnTo>
                    <a:lnTo>
                      <a:pt x="3710895" y="582384"/>
                    </a:lnTo>
                    <a:lnTo>
                      <a:pt x="3703777" y="582384"/>
                    </a:lnTo>
                    <a:lnTo>
                      <a:pt x="3695976" y="582384"/>
                    </a:lnTo>
                    <a:lnTo>
                      <a:pt x="3689241" y="582384"/>
                    </a:lnTo>
                    <a:lnTo>
                      <a:pt x="3676005" y="582384"/>
                    </a:lnTo>
                    <a:lnTo>
                      <a:pt x="3674322" y="582384"/>
                    </a:lnTo>
                    <a:lnTo>
                      <a:pt x="3658629" y="582384"/>
                    </a:lnTo>
                    <a:lnTo>
                      <a:pt x="3648318" y="582384"/>
                    </a:lnTo>
                    <a:lnTo>
                      <a:pt x="3639901" y="582384"/>
                    </a:lnTo>
                    <a:lnTo>
                      <a:pt x="3632100" y="582384"/>
                    </a:lnTo>
                    <a:lnTo>
                      <a:pt x="3610446" y="582384"/>
                    </a:lnTo>
                    <a:lnTo>
                      <a:pt x="3607521" y="582384"/>
                    </a:lnTo>
                    <a:lnTo>
                      <a:pt x="3597210" y="582384"/>
                    </a:lnTo>
                    <a:lnTo>
                      <a:pt x="3594753" y="582384"/>
                    </a:lnTo>
                    <a:lnTo>
                      <a:pt x="3579834" y="582384"/>
                    </a:lnTo>
                    <a:lnTo>
                      <a:pt x="3559863" y="582384"/>
                    </a:lnTo>
                    <a:lnTo>
                      <a:pt x="3543645" y="582384"/>
                    </a:lnTo>
                    <a:lnTo>
                      <a:pt x="3528726" y="582384"/>
                    </a:lnTo>
                    <a:lnTo>
                      <a:pt x="3515958" y="582384"/>
                    </a:lnTo>
                    <a:lnTo>
                      <a:pt x="3499120" y="582384"/>
                    </a:lnTo>
                    <a:lnTo>
                      <a:pt x="3491379" y="582384"/>
                    </a:lnTo>
                    <a:lnTo>
                      <a:pt x="3481068" y="582384"/>
                    </a:lnTo>
                    <a:lnTo>
                      <a:pt x="3464850" y="582384"/>
                    </a:lnTo>
                    <a:lnTo>
                      <a:pt x="3430636" y="582384"/>
                    </a:lnTo>
                    <a:lnTo>
                      <a:pt x="3427503" y="582384"/>
                    </a:lnTo>
                    <a:lnTo>
                      <a:pt x="3420325" y="582384"/>
                    </a:lnTo>
                    <a:lnTo>
                      <a:pt x="3412584" y="582384"/>
                    </a:lnTo>
                    <a:lnTo>
                      <a:pt x="3382978" y="582384"/>
                    </a:lnTo>
                    <a:lnTo>
                      <a:pt x="3366760" y="582384"/>
                    </a:lnTo>
                    <a:lnTo>
                      <a:pt x="3351842" y="582384"/>
                    </a:lnTo>
                    <a:lnTo>
                      <a:pt x="3348708" y="582384"/>
                    </a:lnTo>
                    <a:lnTo>
                      <a:pt x="3331870" y="582384"/>
                    </a:lnTo>
                    <a:lnTo>
                      <a:pt x="3314495" y="582384"/>
                    </a:lnTo>
                    <a:lnTo>
                      <a:pt x="3304184" y="582384"/>
                    </a:lnTo>
                    <a:lnTo>
                      <a:pt x="3287966" y="582384"/>
                    </a:lnTo>
                    <a:lnTo>
                      <a:pt x="3263386" y="582384"/>
                    </a:lnTo>
                    <a:lnTo>
                      <a:pt x="3253075" y="582384"/>
                    </a:lnTo>
                    <a:lnTo>
                      <a:pt x="3250618" y="582384"/>
                    </a:lnTo>
                    <a:lnTo>
                      <a:pt x="3237383" y="582384"/>
                    </a:lnTo>
                    <a:lnTo>
                      <a:pt x="3235700" y="582384"/>
                    </a:lnTo>
                    <a:lnTo>
                      <a:pt x="3215728" y="582384"/>
                    </a:lnTo>
                    <a:lnTo>
                      <a:pt x="3207927" y="582384"/>
                    </a:lnTo>
                    <a:lnTo>
                      <a:pt x="3199510" y="582384"/>
                    </a:lnTo>
                    <a:lnTo>
                      <a:pt x="3184592" y="582384"/>
                    </a:lnTo>
                    <a:lnTo>
                      <a:pt x="3171824" y="582384"/>
                    </a:lnTo>
                    <a:lnTo>
                      <a:pt x="3168898" y="582384"/>
                    </a:lnTo>
                    <a:lnTo>
                      <a:pt x="3158588" y="582384"/>
                    </a:lnTo>
                    <a:lnTo>
                      <a:pt x="3147244" y="582384"/>
                    </a:lnTo>
                    <a:lnTo>
                      <a:pt x="3139443" y="582384"/>
                    </a:lnTo>
                    <a:lnTo>
                      <a:pt x="3136934" y="582384"/>
                    </a:lnTo>
                    <a:lnTo>
                      <a:pt x="3129132" y="582384"/>
                    </a:lnTo>
                    <a:lnTo>
                      <a:pt x="3120716" y="582384"/>
                    </a:lnTo>
                    <a:lnTo>
                      <a:pt x="3105023" y="582384"/>
                    </a:lnTo>
                    <a:lnTo>
                      <a:pt x="3091785" y="582384"/>
                    </a:lnTo>
                    <a:lnTo>
                      <a:pt x="3090104" y="582384"/>
                    </a:lnTo>
                    <a:lnTo>
                      <a:pt x="3083368" y="582384"/>
                    </a:lnTo>
                    <a:lnTo>
                      <a:pt x="3075567" y="582384"/>
                    </a:lnTo>
                    <a:lnTo>
                      <a:pt x="3070132" y="582384"/>
                    </a:lnTo>
                    <a:lnTo>
                      <a:pt x="3068450" y="582384"/>
                    </a:lnTo>
                    <a:lnTo>
                      <a:pt x="3060648" y="582384"/>
                    </a:lnTo>
                    <a:lnTo>
                      <a:pt x="3040677" y="582384"/>
                    </a:lnTo>
                    <a:lnTo>
                      <a:pt x="3026228" y="582384"/>
                    </a:lnTo>
                    <a:lnTo>
                      <a:pt x="3023301" y="582384"/>
                    </a:lnTo>
                    <a:lnTo>
                      <a:pt x="3012990" y="582384"/>
                    </a:lnTo>
                    <a:lnTo>
                      <a:pt x="3004574" y="582384"/>
                    </a:lnTo>
                    <a:lnTo>
                      <a:pt x="3001648" y="582384"/>
                    </a:lnTo>
                    <a:lnTo>
                      <a:pt x="2996772" y="582384"/>
                    </a:lnTo>
                    <a:lnTo>
                      <a:pt x="2991338" y="582384"/>
                    </a:lnTo>
                    <a:lnTo>
                      <a:pt x="2972193" y="582384"/>
                    </a:lnTo>
                    <a:lnTo>
                      <a:pt x="2961882" y="582384"/>
                    </a:lnTo>
                    <a:lnTo>
                      <a:pt x="2959425" y="582384"/>
                    </a:lnTo>
                    <a:lnTo>
                      <a:pt x="2946189" y="582384"/>
                    </a:lnTo>
                    <a:lnTo>
                      <a:pt x="2944506" y="582384"/>
                    </a:lnTo>
                    <a:lnTo>
                      <a:pt x="2937772" y="582384"/>
                    </a:lnTo>
                    <a:lnTo>
                      <a:pt x="2924535" y="582384"/>
                    </a:lnTo>
                    <a:lnTo>
                      <a:pt x="2922853" y="582384"/>
                    </a:lnTo>
                    <a:lnTo>
                      <a:pt x="2908317" y="582384"/>
                    </a:lnTo>
                    <a:lnTo>
                      <a:pt x="2893398" y="582384"/>
                    </a:lnTo>
                    <a:lnTo>
                      <a:pt x="2880630" y="582384"/>
                    </a:lnTo>
                    <a:lnTo>
                      <a:pt x="2877705" y="582384"/>
                    </a:lnTo>
                    <a:lnTo>
                      <a:pt x="2867394" y="582384"/>
                    </a:lnTo>
                    <a:lnTo>
                      <a:pt x="2858977" y="582384"/>
                    </a:lnTo>
                    <a:lnTo>
                      <a:pt x="2856051" y="582384"/>
                    </a:lnTo>
                    <a:lnTo>
                      <a:pt x="2845740" y="582384"/>
                    </a:lnTo>
                    <a:lnTo>
                      <a:pt x="2829522" y="582384"/>
                    </a:lnTo>
                    <a:lnTo>
                      <a:pt x="2813829" y="582384"/>
                    </a:lnTo>
                    <a:lnTo>
                      <a:pt x="2798910" y="582384"/>
                    </a:lnTo>
                    <a:lnTo>
                      <a:pt x="2792175" y="582384"/>
                    </a:lnTo>
                    <a:lnTo>
                      <a:pt x="2778939" y="582384"/>
                    </a:lnTo>
                    <a:lnTo>
                      <a:pt x="2777256" y="582384"/>
                    </a:lnTo>
                    <a:lnTo>
                      <a:pt x="2735034" y="582384"/>
                    </a:lnTo>
                    <a:lnTo>
                      <a:pt x="2713380" y="582384"/>
                    </a:lnTo>
                    <a:lnTo>
                      <a:pt x="2710455" y="582384"/>
                    </a:lnTo>
                    <a:lnTo>
                      <a:pt x="2700144" y="582384"/>
                    </a:lnTo>
                    <a:lnTo>
                      <a:pt x="2646579" y="582384"/>
                    </a:lnTo>
                    <a:lnTo>
                      <a:pt x="2631660" y="582384"/>
                    </a:lnTo>
                    <a:lnTo>
                      <a:pt x="2602055" y="582384"/>
                    </a:lnTo>
                    <a:lnTo>
                      <a:pt x="2567784" y="582384"/>
                    </a:lnTo>
                    <a:lnTo>
                      <a:pt x="2533571" y="582384"/>
                    </a:lnTo>
                    <a:lnTo>
                      <a:pt x="2523260" y="582384"/>
                    </a:lnTo>
                    <a:lnTo>
                      <a:pt x="2469695" y="582384"/>
                    </a:lnTo>
                    <a:lnTo>
                      <a:pt x="2454776" y="582384"/>
                    </a:lnTo>
                    <a:lnTo>
                      <a:pt x="2434804" y="582384"/>
                    </a:lnTo>
                    <a:lnTo>
                      <a:pt x="2390900" y="582384"/>
                    </a:lnTo>
                    <a:lnTo>
                      <a:pt x="2366320" y="582384"/>
                    </a:lnTo>
                    <a:lnTo>
                      <a:pt x="2356010" y="582384"/>
                    </a:lnTo>
                    <a:lnTo>
                      <a:pt x="2310861" y="582384"/>
                    </a:lnTo>
                    <a:lnTo>
                      <a:pt x="2302444" y="582384"/>
                    </a:lnTo>
                    <a:lnTo>
                      <a:pt x="2287526" y="582384"/>
                    </a:lnTo>
                    <a:lnTo>
                      <a:pt x="2242377" y="582384"/>
                    </a:lnTo>
                    <a:lnTo>
                      <a:pt x="2232066" y="582384"/>
                    </a:lnTo>
                    <a:lnTo>
                      <a:pt x="2223650" y="582384"/>
                    </a:lnTo>
                    <a:lnTo>
                      <a:pt x="2201992" y="582384"/>
                    </a:lnTo>
                    <a:lnTo>
                      <a:pt x="2178501" y="582384"/>
                    </a:lnTo>
                    <a:lnTo>
                      <a:pt x="2163583" y="582384"/>
                    </a:lnTo>
                    <a:lnTo>
                      <a:pt x="2143611" y="582384"/>
                    </a:lnTo>
                    <a:lnTo>
                      <a:pt x="2133509" y="582384"/>
                    </a:lnTo>
                    <a:lnTo>
                      <a:pt x="2123198" y="582384"/>
                    </a:lnTo>
                    <a:lnTo>
                      <a:pt x="2099706" y="582384"/>
                    </a:lnTo>
                    <a:lnTo>
                      <a:pt x="2075127" y="582384"/>
                    </a:lnTo>
                    <a:lnTo>
                      <a:pt x="2069633" y="582384"/>
                    </a:lnTo>
                    <a:lnTo>
                      <a:pt x="2064816" y="582384"/>
                    </a:lnTo>
                    <a:lnTo>
                      <a:pt x="2054714" y="582384"/>
                    </a:lnTo>
                    <a:lnTo>
                      <a:pt x="2034742" y="582384"/>
                    </a:lnTo>
                    <a:lnTo>
                      <a:pt x="2011251" y="582384"/>
                    </a:lnTo>
                    <a:lnTo>
                      <a:pt x="1996332" y="582384"/>
                    </a:lnTo>
                    <a:lnTo>
                      <a:pt x="1990838" y="582384"/>
                    </a:lnTo>
                    <a:lnTo>
                      <a:pt x="1966258" y="582384"/>
                    </a:lnTo>
                    <a:lnTo>
                      <a:pt x="1955948" y="582384"/>
                    </a:lnTo>
                    <a:lnTo>
                      <a:pt x="1932456" y="582384"/>
                    </a:lnTo>
                    <a:lnTo>
                      <a:pt x="1910799" y="582384"/>
                    </a:lnTo>
                    <a:lnTo>
                      <a:pt x="1902382" y="582384"/>
                    </a:lnTo>
                    <a:lnTo>
                      <a:pt x="1887464" y="582384"/>
                    </a:lnTo>
                    <a:lnTo>
                      <a:pt x="1842315" y="582384"/>
                    </a:lnTo>
                    <a:lnTo>
                      <a:pt x="1832004" y="582384"/>
                    </a:lnTo>
                    <a:lnTo>
                      <a:pt x="1823588" y="582384"/>
                    </a:lnTo>
                    <a:lnTo>
                      <a:pt x="1778439" y="582384"/>
                    </a:lnTo>
                    <a:lnTo>
                      <a:pt x="1763520" y="582384"/>
                    </a:lnTo>
                    <a:lnTo>
                      <a:pt x="1743549" y="582384"/>
                    </a:lnTo>
                    <a:lnTo>
                      <a:pt x="1699644" y="582384"/>
                    </a:lnTo>
                    <a:lnTo>
                      <a:pt x="1675065" y="582384"/>
                    </a:lnTo>
                    <a:lnTo>
                      <a:pt x="1664754" y="582384"/>
                    </a:lnTo>
                    <a:lnTo>
                      <a:pt x="1611189" y="582384"/>
                    </a:lnTo>
                    <a:lnTo>
                      <a:pt x="1596270" y="582384"/>
                    </a:lnTo>
                    <a:lnTo>
                      <a:pt x="1566665" y="582384"/>
                    </a:lnTo>
                    <a:lnTo>
                      <a:pt x="1532394" y="582384"/>
                    </a:lnTo>
                    <a:lnTo>
                      <a:pt x="1498181" y="582384"/>
                    </a:lnTo>
                    <a:lnTo>
                      <a:pt x="1487870" y="582384"/>
                    </a:lnTo>
                    <a:lnTo>
                      <a:pt x="1434304" y="582384"/>
                    </a:lnTo>
                    <a:lnTo>
                      <a:pt x="1419386" y="582384"/>
                    </a:lnTo>
                    <a:lnTo>
                      <a:pt x="1399414" y="582384"/>
                    </a:lnTo>
                    <a:lnTo>
                      <a:pt x="1355510" y="582384"/>
                    </a:lnTo>
                    <a:lnTo>
                      <a:pt x="1330930" y="582384"/>
                    </a:lnTo>
                    <a:lnTo>
                      <a:pt x="1320620" y="582384"/>
                    </a:lnTo>
                    <a:lnTo>
                      <a:pt x="1304927" y="582384"/>
                    </a:lnTo>
                    <a:lnTo>
                      <a:pt x="1275471" y="582384"/>
                    </a:lnTo>
                    <a:lnTo>
                      <a:pt x="1267054" y="582384"/>
                    </a:lnTo>
                    <a:lnTo>
                      <a:pt x="1252135" y="582384"/>
                    </a:lnTo>
                    <a:lnTo>
                      <a:pt x="1236443" y="582384"/>
                    </a:lnTo>
                    <a:lnTo>
                      <a:pt x="1226132" y="582384"/>
                    </a:lnTo>
                    <a:lnTo>
                      <a:pt x="1206987" y="582384"/>
                    </a:lnTo>
                    <a:lnTo>
                      <a:pt x="1196676" y="582384"/>
                    </a:lnTo>
                    <a:lnTo>
                      <a:pt x="1188259" y="582384"/>
                    </a:lnTo>
                    <a:lnTo>
                      <a:pt x="1172567" y="582384"/>
                    </a:lnTo>
                    <a:lnTo>
                      <a:pt x="1157648" y="582384"/>
                    </a:lnTo>
                    <a:lnTo>
                      <a:pt x="1143111" y="582384"/>
                    </a:lnTo>
                    <a:lnTo>
                      <a:pt x="1137676" y="582384"/>
                    </a:lnTo>
                    <a:lnTo>
                      <a:pt x="1128192" y="582384"/>
                    </a:lnTo>
                    <a:lnTo>
                      <a:pt x="1108221" y="582384"/>
                    </a:lnTo>
                    <a:lnTo>
                      <a:pt x="1093772" y="582384"/>
                    </a:lnTo>
                    <a:lnTo>
                      <a:pt x="1069192" y="582384"/>
                    </a:lnTo>
                    <a:lnTo>
                      <a:pt x="1064316" y="582384"/>
                    </a:lnTo>
                    <a:lnTo>
                      <a:pt x="1058882" y="582384"/>
                    </a:lnTo>
                    <a:lnTo>
                      <a:pt x="1039737" y="582384"/>
                    </a:lnTo>
                    <a:lnTo>
                      <a:pt x="1029426" y="582384"/>
                    </a:lnTo>
                    <a:lnTo>
                      <a:pt x="1013733" y="582384"/>
                    </a:lnTo>
                    <a:lnTo>
                      <a:pt x="1005316" y="582384"/>
                    </a:lnTo>
                    <a:lnTo>
                      <a:pt x="990398" y="582384"/>
                    </a:lnTo>
                    <a:lnTo>
                      <a:pt x="975861" y="582384"/>
                    </a:lnTo>
                    <a:lnTo>
                      <a:pt x="960942" y="582384"/>
                    </a:lnTo>
                    <a:lnTo>
                      <a:pt x="945249" y="582384"/>
                    </a:lnTo>
                    <a:lnTo>
                      <a:pt x="934938" y="582384"/>
                    </a:lnTo>
                    <a:lnTo>
                      <a:pt x="926522" y="582384"/>
                    </a:lnTo>
                    <a:lnTo>
                      <a:pt x="897066" y="582384"/>
                    </a:lnTo>
                    <a:lnTo>
                      <a:pt x="881373" y="582384"/>
                    </a:lnTo>
                    <a:lnTo>
                      <a:pt x="866455" y="582384"/>
                    </a:lnTo>
                    <a:lnTo>
                      <a:pt x="846483" y="582384"/>
                    </a:lnTo>
                    <a:lnTo>
                      <a:pt x="802579" y="582384"/>
                    </a:lnTo>
                    <a:lnTo>
                      <a:pt x="777999" y="582384"/>
                    </a:lnTo>
                    <a:lnTo>
                      <a:pt x="767688" y="582384"/>
                    </a:lnTo>
                    <a:lnTo>
                      <a:pt x="714123" y="582384"/>
                    </a:lnTo>
                    <a:lnTo>
                      <a:pt x="699204" y="582384"/>
                    </a:lnTo>
                    <a:lnTo>
                      <a:pt x="669599" y="582384"/>
                    </a:lnTo>
                    <a:lnTo>
                      <a:pt x="635328" y="582384"/>
                    </a:lnTo>
                    <a:lnTo>
                      <a:pt x="601115" y="582384"/>
                    </a:lnTo>
                    <a:lnTo>
                      <a:pt x="590804" y="582384"/>
                    </a:lnTo>
                    <a:lnTo>
                      <a:pt x="537239" y="582384"/>
                    </a:lnTo>
                    <a:lnTo>
                      <a:pt x="522320" y="582384"/>
                    </a:lnTo>
                    <a:lnTo>
                      <a:pt x="502348" y="582384"/>
                    </a:lnTo>
                    <a:lnTo>
                      <a:pt x="458444" y="582384"/>
                    </a:lnTo>
                    <a:lnTo>
                      <a:pt x="433864" y="582384"/>
                    </a:lnTo>
                    <a:lnTo>
                      <a:pt x="423554" y="582384"/>
                    </a:lnTo>
                    <a:lnTo>
                      <a:pt x="378405" y="582384"/>
                    </a:lnTo>
                    <a:lnTo>
                      <a:pt x="369989" y="582384"/>
                    </a:lnTo>
                    <a:lnTo>
                      <a:pt x="355070" y="582384"/>
                    </a:lnTo>
                    <a:lnTo>
                      <a:pt x="309921" y="582384"/>
                    </a:lnTo>
                    <a:lnTo>
                      <a:pt x="299611" y="582384"/>
                    </a:lnTo>
                    <a:lnTo>
                      <a:pt x="291194" y="582384"/>
                    </a:lnTo>
                    <a:lnTo>
                      <a:pt x="246045" y="582384"/>
                    </a:lnTo>
                    <a:lnTo>
                      <a:pt x="231126" y="582384"/>
                    </a:lnTo>
                    <a:lnTo>
                      <a:pt x="211155" y="582384"/>
                    </a:lnTo>
                    <a:lnTo>
                      <a:pt x="167250" y="582384"/>
                    </a:lnTo>
                    <a:lnTo>
                      <a:pt x="142671" y="582384"/>
                    </a:lnTo>
                    <a:lnTo>
                      <a:pt x="132360" y="582384"/>
                    </a:lnTo>
                    <a:lnTo>
                      <a:pt x="78795" y="582384"/>
                    </a:lnTo>
                    <a:lnTo>
                      <a:pt x="63876" y="582384"/>
                    </a:lnTo>
                    <a:lnTo>
                      <a:pt x="0" y="582384"/>
                    </a:lnTo>
                    <a:close/>
                  </a:path>
                </a:pathLst>
              </a:custGeom>
              <a:solidFill>
                <a:schemeClr val="accent3">
                  <a:lumMod val="75000"/>
                </a:schemeClr>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grpSp>
            <p:nvGrpSpPr>
              <p:cNvPr id="86" name="组合 85"/>
              <p:cNvGrpSpPr/>
              <p:nvPr/>
            </p:nvGrpSpPr>
            <p:grpSpPr>
              <a:xfrm>
                <a:off x="806160" y="2046513"/>
                <a:ext cx="1417774" cy="723901"/>
                <a:chOff x="-391195" y="-1"/>
                <a:chExt cx="1697596" cy="866775"/>
              </a:xfrm>
            </p:grpSpPr>
            <p:sp>
              <p:nvSpPr>
                <p:cNvPr id="87" name="任意多边形 86"/>
                <p:cNvSpPr/>
                <p:nvPr/>
              </p:nvSpPr>
              <p:spPr>
                <a:xfrm>
                  <a:off x="238265" y="-1"/>
                  <a:ext cx="333967" cy="866775"/>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FFC200"/>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88" name="任意多边形 87"/>
                <p:cNvSpPr/>
                <p:nvPr/>
              </p:nvSpPr>
              <p:spPr>
                <a:xfrm>
                  <a:off x="421807" y="-1"/>
                  <a:ext cx="333967" cy="866775"/>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FFC200"/>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89" name="任意多边形 88"/>
                <p:cNvSpPr/>
                <p:nvPr/>
              </p:nvSpPr>
              <p:spPr>
                <a:xfrm>
                  <a:off x="605349" y="-1"/>
                  <a:ext cx="333967" cy="866775"/>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FFC200"/>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90" name="任意多边形 89"/>
                <p:cNvSpPr/>
                <p:nvPr/>
              </p:nvSpPr>
              <p:spPr>
                <a:xfrm>
                  <a:off x="788891" y="-1"/>
                  <a:ext cx="333967" cy="866775"/>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FFC200"/>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91" name="任意多边形 90"/>
                <p:cNvSpPr/>
                <p:nvPr/>
              </p:nvSpPr>
              <p:spPr>
                <a:xfrm>
                  <a:off x="972434" y="-1"/>
                  <a:ext cx="333967" cy="866775"/>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FFC200"/>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92" name="任意多边形 91"/>
                <p:cNvSpPr/>
                <p:nvPr/>
              </p:nvSpPr>
              <p:spPr>
                <a:xfrm>
                  <a:off x="-391195" y="-1"/>
                  <a:ext cx="779885" cy="866775"/>
                </a:xfrm>
                <a:custGeom>
                  <a:avLst/>
                  <a:gdLst>
                    <a:gd name="connsiteX0" fmla="*/ 167467 w 602715"/>
                    <a:gd name="connsiteY0" fmla="*/ 0 h 669866"/>
                    <a:gd name="connsiteX1" fmla="*/ 240938 w 602715"/>
                    <a:gd name="connsiteY1" fmla="*/ 0 h 669866"/>
                    <a:gd name="connsiteX2" fmla="*/ 258098 w 602715"/>
                    <a:gd name="connsiteY2" fmla="*/ 0 h 669866"/>
                    <a:gd name="connsiteX3" fmla="*/ 319710 w 602715"/>
                    <a:gd name="connsiteY3" fmla="*/ 0 h 669866"/>
                    <a:gd name="connsiteX4" fmla="*/ 331569 w 602715"/>
                    <a:gd name="connsiteY4" fmla="*/ 0 h 669866"/>
                    <a:gd name="connsiteX5" fmla="*/ 359841 w 602715"/>
                    <a:gd name="connsiteY5" fmla="*/ 0 h 669866"/>
                    <a:gd name="connsiteX6" fmla="*/ 410341 w 602715"/>
                    <a:gd name="connsiteY6" fmla="*/ 0 h 669866"/>
                    <a:gd name="connsiteX7" fmla="*/ 433312 w 602715"/>
                    <a:gd name="connsiteY7" fmla="*/ 0 h 669866"/>
                    <a:gd name="connsiteX8" fmla="*/ 450472 w 602715"/>
                    <a:gd name="connsiteY8" fmla="*/ 0 h 669866"/>
                    <a:gd name="connsiteX9" fmla="*/ 512084 w 602715"/>
                    <a:gd name="connsiteY9" fmla="*/ 0 h 669866"/>
                    <a:gd name="connsiteX10" fmla="*/ 523943 w 602715"/>
                    <a:gd name="connsiteY10" fmla="*/ 0 h 669866"/>
                    <a:gd name="connsiteX11" fmla="*/ 602715 w 602715"/>
                    <a:gd name="connsiteY11" fmla="*/ 0 h 669866"/>
                    <a:gd name="connsiteX12" fmla="*/ 435248 w 602715"/>
                    <a:gd name="connsiteY12" fmla="*/ 669866 h 669866"/>
                    <a:gd name="connsiteX13" fmla="*/ 356476 w 602715"/>
                    <a:gd name="connsiteY13" fmla="*/ 669866 h 669866"/>
                    <a:gd name="connsiteX14" fmla="*/ 344617 w 602715"/>
                    <a:gd name="connsiteY14" fmla="*/ 669866 h 669866"/>
                    <a:gd name="connsiteX15" fmla="*/ 283005 w 602715"/>
                    <a:gd name="connsiteY15" fmla="*/ 669866 h 669866"/>
                    <a:gd name="connsiteX16" fmla="*/ 265845 w 602715"/>
                    <a:gd name="connsiteY16" fmla="*/ 669866 h 669866"/>
                    <a:gd name="connsiteX17" fmla="*/ 242874 w 602715"/>
                    <a:gd name="connsiteY17" fmla="*/ 669866 h 669866"/>
                    <a:gd name="connsiteX18" fmla="*/ 192374 w 602715"/>
                    <a:gd name="connsiteY18" fmla="*/ 669866 h 669866"/>
                    <a:gd name="connsiteX19" fmla="*/ 164102 w 602715"/>
                    <a:gd name="connsiteY19" fmla="*/ 669866 h 669866"/>
                    <a:gd name="connsiteX20" fmla="*/ 152243 w 602715"/>
                    <a:gd name="connsiteY20" fmla="*/ 669866 h 669866"/>
                    <a:gd name="connsiteX21" fmla="*/ 90631 w 602715"/>
                    <a:gd name="connsiteY21" fmla="*/ 669866 h 669866"/>
                    <a:gd name="connsiteX22" fmla="*/ 73471 w 602715"/>
                    <a:gd name="connsiteY22" fmla="*/ 669866 h 669866"/>
                    <a:gd name="connsiteX23" fmla="*/ 0 w 602715"/>
                    <a:gd name="connsiteY23" fmla="*/ 669866 h 6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2715" h="669866">
                      <a:moveTo>
                        <a:pt x="167467" y="0"/>
                      </a:moveTo>
                      <a:lnTo>
                        <a:pt x="240938" y="0"/>
                      </a:lnTo>
                      <a:lnTo>
                        <a:pt x="258098" y="0"/>
                      </a:lnTo>
                      <a:lnTo>
                        <a:pt x="319710" y="0"/>
                      </a:lnTo>
                      <a:lnTo>
                        <a:pt x="331569" y="0"/>
                      </a:lnTo>
                      <a:lnTo>
                        <a:pt x="359841" y="0"/>
                      </a:lnTo>
                      <a:lnTo>
                        <a:pt x="410341" y="0"/>
                      </a:lnTo>
                      <a:lnTo>
                        <a:pt x="433312" y="0"/>
                      </a:lnTo>
                      <a:lnTo>
                        <a:pt x="450472" y="0"/>
                      </a:lnTo>
                      <a:lnTo>
                        <a:pt x="512084" y="0"/>
                      </a:lnTo>
                      <a:lnTo>
                        <a:pt x="523943" y="0"/>
                      </a:lnTo>
                      <a:lnTo>
                        <a:pt x="602715" y="0"/>
                      </a:lnTo>
                      <a:lnTo>
                        <a:pt x="435248" y="669866"/>
                      </a:lnTo>
                      <a:lnTo>
                        <a:pt x="356476" y="669866"/>
                      </a:lnTo>
                      <a:lnTo>
                        <a:pt x="344617" y="669866"/>
                      </a:lnTo>
                      <a:lnTo>
                        <a:pt x="283005" y="669866"/>
                      </a:lnTo>
                      <a:lnTo>
                        <a:pt x="265845" y="669866"/>
                      </a:lnTo>
                      <a:lnTo>
                        <a:pt x="242874" y="669866"/>
                      </a:lnTo>
                      <a:lnTo>
                        <a:pt x="192374" y="669866"/>
                      </a:lnTo>
                      <a:lnTo>
                        <a:pt x="164102" y="669866"/>
                      </a:lnTo>
                      <a:lnTo>
                        <a:pt x="152243" y="669866"/>
                      </a:lnTo>
                      <a:lnTo>
                        <a:pt x="90631" y="669866"/>
                      </a:lnTo>
                      <a:lnTo>
                        <a:pt x="73471" y="669866"/>
                      </a:lnTo>
                      <a:lnTo>
                        <a:pt x="0" y="669866"/>
                      </a:lnTo>
                      <a:close/>
                    </a:path>
                  </a:pathLst>
                </a:custGeom>
                <a:solidFill>
                  <a:srgbClr val="FFC200"/>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grpSp>
        </p:grpSp>
        <p:sp>
          <p:nvSpPr>
            <p:cNvPr id="82" name="文本框 64"/>
            <p:cNvSpPr txBox="1"/>
            <p:nvPr/>
          </p:nvSpPr>
          <p:spPr>
            <a:xfrm>
              <a:off x="2833568" y="2644232"/>
              <a:ext cx="2339102" cy="523220"/>
            </a:xfrm>
            <a:prstGeom prst="rect">
              <a:avLst/>
            </a:prstGeom>
            <a:noFill/>
          </p:spPr>
          <p:txBody>
            <a:bodyPr wrap="none"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prstClr val="white"/>
                  </a:solidFill>
                  <a:effectLst/>
                  <a:uLnTx/>
                  <a:uFillTx/>
                  <a:latin typeface="微软雅黑" panose="020B0503020204020204" charset="-122"/>
                  <a:cs typeface="经典综艺体简" panose="02010609000101010101" pitchFamily="49" charset="-122"/>
                </a:rPr>
                <a:t>此处添加标题</a:t>
              </a:r>
              <a:endParaRPr kumimoji="0" lang="zh-CN" altLang="en-US" sz="2800" b="1" i="0" u="none" strike="noStrike" kern="0" cap="none" spc="0" normalizeH="0" baseline="0" noProof="0" dirty="0" smtClean="0">
                <a:ln>
                  <a:noFill/>
                </a:ln>
                <a:solidFill>
                  <a:prstClr val="white"/>
                </a:solidFill>
                <a:effectLst/>
                <a:uLnTx/>
                <a:uFillTx/>
                <a:latin typeface="微软雅黑" panose="020B0503020204020204" charset="-122"/>
                <a:cs typeface="经典综艺体简" panose="02010609000101010101" pitchFamily="49" charset="-122"/>
              </a:endParaRPr>
            </a:p>
          </p:txBody>
        </p:sp>
        <p:sp>
          <p:nvSpPr>
            <p:cNvPr id="83" name="文本框 65"/>
            <p:cNvSpPr txBox="1"/>
            <p:nvPr/>
          </p:nvSpPr>
          <p:spPr>
            <a:xfrm>
              <a:off x="1039083" y="3401982"/>
              <a:ext cx="4782754" cy="479106"/>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defRPr/>
              </a:pPr>
              <a:r>
                <a:rPr kumimoji="0" lang="en-US" altLang="zh-CN" sz="1100" b="0" i="0" u="none" strike="noStrike" kern="0" cap="none" spc="0" normalizeH="0" baseline="0" noProof="0" dirty="0">
                  <a:ln>
                    <a:noFill/>
                  </a:ln>
                  <a:solidFill>
                    <a:prstClr val="white">
                      <a:lumMod val="65000"/>
                    </a:prstClr>
                  </a:solidFill>
                  <a:effectLst/>
                  <a:uLnTx/>
                  <a:uFillTx/>
                  <a:latin typeface="Century Gothic" panose="020B0502020202020204" pitchFamily="34" charset="0"/>
                </a:rPr>
                <a:t>The user can demonstrate on a projector or </a:t>
              </a:r>
              <a:r>
                <a:rPr kumimoji="0" lang="en-US" altLang="zh-CN" sz="1100" b="0" i="0" u="none" strike="noStrike" kern="0" cap="none" spc="0" normalizeH="0" baseline="0" noProof="0" dirty="0" smtClean="0">
                  <a:ln>
                    <a:noFill/>
                  </a:ln>
                  <a:solidFill>
                    <a:prstClr val="white">
                      <a:lumMod val="65000"/>
                    </a:prstClr>
                  </a:solidFill>
                  <a:effectLst/>
                  <a:uLnTx/>
                  <a:uFillTx/>
                  <a:latin typeface="Century Gothic" panose="020B0502020202020204" pitchFamily="34" charset="0"/>
                </a:rPr>
                <a:t>computer or </a:t>
              </a:r>
              <a:r>
                <a:rPr kumimoji="0" lang="en-US" altLang="zh-CN" sz="1100" b="0" i="0" u="none" strike="noStrike" kern="0" cap="none" spc="0" normalizeH="0" baseline="0" noProof="0" dirty="0">
                  <a:ln>
                    <a:noFill/>
                  </a:ln>
                  <a:solidFill>
                    <a:prstClr val="white">
                      <a:lumMod val="65000"/>
                    </a:prstClr>
                  </a:solidFill>
                  <a:effectLst/>
                  <a:uLnTx/>
                  <a:uFillTx/>
                  <a:latin typeface="Century Gothic" panose="020B0502020202020204" pitchFamily="34" charset="0"/>
                </a:rPr>
                <a:t>print </a:t>
              </a:r>
              <a:r>
                <a:rPr kumimoji="0" lang="en-US" altLang="zh-CN" sz="1100" b="0" i="0" u="none" strike="noStrike" kern="0" cap="none" spc="0" normalizeH="0" baseline="0" noProof="0" dirty="0" smtClean="0">
                  <a:ln>
                    <a:noFill/>
                  </a:ln>
                  <a:solidFill>
                    <a:prstClr val="white">
                      <a:lumMod val="65000"/>
                    </a:prstClr>
                  </a:solidFill>
                  <a:effectLst/>
                  <a:uLnTx/>
                  <a:uFillTx/>
                  <a:latin typeface="Century Gothic" panose="020B0502020202020204" pitchFamily="34" charset="0"/>
                </a:rPr>
                <a:t>the </a:t>
              </a:r>
              <a:r>
                <a:rPr kumimoji="0" lang="en-US" altLang="zh-CN" sz="1100" b="0" i="0" u="none" strike="noStrike" kern="0" cap="none" spc="0" normalizeH="0" baseline="0" noProof="0" dirty="0">
                  <a:ln>
                    <a:noFill/>
                  </a:ln>
                  <a:solidFill>
                    <a:prstClr val="white">
                      <a:lumMod val="65000"/>
                    </a:prstClr>
                  </a:solidFill>
                  <a:effectLst/>
                  <a:uLnTx/>
                  <a:uFillTx/>
                  <a:latin typeface="Century Gothic" panose="020B0502020202020204" pitchFamily="34" charset="0"/>
                </a:rPr>
                <a:t>it into a film to be used in a wider field</a:t>
              </a:r>
              <a:endParaRPr kumimoji="0" lang="en-US" altLang="zh-CN" sz="1100" b="0" i="0" u="none" strike="noStrike" kern="0" cap="none" spc="0" normalizeH="0" baseline="0" noProof="0" dirty="0">
                <a:ln>
                  <a:noFill/>
                </a:ln>
                <a:solidFill>
                  <a:prstClr val="white">
                    <a:lumMod val="65000"/>
                  </a:prstClr>
                </a:solidFill>
                <a:effectLst/>
                <a:uLnTx/>
                <a:uFillTx/>
                <a:latin typeface="Century Gothic" panose="020B0502020202020204" pitchFamily="34" charset="0"/>
              </a:endParaRPr>
            </a:p>
          </p:txBody>
        </p:sp>
        <p:sp>
          <p:nvSpPr>
            <p:cNvPr id="84" name="文本框 66"/>
            <p:cNvSpPr txBox="1"/>
            <p:nvPr/>
          </p:nvSpPr>
          <p:spPr>
            <a:xfrm>
              <a:off x="1308583" y="2586176"/>
              <a:ext cx="442750" cy="646331"/>
            </a:xfrm>
            <a:prstGeom prst="rect">
              <a:avLst/>
            </a:prstGeom>
            <a:noFill/>
          </p:spPr>
          <p:txBody>
            <a:bodyPr wrap="none"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600" b="1" i="1" u="none" strike="noStrike" kern="0" cap="none" spc="0" normalizeH="0" baseline="0" noProof="0" dirty="0" smtClean="0">
                  <a:ln>
                    <a:noFill/>
                  </a:ln>
                  <a:solidFill>
                    <a:srgbClr val="323F4F"/>
                  </a:solidFill>
                  <a:effectLst/>
                  <a:uLnTx/>
                  <a:uFillTx/>
                  <a:latin typeface="Century Gothic" panose="020B0502020202020204" pitchFamily="34" charset="0"/>
                  <a:cs typeface="经典综艺体简" panose="02010609000101010101" pitchFamily="49" charset="-122"/>
                </a:rPr>
                <a:t>1</a:t>
              </a:r>
              <a:endParaRPr kumimoji="0" lang="zh-CN" altLang="en-US" sz="3600" b="1" i="1" u="none" strike="noStrike" kern="0" cap="none" spc="0" normalizeH="0" baseline="0" noProof="0" dirty="0" smtClean="0">
                <a:ln>
                  <a:noFill/>
                </a:ln>
                <a:solidFill>
                  <a:srgbClr val="323F4F"/>
                </a:solidFill>
                <a:effectLst/>
                <a:uLnTx/>
                <a:uFillTx/>
                <a:latin typeface="Century Gothic" panose="020B0502020202020204" pitchFamily="34" charset="0"/>
                <a:cs typeface="经典综艺体简" panose="02010609000101010101" pitchFamily="49" charset="-122"/>
              </a:endParaRPr>
            </a:p>
          </p:txBody>
        </p:sp>
      </p:grpSp>
      <p:grpSp>
        <p:nvGrpSpPr>
          <p:cNvPr id="93" name="组合 92"/>
          <p:cNvGrpSpPr/>
          <p:nvPr/>
        </p:nvGrpSpPr>
        <p:grpSpPr>
          <a:xfrm>
            <a:off x="6336797" y="2353355"/>
            <a:ext cx="4782754" cy="1411619"/>
            <a:chOff x="1039083" y="2469469"/>
            <a:chExt cx="4782754" cy="1411619"/>
          </a:xfrm>
        </p:grpSpPr>
        <p:grpSp>
          <p:nvGrpSpPr>
            <p:cNvPr id="94" name="组合 93"/>
            <p:cNvGrpSpPr/>
            <p:nvPr/>
          </p:nvGrpSpPr>
          <p:grpSpPr>
            <a:xfrm>
              <a:off x="1112363" y="2469469"/>
              <a:ext cx="4709474" cy="868137"/>
              <a:chOff x="806160" y="2046513"/>
              <a:chExt cx="3927022" cy="723901"/>
            </a:xfrm>
          </p:grpSpPr>
          <p:sp>
            <p:nvSpPr>
              <p:cNvPr id="98" name="任意多边形 97"/>
              <p:cNvSpPr/>
              <p:nvPr/>
            </p:nvSpPr>
            <p:spPr>
              <a:xfrm>
                <a:off x="844261" y="2117271"/>
                <a:ext cx="3888921" cy="582384"/>
              </a:xfrm>
              <a:custGeom>
                <a:avLst/>
                <a:gdLst>
                  <a:gd name="connsiteX0" fmla="*/ 145596 w 3888921"/>
                  <a:gd name="connsiteY0" fmla="*/ 0 h 582384"/>
                  <a:gd name="connsiteX1" fmla="*/ 209472 w 3888921"/>
                  <a:gd name="connsiteY1" fmla="*/ 0 h 582384"/>
                  <a:gd name="connsiteX2" fmla="*/ 224391 w 3888921"/>
                  <a:gd name="connsiteY2" fmla="*/ 0 h 582384"/>
                  <a:gd name="connsiteX3" fmla="*/ 277956 w 3888921"/>
                  <a:gd name="connsiteY3" fmla="*/ 0 h 582384"/>
                  <a:gd name="connsiteX4" fmla="*/ 288267 w 3888921"/>
                  <a:gd name="connsiteY4" fmla="*/ 0 h 582384"/>
                  <a:gd name="connsiteX5" fmla="*/ 312846 w 3888921"/>
                  <a:gd name="connsiteY5" fmla="*/ 0 h 582384"/>
                  <a:gd name="connsiteX6" fmla="*/ 356751 w 3888921"/>
                  <a:gd name="connsiteY6" fmla="*/ 0 h 582384"/>
                  <a:gd name="connsiteX7" fmla="*/ 376723 w 3888921"/>
                  <a:gd name="connsiteY7" fmla="*/ 0 h 582384"/>
                  <a:gd name="connsiteX8" fmla="*/ 391641 w 3888921"/>
                  <a:gd name="connsiteY8" fmla="*/ 0 h 582384"/>
                  <a:gd name="connsiteX9" fmla="*/ 436790 w 3888921"/>
                  <a:gd name="connsiteY9" fmla="*/ 0 h 582384"/>
                  <a:gd name="connsiteX10" fmla="*/ 445206 w 3888921"/>
                  <a:gd name="connsiteY10" fmla="*/ 0 h 582384"/>
                  <a:gd name="connsiteX11" fmla="*/ 455517 w 3888921"/>
                  <a:gd name="connsiteY11" fmla="*/ 0 h 582384"/>
                  <a:gd name="connsiteX12" fmla="*/ 500666 w 3888921"/>
                  <a:gd name="connsiteY12" fmla="*/ 0 h 582384"/>
                  <a:gd name="connsiteX13" fmla="*/ 515584 w 3888921"/>
                  <a:gd name="connsiteY13" fmla="*/ 0 h 582384"/>
                  <a:gd name="connsiteX14" fmla="*/ 524001 w 3888921"/>
                  <a:gd name="connsiteY14" fmla="*/ 0 h 582384"/>
                  <a:gd name="connsiteX15" fmla="*/ 569150 w 3888921"/>
                  <a:gd name="connsiteY15" fmla="*/ 0 h 582384"/>
                  <a:gd name="connsiteX16" fmla="*/ 579460 w 3888921"/>
                  <a:gd name="connsiteY16" fmla="*/ 0 h 582384"/>
                  <a:gd name="connsiteX17" fmla="*/ 604040 w 3888921"/>
                  <a:gd name="connsiteY17" fmla="*/ 0 h 582384"/>
                  <a:gd name="connsiteX18" fmla="*/ 647944 w 3888921"/>
                  <a:gd name="connsiteY18" fmla="*/ 0 h 582384"/>
                  <a:gd name="connsiteX19" fmla="*/ 667916 w 3888921"/>
                  <a:gd name="connsiteY19" fmla="*/ 0 h 582384"/>
                  <a:gd name="connsiteX20" fmla="*/ 682835 w 3888921"/>
                  <a:gd name="connsiteY20" fmla="*/ 0 h 582384"/>
                  <a:gd name="connsiteX21" fmla="*/ 736400 w 3888921"/>
                  <a:gd name="connsiteY21" fmla="*/ 0 h 582384"/>
                  <a:gd name="connsiteX22" fmla="*/ 746711 w 3888921"/>
                  <a:gd name="connsiteY22" fmla="*/ 0 h 582384"/>
                  <a:gd name="connsiteX23" fmla="*/ 780924 w 3888921"/>
                  <a:gd name="connsiteY23" fmla="*/ 0 h 582384"/>
                  <a:gd name="connsiteX24" fmla="*/ 815195 w 3888921"/>
                  <a:gd name="connsiteY24" fmla="*/ 0 h 582384"/>
                  <a:gd name="connsiteX25" fmla="*/ 844800 w 3888921"/>
                  <a:gd name="connsiteY25" fmla="*/ 0 h 582384"/>
                  <a:gd name="connsiteX26" fmla="*/ 859719 w 3888921"/>
                  <a:gd name="connsiteY26" fmla="*/ 0 h 582384"/>
                  <a:gd name="connsiteX27" fmla="*/ 913284 w 3888921"/>
                  <a:gd name="connsiteY27" fmla="*/ 0 h 582384"/>
                  <a:gd name="connsiteX28" fmla="*/ 923595 w 3888921"/>
                  <a:gd name="connsiteY28" fmla="*/ 0 h 582384"/>
                  <a:gd name="connsiteX29" fmla="*/ 948174 w 3888921"/>
                  <a:gd name="connsiteY29" fmla="*/ 0 h 582384"/>
                  <a:gd name="connsiteX30" fmla="*/ 992079 w 3888921"/>
                  <a:gd name="connsiteY30" fmla="*/ 0 h 582384"/>
                  <a:gd name="connsiteX31" fmla="*/ 1012050 w 3888921"/>
                  <a:gd name="connsiteY31" fmla="*/ 0 h 582384"/>
                  <a:gd name="connsiteX32" fmla="*/ 1026969 w 3888921"/>
                  <a:gd name="connsiteY32" fmla="*/ 0 h 582384"/>
                  <a:gd name="connsiteX33" fmla="*/ 1042662 w 3888921"/>
                  <a:gd name="connsiteY33" fmla="*/ 0 h 582384"/>
                  <a:gd name="connsiteX34" fmla="*/ 1072118 w 3888921"/>
                  <a:gd name="connsiteY34" fmla="*/ 0 h 582384"/>
                  <a:gd name="connsiteX35" fmla="*/ 1080534 w 3888921"/>
                  <a:gd name="connsiteY35" fmla="*/ 0 h 582384"/>
                  <a:gd name="connsiteX36" fmla="*/ 1090845 w 3888921"/>
                  <a:gd name="connsiteY36" fmla="*/ 0 h 582384"/>
                  <a:gd name="connsiteX37" fmla="*/ 1106538 w 3888921"/>
                  <a:gd name="connsiteY37" fmla="*/ 0 h 582384"/>
                  <a:gd name="connsiteX38" fmla="*/ 1121457 w 3888921"/>
                  <a:gd name="connsiteY38" fmla="*/ 0 h 582384"/>
                  <a:gd name="connsiteX39" fmla="*/ 1135994 w 3888921"/>
                  <a:gd name="connsiteY39" fmla="*/ 0 h 582384"/>
                  <a:gd name="connsiteX40" fmla="*/ 1150912 w 3888921"/>
                  <a:gd name="connsiteY40" fmla="*/ 0 h 582384"/>
                  <a:gd name="connsiteX41" fmla="*/ 1159329 w 3888921"/>
                  <a:gd name="connsiteY41" fmla="*/ 0 h 582384"/>
                  <a:gd name="connsiteX42" fmla="*/ 1175022 w 3888921"/>
                  <a:gd name="connsiteY42" fmla="*/ 0 h 582384"/>
                  <a:gd name="connsiteX43" fmla="*/ 1185333 w 3888921"/>
                  <a:gd name="connsiteY43" fmla="*/ 0 h 582384"/>
                  <a:gd name="connsiteX44" fmla="*/ 1204478 w 3888921"/>
                  <a:gd name="connsiteY44" fmla="*/ 0 h 582384"/>
                  <a:gd name="connsiteX45" fmla="*/ 1209912 w 3888921"/>
                  <a:gd name="connsiteY45" fmla="*/ 0 h 582384"/>
                  <a:gd name="connsiteX46" fmla="*/ 1214789 w 3888921"/>
                  <a:gd name="connsiteY46" fmla="*/ 0 h 582384"/>
                  <a:gd name="connsiteX47" fmla="*/ 1239368 w 3888921"/>
                  <a:gd name="connsiteY47" fmla="*/ 0 h 582384"/>
                  <a:gd name="connsiteX48" fmla="*/ 1253817 w 3888921"/>
                  <a:gd name="connsiteY48" fmla="*/ 0 h 582384"/>
                  <a:gd name="connsiteX49" fmla="*/ 1273788 w 3888921"/>
                  <a:gd name="connsiteY49" fmla="*/ 0 h 582384"/>
                  <a:gd name="connsiteX50" fmla="*/ 1283272 w 3888921"/>
                  <a:gd name="connsiteY50" fmla="*/ 0 h 582384"/>
                  <a:gd name="connsiteX51" fmla="*/ 1288707 w 3888921"/>
                  <a:gd name="connsiteY51" fmla="*/ 0 h 582384"/>
                  <a:gd name="connsiteX52" fmla="*/ 1303244 w 3888921"/>
                  <a:gd name="connsiteY52" fmla="*/ 0 h 582384"/>
                  <a:gd name="connsiteX53" fmla="*/ 1318163 w 3888921"/>
                  <a:gd name="connsiteY53" fmla="*/ 0 h 582384"/>
                  <a:gd name="connsiteX54" fmla="*/ 1333856 w 3888921"/>
                  <a:gd name="connsiteY54" fmla="*/ 0 h 582384"/>
                  <a:gd name="connsiteX55" fmla="*/ 1342272 w 3888921"/>
                  <a:gd name="connsiteY55" fmla="*/ 0 h 582384"/>
                  <a:gd name="connsiteX56" fmla="*/ 1352583 w 3888921"/>
                  <a:gd name="connsiteY56" fmla="*/ 0 h 582384"/>
                  <a:gd name="connsiteX57" fmla="*/ 1371728 w 3888921"/>
                  <a:gd name="connsiteY57" fmla="*/ 0 h 582384"/>
                  <a:gd name="connsiteX58" fmla="*/ 1382039 w 3888921"/>
                  <a:gd name="connsiteY58" fmla="*/ 0 h 582384"/>
                  <a:gd name="connsiteX59" fmla="*/ 1397732 w 3888921"/>
                  <a:gd name="connsiteY59" fmla="*/ 0 h 582384"/>
                  <a:gd name="connsiteX60" fmla="*/ 1412650 w 3888921"/>
                  <a:gd name="connsiteY60" fmla="*/ 0 h 582384"/>
                  <a:gd name="connsiteX61" fmla="*/ 1421067 w 3888921"/>
                  <a:gd name="connsiteY61" fmla="*/ 0 h 582384"/>
                  <a:gd name="connsiteX62" fmla="*/ 1450523 w 3888921"/>
                  <a:gd name="connsiteY62" fmla="*/ 0 h 582384"/>
                  <a:gd name="connsiteX63" fmla="*/ 1466215 w 3888921"/>
                  <a:gd name="connsiteY63" fmla="*/ 0 h 582384"/>
                  <a:gd name="connsiteX64" fmla="*/ 1476526 w 3888921"/>
                  <a:gd name="connsiteY64" fmla="*/ 0 h 582384"/>
                  <a:gd name="connsiteX65" fmla="*/ 1501106 w 3888921"/>
                  <a:gd name="connsiteY65" fmla="*/ 0 h 582384"/>
                  <a:gd name="connsiteX66" fmla="*/ 1545010 w 3888921"/>
                  <a:gd name="connsiteY66" fmla="*/ 0 h 582384"/>
                  <a:gd name="connsiteX67" fmla="*/ 1564982 w 3888921"/>
                  <a:gd name="connsiteY67" fmla="*/ 0 h 582384"/>
                  <a:gd name="connsiteX68" fmla="*/ 1579901 w 3888921"/>
                  <a:gd name="connsiteY68" fmla="*/ 0 h 582384"/>
                  <a:gd name="connsiteX69" fmla="*/ 1633466 w 3888921"/>
                  <a:gd name="connsiteY69" fmla="*/ 0 h 582384"/>
                  <a:gd name="connsiteX70" fmla="*/ 1643777 w 3888921"/>
                  <a:gd name="connsiteY70" fmla="*/ 0 h 582384"/>
                  <a:gd name="connsiteX71" fmla="*/ 1677990 w 3888921"/>
                  <a:gd name="connsiteY71" fmla="*/ 0 h 582384"/>
                  <a:gd name="connsiteX72" fmla="*/ 1712261 w 3888921"/>
                  <a:gd name="connsiteY72" fmla="*/ 0 h 582384"/>
                  <a:gd name="connsiteX73" fmla="*/ 1741866 w 3888921"/>
                  <a:gd name="connsiteY73" fmla="*/ 0 h 582384"/>
                  <a:gd name="connsiteX74" fmla="*/ 1756785 w 3888921"/>
                  <a:gd name="connsiteY74" fmla="*/ 0 h 582384"/>
                  <a:gd name="connsiteX75" fmla="*/ 1810350 w 3888921"/>
                  <a:gd name="connsiteY75" fmla="*/ 0 h 582384"/>
                  <a:gd name="connsiteX76" fmla="*/ 1820661 w 3888921"/>
                  <a:gd name="connsiteY76" fmla="*/ 0 h 582384"/>
                  <a:gd name="connsiteX77" fmla="*/ 1845240 w 3888921"/>
                  <a:gd name="connsiteY77" fmla="*/ 0 h 582384"/>
                  <a:gd name="connsiteX78" fmla="*/ 1889145 w 3888921"/>
                  <a:gd name="connsiteY78" fmla="*/ 0 h 582384"/>
                  <a:gd name="connsiteX79" fmla="*/ 1909116 w 3888921"/>
                  <a:gd name="connsiteY79" fmla="*/ 0 h 582384"/>
                  <a:gd name="connsiteX80" fmla="*/ 1924035 w 3888921"/>
                  <a:gd name="connsiteY80" fmla="*/ 0 h 582384"/>
                  <a:gd name="connsiteX81" fmla="*/ 1969183 w 3888921"/>
                  <a:gd name="connsiteY81" fmla="*/ 0 h 582384"/>
                  <a:gd name="connsiteX82" fmla="*/ 1977600 w 3888921"/>
                  <a:gd name="connsiteY82" fmla="*/ 0 h 582384"/>
                  <a:gd name="connsiteX83" fmla="*/ 1987911 w 3888921"/>
                  <a:gd name="connsiteY83" fmla="*/ 0 h 582384"/>
                  <a:gd name="connsiteX84" fmla="*/ 2033059 w 3888921"/>
                  <a:gd name="connsiteY84" fmla="*/ 0 h 582384"/>
                  <a:gd name="connsiteX85" fmla="*/ 2047978 w 3888921"/>
                  <a:gd name="connsiteY85" fmla="*/ 0 h 582384"/>
                  <a:gd name="connsiteX86" fmla="*/ 2056395 w 3888921"/>
                  <a:gd name="connsiteY86" fmla="*/ 0 h 582384"/>
                  <a:gd name="connsiteX87" fmla="*/ 2078052 w 3888921"/>
                  <a:gd name="connsiteY87" fmla="*/ 0 h 582384"/>
                  <a:gd name="connsiteX88" fmla="*/ 2101544 w 3888921"/>
                  <a:gd name="connsiteY88" fmla="*/ 0 h 582384"/>
                  <a:gd name="connsiteX89" fmla="*/ 2111854 w 3888921"/>
                  <a:gd name="connsiteY89" fmla="*/ 0 h 582384"/>
                  <a:gd name="connsiteX90" fmla="*/ 2136434 w 3888921"/>
                  <a:gd name="connsiteY90" fmla="*/ 0 h 582384"/>
                  <a:gd name="connsiteX91" fmla="*/ 2141928 w 3888921"/>
                  <a:gd name="connsiteY91" fmla="*/ 0 h 582384"/>
                  <a:gd name="connsiteX92" fmla="*/ 2156847 w 3888921"/>
                  <a:gd name="connsiteY92" fmla="*/ 0 h 582384"/>
                  <a:gd name="connsiteX93" fmla="*/ 2180338 w 3888921"/>
                  <a:gd name="connsiteY93" fmla="*/ 0 h 582384"/>
                  <a:gd name="connsiteX94" fmla="*/ 2200310 w 3888921"/>
                  <a:gd name="connsiteY94" fmla="*/ 0 h 582384"/>
                  <a:gd name="connsiteX95" fmla="*/ 2210412 w 3888921"/>
                  <a:gd name="connsiteY95" fmla="*/ 0 h 582384"/>
                  <a:gd name="connsiteX96" fmla="*/ 2215228 w 3888921"/>
                  <a:gd name="connsiteY96" fmla="*/ 0 h 582384"/>
                  <a:gd name="connsiteX97" fmla="*/ 2220723 w 3888921"/>
                  <a:gd name="connsiteY97" fmla="*/ 0 h 582384"/>
                  <a:gd name="connsiteX98" fmla="*/ 2245302 w 3888921"/>
                  <a:gd name="connsiteY98" fmla="*/ 0 h 582384"/>
                  <a:gd name="connsiteX99" fmla="*/ 2268794 w 3888921"/>
                  <a:gd name="connsiteY99" fmla="*/ 0 h 582384"/>
                  <a:gd name="connsiteX100" fmla="*/ 2279104 w 3888921"/>
                  <a:gd name="connsiteY100" fmla="*/ 0 h 582384"/>
                  <a:gd name="connsiteX101" fmla="*/ 2289207 w 3888921"/>
                  <a:gd name="connsiteY101" fmla="*/ 0 h 582384"/>
                  <a:gd name="connsiteX102" fmla="*/ 2309179 w 3888921"/>
                  <a:gd name="connsiteY102" fmla="*/ 0 h 582384"/>
                  <a:gd name="connsiteX103" fmla="*/ 2324097 w 3888921"/>
                  <a:gd name="connsiteY103" fmla="*/ 0 h 582384"/>
                  <a:gd name="connsiteX104" fmla="*/ 2347589 w 3888921"/>
                  <a:gd name="connsiteY104" fmla="*/ 0 h 582384"/>
                  <a:gd name="connsiteX105" fmla="*/ 2369246 w 3888921"/>
                  <a:gd name="connsiteY105" fmla="*/ 0 h 582384"/>
                  <a:gd name="connsiteX106" fmla="*/ 2377662 w 3888921"/>
                  <a:gd name="connsiteY106" fmla="*/ 0 h 582384"/>
                  <a:gd name="connsiteX107" fmla="*/ 2387973 w 3888921"/>
                  <a:gd name="connsiteY107" fmla="*/ 0 h 582384"/>
                  <a:gd name="connsiteX108" fmla="*/ 2433122 w 3888921"/>
                  <a:gd name="connsiteY108" fmla="*/ 0 h 582384"/>
                  <a:gd name="connsiteX109" fmla="*/ 2448040 w 3888921"/>
                  <a:gd name="connsiteY109" fmla="*/ 0 h 582384"/>
                  <a:gd name="connsiteX110" fmla="*/ 2456457 w 3888921"/>
                  <a:gd name="connsiteY110" fmla="*/ 0 h 582384"/>
                  <a:gd name="connsiteX111" fmla="*/ 2501605 w 3888921"/>
                  <a:gd name="connsiteY111" fmla="*/ 0 h 582384"/>
                  <a:gd name="connsiteX112" fmla="*/ 2511917 w 3888921"/>
                  <a:gd name="connsiteY112" fmla="*/ 0 h 582384"/>
                  <a:gd name="connsiteX113" fmla="*/ 2536496 w 3888921"/>
                  <a:gd name="connsiteY113" fmla="*/ 0 h 582384"/>
                  <a:gd name="connsiteX114" fmla="*/ 2580400 w 3888921"/>
                  <a:gd name="connsiteY114" fmla="*/ 0 h 582384"/>
                  <a:gd name="connsiteX115" fmla="*/ 2600372 w 3888921"/>
                  <a:gd name="connsiteY115" fmla="*/ 0 h 582384"/>
                  <a:gd name="connsiteX116" fmla="*/ 2615291 w 3888921"/>
                  <a:gd name="connsiteY116" fmla="*/ 0 h 582384"/>
                  <a:gd name="connsiteX117" fmla="*/ 2668856 w 3888921"/>
                  <a:gd name="connsiteY117" fmla="*/ 0 h 582384"/>
                  <a:gd name="connsiteX118" fmla="*/ 2679167 w 3888921"/>
                  <a:gd name="connsiteY118" fmla="*/ 0 h 582384"/>
                  <a:gd name="connsiteX119" fmla="*/ 2713380 w 3888921"/>
                  <a:gd name="connsiteY119" fmla="*/ 0 h 582384"/>
                  <a:gd name="connsiteX120" fmla="*/ 2747650 w 3888921"/>
                  <a:gd name="connsiteY120" fmla="*/ 0 h 582384"/>
                  <a:gd name="connsiteX121" fmla="*/ 2777256 w 3888921"/>
                  <a:gd name="connsiteY121" fmla="*/ 0 h 582384"/>
                  <a:gd name="connsiteX122" fmla="*/ 2792175 w 3888921"/>
                  <a:gd name="connsiteY122" fmla="*/ 0 h 582384"/>
                  <a:gd name="connsiteX123" fmla="*/ 2845740 w 3888921"/>
                  <a:gd name="connsiteY123" fmla="*/ 0 h 582384"/>
                  <a:gd name="connsiteX124" fmla="*/ 2856051 w 3888921"/>
                  <a:gd name="connsiteY124" fmla="*/ 0 h 582384"/>
                  <a:gd name="connsiteX125" fmla="*/ 2858976 w 3888921"/>
                  <a:gd name="connsiteY125" fmla="*/ 0 h 582384"/>
                  <a:gd name="connsiteX126" fmla="*/ 2880630 w 3888921"/>
                  <a:gd name="connsiteY126" fmla="*/ 0 h 582384"/>
                  <a:gd name="connsiteX127" fmla="*/ 2922852 w 3888921"/>
                  <a:gd name="connsiteY127" fmla="*/ 0 h 582384"/>
                  <a:gd name="connsiteX128" fmla="*/ 2924535 w 3888921"/>
                  <a:gd name="connsiteY128" fmla="*/ 0 h 582384"/>
                  <a:gd name="connsiteX129" fmla="*/ 2937771 w 3888921"/>
                  <a:gd name="connsiteY129" fmla="*/ 0 h 582384"/>
                  <a:gd name="connsiteX130" fmla="*/ 2944506 w 3888921"/>
                  <a:gd name="connsiteY130" fmla="*/ 0 h 582384"/>
                  <a:gd name="connsiteX131" fmla="*/ 2959425 w 3888921"/>
                  <a:gd name="connsiteY131" fmla="*/ 0 h 582384"/>
                  <a:gd name="connsiteX132" fmla="*/ 2975118 w 3888921"/>
                  <a:gd name="connsiteY132" fmla="*/ 0 h 582384"/>
                  <a:gd name="connsiteX133" fmla="*/ 2991336 w 3888921"/>
                  <a:gd name="connsiteY133" fmla="*/ 0 h 582384"/>
                  <a:gd name="connsiteX134" fmla="*/ 3001647 w 3888921"/>
                  <a:gd name="connsiteY134" fmla="*/ 0 h 582384"/>
                  <a:gd name="connsiteX135" fmla="*/ 3004574 w 3888921"/>
                  <a:gd name="connsiteY135" fmla="*/ 0 h 582384"/>
                  <a:gd name="connsiteX136" fmla="*/ 3012990 w 3888921"/>
                  <a:gd name="connsiteY136" fmla="*/ 0 h 582384"/>
                  <a:gd name="connsiteX137" fmla="*/ 3023301 w 3888921"/>
                  <a:gd name="connsiteY137" fmla="*/ 0 h 582384"/>
                  <a:gd name="connsiteX138" fmla="*/ 3026226 w 3888921"/>
                  <a:gd name="connsiteY138" fmla="*/ 0 h 582384"/>
                  <a:gd name="connsiteX139" fmla="*/ 3038994 w 3888921"/>
                  <a:gd name="connsiteY139" fmla="*/ 0 h 582384"/>
                  <a:gd name="connsiteX140" fmla="*/ 3053913 w 3888921"/>
                  <a:gd name="connsiteY140" fmla="*/ 0 h 582384"/>
                  <a:gd name="connsiteX141" fmla="*/ 3068450 w 3888921"/>
                  <a:gd name="connsiteY141" fmla="*/ 0 h 582384"/>
                  <a:gd name="connsiteX142" fmla="*/ 3070131 w 3888921"/>
                  <a:gd name="connsiteY142" fmla="*/ 0 h 582384"/>
                  <a:gd name="connsiteX143" fmla="*/ 3083368 w 3888921"/>
                  <a:gd name="connsiteY143" fmla="*/ 0 h 582384"/>
                  <a:gd name="connsiteX144" fmla="*/ 3090102 w 3888921"/>
                  <a:gd name="connsiteY144" fmla="*/ 0 h 582384"/>
                  <a:gd name="connsiteX145" fmla="*/ 3091785 w 3888921"/>
                  <a:gd name="connsiteY145" fmla="*/ 0 h 582384"/>
                  <a:gd name="connsiteX146" fmla="*/ 3105021 w 3888921"/>
                  <a:gd name="connsiteY146" fmla="*/ 0 h 582384"/>
                  <a:gd name="connsiteX147" fmla="*/ 3107478 w 3888921"/>
                  <a:gd name="connsiteY147" fmla="*/ 0 h 582384"/>
                  <a:gd name="connsiteX148" fmla="*/ 3117789 w 3888921"/>
                  <a:gd name="connsiteY148" fmla="*/ 0 h 582384"/>
                  <a:gd name="connsiteX149" fmla="*/ 3136934 w 3888921"/>
                  <a:gd name="connsiteY149" fmla="*/ 0 h 582384"/>
                  <a:gd name="connsiteX150" fmla="*/ 3142368 w 3888921"/>
                  <a:gd name="connsiteY150" fmla="*/ 0 h 582384"/>
                  <a:gd name="connsiteX151" fmla="*/ 3147244 w 3888921"/>
                  <a:gd name="connsiteY151" fmla="*/ 0 h 582384"/>
                  <a:gd name="connsiteX152" fmla="*/ 3150170 w 3888921"/>
                  <a:gd name="connsiteY152" fmla="*/ 0 h 582384"/>
                  <a:gd name="connsiteX153" fmla="*/ 3158586 w 3888921"/>
                  <a:gd name="connsiteY153" fmla="*/ 0 h 582384"/>
                  <a:gd name="connsiteX154" fmla="*/ 3168897 w 3888921"/>
                  <a:gd name="connsiteY154" fmla="*/ 0 h 582384"/>
                  <a:gd name="connsiteX155" fmla="*/ 3171824 w 3888921"/>
                  <a:gd name="connsiteY155" fmla="*/ 0 h 582384"/>
                  <a:gd name="connsiteX156" fmla="*/ 3186273 w 3888921"/>
                  <a:gd name="connsiteY156" fmla="*/ 0 h 582384"/>
                  <a:gd name="connsiteX157" fmla="*/ 3206244 w 3888921"/>
                  <a:gd name="connsiteY157" fmla="*/ 0 h 582384"/>
                  <a:gd name="connsiteX158" fmla="*/ 3214046 w 3888921"/>
                  <a:gd name="connsiteY158" fmla="*/ 0 h 582384"/>
                  <a:gd name="connsiteX159" fmla="*/ 3215728 w 3888921"/>
                  <a:gd name="connsiteY159" fmla="*/ 0 h 582384"/>
                  <a:gd name="connsiteX160" fmla="*/ 3221163 w 3888921"/>
                  <a:gd name="connsiteY160" fmla="*/ 0 h 582384"/>
                  <a:gd name="connsiteX161" fmla="*/ 3228964 w 3888921"/>
                  <a:gd name="connsiteY161" fmla="*/ 0 h 582384"/>
                  <a:gd name="connsiteX162" fmla="*/ 3235700 w 3888921"/>
                  <a:gd name="connsiteY162" fmla="*/ 0 h 582384"/>
                  <a:gd name="connsiteX163" fmla="*/ 3237381 w 3888921"/>
                  <a:gd name="connsiteY163" fmla="*/ 0 h 582384"/>
                  <a:gd name="connsiteX164" fmla="*/ 3250618 w 3888921"/>
                  <a:gd name="connsiteY164" fmla="*/ 0 h 582384"/>
                  <a:gd name="connsiteX165" fmla="*/ 3266311 w 3888921"/>
                  <a:gd name="connsiteY165" fmla="*/ 0 h 582384"/>
                  <a:gd name="connsiteX166" fmla="*/ 3274728 w 3888921"/>
                  <a:gd name="connsiteY166" fmla="*/ 0 h 582384"/>
                  <a:gd name="connsiteX167" fmla="*/ 3282529 w 3888921"/>
                  <a:gd name="connsiteY167" fmla="*/ 0 h 582384"/>
                  <a:gd name="connsiteX168" fmla="*/ 3285039 w 3888921"/>
                  <a:gd name="connsiteY168" fmla="*/ 0 h 582384"/>
                  <a:gd name="connsiteX169" fmla="*/ 3292840 w 3888921"/>
                  <a:gd name="connsiteY169" fmla="*/ 0 h 582384"/>
                  <a:gd name="connsiteX170" fmla="*/ 3304184 w 3888921"/>
                  <a:gd name="connsiteY170" fmla="*/ 0 h 582384"/>
                  <a:gd name="connsiteX171" fmla="*/ 3314495 w 3888921"/>
                  <a:gd name="connsiteY171" fmla="*/ 0 h 582384"/>
                  <a:gd name="connsiteX172" fmla="*/ 3317420 w 3888921"/>
                  <a:gd name="connsiteY172" fmla="*/ 0 h 582384"/>
                  <a:gd name="connsiteX173" fmla="*/ 3330188 w 3888921"/>
                  <a:gd name="connsiteY173" fmla="*/ 0 h 582384"/>
                  <a:gd name="connsiteX174" fmla="*/ 3345106 w 3888921"/>
                  <a:gd name="connsiteY174" fmla="*/ 0 h 582384"/>
                  <a:gd name="connsiteX175" fmla="*/ 3353523 w 3888921"/>
                  <a:gd name="connsiteY175" fmla="*/ 0 h 582384"/>
                  <a:gd name="connsiteX176" fmla="*/ 3361324 w 3888921"/>
                  <a:gd name="connsiteY176" fmla="*/ 0 h 582384"/>
                  <a:gd name="connsiteX177" fmla="*/ 3381296 w 3888921"/>
                  <a:gd name="connsiteY177" fmla="*/ 0 h 582384"/>
                  <a:gd name="connsiteX178" fmla="*/ 3382978 w 3888921"/>
                  <a:gd name="connsiteY178" fmla="*/ 0 h 582384"/>
                  <a:gd name="connsiteX179" fmla="*/ 3396214 w 3888921"/>
                  <a:gd name="connsiteY179" fmla="*/ 0 h 582384"/>
                  <a:gd name="connsiteX180" fmla="*/ 3398671 w 3888921"/>
                  <a:gd name="connsiteY180" fmla="*/ 0 h 582384"/>
                  <a:gd name="connsiteX181" fmla="*/ 3408982 w 3888921"/>
                  <a:gd name="connsiteY181" fmla="*/ 0 h 582384"/>
                  <a:gd name="connsiteX182" fmla="*/ 3433561 w 3888921"/>
                  <a:gd name="connsiteY182" fmla="*/ 0 h 582384"/>
                  <a:gd name="connsiteX183" fmla="*/ 3449780 w 3888921"/>
                  <a:gd name="connsiteY183" fmla="*/ 0 h 582384"/>
                  <a:gd name="connsiteX184" fmla="*/ 3460090 w 3888921"/>
                  <a:gd name="connsiteY184" fmla="*/ 0 h 582384"/>
                  <a:gd name="connsiteX185" fmla="*/ 3477466 w 3888921"/>
                  <a:gd name="connsiteY185" fmla="*/ 0 h 582384"/>
                  <a:gd name="connsiteX186" fmla="*/ 3494304 w 3888921"/>
                  <a:gd name="connsiteY186" fmla="*/ 0 h 582384"/>
                  <a:gd name="connsiteX187" fmla="*/ 3497437 w 3888921"/>
                  <a:gd name="connsiteY187" fmla="*/ 0 h 582384"/>
                  <a:gd name="connsiteX188" fmla="*/ 3512356 w 3888921"/>
                  <a:gd name="connsiteY188" fmla="*/ 0 h 582384"/>
                  <a:gd name="connsiteX189" fmla="*/ 3528574 w 3888921"/>
                  <a:gd name="connsiteY189" fmla="*/ 0 h 582384"/>
                  <a:gd name="connsiteX190" fmla="*/ 3558180 w 3888921"/>
                  <a:gd name="connsiteY190" fmla="*/ 0 h 582384"/>
                  <a:gd name="connsiteX191" fmla="*/ 3565921 w 3888921"/>
                  <a:gd name="connsiteY191" fmla="*/ 0 h 582384"/>
                  <a:gd name="connsiteX192" fmla="*/ 3573099 w 3888921"/>
                  <a:gd name="connsiteY192" fmla="*/ 0 h 582384"/>
                  <a:gd name="connsiteX193" fmla="*/ 3576232 w 3888921"/>
                  <a:gd name="connsiteY193" fmla="*/ 0 h 582384"/>
                  <a:gd name="connsiteX194" fmla="*/ 3610446 w 3888921"/>
                  <a:gd name="connsiteY194" fmla="*/ 0 h 582384"/>
                  <a:gd name="connsiteX195" fmla="*/ 3626664 w 3888921"/>
                  <a:gd name="connsiteY195" fmla="*/ 0 h 582384"/>
                  <a:gd name="connsiteX196" fmla="*/ 3636975 w 3888921"/>
                  <a:gd name="connsiteY196" fmla="*/ 0 h 582384"/>
                  <a:gd name="connsiteX197" fmla="*/ 3644716 w 3888921"/>
                  <a:gd name="connsiteY197" fmla="*/ 0 h 582384"/>
                  <a:gd name="connsiteX198" fmla="*/ 3661554 w 3888921"/>
                  <a:gd name="connsiteY198" fmla="*/ 0 h 582384"/>
                  <a:gd name="connsiteX199" fmla="*/ 3674322 w 3888921"/>
                  <a:gd name="connsiteY199" fmla="*/ 0 h 582384"/>
                  <a:gd name="connsiteX200" fmla="*/ 3689241 w 3888921"/>
                  <a:gd name="connsiteY200" fmla="*/ 0 h 582384"/>
                  <a:gd name="connsiteX201" fmla="*/ 3705459 w 3888921"/>
                  <a:gd name="connsiteY201" fmla="*/ 0 h 582384"/>
                  <a:gd name="connsiteX202" fmla="*/ 3725430 w 3888921"/>
                  <a:gd name="connsiteY202" fmla="*/ 0 h 582384"/>
                  <a:gd name="connsiteX203" fmla="*/ 3740349 w 3888921"/>
                  <a:gd name="connsiteY203" fmla="*/ 0 h 582384"/>
                  <a:gd name="connsiteX204" fmla="*/ 3742806 w 3888921"/>
                  <a:gd name="connsiteY204" fmla="*/ 0 h 582384"/>
                  <a:gd name="connsiteX205" fmla="*/ 3753117 w 3888921"/>
                  <a:gd name="connsiteY205" fmla="*/ 0 h 582384"/>
                  <a:gd name="connsiteX206" fmla="*/ 3756042 w 3888921"/>
                  <a:gd name="connsiteY206" fmla="*/ 0 h 582384"/>
                  <a:gd name="connsiteX207" fmla="*/ 3777696 w 3888921"/>
                  <a:gd name="connsiteY207" fmla="*/ 0 h 582384"/>
                  <a:gd name="connsiteX208" fmla="*/ 3785497 w 3888921"/>
                  <a:gd name="connsiteY208" fmla="*/ 0 h 582384"/>
                  <a:gd name="connsiteX209" fmla="*/ 3793914 w 3888921"/>
                  <a:gd name="connsiteY209" fmla="*/ 0 h 582384"/>
                  <a:gd name="connsiteX210" fmla="*/ 3804225 w 3888921"/>
                  <a:gd name="connsiteY210" fmla="*/ 0 h 582384"/>
                  <a:gd name="connsiteX211" fmla="*/ 3819918 w 3888921"/>
                  <a:gd name="connsiteY211" fmla="*/ 0 h 582384"/>
                  <a:gd name="connsiteX212" fmla="*/ 3821601 w 3888921"/>
                  <a:gd name="connsiteY212" fmla="*/ 0 h 582384"/>
                  <a:gd name="connsiteX213" fmla="*/ 3834837 w 3888921"/>
                  <a:gd name="connsiteY213" fmla="*/ 0 h 582384"/>
                  <a:gd name="connsiteX214" fmla="*/ 3841572 w 3888921"/>
                  <a:gd name="connsiteY214" fmla="*/ 0 h 582384"/>
                  <a:gd name="connsiteX215" fmla="*/ 3849373 w 3888921"/>
                  <a:gd name="connsiteY215" fmla="*/ 0 h 582384"/>
                  <a:gd name="connsiteX216" fmla="*/ 3856491 w 3888921"/>
                  <a:gd name="connsiteY216" fmla="*/ 0 h 582384"/>
                  <a:gd name="connsiteX217" fmla="*/ 3864292 w 3888921"/>
                  <a:gd name="connsiteY217" fmla="*/ 0 h 582384"/>
                  <a:gd name="connsiteX218" fmla="*/ 3872709 w 3888921"/>
                  <a:gd name="connsiteY218" fmla="*/ 0 h 582384"/>
                  <a:gd name="connsiteX219" fmla="*/ 3888402 w 3888921"/>
                  <a:gd name="connsiteY219" fmla="*/ 0 h 582384"/>
                  <a:gd name="connsiteX220" fmla="*/ 3888921 w 3888921"/>
                  <a:gd name="connsiteY220" fmla="*/ 0 h 582384"/>
                  <a:gd name="connsiteX221" fmla="*/ 3743325 w 3888921"/>
                  <a:gd name="connsiteY221" fmla="*/ 582384 h 582384"/>
                  <a:gd name="connsiteX222" fmla="*/ 3742806 w 3888921"/>
                  <a:gd name="connsiteY222" fmla="*/ 582384 h 582384"/>
                  <a:gd name="connsiteX223" fmla="*/ 3727113 w 3888921"/>
                  <a:gd name="connsiteY223" fmla="*/ 582384 h 582384"/>
                  <a:gd name="connsiteX224" fmla="*/ 3718696 w 3888921"/>
                  <a:gd name="connsiteY224" fmla="*/ 582384 h 582384"/>
                  <a:gd name="connsiteX225" fmla="*/ 3710895 w 3888921"/>
                  <a:gd name="connsiteY225" fmla="*/ 582384 h 582384"/>
                  <a:gd name="connsiteX226" fmla="*/ 3703777 w 3888921"/>
                  <a:gd name="connsiteY226" fmla="*/ 582384 h 582384"/>
                  <a:gd name="connsiteX227" fmla="*/ 3695976 w 3888921"/>
                  <a:gd name="connsiteY227" fmla="*/ 582384 h 582384"/>
                  <a:gd name="connsiteX228" fmla="*/ 3689241 w 3888921"/>
                  <a:gd name="connsiteY228" fmla="*/ 582384 h 582384"/>
                  <a:gd name="connsiteX229" fmla="*/ 3676005 w 3888921"/>
                  <a:gd name="connsiteY229" fmla="*/ 582384 h 582384"/>
                  <a:gd name="connsiteX230" fmla="*/ 3674322 w 3888921"/>
                  <a:gd name="connsiteY230" fmla="*/ 582384 h 582384"/>
                  <a:gd name="connsiteX231" fmla="*/ 3658629 w 3888921"/>
                  <a:gd name="connsiteY231" fmla="*/ 582384 h 582384"/>
                  <a:gd name="connsiteX232" fmla="*/ 3648318 w 3888921"/>
                  <a:gd name="connsiteY232" fmla="*/ 582384 h 582384"/>
                  <a:gd name="connsiteX233" fmla="*/ 3639901 w 3888921"/>
                  <a:gd name="connsiteY233" fmla="*/ 582384 h 582384"/>
                  <a:gd name="connsiteX234" fmla="*/ 3632100 w 3888921"/>
                  <a:gd name="connsiteY234" fmla="*/ 582384 h 582384"/>
                  <a:gd name="connsiteX235" fmla="*/ 3610446 w 3888921"/>
                  <a:gd name="connsiteY235" fmla="*/ 582384 h 582384"/>
                  <a:gd name="connsiteX236" fmla="*/ 3607521 w 3888921"/>
                  <a:gd name="connsiteY236" fmla="*/ 582384 h 582384"/>
                  <a:gd name="connsiteX237" fmla="*/ 3597210 w 3888921"/>
                  <a:gd name="connsiteY237" fmla="*/ 582384 h 582384"/>
                  <a:gd name="connsiteX238" fmla="*/ 3594753 w 3888921"/>
                  <a:gd name="connsiteY238" fmla="*/ 582384 h 582384"/>
                  <a:gd name="connsiteX239" fmla="*/ 3579834 w 3888921"/>
                  <a:gd name="connsiteY239" fmla="*/ 582384 h 582384"/>
                  <a:gd name="connsiteX240" fmla="*/ 3559863 w 3888921"/>
                  <a:gd name="connsiteY240" fmla="*/ 582384 h 582384"/>
                  <a:gd name="connsiteX241" fmla="*/ 3543645 w 3888921"/>
                  <a:gd name="connsiteY241" fmla="*/ 582384 h 582384"/>
                  <a:gd name="connsiteX242" fmla="*/ 3528726 w 3888921"/>
                  <a:gd name="connsiteY242" fmla="*/ 582384 h 582384"/>
                  <a:gd name="connsiteX243" fmla="*/ 3515958 w 3888921"/>
                  <a:gd name="connsiteY243" fmla="*/ 582384 h 582384"/>
                  <a:gd name="connsiteX244" fmla="*/ 3499120 w 3888921"/>
                  <a:gd name="connsiteY244" fmla="*/ 582384 h 582384"/>
                  <a:gd name="connsiteX245" fmla="*/ 3491379 w 3888921"/>
                  <a:gd name="connsiteY245" fmla="*/ 582384 h 582384"/>
                  <a:gd name="connsiteX246" fmla="*/ 3481068 w 3888921"/>
                  <a:gd name="connsiteY246" fmla="*/ 582384 h 582384"/>
                  <a:gd name="connsiteX247" fmla="*/ 3464850 w 3888921"/>
                  <a:gd name="connsiteY247" fmla="*/ 582384 h 582384"/>
                  <a:gd name="connsiteX248" fmla="*/ 3430636 w 3888921"/>
                  <a:gd name="connsiteY248" fmla="*/ 582384 h 582384"/>
                  <a:gd name="connsiteX249" fmla="*/ 3427503 w 3888921"/>
                  <a:gd name="connsiteY249" fmla="*/ 582384 h 582384"/>
                  <a:gd name="connsiteX250" fmla="*/ 3420325 w 3888921"/>
                  <a:gd name="connsiteY250" fmla="*/ 582384 h 582384"/>
                  <a:gd name="connsiteX251" fmla="*/ 3412584 w 3888921"/>
                  <a:gd name="connsiteY251" fmla="*/ 582384 h 582384"/>
                  <a:gd name="connsiteX252" fmla="*/ 3382978 w 3888921"/>
                  <a:gd name="connsiteY252" fmla="*/ 582384 h 582384"/>
                  <a:gd name="connsiteX253" fmla="*/ 3366760 w 3888921"/>
                  <a:gd name="connsiteY253" fmla="*/ 582384 h 582384"/>
                  <a:gd name="connsiteX254" fmla="*/ 3351842 w 3888921"/>
                  <a:gd name="connsiteY254" fmla="*/ 582384 h 582384"/>
                  <a:gd name="connsiteX255" fmla="*/ 3348708 w 3888921"/>
                  <a:gd name="connsiteY255" fmla="*/ 582384 h 582384"/>
                  <a:gd name="connsiteX256" fmla="*/ 3331870 w 3888921"/>
                  <a:gd name="connsiteY256" fmla="*/ 582384 h 582384"/>
                  <a:gd name="connsiteX257" fmla="*/ 3314495 w 3888921"/>
                  <a:gd name="connsiteY257" fmla="*/ 582384 h 582384"/>
                  <a:gd name="connsiteX258" fmla="*/ 3304184 w 3888921"/>
                  <a:gd name="connsiteY258" fmla="*/ 582384 h 582384"/>
                  <a:gd name="connsiteX259" fmla="*/ 3287966 w 3888921"/>
                  <a:gd name="connsiteY259" fmla="*/ 582384 h 582384"/>
                  <a:gd name="connsiteX260" fmla="*/ 3263386 w 3888921"/>
                  <a:gd name="connsiteY260" fmla="*/ 582384 h 582384"/>
                  <a:gd name="connsiteX261" fmla="*/ 3253075 w 3888921"/>
                  <a:gd name="connsiteY261" fmla="*/ 582384 h 582384"/>
                  <a:gd name="connsiteX262" fmla="*/ 3250618 w 3888921"/>
                  <a:gd name="connsiteY262" fmla="*/ 582384 h 582384"/>
                  <a:gd name="connsiteX263" fmla="*/ 3237383 w 3888921"/>
                  <a:gd name="connsiteY263" fmla="*/ 582384 h 582384"/>
                  <a:gd name="connsiteX264" fmla="*/ 3235700 w 3888921"/>
                  <a:gd name="connsiteY264" fmla="*/ 582384 h 582384"/>
                  <a:gd name="connsiteX265" fmla="*/ 3215728 w 3888921"/>
                  <a:gd name="connsiteY265" fmla="*/ 582384 h 582384"/>
                  <a:gd name="connsiteX266" fmla="*/ 3207927 w 3888921"/>
                  <a:gd name="connsiteY266" fmla="*/ 582384 h 582384"/>
                  <a:gd name="connsiteX267" fmla="*/ 3199510 w 3888921"/>
                  <a:gd name="connsiteY267" fmla="*/ 582384 h 582384"/>
                  <a:gd name="connsiteX268" fmla="*/ 3184592 w 3888921"/>
                  <a:gd name="connsiteY268" fmla="*/ 582384 h 582384"/>
                  <a:gd name="connsiteX269" fmla="*/ 3171824 w 3888921"/>
                  <a:gd name="connsiteY269" fmla="*/ 582384 h 582384"/>
                  <a:gd name="connsiteX270" fmla="*/ 3168898 w 3888921"/>
                  <a:gd name="connsiteY270" fmla="*/ 582384 h 582384"/>
                  <a:gd name="connsiteX271" fmla="*/ 3158588 w 3888921"/>
                  <a:gd name="connsiteY271" fmla="*/ 582384 h 582384"/>
                  <a:gd name="connsiteX272" fmla="*/ 3147244 w 3888921"/>
                  <a:gd name="connsiteY272" fmla="*/ 582384 h 582384"/>
                  <a:gd name="connsiteX273" fmla="*/ 3139443 w 3888921"/>
                  <a:gd name="connsiteY273" fmla="*/ 582384 h 582384"/>
                  <a:gd name="connsiteX274" fmla="*/ 3136934 w 3888921"/>
                  <a:gd name="connsiteY274" fmla="*/ 582384 h 582384"/>
                  <a:gd name="connsiteX275" fmla="*/ 3129132 w 3888921"/>
                  <a:gd name="connsiteY275" fmla="*/ 582384 h 582384"/>
                  <a:gd name="connsiteX276" fmla="*/ 3120716 w 3888921"/>
                  <a:gd name="connsiteY276" fmla="*/ 582384 h 582384"/>
                  <a:gd name="connsiteX277" fmla="*/ 3105023 w 3888921"/>
                  <a:gd name="connsiteY277" fmla="*/ 582384 h 582384"/>
                  <a:gd name="connsiteX278" fmla="*/ 3091785 w 3888921"/>
                  <a:gd name="connsiteY278" fmla="*/ 582384 h 582384"/>
                  <a:gd name="connsiteX279" fmla="*/ 3090104 w 3888921"/>
                  <a:gd name="connsiteY279" fmla="*/ 582384 h 582384"/>
                  <a:gd name="connsiteX280" fmla="*/ 3083368 w 3888921"/>
                  <a:gd name="connsiteY280" fmla="*/ 582384 h 582384"/>
                  <a:gd name="connsiteX281" fmla="*/ 3075567 w 3888921"/>
                  <a:gd name="connsiteY281" fmla="*/ 582384 h 582384"/>
                  <a:gd name="connsiteX282" fmla="*/ 3070132 w 3888921"/>
                  <a:gd name="connsiteY282" fmla="*/ 582384 h 582384"/>
                  <a:gd name="connsiteX283" fmla="*/ 3068450 w 3888921"/>
                  <a:gd name="connsiteY283" fmla="*/ 582384 h 582384"/>
                  <a:gd name="connsiteX284" fmla="*/ 3060648 w 3888921"/>
                  <a:gd name="connsiteY284" fmla="*/ 582384 h 582384"/>
                  <a:gd name="connsiteX285" fmla="*/ 3040677 w 3888921"/>
                  <a:gd name="connsiteY285" fmla="*/ 582384 h 582384"/>
                  <a:gd name="connsiteX286" fmla="*/ 3026228 w 3888921"/>
                  <a:gd name="connsiteY286" fmla="*/ 582384 h 582384"/>
                  <a:gd name="connsiteX287" fmla="*/ 3023301 w 3888921"/>
                  <a:gd name="connsiteY287" fmla="*/ 582384 h 582384"/>
                  <a:gd name="connsiteX288" fmla="*/ 3012990 w 3888921"/>
                  <a:gd name="connsiteY288" fmla="*/ 582384 h 582384"/>
                  <a:gd name="connsiteX289" fmla="*/ 3004574 w 3888921"/>
                  <a:gd name="connsiteY289" fmla="*/ 582384 h 582384"/>
                  <a:gd name="connsiteX290" fmla="*/ 3001648 w 3888921"/>
                  <a:gd name="connsiteY290" fmla="*/ 582384 h 582384"/>
                  <a:gd name="connsiteX291" fmla="*/ 2996772 w 3888921"/>
                  <a:gd name="connsiteY291" fmla="*/ 582384 h 582384"/>
                  <a:gd name="connsiteX292" fmla="*/ 2991338 w 3888921"/>
                  <a:gd name="connsiteY292" fmla="*/ 582384 h 582384"/>
                  <a:gd name="connsiteX293" fmla="*/ 2972193 w 3888921"/>
                  <a:gd name="connsiteY293" fmla="*/ 582384 h 582384"/>
                  <a:gd name="connsiteX294" fmla="*/ 2961882 w 3888921"/>
                  <a:gd name="connsiteY294" fmla="*/ 582384 h 582384"/>
                  <a:gd name="connsiteX295" fmla="*/ 2959425 w 3888921"/>
                  <a:gd name="connsiteY295" fmla="*/ 582384 h 582384"/>
                  <a:gd name="connsiteX296" fmla="*/ 2946189 w 3888921"/>
                  <a:gd name="connsiteY296" fmla="*/ 582384 h 582384"/>
                  <a:gd name="connsiteX297" fmla="*/ 2944506 w 3888921"/>
                  <a:gd name="connsiteY297" fmla="*/ 582384 h 582384"/>
                  <a:gd name="connsiteX298" fmla="*/ 2937772 w 3888921"/>
                  <a:gd name="connsiteY298" fmla="*/ 582384 h 582384"/>
                  <a:gd name="connsiteX299" fmla="*/ 2924535 w 3888921"/>
                  <a:gd name="connsiteY299" fmla="*/ 582384 h 582384"/>
                  <a:gd name="connsiteX300" fmla="*/ 2922853 w 3888921"/>
                  <a:gd name="connsiteY300" fmla="*/ 582384 h 582384"/>
                  <a:gd name="connsiteX301" fmla="*/ 2908317 w 3888921"/>
                  <a:gd name="connsiteY301" fmla="*/ 582384 h 582384"/>
                  <a:gd name="connsiteX302" fmla="*/ 2893398 w 3888921"/>
                  <a:gd name="connsiteY302" fmla="*/ 582384 h 582384"/>
                  <a:gd name="connsiteX303" fmla="*/ 2880630 w 3888921"/>
                  <a:gd name="connsiteY303" fmla="*/ 582384 h 582384"/>
                  <a:gd name="connsiteX304" fmla="*/ 2877705 w 3888921"/>
                  <a:gd name="connsiteY304" fmla="*/ 582384 h 582384"/>
                  <a:gd name="connsiteX305" fmla="*/ 2867394 w 3888921"/>
                  <a:gd name="connsiteY305" fmla="*/ 582384 h 582384"/>
                  <a:gd name="connsiteX306" fmla="*/ 2858977 w 3888921"/>
                  <a:gd name="connsiteY306" fmla="*/ 582384 h 582384"/>
                  <a:gd name="connsiteX307" fmla="*/ 2856051 w 3888921"/>
                  <a:gd name="connsiteY307" fmla="*/ 582384 h 582384"/>
                  <a:gd name="connsiteX308" fmla="*/ 2845740 w 3888921"/>
                  <a:gd name="connsiteY308" fmla="*/ 582384 h 582384"/>
                  <a:gd name="connsiteX309" fmla="*/ 2829522 w 3888921"/>
                  <a:gd name="connsiteY309" fmla="*/ 582384 h 582384"/>
                  <a:gd name="connsiteX310" fmla="*/ 2813829 w 3888921"/>
                  <a:gd name="connsiteY310" fmla="*/ 582384 h 582384"/>
                  <a:gd name="connsiteX311" fmla="*/ 2798910 w 3888921"/>
                  <a:gd name="connsiteY311" fmla="*/ 582384 h 582384"/>
                  <a:gd name="connsiteX312" fmla="*/ 2792175 w 3888921"/>
                  <a:gd name="connsiteY312" fmla="*/ 582384 h 582384"/>
                  <a:gd name="connsiteX313" fmla="*/ 2778939 w 3888921"/>
                  <a:gd name="connsiteY313" fmla="*/ 582384 h 582384"/>
                  <a:gd name="connsiteX314" fmla="*/ 2777256 w 3888921"/>
                  <a:gd name="connsiteY314" fmla="*/ 582384 h 582384"/>
                  <a:gd name="connsiteX315" fmla="*/ 2735034 w 3888921"/>
                  <a:gd name="connsiteY315" fmla="*/ 582384 h 582384"/>
                  <a:gd name="connsiteX316" fmla="*/ 2713380 w 3888921"/>
                  <a:gd name="connsiteY316" fmla="*/ 582384 h 582384"/>
                  <a:gd name="connsiteX317" fmla="*/ 2710455 w 3888921"/>
                  <a:gd name="connsiteY317" fmla="*/ 582384 h 582384"/>
                  <a:gd name="connsiteX318" fmla="*/ 2700144 w 3888921"/>
                  <a:gd name="connsiteY318" fmla="*/ 582384 h 582384"/>
                  <a:gd name="connsiteX319" fmla="*/ 2646579 w 3888921"/>
                  <a:gd name="connsiteY319" fmla="*/ 582384 h 582384"/>
                  <a:gd name="connsiteX320" fmla="*/ 2631660 w 3888921"/>
                  <a:gd name="connsiteY320" fmla="*/ 582384 h 582384"/>
                  <a:gd name="connsiteX321" fmla="*/ 2602055 w 3888921"/>
                  <a:gd name="connsiteY321" fmla="*/ 582384 h 582384"/>
                  <a:gd name="connsiteX322" fmla="*/ 2567784 w 3888921"/>
                  <a:gd name="connsiteY322" fmla="*/ 582384 h 582384"/>
                  <a:gd name="connsiteX323" fmla="*/ 2533571 w 3888921"/>
                  <a:gd name="connsiteY323" fmla="*/ 582384 h 582384"/>
                  <a:gd name="connsiteX324" fmla="*/ 2523260 w 3888921"/>
                  <a:gd name="connsiteY324" fmla="*/ 582384 h 582384"/>
                  <a:gd name="connsiteX325" fmla="*/ 2469695 w 3888921"/>
                  <a:gd name="connsiteY325" fmla="*/ 582384 h 582384"/>
                  <a:gd name="connsiteX326" fmla="*/ 2454776 w 3888921"/>
                  <a:gd name="connsiteY326" fmla="*/ 582384 h 582384"/>
                  <a:gd name="connsiteX327" fmla="*/ 2434804 w 3888921"/>
                  <a:gd name="connsiteY327" fmla="*/ 582384 h 582384"/>
                  <a:gd name="connsiteX328" fmla="*/ 2390900 w 3888921"/>
                  <a:gd name="connsiteY328" fmla="*/ 582384 h 582384"/>
                  <a:gd name="connsiteX329" fmla="*/ 2366320 w 3888921"/>
                  <a:gd name="connsiteY329" fmla="*/ 582384 h 582384"/>
                  <a:gd name="connsiteX330" fmla="*/ 2356010 w 3888921"/>
                  <a:gd name="connsiteY330" fmla="*/ 582384 h 582384"/>
                  <a:gd name="connsiteX331" fmla="*/ 2310861 w 3888921"/>
                  <a:gd name="connsiteY331" fmla="*/ 582384 h 582384"/>
                  <a:gd name="connsiteX332" fmla="*/ 2302444 w 3888921"/>
                  <a:gd name="connsiteY332" fmla="*/ 582384 h 582384"/>
                  <a:gd name="connsiteX333" fmla="*/ 2287526 w 3888921"/>
                  <a:gd name="connsiteY333" fmla="*/ 582384 h 582384"/>
                  <a:gd name="connsiteX334" fmla="*/ 2242377 w 3888921"/>
                  <a:gd name="connsiteY334" fmla="*/ 582384 h 582384"/>
                  <a:gd name="connsiteX335" fmla="*/ 2232066 w 3888921"/>
                  <a:gd name="connsiteY335" fmla="*/ 582384 h 582384"/>
                  <a:gd name="connsiteX336" fmla="*/ 2223650 w 3888921"/>
                  <a:gd name="connsiteY336" fmla="*/ 582384 h 582384"/>
                  <a:gd name="connsiteX337" fmla="*/ 2201992 w 3888921"/>
                  <a:gd name="connsiteY337" fmla="*/ 582384 h 582384"/>
                  <a:gd name="connsiteX338" fmla="*/ 2178501 w 3888921"/>
                  <a:gd name="connsiteY338" fmla="*/ 582384 h 582384"/>
                  <a:gd name="connsiteX339" fmla="*/ 2163583 w 3888921"/>
                  <a:gd name="connsiteY339" fmla="*/ 582384 h 582384"/>
                  <a:gd name="connsiteX340" fmla="*/ 2143611 w 3888921"/>
                  <a:gd name="connsiteY340" fmla="*/ 582384 h 582384"/>
                  <a:gd name="connsiteX341" fmla="*/ 2133509 w 3888921"/>
                  <a:gd name="connsiteY341" fmla="*/ 582384 h 582384"/>
                  <a:gd name="connsiteX342" fmla="*/ 2123198 w 3888921"/>
                  <a:gd name="connsiteY342" fmla="*/ 582384 h 582384"/>
                  <a:gd name="connsiteX343" fmla="*/ 2099706 w 3888921"/>
                  <a:gd name="connsiteY343" fmla="*/ 582384 h 582384"/>
                  <a:gd name="connsiteX344" fmla="*/ 2075127 w 3888921"/>
                  <a:gd name="connsiteY344" fmla="*/ 582384 h 582384"/>
                  <a:gd name="connsiteX345" fmla="*/ 2069633 w 3888921"/>
                  <a:gd name="connsiteY345" fmla="*/ 582384 h 582384"/>
                  <a:gd name="connsiteX346" fmla="*/ 2064816 w 3888921"/>
                  <a:gd name="connsiteY346" fmla="*/ 582384 h 582384"/>
                  <a:gd name="connsiteX347" fmla="*/ 2054714 w 3888921"/>
                  <a:gd name="connsiteY347" fmla="*/ 582384 h 582384"/>
                  <a:gd name="connsiteX348" fmla="*/ 2034742 w 3888921"/>
                  <a:gd name="connsiteY348" fmla="*/ 582384 h 582384"/>
                  <a:gd name="connsiteX349" fmla="*/ 2011251 w 3888921"/>
                  <a:gd name="connsiteY349" fmla="*/ 582384 h 582384"/>
                  <a:gd name="connsiteX350" fmla="*/ 1996332 w 3888921"/>
                  <a:gd name="connsiteY350" fmla="*/ 582384 h 582384"/>
                  <a:gd name="connsiteX351" fmla="*/ 1990838 w 3888921"/>
                  <a:gd name="connsiteY351" fmla="*/ 582384 h 582384"/>
                  <a:gd name="connsiteX352" fmla="*/ 1966258 w 3888921"/>
                  <a:gd name="connsiteY352" fmla="*/ 582384 h 582384"/>
                  <a:gd name="connsiteX353" fmla="*/ 1955948 w 3888921"/>
                  <a:gd name="connsiteY353" fmla="*/ 582384 h 582384"/>
                  <a:gd name="connsiteX354" fmla="*/ 1932456 w 3888921"/>
                  <a:gd name="connsiteY354" fmla="*/ 582384 h 582384"/>
                  <a:gd name="connsiteX355" fmla="*/ 1910799 w 3888921"/>
                  <a:gd name="connsiteY355" fmla="*/ 582384 h 582384"/>
                  <a:gd name="connsiteX356" fmla="*/ 1902382 w 3888921"/>
                  <a:gd name="connsiteY356" fmla="*/ 582384 h 582384"/>
                  <a:gd name="connsiteX357" fmla="*/ 1887464 w 3888921"/>
                  <a:gd name="connsiteY357" fmla="*/ 582384 h 582384"/>
                  <a:gd name="connsiteX358" fmla="*/ 1842315 w 3888921"/>
                  <a:gd name="connsiteY358" fmla="*/ 582384 h 582384"/>
                  <a:gd name="connsiteX359" fmla="*/ 1832004 w 3888921"/>
                  <a:gd name="connsiteY359" fmla="*/ 582384 h 582384"/>
                  <a:gd name="connsiteX360" fmla="*/ 1823588 w 3888921"/>
                  <a:gd name="connsiteY360" fmla="*/ 582384 h 582384"/>
                  <a:gd name="connsiteX361" fmla="*/ 1778439 w 3888921"/>
                  <a:gd name="connsiteY361" fmla="*/ 582384 h 582384"/>
                  <a:gd name="connsiteX362" fmla="*/ 1763520 w 3888921"/>
                  <a:gd name="connsiteY362" fmla="*/ 582384 h 582384"/>
                  <a:gd name="connsiteX363" fmla="*/ 1743549 w 3888921"/>
                  <a:gd name="connsiteY363" fmla="*/ 582384 h 582384"/>
                  <a:gd name="connsiteX364" fmla="*/ 1699644 w 3888921"/>
                  <a:gd name="connsiteY364" fmla="*/ 582384 h 582384"/>
                  <a:gd name="connsiteX365" fmla="*/ 1675065 w 3888921"/>
                  <a:gd name="connsiteY365" fmla="*/ 582384 h 582384"/>
                  <a:gd name="connsiteX366" fmla="*/ 1664754 w 3888921"/>
                  <a:gd name="connsiteY366" fmla="*/ 582384 h 582384"/>
                  <a:gd name="connsiteX367" fmla="*/ 1611189 w 3888921"/>
                  <a:gd name="connsiteY367" fmla="*/ 582384 h 582384"/>
                  <a:gd name="connsiteX368" fmla="*/ 1596270 w 3888921"/>
                  <a:gd name="connsiteY368" fmla="*/ 582384 h 582384"/>
                  <a:gd name="connsiteX369" fmla="*/ 1566665 w 3888921"/>
                  <a:gd name="connsiteY369" fmla="*/ 582384 h 582384"/>
                  <a:gd name="connsiteX370" fmla="*/ 1532394 w 3888921"/>
                  <a:gd name="connsiteY370" fmla="*/ 582384 h 582384"/>
                  <a:gd name="connsiteX371" fmla="*/ 1498181 w 3888921"/>
                  <a:gd name="connsiteY371" fmla="*/ 582384 h 582384"/>
                  <a:gd name="connsiteX372" fmla="*/ 1487870 w 3888921"/>
                  <a:gd name="connsiteY372" fmla="*/ 582384 h 582384"/>
                  <a:gd name="connsiteX373" fmla="*/ 1434304 w 3888921"/>
                  <a:gd name="connsiteY373" fmla="*/ 582384 h 582384"/>
                  <a:gd name="connsiteX374" fmla="*/ 1419386 w 3888921"/>
                  <a:gd name="connsiteY374" fmla="*/ 582384 h 582384"/>
                  <a:gd name="connsiteX375" fmla="*/ 1399414 w 3888921"/>
                  <a:gd name="connsiteY375" fmla="*/ 582384 h 582384"/>
                  <a:gd name="connsiteX376" fmla="*/ 1355510 w 3888921"/>
                  <a:gd name="connsiteY376" fmla="*/ 582384 h 582384"/>
                  <a:gd name="connsiteX377" fmla="*/ 1330930 w 3888921"/>
                  <a:gd name="connsiteY377" fmla="*/ 582384 h 582384"/>
                  <a:gd name="connsiteX378" fmla="*/ 1320620 w 3888921"/>
                  <a:gd name="connsiteY378" fmla="*/ 582384 h 582384"/>
                  <a:gd name="connsiteX379" fmla="*/ 1304927 w 3888921"/>
                  <a:gd name="connsiteY379" fmla="*/ 582384 h 582384"/>
                  <a:gd name="connsiteX380" fmla="*/ 1275471 w 3888921"/>
                  <a:gd name="connsiteY380" fmla="*/ 582384 h 582384"/>
                  <a:gd name="connsiteX381" fmla="*/ 1267054 w 3888921"/>
                  <a:gd name="connsiteY381" fmla="*/ 582384 h 582384"/>
                  <a:gd name="connsiteX382" fmla="*/ 1252135 w 3888921"/>
                  <a:gd name="connsiteY382" fmla="*/ 582384 h 582384"/>
                  <a:gd name="connsiteX383" fmla="*/ 1236443 w 3888921"/>
                  <a:gd name="connsiteY383" fmla="*/ 582384 h 582384"/>
                  <a:gd name="connsiteX384" fmla="*/ 1226132 w 3888921"/>
                  <a:gd name="connsiteY384" fmla="*/ 582384 h 582384"/>
                  <a:gd name="connsiteX385" fmla="*/ 1206987 w 3888921"/>
                  <a:gd name="connsiteY385" fmla="*/ 582384 h 582384"/>
                  <a:gd name="connsiteX386" fmla="*/ 1196676 w 3888921"/>
                  <a:gd name="connsiteY386" fmla="*/ 582384 h 582384"/>
                  <a:gd name="connsiteX387" fmla="*/ 1188259 w 3888921"/>
                  <a:gd name="connsiteY387" fmla="*/ 582384 h 582384"/>
                  <a:gd name="connsiteX388" fmla="*/ 1172567 w 3888921"/>
                  <a:gd name="connsiteY388" fmla="*/ 582384 h 582384"/>
                  <a:gd name="connsiteX389" fmla="*/ 1157648 w 3888921"/>
                  <a:gd name="connsiteY389" fmla="*/ 582384 h 582384"/>
                  <a:gd name="connsiteX390" fmla="*/ 1143111 w 3888921"/>
                  <a:gd name="connsiteY390" fmla="*/ 582384 h 582384"/>
                  <a:gd name="connsiteX391" fmla="*/ 1137676 w 3888921"/>
                  <a:gd name="connsiteY391" fmla="*/ 582384 h 582384"/>
                  <a:gd name="connsiteX392" fmla="*/ 1128192 w 3888921"/>
                  <a:gd name="connsiteY392" fmla="*/ 582384 h 582384"/>
                  <a:gd name="connsiteX393" fmla="*/ 1108221 w 3888921"/>
                  <a:gd name="connsiteY393" fmla="*/ 582384 h 582384"/>
                  <a:gd name="connsiteX394" fmla="*/ 1093772 w 3888921"/>
                  <a:gd name="connsiteY394" fmla="*/ 582384 h 582384"/>
                  <a:gd name="connsiteX395" fmla="*/ 1069192 w 3888921"/>
                  <a:gd name="connsiteY395" fmla="*/ 582384 h 582384"/>
                  <a:gd name="connsiteX396" fmla="*/ 1064316 w 3888921"/>
                  <a:gd name="connsiteY396" fmla="*/ 582384 h 582384"/>
                  <a:gd name="connsiteX397" fmla="*/ 1058882 w 3888921"/>
                  <a:gd name="connsiteY397" fmla="*/ 582384 h 582384"/>
                  <a:gd name="connsiteX398" fmla="*/ 1039737 w 3888921"/>
                  <a:gd name="connsiteY398" fmla="*/ 582384 h 582384"/>
                  <a:gd name="connsiteX399" fmla="*/ 1029426 w 3888921"/>
                  <a:gd name="connsiteY399" fmla="*/ 582384 h 582384"/>
                  <a:gd name="connsiteX400" fmla="*/ 1013733 w 3888921"/>
                  <a:gd name="connsiteY400" fmla="*/ 582384 h 582384"/>
                  <a:gd name="connsiteX401" fmla="*/ 1005316 w 3888921"/>
                  <a:gd name="connsiteY401" fmla="*/ 582384 h 582384"/>
                  <a:gd name="connsiteX402" fmla="*/ 990398 w 3888921"/>
                  <a:gd name="connsiteY402" fmla="*/ 582384 h 582384"/>
                  <a:gd name="connsiteX403" fmla="*/ 975861 w 3888921"/>
                  <a:gd name="connsiteY403" fmla="*/ 582384 h 582384"/>
                  <a:gd name="connsiteX404" fmla="*/ 960942 w 3888921"/>
                  <a:gd name="connsiteY404" fmla="*/ 582384 h 582384"/>
                  <a:gd name="connsiteX405" fmla="*/ 945249 w 3888921"/>
                  <a:gd name="connsiteY405" fmla="*/ 582384 h 582384"/>
                  <a:gd name="connsiteX406" fmla="*/ 934938 w 3888921"/>
                  <a:gd name="connsiteY406" fmla="*/ 582384 h 582384"/>
                  <a:gd name="connsiteX407" fmla="*/ 926522 w 3888921"/>
                  <a:gd name="connsiteY407" fmla="*/ 582384 h 582384"/>
                  <a:gd name="connsiteX408" fmla="*/ 897066 w 3888921"/>
                  <a:gd name="connsiteY408" fmla="*/ 582384 h 582384"/>
                  <a:gd name="connsiteX409" fmla="*/ 881373 w 3888921"/>
                  <a:gd name="connsiteY409" fmla="*/ 582384 h 582384"/>
                  <a:gd name="connsiteX410" fmla="*/ 866455 w 3888921"/>
                  <a:gd name="connsiteY410" fmla="*/ 582384 h 582384"/>
                  <a:gd name="connsiteX411" fmla="*/ 846483 w 3888921"/>
                  <a:gd name="connsiteY411" fmla="*/ 582384 h 582384"/>
                  <a:gd name="connsiteX412" fmla="*/ 802579 w 3888921"/>
                  <a:gd name="connsiteY412" fmla="*/ 582384 h 582384"/>
                  <a:gd name="connsiteX413" fmla="*/ 777999 w 3888921"/>
                  <a:gd name="connsiteY413" fmla="*/ 582384 h 582384"/>
                  <a:gd name="connsiteX414" fmla="*/ 767688 w 3888921"/>
                  <a:gd name="connsiteY414" fmla="*/ 582384 h 582384"/>
                  <a:gd name="connsiteX415" fmla="*/ 714123 w 3888921"/>
                  <a:gd name="connsiteY415" fmla="*/ 582384 h 582384"/>
                  <a:gd name="connsiteX416" fmla="*/ 699204 w 3888921"/>
                  <a:gd name="connsiteY416" fmla="*/ 582384 h 582384"/>
                  <a:gd name="connsiteX417" fmla="*/ 669599 w 3888921"/>
                  <a:gd name="connsiteY417" fmla="*/ 582384 h 582384"/>
                  <a:gd name="connsiteX418" fmla="*/ 635328 w 3888921"/>
                  <a:gd name="connsiteY418" fmla="*/ 582384 h 582384"/>
                  <a:gd name="connsiteX419" fmla="*/ 601115 w 3888921"/>
                  <a:gd name="connsiteY419" fmla="*/ 582384 h 582384"/>
                  <a:gd name="connsiteX420" fmla="*/ 590804 w 3888921"/>
                  <a:gd name="connsiteY420" fmla="*/ 582384 h 582384"/>
                  <a:gd name="connsiteX421" fmla="*/ 537239 w 3888921"/>
                  <a:gd name="connsiteY421" fmla="*/ 582384 h 582384"/>
                  <a:gd name="connsiteX422" fmla="*/ 522320 w 3888921"/>
                  <a:gd name="connsiteY422" fmla="*/ 582384 h 582384"/>
                  <a:gd name="connsiteX423" fmla="*/ 502348 w 3888921"/>
                  <a:gd name="connsiteY423" fmla="*/ 582384 h 582384"/>
                  <a:gd name="connsiteX424" fmla="*/ 458444 w 3888921"/>
                  <a:gd name="connsiteY424" fmla="*/ 582384 h 582384"/>
                  <a:gd name="connsiteX425" fmla="*/ 433864 w 3888921"/>
                  <a:gd name="connsiteY425" fmla="*/ 582384 h 582384"/>
                  <a:gd name="connsiteX426" fmla="*/ 423554 w 3888921"/>
                  <a:gd name="connsiteY426" fmla="*/ 582384 h 582384"/>
                  <a:gd name="connsiteX427" fmla="*/ 378405 w 3888921"/>
                  <a:gd name="connsiteY427" fmla="*/ 582384 h 582384"/>
                  <a:gd name="connsiteX428" fmla="*/ 369989 w 3888921"/>
                  <a:gd name="connsiteY428" fmla="*/ 582384 h 582384"/>
                  <a:gd name="connsiteX429" fmla="*/ 355070 w 3888921"/>
                  <a:gd name="connsiteY429" fmla="*/ 582384 h 582384"/>
                  <a:gd name="connsiteX430" fmla="*/ 309921 w 3888921"/>
                  <a:gd name="connsiteY430" fmla="*/ 582384 h 582384"/>
                  <a:gd name="connsiteX431" fmla="*/ 299611 w 3888921"/>
                  <a:gd name="connsiteY431" fmla="*/ 582384 h 582384"/>
                  <a:gd name="connsiteX432" fmla="*/ 291194 w 3888921"/>
                  <a:gd name="connsiteY432" fmla="*/ 582384 h 582384"/>
                  <a:gd name="connsiteX433" fmla="*/ 246045 w 3888921"/>
                  <a:gd name="connsiteY433" fmla="*/ 582384 h 582384"/>
                  <a:gd name="connsiteX434" fmla="*/ 231126 w 3888921"/>
                  <a:gd name="connsiteY434" fmla="*/ 582384 h 582384"/>
                  <a:gd name="connsiteX435" fmla="*/ 211155 w 3888921"/>
                  <a:gd name="connsiteY435" fmla="*/ 582384 h 582384"/>
                  <a:gd name="connsiteX436" fmla="*/ 167250 w 3888921"/>
                  <a:gd name="connsiteY436" fmla="*/ 582384 h 582384"/>
                  <a:gd name="connsiteX437" fmla="*/ 142671 w 3888921"/>
                  <a:gd name="connsiteY437" fmla="*/ 582384 h 582384"/>
                  <a:gd name="connsiteX438" fmla="*/ 132360 w 3888921"/>
                  <a:gd name="connsiteY438" fmla="*/ 582384 h 582384"/>
                  <a:gd name="connsiteX439" fmla="*/ 78795 w 3888921"/>
                  <a:gd name="connsiteY439" fmla="*/ 582384 h 582384"/>
                  <a:gd name="connsiteX440" fmla="*/ 63876 w 3888921"/>
                  <a:gd name="connsiteY440" fmla="*/ 582384 h 582384"/>
                  <a:gd name="connsiteX441" fmla="*/ 0 w 3888921"/>
                  <a:gd name="connsiteY441" fmla="*/ 582384 h 582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Lst>
                <a:rect l="l" t="t" r="r" b="b"/>
                <a:pathLst>
                  <a:path w="3888921" h="582384">
                    <a:moveTo>
                      <a:pt x="145596" y="0"/>
                    </a:moveTo>
                    <a:lnTo>
                      <a:pt x="209472" y="0"/>
                    </a:lnTo>
                    <a:lnTo>
                      <a:pt x="224391" y="0"/>
                    </a:lnTo>
                    <a:lnTo>
                      <a:pt x="277956" y="0"/>
                    </a:lnTo>
                    <a:lnTo>
                      <a:pt x="288267" y="0"/>
                    </a:lnTo>
                    <a:lnTo>
                      <a:pt x="312846" y="0"/>
                    </a:lnTo>
                    <a:lnTo>
                      <a:pt x="356751" y="0"/>
                    </a:lnTo>
                    <a:lnTo>
                      <a:pt x="376723" y="0"/>
                    </a:lnTo>
                    <a:lnTo>
                      <a:pt x="391641" y="0"/>
                    </a:lnTo>
                    <a:lnTo>
                      <a:pt x="436790" y="0"/>
                    </a:lnTo>
                    <a:lnTo>
                      <a:pt x="445206" y="0"/>
                    </a:lnTo>
                    <a:lnTo>
                      <a:pt x="455517" y="0"/>
                    </a:lnTo>
                    <a:lnTo>
                      <a:pt x="500666" y="0"/>
                    </a:lnTo>
                    <a:lnTo>
                      <a:pt x="515584" y="0"/>
                    </a:lnTo>
                    <a:lnTo>
                      <a:pt x="524001" y="0"/>
                    </a:lnTo>
                    <a:lnTo>
                      <a:pt x="569150" y="0"/>
                    </a:lnTo>
                    <a:lnTo>
                      <a:pt x="579460" y="0"/>
                    </a:lnTo>
                    <a:lnTo>
                      <a:pt x="604040" y="0"/>
                    </a:lnTo>
                    <a:lnTo>
                      <a:pt x="647944" y="0"/>
                    </a:lnTo>
                    <a:lnTo>
                      <a:pt x="667916" y="0"/>
                    </a:lnTo>
                    <a:lnTo>
                      <a:pt x="682835" y="0"/>
                    </a:lnTo>
                    <a:lnTo>
                      <a:pt x="736400" y="0"/>
                    </a:lnTo>
                    <a:lnTo>
                      <a:pt x="746711" y="0"/>
                    </a:lnTo>
                    <a:lnTo>
                      <a:pt x="780924" y="0"/>
                    </a:lnTo>
                    <a:lnTo>
                      <a:pt x="815195" y="0"/>
                    </a:lnTo>
                    <a:lnTo>
                      <a:pt x="844800" y="0"/>
                    </a:lnTo>
                    <a:lnTo>
                      <a:pt x="859719" y="0"/>
                    </a:lnTo>
                    <a:lnTo>
                      <a:pt x="913284" y="0"/>
                    </a:lnTo>
                    <a:lnTo>
                      <a:pt x="923595" y="0"/>
                    </a:lnTo>
                    <a:lnTo>
                      <a:pt x="948174" y="0"/>
                    </a:lnTo>
                    <a:lnTo>
                      <a:pt x="992079" y="0"/>
                    </a:lnTo>
                    <a:lnTo>
                      <a:pt x="1012050" y="0"/>
                    </a:lnTo>
                    <a:lnTo>
                      <a:pt x="1026969" y="0"/>
                    </a:lnTo>
                    <a:lnTo>
                      <a:pt x="1042662" y="0"/>
                    </a:lnTo>
                    <a:lnTo>
                      <a:pt x="1072118" y="0"/>
                    </a:lnTo>
                    <a:lnTo>
                      <a:pt x="1080534" y="0"/>
                    </a:lnTo>
                    <a:lnTo>
                      <a:pt x="1090845" y="0"/>
                    </a:lnTo>
                    <a:lnTo>
                      <a:pt x="1106538" y="0"/>
                    </a:lnTo>
                    <a:lnTo>
                      <a:pt x="1121457" y="0"/>
                    </a:lnTo>
                    <a:lnTo>
                      <a:pt x="1135994" y="0"/>
                    </a:lnTo>
                    <a:lnTo>
                      <a:pt x="1150912" y="0"/>
                    </a:lnTo>
                    <a:lnTo>
                      <a:pt x="1159329" y="0"/>
                    </a:lnTo>
                    <a:lnTo>
                      <a:pt x="1175022" y="0"/>
                    </a:lnTo>
                    <a:lnTo>
                      <a:pt x="1185333" y="0"/>
                    </a:lnTo>
                    <a:lnTo>
                      <a:pt x="1204478" y="0"/>
                    </a:lnTo>
                    <a:lnTo>
                      <a:pt x="1209912" y="0"/>
                    </a:lnTo>
                    <a:lnTo>
                      <a:pt x="1214789" y="0"/>
                    </a:lnTo>
                    <a:lnTo>
                      <a:pt x="1239368" y="0"/>
                    </a:lnTo>
                    <a:lnTo>
                      <a:pt x="1253817" y="0"/>
                    </a:lnTo>
                    <a:lnTo>
                      <a:pt x="1273788" y="0"/>
                    </a:lnTo>
                    <a:lnTo>
                      <a:pt x="1283272" y="0"/>
                    </a:lnTo>
                    <a:lnTo>
                      <a:pt x="1288707" y="0"/>
                    </a:lnTo>
                    <a:lnTo>
                      <a:pt x="1303244" y="0"/>
                    </a:lnTo>
                    <a:lnTo>
                      <a:pt x="1318163" y="0"/>
                    </a:lnTo>
                    <a:lnTo>
                      <a:pt x="1333856" y="0"/>
                    </a:lnTo>
                    <a:lnTo>
                      <a:pt x="1342272" y="0"/>
                    </a:lnTo>
                    <a:lnTo>
                      <a:pt x="1352583" y="0"/>
                    </a:lnTo>
                    <a:lnTo>
                      <a:pt x="1371728" y="0"/>
                    </a:lnTo>
                    <a:lnTo>
                      <a:pt x="1382039" y="0"/>
                    </a:lnTo>
                    <a:lnTo>
                      <a:pt x="1397732" y="0"/>
                    </a:lnTo>
                    <a:lnTo>
                      <a:pt x="1412650" y="0"/>
                    </a:lnTo>
                    <a:lnTo>
                      <a:pt x="1421067" y="0"/>
                    </a:lnTo>
                    <a:lnTo>
                      <a:pt x="1450523" y="0"/>
                    </a:lnTo>
                    <a:lnTo>
                      <a:pt x="1466215" y="0"/>
                    </a:lnTo>
                    <a:lnTo>
                      <a:pt x="1476526" y="0"/>
                    </a:lnTo>
                    <a:lnTo>
                      <a:pt x="1501106" y="0"/>
                    </a:lnTo>
                    <a:lnTo>
                      <a:pt x="1545010" y="0"/>
                    </a:lnTo>
                    <a:lnTo>
                      <a:pt x="1564982" y="0"/>
                    </a:lnTo>
                    <a:lnTo>
                      <a:pt x="1579901" y="0"/>
                    </a:lnTo>
                    <a:lnTo>
                      <a:pt x="1633466" y="0"/>
                    </a:lnTo>
                    <a:lnTo>
                      <a:pt x="1643777" y="0"/>
                    </a:lnTo>
                    <a:lnTo>
                      <a:pt x="1677990" y="0"/>
                    </a:lnTo>
                    <a:lnTo>
                      <a:pt x="1712261" y="0"/>
                    </a:lnTo>
                    <a:lnTo>
                      <a:pt x="1741866" y="0"/>
                    </a:lnTo>
                    <a:lnTo>
                      <a:pt x="1756785" y="0"/>
                    </a:lnTo>
                    <a:lnTo>
                      <a:pt x="1810350" y="0"/>
                    </a:lnTo>
                    <a:lnTo>
                      <a:pt x="1820661" y="0"/>
                    </a:lnTo>
                    <a:lnTo>
                      <a:pt x="1845240" y="0"/>
                    </a:lnTo>
                    <a:lnTo>
                      <a:pt x="1889145" y="0"/>
                    </a:lnTo>
                    <a:lnTo>
                      <a:pt x="1909116" y="0"/>
                    </a:lnTo>
                    <a:lnTo>
                      <a:pt x="1924035" y="0"/>
                    </a:lnTo>
                    <a:lnTo>
                      <a:pt x="1969183" y="0"/>
                    </a:lnTo>
                    <a:lnTo>
                      <a:pt x="1977600" y="0"/>
                    </a:lnTo>
                    <a:lnTo>
                      <a:pt x="1987911" y="0"/>
                    </a:lnTo>
                    <a:lnTo>
                      <a:pt x="2033059" y="0"/>
                    </a:lnTo>
                    <a:lnTo>
                      <a:pt x="2047978" y="0"/>
                    </a:lnTo>
                    <a:lnTo>
                      <a:pt x="2056395" y="0"/>
                    </a:lnTo>
                    <a:lnTo>
                      <a:pt x="2078052" y="0"/>
                    </a:lnTo>
                    <a:lnTo>
                      <a:pt x="2101544" y="0"/>
                    </a:lnTo>
                    <a:lnTo>
                      <a:pt x="2111854" y="0"/>
                    </a:lnTo>
                    <a:lnTo>
                      <a:pt x="2136434" y="0"/>
                    </a:lnTo>
                    <a:lnTo>
                      <a:pt x="2141928" y="0"/>
                    </a:lnTo>
                    <a:lnTo>
                      <a:pt x="2156847" y="0"/>
                    </a:lnTo>
                    <a:lnTo>
                      <a:pt x="2180338" y="0"/>
                    </a:lnTo>
                    <a:lnTo>
                      <a:pt x="2200310" y="0"/>
                    </a:lnTo>
                    <a:lnTo>
                      <a:pt x="2210412" y="0"/>
                    </a:lnTo>
                    <a:lnTo>
                      <a:pt x="2215228" y="0"/>
                    </a:lnTo>
                    <a:lnTo>
                      <a:pt x="2220723" y="0"/>
                    </a:lnTo>
                    <a:lnTo>
                      <a:pt x="2245302" y="0"/>
                    </a:lnTo>
                    <a:lnTo>
                      <a:pt x="2268794" y="0"/>
                    </a:lnTo>
                    <a:lnTo>
                      <a:pt x="2279104" y="0"/>
                    </a:lnTo>
                    <a:lnTo>
                      <a:pt x="2289207" y="0"/>
                    </a:lnTo>
                    <a:lnTo>
                      <a:pt x="2309179" y="0"/>
                    </a:lnTo>
                    <a:lnTo>
                      <a:pt x="2324097" y="0"/>
                    </a:lnTo>
                    <a:lnTo>
                      <a:pt x="2347589" y="0"/>
                    </a:lnTo>
                    <a:lnTo>
                      <a:pt x="2369246" y="0"/>
                    </a:lnTo>
                    <a:lnTo>
                      <a:pt x="2377662" y="0"/>
                    </a:lnTo>
                    <a:lnTo>
                      <a:pt x="2387973" y="0"/>
                    </a:lnTo>
                    <a:lnTo>
                      <a:pt x="2433122" y="0"/>
                    </a:lnTo>
                    <a:lnTo>
                      <a:pt x="2448040" y="0"/>
                    </a:lnTo>
                    <a:lnTo>
                      <a:pt x="2456457" y="0"/>
                    </a:lnTo>
                    <a:lnTo>
                      <a:pt x="2501605" y="0"/>
                    </a:lnTo>
                    <a:lnTo>
                      <a:pt x="2511917" y="0"/>
                    </a:lnTo>
                    <a:lnTo>
                      <a:pt x="2536496" y="0"/>
                    </a:lnTo>
                    <a:lnTo>
                      <a:pt x="2580400" y="0"/>
                    </a:lnTo>
                    <a:lnTo>
                      <a:pt x="2600372" y="0"/>
                    </a:lnTo>
                    <a:lnTo>
                      <a:pt x="2615291" y="0"/>
                    </a:lnTo>
                    <a:lnTo>
                      <a:pt x="2668856" y="0"/>
                    </a:lnTo>
                    <a:lnTo>
                      <a:pt x="2679167" y="0"/>
                    </a:lnTo>
                    <a:lnTo>
                      <a:pt x="2713380" y="0"/>
                    </a:lnTo>
                    <a:lnTo>
                      <a:pt x="2747650" y="0"/>
                    </a:lnTo>
                    <a:lnTo>
                      <a:pt x="2777256" y="0"/>
                    </a:lnTo>
                    <a:lnTo>
                      <a:pt x="2792175" y="0"/>
                    </a:lnTo>
                    <a:lnTo>
                      <a:pt x="2845740" y="0"/>
                    </a:lnTo>
                    <a:lnTo>
                      <a:pt x="2856051" y="0"/>
                    </a:lnTo>
                    <a:lnTo>
                      <a:pt x="2858976" y="0"/>
                    </a:lnTo>
                    <a:lnTo>
                      <a:pt x="2880630" y="0"/>
                    </a:lnTo>
                    <a:lnTo>
                      <a:pt x="2922852" y="0"/>
                    </a:lnTo>
                    <a:lnTo>
                      <a:pt x="2924535" y="0"/>
                    </a:lnTo>
                    <a:lnTo>
                      <a:pt x="2937771" y="0"/>
                    </a:lnTo>
                    <a:lnTo>
                      <a:pt x="2944506" y="0"/>
                    </a:lnTo>
                    <a:lnTo>
                      <a:pt x="2959425" y="0"/>
                    </a:lnTo>
                    <a:lnTo>
                      <a:pt x="2975118" y="0"/>
                    </a:lnTo>
                    <a:lnTo>
                      <a:pt x="2991336" y="0"/>
                    </a:lnTo>
                    <a:lnTo>
                      <a:pt x="3001647" y="0"/>
                    </a:lnTo>
                    <a:lnTo>
                      <a:pt x="3004574" y="0"/>
                    </a:lnTo>
                    <a:lnTo>
                      <a:pt x="3012990" y="0"/>
                    </a:lnTo>
                    <a:lnTo>
                      <a:pt x="3023301" y="0"/>
                    </a:lnTo>
                    <a:lnTo>
                      <a:pt x="3026226" y="0"/>
                    </a:lnTo>
                    <a:lnTo>
                      <a:pt x="3038994" y="0"/>
                    </a:lnTo>
                    <a:lnTo>
                      <a:pt x="3053913" y="0"/>
                    </a:lnTo>
                    <a:lnTo>
                      <a:pt x="3068450" y="0"/>
                    </a:lnTo>
                    <a:lnTo>
                      <a:pt x="3070131" y="0"/>
                    </a:lnTo>
                    <a:lnTo>
                      <a:pt x="3083368" y="0"/>
                    </a:lnTo>
                    <a:lnTo>
                      <a:pt x="3090102" y="0"/>
                    </a:lnTo>
                    <a:lnTo>
                      <a:pt x="3091785" y="0"/>
                    </a:lnTo>
                    <a:lnTo>
                      <a:pt x="3105021" y="0"/>
                    </a:lnTo>
                    <a:lnTo>
                      <a:pt x="3107478" y="0"/>
                    </a:lnTo>
                    <a:lnTo>
                      <a:pt x="3117789" y="0"/>
                    </a:lnTo>
                    <a:lnTo>
                      <a:pt x="3136934" y="0"/>
                    </a:lnTo>
                    <a:lnTo>
                      <a:pt x="3142368" y="0"/>
                    </a:lnTo>
                    <a:lnTo>
                      <a:pt x="3147244" y="0"/>
                    </a:lnTo>
                    <a:lnTo>
                      <a:pt x="3150170" y="0"/>
                    </a:lnTo>
                    <a:lnTo>
                      <a:pt x="3158586" y="0"/>
                    </a:lnTo>
                    <a:lnTo>
                      <a:pt x="3168897" y="0"/>
                    </a:lnTo>
                    <a:lnTo>
                      <a:pt x="3171824" y="0"/>
                    </a:lnTo>
                    <a:lnTo>
                      <a:pt x="3186273" y="0"/>
                    </a:lnTo>
                    <a:lnTo>
                      <a:pt x="3206244" y="0"/>
                    </a:lnTo>
                    <a:lnTo>
                      <a:pt x="3214046" y="0"/>
                    </a:lnTo>
                    <a:lnTo>
                      <a:pt x="3215728" y="0"/>
                    </a:lnTo>
                    <a:lnTo>
                      <a:pt x="3221163" y="0"/>
                    </a:lnTo>
                    <a:lnTo>
                      <a:pt x="3228964" y="0"/>
                    </a:lnTo>
                    <a:lnTo>
                      <a:pt x="3235700" y="0"/>
                    </a:lnTo>
                    <a:lnTo>
                      <a:pt x="3237381" y="0"/>
                    </a:lnTo>
                    <a:lnTo>
                      <a:pt x="3250618" y="0"/>
                    </a:lnTo>
                    <a:lnTo>
                      <a:pt x="3266311" y="0"/>
                    </a:lnTo>
                    <a:lnTo>
                      <a:pt x="3274728" y="0"/>
                    </a:lnTo>
                    <a:lnTo>
                      <a:pt x="3282529" y="0"/>
                    </a:lnTo>
                    <a:lnTo>
                      <a:pt x="3285039" y="0"/>
                    </a:lnTo>
                    <a:lnTo>
                      <a:pt x="3292840" y="0"/>
                    </a:lnTo>
                    <a:lnTo>
                      <a:pt x="3304184" y="0"/>
                    </a:lnTo>
                    <a:lnTo>
                      <a:pt x="3314495" y="0"/>
                    </a:lnTo>
                    <a:lnTo>
                      <a:pt x="3317420" y="0"/>
                    </a:lnTo>
                    <a:lnTo>
                      <a:pt x="3330188" y="0"/>
                    </a:lnTo>
                    <a:lnTo>
                      <a:pt x="3345106" y="0"/>
                    </a:lnTo>
                    <a:lnTo>
                      <a:pt x="3353523" y="0"/>
                    </a:lnTo>
                    <a:lnTo>
                      <a:pt x="3361324" y="0"/>
                    </a:lnTo>
                    <a:lnTo>
                      <a:pt x="3381296" y="0"/>
                    </a:lnTo>
                    <a:lnTo>
                      <a:pt x="3382978" y="0"/>
                    </a:lnTo>
                    <a:lnTo>
                      <a:pt x="3396214" y="0"/>
                    </a:lnTo>
                    <a:lnTo>
                      <a:pt x="3398671" y="0"/>
                    </a:lnTo>
                    <a:lnTo>
                      <a:pt x="3408982" y="0"/>
                    </a:lnTo>
                    <a:lnTo>
                      <a:pt x="3433561" y="0"/>
                    </a:lnTo>
                    <a:lnTo>
                      <a:pt x="3449780" y="0"/>
                    </a:lnTo>
                    <a:lnTo>
                      <a:pt x="3460090" y="0"/>
                    </a:lnTo>
                    <a:lnTo>
                      <a:pt x="3477466" y="0"/>
                    </a:lnTo>
                    <a:lnTo>
                      <a:pt x="3494304" y="0"/>
                    </a:lnTo>
                    <a:lnTo>
                      <a:pt x="3497437" y="0"/>
                    </a:lnTo>
                    <a:lnTo>
                      <a:pt x="3512356" y="0"/>
                    </a:lnTo>
                    <a:lnTo>
                      <a:pt x="3528574" y="0"/>
                    </a:lnTo>
                    <a:lnTo>
                      <a:pt x="3558180" y="0"/>
                    </a:lnTo>
                    <a:lnTo>
                      <a:pt x="3565921" y="0"/>
                    </a:lnTo>
                    <a:lnTo>
                      <a:pt x="3573099" y="0"/>
                    </a:lnTo>
                    <a:lnTo>
                      <a:pt x="3576232" y="0"/>
                    </a:lnTo>
                    <a:lnTo>
                      <a:pt x="3610446" y="0"/>
                    </a:lnTo>
                    <a:lnTo>
                      <a:pt x="3626664" y="0"/>
                    </a:lnTo>
                    <a:lnTo>
                      <a:pt x="3636975" y="0"/>
                    </a:lnTo>
                    <a:lnTo>
                      <a:pt x="3644716" y="0"/>
                    </a:lnTo>
                    <a:lnTo>
                      <a:pt x="3661554" y="0"/>
                    </a:lnTo>
                    <a:lnTo>
                      <a:pt x="3674322" y="0"/>
                    </a:lnTo>
                    <a:lnTo>
                      <a:pt x="3689241" y="0"/>
                    </a:lnTo>
                    <a:lnTo>
                      <a:pt x="3705459" y="0"/>
                    </a:lnTo>
                    <a:lnTo>
                      <a:pt x="3725430" y="0"/>
                    </a:lnTo>
                    <a:lnTo>
                      <a:pt x="3740349" y="0"/>
                    </a:lnTo>
                    <a:lnTo>
                      <a:pt x="3742806" y="0"/>
                    </a:lnTo>
                    <a:lnTo>
                      <a:pt x="3753117" y="0"/>
                    </a:lnTo>
                    <a:lnTo>
                      <a:pt x="3756042" y="0"/>
                    </a:lnTo>
                    <a:lnTo>
                      <a:pt x="3777696" y="0"/>
                    </a:lnTo>
                    <a:lnTo>
                      <a:pt x="3785497" y="0"/>
                    </a:lnTo>
                    <a:lnTo>
                      <a:pt x="3793914" y="0"/>
                    </a:lnTo>
                    <a:lnTo>
                      <a:pt x="3804225" y="0"/>
                    </a:lnTo>
                    <a:lnTo>
                      <a:pt x="3819918" y="0"/>
                    </a:lnTo>
                    <a:lnTo>
                      <a:pt x="3821601" y="0"/>
                    </a:lnTo>
                    <a:lnTo>
                      <a:pt x="3834837" y="0"/>
                    </a:lnTo>
                    <a:lnTo>
                      <a:pt x="3841572" y="0"/>
                    </a:lnTo>
                    <a:lnTo>
                      <a:pt x="3849373" y="0"/>
                    </a:lnTo>
                    <a:lnTo>
                      <a:pt x="3856491" y="0"/>
                    </a:lnTo>
                    <a:lnTo>
                      <a:pt x="3864292" y="0"/>
                    </a:lnTo>
                    <a:lnTo>
                      <a:pt x="3872709" y="0"/>
                    </a:lnTo>
                    <a:lnTo>
                      <a:pt x="3888402" y="0"/>
                    </a:lnTo>
                    <a:lnTo>
                      <a:pt x="3888921" y="0"/>
                    </a:lnTo>
                    <a:lnTo>
                      <a:pt x="3743325" y="582384"/>
                    </a:lnTo>
                    <a:lnTo>
                      <a:pt x="3742806" y="582384"/>
                    </a:lnTo>
                    <a:lnTo>
                      <a:pt x="3727113" y="582384"/>
                    </a:lnTo>
                    <a:lnTo>
                      <a:pt x="3718696" y="582384"/>
                    </a:lnTo>
                    <a:lnTo>
                      <a:pt x="3710895" y="582384"/>
                    </a:lnTo>
                    <a:lnTo>
                      <a:pt x="3703777" y="582384"/>
                    </a:lnTo>
                    <a:lnTo>
                      <a:pt x="3695976" y="582384"/>
                    </a:lnTo>
                    <a:lnTo>
                      <a:pt x="3689241" y="582384"/>
                    </a:lnTo>
                    <a:lnTo>
                      <a:pt x="3676005" y="582384"/>
                    </a:lnTo>
                    <a:lnTo>
                      <a:pt x="3674322" y="582384"/>
                    </a:lnTo>
                    <a:lnTo>
                      <a:pt x="3658629" y="582384"/>
                    </a:lnTo>
                    <a:lnTo>
                      <a:pt x="3648318" y="582384"/>
                    </a:lnTo>
                    <a:lnTo>
                      <a:pt x="3639901" y="582384"/>
                    </a:lnTo>
                    <a:lnTo>
                      <a:pt x="3632100" y="582384"/>
                    </a:lnTo>
                    <a:lnTo>
                      <a:pt x="3610446" y="582384"/>
                    </a:lnTo>
                    <a:lnTo>
                      <a:pt x="3607521" y="582384"/>
                    </a:lnTo>
                    <a:lnTo>
                      <a:pt x="3597210" y="582384"/>
                    </a:lnTo>
                    <a:lnTo>
                      <a:pt x="3594753" y="582384"/>
                    </a:lnTo>
                    <a:lnTo>
                      <a:pt x="3579834" y="582384"/>
                    </a:lnTo>
                    <a:lnTo>
                      <a:pt x="3559863" y="582384"/>
                    </a:lnTo>
                    <a:lnTo>
                      <a:pt x="3543645" y="582384"/>
                    </a:lnTo>
                    <a:lnTo>
                      <a:pt x="3528726" y="582384"/>
                    </a:lnTo>
                    <a:lnTo>
                      <a:pt x="3515958" y="582384"/>
                    </a:lnTo>
                    <a:lnTo>
                      <a:pt x="3499120" y="582384"/>
                    </a:lnTo>
                    <a:lnTo>
                      <a:pt x="3491379" y="582384"/>
                    </a:lnTo>
                    <a:lnTo>
                      <a:pt x="3481068" y="582384"/>
                    </a:lnTo>
                    <a:lnTo>
                      <a:pt x="3464850" y="582384"/>
                    </a:lnTo>
                    <a:lnTo>
                      <a:pt x="3430636" y="582384"/>
                    </a:lnTo>
                    <a:lnTo>
                      <a:pt x="3427503" y="582384"/>
                    </a:lnTo>
                    <a:lnTo>
                      <a:pt x="3420325" y="582384"/>
                    </a:lnTo>
                    <a:lnTo>
                      <a:pt x="3412584" y="582384"/>
                    </a:lnTo>
                    <a:lnTo>
                      <a:pt x="3382978" y="582384"/>
                    </a:lnTo>
                    <a:lnTo>
                      <a:pt x="3366760" y="582384"/>
                    </a:lnTo>
                    <a:lnTo>
                      <a:pt x="3351842" y="582384"/>
                    </a:lnTo>
                    <a:lnTo>
                      <a:pt x="3348708" y="582384"/>
                    </a:lnTo>
                    <a:lnTo>
                      <a:pt x="3331870" y="582384"/>
                    </a:lnTo>
                    <a:lnTo>
                      <a:pt x="3314495" y="582384"/>
                    </a:lnTo>
                    <a:lnTo>
                      <a:pt x="3304184" y="582384"/>
                    </a:lnTo>
                    <a:lnTo>
                      <a:pt x="3287966" y="582384"/>
                    </a:lnTo>
                    <a:lnTo>
                      <a:pt x="3263386" y="582384"/>
                    </a:lnTo>
                    <a:lnTo>
                      <a:pt x="3253075" y="582384"/>
                    </a:lnTo>
                    <a:lnTo>
                      <a:pt x="3250618" y="582384"/>
                    </a:lnTo>
                    <a:lnTo>
                      <a:pt x="3237383" y="582384"/>
                    </a:lnTo>
                    <a:lnTo>
                      <a:pt x="3235700" y="582384"/>
                    </a:lnTo>
                    <a:lnTo>
                      <a:pt x="3215728" y="582384"/>
                    </a:lnTo>
                    <a:lnTo>
                      <a:pt x="3207927" y="582384"/>
                    </a:lnTo>
                    <a:lnTo>
                      <a:pt x="3199510" y="582384"/>
                    </a:lnTo>
                    <a:lnTo>
                      <a:pt x="3184592" y="582384"/>
                    </a:lnTo>
                    <a:lnTo>
                      <a:pt x="3171824" y="582384"/>
                    </a:lnTo>
                    <a:lnTo>
                      <a:pt x="3168898" y="582384"/>
                    </a:lnTo>
                    <a:lnTo>
                      <a:pt x="3158588" y="582384"/>
                    </a:lnTo>
                    <a:lnTo>
                      <a:pt x="3147244" y="582384"/>
                    </a:lnTo>
                    <a:lnTo>
                      <a:pt x="3139443" y="582384"/>
                    </a:lnTo>
                    <a:lnTo>
                      <a:pt x="3136934" y="582384"/>
                    </a:lnTo>
                    <a:lnTo>
                      <a:pt x="3129132" y="582384"/>
                    </a:lnTo>
                    <a:lnTo>
                      <a:pt x="3120716" y="582384"/>
                    </a:lnTo>
                    <a:lnTo>
                      <a:pt x="3105023" y="582384"/>
                    </a:lnTo>
                    <a:lnTo>
                      <a:pt x="3091785" y="582384"/>
                    </a:lnTo>
                    <a:lnTo>
                      <a:pt x="3090104" y="582384"/>
                    </a:lnTo>
                    <a:lnTo>
                      <a:pt x="3083368" y="582384"/>
                    </a:lnTo>
                    <a:lnTo>
                      <a:pt x="3075567" y="582384"/>
                    </a:lnTo>
                    <a:lnTo>
                      <a:pt x="3070132" y="582384"/>
                    </a:lnTo>
                    <a:lnTo>
                      <a:pt x="3068450" y="582384"/>
                    </a:lnTo>
                    <a:lnTo>
                      <a:pt x="3060648" y="582384"/>
                    </a:lnTo>
                    <a:lnTo>
                      <a:pt x="3040677" y="582384"/>
                    </a:lnTo>
                    <a:lnTo>
                      <a:pt x="3026228" y="582384"/>
                    </a:lnTo>
                    <a:lnTo>
                      <a:pt x="3023301" y="582384"/>
                    </a:lnTo>
                    <a:lnTo>
                      <a:pt x="3012990" y="582384"/>
                    </a:lnTo>
                    <a:lnTo>
                      <a:pt x="3004574" y="582384"/>
                    </a:lnTo>
                    <a:lnTo>
                      <a:pt x="3001648" y="582384"/>
                    </a:lnTo>
                    <a:lnTo>
                      <a:pt x="2996772" y="582384"/>
                    </a:lnTo>
                    <a:lnTo>
                      <a:pt x="2991338" y="582384"/>
                    </a:lnTo>
                    <a:lnTo>
                      <a:pt x="2972193" y="582384"/>
                    </a:lnTo>
                    <a:lnTo>
                      <a:pt x="2961882" y="582384"/>
                    </a:lnTo>
                    <a:lnTo>
                      <a:pt x="2959425" y="582384"/>
                    </a:lnTo>
                    <a:lnTo>
                      <a:pt x="2946189" y="582384"/>
                    </a:lnTo>
                    <a:lnTo>
                      <a:pt x="2944506" y="582384"/>
                    </a:lnTo>
                    <a:lnTo>
                      <a:pt x="2937772" y="582384"/>
                    </a:lnTo>
                    <a:lnTo>
                      <a:pt x="2924535" y="582384"/>
                    </a:lnTo>
                    <a:lnTo>
                      <a:pt x="2922853" y="582384"/>
                    </a:lnTo>
                    <a:lnTo>
                      <a:pt x="2908317" y="582384"/>
                    </a:lnTo>
                    <a:lnTo>
                      <a:pt x="2893398" y="582384"/>
                    </a:lnTo>
                    <a:lnTo>
                      <a:pt x="2880630" y="582384"/>
                    </a:lnTo>
                    <a:lnTo>
                      <a:pt x="2877705" y="582384"/>
                    </a:lnTo>
                    <a:lnTo>
                      <a:pt x="2867394" y="582384"/>
                    </a:lnTo>
                    <a:lnTo>
                      <a:pt x="2858977" y="582384"/>
                    </a:lnTo>
                    <a:lnTo>
                      <a:pt x="2856051" y="582384"/>
                    </a:lnTo>
                    <a:lnTo>
                      <a:pt x="2845740" y="582384"/>
                    </a:lnTo>
                    <a:lnTo>
                      <a:pt x="2829522" y="582384"/>
                    </a:lnTo>
                    <a:lnTo>
                      <a:pt x="2813829" y="582384"/>
                    </a:lnTo>
                    <a:lnTo>
                      <a:pt x="2798910" y="582384"/>
                    </a:lnTo>
                    <a:lnTo>
                      <a:pt x="2792175" y="582384"/>
                    </a:lnTo>
                    <a:lnTo>
                      <a:pt x="2778939" y="582384"/>
                    </a:lnTo>
                    <a:lnTo>
                      <a:pt x="2777256" y="582384"/>
                    </a:lnTo>
                    <a:lnTo>
                      <a:pt x="2735034" y="582384"/>
                    </a:lnTo>
                    <a:lnTo>
                      <a:pt x="2713380" y="582384"/>
                    </a:lnTo>
                    <a:lnTo>
                      <a:pt x="2710455" y="582384"/>
                    </a:lnTo>
                    <a:lnTo>
                      <a:pt x="2700144" y="582384"/>
                    </a:lnTo>
                    <a:lnTo>
                      <a:pt x="2646579" y="582384"/>
                    </a:lnTo>
                    <a:lnTo>
                      <a:pt x="2631660" y="582384"/>
                    </a:lnTo>
                    <a:lnTo>
                      <a:pt x="2602055" y="582384"/>
                    </a:lnTo>
                    <a:lnTo>
                      <a:pt x="2567784" y="582384"/>
                    </a:lnTo>
                    <a:lnTo>
                      <a:pt x="2533571" y="582384"/>
                    </a:lnTo>
                    <a:lnTo>
                      <a:pt x="2523260" y="582384"/>
                    </a:lnTo>
                    <a:lnTo>
                      <a:pt x="2469695" y="582384"/>
                    </a:lnTo>
                    <a:lnTo>
                      <a:pt x="2454776" y="582384"/>
                    </a:lnTo>
                    <a:lnTo>
                      <a:pt x="2434804" y="582384"/>
                    </a:lnTo>
                    <a:lnTo>
                      <a:pt x="2390900" y="582384"/>
                    </a:lnTo>
                    <a:lnTo>
                      <a:pt x="2366320" y="582384"/>
                    </a:lnTo>
                    <a:lnTo>
                      <a:pt x="2356010" y="582384"/>
                    </a:lnTo>
                    <a:lnTo>
                      <a:pt x="2310861" y="582384"/>
                    </a:lnTo>
                    <a:lnTo>
                      <a:pt x="2302444" y="582384"/>
                    </a:lnTo>
                    <a:lnTo>
                      <a:pt x="2287526" y="582384"/>
                    </a:lnTo>
                    <a:lnTo>
                      <a:pt x="2242377" y="582384"/>
                    </a:lnTo>
                    <a:lnTo>
                      <a:pt x="2232066" y="582384"/>
                    </a:lnTo>
                    <a:lnTo>
                      <a:pt x="2223650" y="582384"/>
                    </a:lnTo>
                    <a:lnTo>
                      <a:pt x="2201992" y="582384"/>
                    </a:lnTo>
                    <a:lnTo>
                      <a:pt x="2178501" y="582384"/>
                    </a:lnTo>
                    <a:lnTo>
                      <a:pt x="2163583" y="582384"/>
                    </a:lnTo>
                    <a:lnTo>
                      <a:pt x="2143611" y="582384"/>
                    </a:lnTo>
                    <a:lnTo>
                      <a:pt x="2133509" y="582384"/>
                    </a:lnTo>
                    <a:lnTo>
                      <a:pt x="2123198" y="582384"/>
                    </a:lnTo>
                    <a:lnTo>
                      <a:pt x="2099706" y="582384"/>
                    </a:lnTo>
                    <a:lnTo>
                      <a:pt x="2075127" y="582384"/>
                    </a:lnTo>
                    <a:lnTo>
                      <a:pt x="2069633" y="582384"/>
                    </a:lnTo>
                    <a:lnTo>
                      <a:pt x="2064816" y="582384"/>
                    </a:lnTo>
                    <a:lnTo>
                      <a:pt x="2054714" y="582384"/>
                    </a:lnTo>
                    <a:lnTo>
                      <a:pt x="2034742" y="582384"/>
                    </a:lnTo>
                    <a:lnTo>
                      <a:pt x="2011251" y="582384"/>
                    </a:lnTo>
                    <a:lnTo>
                      <a:pt x="1996332" y="582384"/>
                    </a:lnTo>
                    <a:lnTo>
                      <a:pt x="1990838" y="582384"/>
                    </a:lnTo>
                    <a:lnTo>
                      <a:pt x="1966258" y="582384"/>
                    </a:lnTo>
                    <a:lnTo>
                      <a:pt x="1955948" y="582384"/>
                    </a:lnTo>
                    <a:lnTo>
                      <a:pt x="1932456" y="582384"/>
                    </a:lnTo>
                    <a:lnTo>
                      <a:pt x="1910799" y="582384"/>
                    </a:lnTo>
                    <a:lnTo>
                      <a:pt x="1902382" y="582384"/>
                    </a:lnTo>
                    <a:lnTo>
                      <a:pt x="1887464" y="582384"/>
                    </a:lnTo>
                    <a:lnTo>
                      <a:pt x="1842315" y="582384"/>
                    </a:lnTo>
                    <a:lnTo>
                      <a:pt x="1832004" y="582384"/>
                    </a:lnTo>
                    <a:lnTo>
                      <a:pt x="1823588" y="582384"/>
                    </a:lnTo>
                    <a:lnTo>
                      <a:pt x="1778439" y="582384"/>
                    </a:lnTo>
                    <a:lnTo>
                      <a:pt x="1763520" y="582384"/>
                    </a:lnTo>
                    <a:lnTo>
                      <a:pt x="1743549" y="582384"/>
                    </a:lnTo>
                    <a:lnTo>
                      <a:pt x="1699644" y="582384"/>
                    </a:lnTo>
                    <a:lnTo>
                      <a:pt x="1675065" y="582384"/>
                    </a:lnTo>
                    <a:lnTo>
                      <a:pt x="1664754" y="582384"/>
                    </a:lnTo>
                    <a:lnTo>
                      <a:pt x="1611189" y="582384"/>
                    </a:lnTo>
                    <a:lnTo>
                      <a:pt x="1596270" y="582384"/>
                    </a:lnTo>
                    <a:lnTo>
                      <a:pt x="1566665" y="582384"/>
                    </a:lnTo>
                    <a:lnTo>
                      <a:pt x="1532394" y="582384"/>
                    </a:lnTo>
                    <a:lnTo>
                      <a:pt x="1498181" y="582384"/>
                    </a:lnTo>
                    <a:lnTo>
                      <a:pt x="1487870" y="582384"/>
                    </a:lnTo>
                    <a:lnTo>
                      <a:pt x="1434304" y="582384"/>
                    </a:lnTo>
                    <a:lnTo>
                      <a:pt x="1419386" y="582384"/>
                    </a:lnTo>
                    <a:lnTo>
                      <a:pt x="1399414" y="582384"/>
                    </a:lnTo>
                    <a:lnTo>
                      <a:pt x="1355510" y="582384"/>
                    </a:lnTo>
                    <a:lnTo>
                      <a:pt x="1330930" y="582384"/>
                    </a:lnTo>
                    <a:lnTo>
                      <a:pt x="1320620" y="582384"/>
                    </a:lnTo>
                    <a:lnTo>
                      <a:pt x="1304927" y="582384"/>
                    </a:lnTo>
                    <a:lnTo>
                      <a:pt x="1275471" y="582384"/>
                    </a:lnTo>
                    <a:lnTo>
                      <a:pt x="1267054" y="582384"/>
                    </a:lnTo>
                    <a:lnTo>
                      <a:pt x="1252135" y="582384"/>
                    </a:lnTo>
                    <a:lnTo>
                      <a:pt x="1236443" y="582384"/>
                    </a:lnTo>
                    <a:lnTo>
                      <a:pt x="1226132" y="582384"/>
                    </a:lnTo>
                    <a:lnTo>
                      <a:pt x="1206987" y="582384"/>
                    </a:lnTo>
                    <a:lnTo>
                      <a:pt x="1196676" y="582384"/>
                    </a:lnTo>
                    <a:lnTo>
                      <a:pt x="1188259" y="582384"/>
                    </a:lnTo>
                    <a:lnTo>
                      <a:pt x="1172567" y="582384"/>
                    </a:lnTo>
                    <a:lnTo>
                      <a:pt x="1157648" y="582384"/>
                    </a:lnTo>
                    <a:lnTo>
                      <a:pt x="1143111" y="582384"/>
                    </a:lnTo>
                    <a:lnTo>
                      <a:pt x="1137676" y="582384"/>
                    </a:lnTo>
                    <a:lnTo>
                      <a:pt x="1128192" y="582384"/>
                    </a:lnTo>
                    <a:lnTo>
                      <a:pt x="1108221" y="582384"/>
                    </a:lnTo>
                    <a:lnTo>
                      <a:pt x="1093772" y="582384"/>
                    </a:lnTo>
                    <a:lnTo>
                      <a:pt x="1069192" y="582384"/>
                    </a:lnTo>
                    <a:lnTo>
                      <a:pt x="1064316" y="582384"/>
                    </a:lnTo>
                    <a:lnTo>
                      <a:pt x="1058882" y="582384"/>
                    </a:lnTo>
                    <a:lnTo>
                      <a:pt x="1039737" y="582384"/>
                    </a:lnTo>
                    <a:lnTo>
                      <a:pt x="1029426" y="582384"/>
                    </a:lnTo>
                    <a:lnTo>
                      <a:pt x="1013733" y="582384"/>
                    </a:lnTo>
                    <a:lnTo>
                      <a:pt x="1005316" y="582384"/>
                    </a:lnTo>
                    <a:lnTo>
                      <a:pt x="990398" y="582384"/>
                    </a:lnTo>
                    <a:lnTo>
                      <a:pt x="975861" y="582384"/>
                    </a:lnTo>
                    <a:lnTo>
                      <a:pt x="960942" y="582384"/>
                    </a:lnTo>
                    <a:lnTo>
                      <a:pt x="945249" y="582384"/>
                    </a:lnTo>
                    <a:lnTo>
                      <a:pt x="934938" y="582384"/>
                    </a:lnTo>
                    <a:lnTo>
                      <a:pt x="926522" y="582384"/>
                    </a:lnTo>
                    <a:lnTo>
                      <a:pt x="897066" y="582384"/>
                    </a:lnTo>
                    <a:lnTo>
                      <a:pt x="881373" y="582384"/>
                    </a:lnTo>
                    <a:lnTo>
                      <a:pt x="866455" y="582384"/>
                    </a:lnTo>
                    <a:lnTo>
                      <a:pt x="846483" y="582384"/>
                    </a:lnTo>
                    <a:lnTo>
                      <a:pt x="802579" y="582384"/>
                    </a:lnTo>
                    <a:lnTo>
                      <a:pt x="777999" y="582384"/>
                    </a:lnTo>
                    <a:lnTo>
                      <a:pt x="767688" y="582384"/>
                    </a:lnTo>
                    <a:lnTo>
                      <a:pt x="714123" y="582384"/>
                    </a:lnTo>
                    <a:lnTo>
                      <a:pt x="699204" y="582384"/>
                    </a:lnTo>
                    <a:lnTo>
                      <a:pt x="669599" y="582384"/>
                    </a:lnTo>
                    <a:lnTo>
                      <a:pt x="635328" y="582384"/>
                    </a:lnTo>
                    <a:lnTo>
                      <a:pt x="601115" y="582384"/>
                    </a:lnTo>
                    <a:lnTo>
                      <a:pt x="590804" y="582384"/>
                    </a:lnTo>
                    <a:lnTo>
                      <a:pt x="537239" y="582384"/>
                    </a:lnTo>
                    <a:lnTo>
                      <a:pt x="522320" y="582384"/>
                    </a:lnTo>
                    <a:lnTo>
                      <a:pt x="502348" y="582384"/>
                    </a:lnTo>
                    <a:lnTo>
                      <a:pt x="458444" y="582384"/>
                    </a:lnTo>
                    <a:lnTo>
                      <a:pt x="433864" y="582384"/>
                    </a:lnTo>
                    <a:lnTo>
                      <a:pt x="423554" y="582384"/>
                    </a:lnTo>
                    <a:lnTo>
                      <a:pt x="378405" y="582384"/>
                    </a:lnTo>
                    <a:lnTo>
                      <a:pt x="369989" y="582384"/>
                    </a:lnTo>
                    <a:lnTo>
                      <a:pt x="355070" y="582384"/>
                    </a:lnTo>
                    <a:lnTo>
                      <a:pt x="309921" y="582384"/>
                    </a:lnTo>
                    <a:lnTo>
                      <a:pt x="299611" y="582384"/>
                    </a:lnTo>
                    <a:lnTo>
                      <a:pt x="291194" y="582384"/>
                    </a:lnTo>
                    <a:lnTo>
                      <a:pt x="246045" y="582384"/>
                    </a:lnTo>
                    <a:lnTo>
                      <a:pt x="231126" y="582384"/>
                    </a:lnTo>
                    <a:lnTo>
                      <a:pt x="211155" y="582384"/>
                    </a:lnTo>
                    <a:lnTo>
                      <a:pt x="167250" y="582384"/>
                    </a:lnTo>
                    <a:lnTo>
                      <a:pt x="142671" y="582384"/>
                    </a:lnTo>
                    <a:lnTo>
                      <a:pt x="132360" y="582384"/>
                    </a:lnTo>
                    <a:lnTo>
                      <a:pt x="78795" y="582384"/>
                    </a:lnTo>
                    <a:lnTo>
                      <a:pt x="63876" y="582384"/>
                    </a:lnTo>
                    <a:lnTo>
                      <a:pt x="0" y="582384"/>
                    </a:lnTo>
                    <a:close/>
                  </a:path>
                </a:pathLst>
              </a:custGeom>
              <a:solidFill>
                <a:schemeClr val="accent3">
                  <a:lumMod val="75000"/>
                </a:schemeClr>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grpSp>
            <p:nvGrpSpPr>
              <p:cNvPr id="99" name="组合 98"/>
              <p:cNvGrpSpPr/>
              <p:nvPr/>
            </p:nvGrpSpPr>
            <p:grpSpPr>
              <a:xfrm>
                <a:off x="806160" y="2046513"/>
                <a:ext cx="1417774" cy="723901"/>
                <a:chOff x="-391195" y="-1"/>
                <a:chExt cx="1697596" cy="866775"/>
              </a:xfrm>
            </p:grpSpPr>
            <p:sp>
              <p:nvSpPr>
                <p:cNvPr id="100" name="任意多边形 99"/>
                <p:cNvSpPr/>
                <p:nvPr/>
              </p:nvSpPr>
              <p:spPr>
                <a:xfrm>
                  <a:off x="238265" y="-1"/>
                  <a:ext cx="333967" cy="866775"/>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FFC200"/>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101" name="任意多边形 100"/>
                <p:cNvSpPr/>
                <p:nvPr/>
              </p:nvSpPr>
              <p:spPr>
                <a:xfrm>
                  <a:off x="421807" y="-1"/>
                  <a:ext cx="333967" cy="866775"/>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FFC200"/>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102" name="任意多边形 101"/>
                <p:cNvSpPr/>
                <p:nvPr/>
              </p:nvSpPr>
              <p:spPr>
                <a:xfrm>
                  <a:off x="605349" y="-1"/>
                  <a:ext cx="333967" cy="866775"/>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FFC200"/>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103" name="任意多边形 102"/>
                <p:cNvSpPr/>
                <p:nvPr/>
              </p:nvSpPr>
              <p:spPr>
                <a:xfrm>
                  <a:off x="788891" y="-1"/>
                  <a:ext cx="333967" cy="866775"/>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FFC200"/>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104" name="任意多边形 103"/>
                <p:cNvSpPr/>
                <p:nvPr/>
              </p:nvSpPr>
              <p:spPr>
                <a:xfrm>
                  <a:off x="972434" y="-1"/>
                  <a:ext cx="333967" cy="866775"/>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FFC200"/>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105" name="任意多边形 104"/>
                <p:cNvSpPr/>
                <p:nvPr/>
              </p:nvSpPr>
              <p:spPr>
                <a:xfrm>
                  <a:off x="-391195" y="-1"/>
                  <a:ext cx="779885" cy="866775"/>
                </a:xfrm>
                <a:custGeom>
                  <a:avLst/>
                  <a:gdLst>
                    <a:gd name="connsiteX0" fmla="*/ 167467 w 602715"/>
                    <a:gd name="connsiteY0" fmla="*/ 0 h 669866"/>
                    <a:gd name="connsiteX1" fmla="*/ 240938 w 602715"/>
                    <a:gd name="connsiteY1" fmla="*/ 0 h 669866"/>
                    <a:gd name="connsiteX2" fmla="*/ 258098 w 602715"/>
                    <a:gd name="connsiteY2" fmla="*/ 0 h 669866"/>
                    <a:gd name="connsiteX3" fmla="*/ 319710 w 602715"/>
                    <a:gd name="connsiteY3" fmla="*/ 0 h 669866"/>
                    <a:gd name="connsiteX4" fmla="*/ 331569 w 602715"/>
                    <a:gd name="connsiteY4" fmla="*/ 0 h 669866"/>
                    <a:gd name="connsiteX5" fmla="*/ 359841 w 602715"/>
                    <a:gd name="connsiteY5" fmla="*/ 0 h 669866"/>
                    <a:gd name="connsiteX6" fmla="*/ 410341 w 602715"/>
                    <a:gd name="connsiteY6" fmla="*/ 0 h 669866"/>
                    <a:gd name="connsiteX7" fmla="*/ 433312 w 602715"/>
                    <a:gd name="connsiteY7" fmla="*/ 0 h 669866"/>
                    <a:gd name="connsiteX8" fmla="*/ 450472 w 602715"/>
                    <a:gd name="connsiteY8" fmla="*/ 0 h 669866"/>
                    <a:gd name="connsiteX9" fmla="*/ 512084 w 602715"/>
                    <a:gd name="connsiteY9" fmla="*/ 0 h 669866"/>
                    <a:gd name="connsiteX10" fmla="*/ 523943 w 602715"/>
                    <a:gd name="connsiteY10" fmla="*/ 0 h 669866"/>
                    <a:gd name="connsiteX11" fmla="*/ 602715 w 602715"/>
                    <a:gd name="connsiteY11" fmla="*/ 0 h 669866"/>
                    <a:gd name="connsiteX12" fmla="*/ 435248 w 602715"/>
                    <a:gd name="connsiteY12" fmla="*/ 669866 h 669866"/>
                    <a:gd name="connsiteX13" fmla="*/ 356476 w 602715"/>
                    <a:gd name="connsiteY13" fmla="*/ 669866 h 669866"/>
                    <a:gd name="connsiteX14" fmla="*/ 344617 w 602715"/>
                    <a:gd name="connsiteY14" fmla="*/ 669866 h 669866"/>
                    <a:gd name="connsiteX15" fmla="*/ 283005 w 602715"/>
                    <a:gd name="connsiteY15" fmla="*/ 669866 h 669866"/>
                    <a:gd name="connsiteX16" fmla="*/ 265845 w 602715"/>
                    <a:gd name="connsiteY16" fmla="*/ 669866 h 669866"/>
                    <a:gd name="connsiteX17" fmla="*/ 242874 w 602715"/>
                    <a:gd name="connsiteY17" fmla="*/ 669866 h 669866"/>
                    <a:gd name="connsiteX18" fmla="*/ 192374 w 602715"/>
                    <a:gd name="connsiteY18" fmla="*/ 669866 h 669866"/>
                    <a:gd name="connsiteX19" fmla="*/ 164102 w 602715"/>
                    <a:gd name="connsiteY19" fmla="*/ 669866 h 669866"/>
                    <a:gd name="connsiteX20" fmla="*/ 152243 w 602715"/>
                    <a:gd name="connsiteY20" fmla="*/ 669866 h 669866"/>
                    <a:gd name="connsiteX21" fmla="*/ 90631 w 602715"/>
                    <a:gd name="connsiteY21" fmla="*/ 669866 h 669866"/>
                    <a:gd name="connsiteX22" fmla="*/ 73471 w 602715"/>
                    <a:gd name="connsiteY22" fmla="*/ 669866 h 669866"/>
                    <a:gd name="connsiteX23" fmla="*/ 0 w 602715"/>
                    <a:gd name="connsiteY23" fmla="*/ 669866 h 6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2715" h="669866">
                      <a:moveTo>
                        <a:pt x="167467" y="0"/>
                      </a:moveTo>
                      <a:lnTo>
                        <a:pt x="240938" y="0"/>
                      </a:lnTo>
                      <a:lnTo>
                        <a:pt x="258098" y="0"/>
                      </a:lnTo>
                      <a:lnTo>
                        <a:pt x="319710" y="0"/>
                      </a:lnTo>
                      <a:lnTo>
                        <a:pt x="331569" y="0"/>
                      </a:lnTo>
                      <a:lnTo>
                        <a:pt x="359841" y="0"/>
                      </a:lnTo>
                      <a:lnTo>
                        <a:pt x="410341" y="0"/>
                      </a:lnTo>
                      <a:lnTo>
                        <a:pt x="433312" y="0"/>
                      </a:lnTo>
                      <a:lnTo>
                        <a:pt x="450472" y="0"/>
                      </a:lnTo>
                      <a:lnTo>
                        <a:pt x="512084" y="0"/>
                      </a:lnTo>
                      <a:lnTo>
                        <a:pt x="523943" y="0"/>
                      </a:lnTo>
                      <a:lnTo>
                        <a:pt x="602715" y="0"/>
                      </a:lnTo>
                      <a:lnTo>
                        <a:pt x="435248" y="669866"/>
                      </a:lnTo>
                      <a:lnTo>
                        <a:pt x="356476" y="669866"/>
                      </a:lnTo>
                      <a:lnTo>
                        <a:pt x="344617" y="669866"/>
                      </a:lnTo>
                      <a:lnTo>
                        <a:pt x="283005" y="669866"/>
                      </a:lnTo>
                      <a:lnTo>
                        <a:pt x="265845" y="669866"/>
                      </a:lnTo>
                      <a:lnTo>
                        <a:pt x="242874" y="669866"/>
                      </a:lnTo>
                      <a:lnTo>
                        <a:pt x="192374" y="669866"/>
                      </a:lnTo>
                      <a:lnTo>
                        <a:pt x="164102" y="669866"/>
                      </a:lnTo>
                      <a:lnTo>
                        <a:pt x="152243" y="669866"/>
                      </a:lnTo>
                      <a:lnTo>
                        <a:pt x="90631" y="669866"/>
                      </a:lnTo>
                      <a:lnTo>
                        <a:pt x="73471" y="669866"/>
                      </a:lnTo>
                      <a:lnTo>
                        <a:pt x="0" y="669866"/>
                      </a:lnTo>
                      <a:close/>
                    </a:path>
                  </a:pathLst>
                </a:custGeom>
                <a:solidFill>
                  <a:srgbClr val="FFC200"/>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grpSp>
        </p:grpSp>
        <p:sp>
          <p:nvSpPr>
            <p:cNvPr id="95" name="文本框 70"/>
            <p:cNvSpPr txBox="1"/>
            <p:nvPr/>
          </p:nvSpPr>
          <p:spPr>
            <a:xfrm>
              <a:off x="2833568" y="2644232"/>
              <a:ext cx="2339102" cy="523220"/>
            </a:xfrm>
            <a:prstGeom prst="rect">
              <a:avLst/>
            </a:prstGeom>
            <a:noFill/>
          </p:spPr>
          <p:txBody>
            <a:bodyPr wrap="none"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prstClr val="white"/>
                  </a:solidFill>
                  <a:effectLst/>
                  <a:uLnTx/>
                  <a:uFillTx/>
                  <a:latin typeface="微软雅黑" panose="020B0503020204020204" charset="-122"/>
                  <a:cs typeface="经典综艺体简" panose="02010609000101010101" pitchFamily="49" charset="-122"/>
                </a:rPr>
                <a:t>此处添加标题</a:t>
              </a:r>
              <a:endParaRPr kumimoji="0" lang="zh-CN" altLang="en-US" sz="2800" b="1" i="0" u="none" strike="noStrike" kern="0" cap="none" spc="0" normalizeH="0" baseline="0" noProof="0" dirty="0" smtClean="0">
                <a:ln>
                  <a:noFill/>
                </a:ln>
                <a:solidFill>
                  <a:prstClr val="white"/>
                </a:solidFill>
                <a:effectLst/>
                <a:uLnTx/>
                <a:uFillTx/>
                <a:latin typeface="微软雅黑" panose="020B0503020204020204" charset="-122"/>
                <a:cs typeface="经典综艺体简" panose="02010609000101010101" pitchFamily="49" charset="-122"/>
              </a:endParaRPr>
            </a:p>
          </p:txBody>
        </p:sp>
        <p:sp>
          <p:nvSpPr>
            <p:cNvPr id="96" name="文本框 71"/>
            <p:cNvSpPr txBox="1"/>
            <p:nvPr/>
          </p:nvSpPr>
          <p:spPr>
            <a:xfrm>
              <a:off x="1039083" y="3401982"/>
              <a:ext cx="4782754" cy="479106"/>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defRPr/>
              </a:pPr>
              <a:r>
                <a:rPr kumimoji="0" lang="en-US" altLang="zh-CN" sz="1100" b="0" i="0" u="none" strike="noStrike" kern="0" cap="none" spc="0" normalizeH="0" baseline="0" noProof="0" dirty="0">
                  <a:ln>
                    <a:noFill/>
                  </a:ln>
                  <a:solidFill>
                    <a:prstClr val="white">
                      <a:lumMod val="65000"/>
                    </a:prstClr>
                  </a:solidFill>
                  <a:effectLst/>
                  <a:uLnTx/>
                  <a:uFillTx/>
                  <a:latin typeface="Century Gothic" panose="020B0502020202020204" pitchFamily="34" charset="0"/>
                </a:rPr>
                <a:t>The user can demonstrate on a projector or </a:t>
              </a:r>
              <a:r>
                <a:rPr kumimoji="0" lang="en-US" altLang="zh-CN" sz="1100" b="0" i="0" u="none" strike="noStrike" kern="0" cap="none" spc="0" normalizeH="0" baseline="0" noProof="0" dirty="0" smtClean="0">
                  <a:ln>
                    <a:noFill/>
                  </a:ln>
                  <a:solidFill>
                    <a:prstClr val="white">
                      <a:lumMod val="65000"/>
                    </a:prstClr>
                  </a:solidFill>
                  <a:effectLst/>
                  <a:uLnTx/>
                  <a:uFillTx/>
                  <a:latin typeface="Century Gothic" panose="020B0502020202020204" pitchFamily="34" charset="0"/>
                </a:rPr>
                <a:t>computer or </a:t>
              </a:r>
              <a:r>
                <a:rPr kumimoji="0" lang="en-US" altLang="zh-CN" sz="1100" b="0" i="0" u="none" strike="noStrike" kern="0" cap="none" spc="0" normalizeH="0" baseline="0" noProof="0" dirty="0">
                  <a:ln>
                    <a:noFill/>
                  </a:ln>
                  <a:solidFill>
                    <a:prstClr val="white">
                      <a:lumMod val="65000"/>
                    </a:prstClr>
                  </a:solidFill>
                  <a:effectLst/>
                  <a:uLnTx/>
                  <a:uFillTx/>
                  <a:latin typeface="Century Gothic" panose="020B0502020202020204" pitchFamily="34" charset="0"/>
                </a:rPr>
                <a:t>print </a:t>
              </a:r>
              <a:r>
                <a:rPr kumimoji="0" lang="en-US" altLang="zh-CN" sz="1100" b="0" i="0" u="none" strike="noStrike" kern="0" cap="none" spc="0" normalizeH="0" baseline="0" noProof="0" dirty="0" smtClean="0">
                  <a:ln>
                    <a:noFill/>
                  </a:ln>
                  <a:solidFill>
                    <a:prstClr val="white">
                      <a:lumMod val="65000"/>
                    </a:prstClr>
                  </a:solidFill>
                  <a:effectLst/>
                  <a:uLnTx/>
                  <a:uFillTx/>
                  <a:latin typeface="Century Gothic" panose="020B0502020202020204" pitchFamily="34" charset="0"/>
                </a:rPr>
                <a:t>the </a:t>
              </a:r>
              <a:r>
                <a:rPr kumimoji="0" lang="en-US" altLang="zh-CN" sz="1100" b="0" i="0" u="none" strike="noStrike" kern="0" cap="none" spc="0" normalizeH="0" baseline="0" noProof="0" dirty="0">
                  <a:ln>
                    <a:noFill/>
                  </a:ln>
                  <a:solidFill>
                    <a:prstClr val="white">
                      <a:lumMod val="65000"/>
                    </a:prstClr>
                  </a:solidFill>
                  <a:effectLst/>
                  <a:uLnTx/>
                  <a:uFillTx/>
                  <a:latin typeface="Century Gothic" panose="020B0502020202020204" pitchFamily="34" charset="0"/>
                </a:rPr>
                <a:t>it into a film to be used in a wider field</a:t>
              </a:r>
              <a:endParaRPr kumimoji="0" lang="en-US" altLang="zh-CN" sz="1100" b="0" i="0" u="none" strike="noStrike" kern="0" cap="none" spc="0" normalizeH="0" baseline="0" noProof="0" dirty="0">
                <a:ln>
                  <a:noFill/>
                </a:ln>
                <a:solidFill>
                  <a:prstClr val="white">
                    <a:lumMod val="65000"/>
                  </a:prstClr>
                </a:solidFill>
                <a:effectLst/>
                <a:uLnTx/>
                <a:uFillTx/>
                <a:latin typeface="Century Gothic" panose="020B0502020202020204" pitchFamily="34" charset="0"/>
              </a:endParaRPr>
            </a:p>
          </p:txBody>
        </p:sp>
        <p:sp>
          <p:nvSpPr>
            <p:cNvPr id="97" name="文本框 72"/>
            <p:cNvSpPr txBox="1"/>
            <p:nvPr/>
          </p:nvSpPr>
          <p:spPr>
            <a:xfrm>
              <a:off x="1308583" y="2586176"/>
              <a:ext cx="442750" cy="646331"/>
            </a:xfrm>
            <a:prstGeom prst="rect">
              <a:avLst/>
            </a:prstGeom>
            <a:noFill/>
          </p:spPr>
          <p:txBody>
            <a:bodyPr wrap="none"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600" b="1" i="1" u="none" strike="noStrike" kern="0" cap="none" spc="0" normalizeH="0" baseline="0" noProof="0" dirty="0" smtClean="0">
                  <a:ln>
                    <a:noFill/>
                  </a:ln>
                  <a:solidFill>
                    <a:srgbClr val="323F4F"/>
                  </a:solidFill>
                  <a:effectLst/>
                  <a:uLnTx/>
                  <a:uFillTx/>
                  <a:latin typeface="Century Gothic" panose="020B0502020202020204" pitchFamily="34" charset="0"/>
                  <a:cs typeface="经典综艺体简" panose="02010609000101010101" pitchFamily="49" charset="-122"/>
                </a:rPr>
                <a:t>2</a:t>
              </a:r>
              <a:endParaRPr kumimoji="0" lang="zh-CN" altLang="en-US" sz="3600" b="1" i="1" u="none" strike="noStrike" kern="0" cap="none" spc="0" normalizeH="0" baseline="0" noProof="0" dirty="0" smtClean="0">
                <a:ln>
                  <a:noFill/>
                </a:ln>
                <a:solidFill>
                  <a:srgbClr val="323F4F"/>
                </a:solidFill>
                <a:effectLst/>
                <a:uLnTx/>
                <a:uFillTx/>
                <a:latin typeface="Century Gothic" panose="020B0502020202020204" pitchFamily="34" charset="0"/>
                <a:cs typeface="经典综艺体简" panose="02010609000101010101" pitchFamily="49" charset="-122"/>
              </a:endParaRPr>
            </a:p>
          </p:txBody>
        </p:sp>
      </p:grpSp>
      <p:grpSp>
        <p:nvGrpSpPr>
          <p:cNvPr id="106" name="组合 105"/>
          <p:cNvGrpSpPr/>
          <p:nvPr/>
        </p:nvGrpSpPr>
        <p:grpSpPr>
          <a:xfrm>
            <a:off x="1039083" y="4124097"/>
            <a:ext cx="4782754" cy="1411619"/>
            <a:chOff x="1039083" y="2469469"/>
            <a:chExt cx="4782754" cy="1411619"/>
          </a:xfrm>
        </p:grpSpPr>
        <p:grpSp>
          <p:nvGrpSpPr>
            <p:cNvPr id="107" name="组合 106"/>
            <p:cNvGrpSpPr/>
            <p:nvPr/>
          </p:nvGrpSpPr>
          <p:grpSpPr>
            <a:xfrm>
              <a:off x="1112363" y="2469469"/>
              <a:ext cx="4709474" cy="868137"/>
              <a:chOff x="806160" y="2046513"/>
              <a:chExt cx="3927022" cy="723901"/>
            </a:xfrm>
          </p:grpSpPr>
          <p:sp>
            <p:nvSpPr>
              <p:cNvPr id="111" name="任意多边形 110"/>
              <p:cNvSpPr/>
              <p:nvPr/>
            </p:nvSpPr>
            <p:spPr>
              <a:xfrm>
                <a:off x="844261" y="2117271"/>
                <a:ext cx="3888921" cy="582384"/>
              </a:xfrm>
              <a:custGeom>
                <a:avLst/>
                <a:gdLst>
                  <a:gd name="connsiteX0" fmla="*/ 145596 w 3888921"/>
                  <a:gd name="connsiteY0" fmla="*/ 0 h 582384"/>
                  <a:gd name="connsiteX1" fmla="*/ 209472 w 3888921"/>
                  <a:gd name="connsiteY1" fmla="*/ 0 h 582384"/>
                  <a:gd name="connsiteX2" fmla="*/ 224391 w 3888921"/>
                  <a:gd name="connsiteY2" fmla="*/ 0 h 582384"/>
                  <a:gd name="connsiteX3" fmla="*/ 277956 w 3888921"/>
                  <a:gd name="connsiteY3" fmla="*/ 0 h 582384"/>
                  <a:gd name="connsiteX4" fmla="*/ 288267 w 3888921"/>
                  <a:gd name="connsiteY4" fmla="*/ 0 h 582384"/>
                  <a:gd name="connsiteX5" fmla="*/ 312846 w 3888921"/>
                  <a:gd name="connsiteY5" fmla="*/ 0 h 582384"/>
                  <a:gd name="connsiteX6" fmla="*/ 356751 w 3888921"/>
                  <a:gd name="connsiteY6" fmla="*/ 0 h 582384"/>
                  <a:gd name="connsiteX7" fmla="*/ 376723 w 3888921"/>
                  <a:gd name="connsiteY7" fmla="*/ 0 h 582384"/>
                  <a:gd name="connsiteX8" fmla="*/ 391641 w 3888921"/>
                  <a:gd name="connsiteY8" fmla="*/ 0 h 582384"/>
                  <a:gd name="connsiteX9" fmla="*/ 436790 w 3888921"/>
                  <a:gd name="connsiteY9" fmla="*/ 0 h 582384"/>
                  <a:gd name="connsiteX10" fmla="*/ 445206 w 3888921"/>
                  <a:gd name="connsiteY10" fmla="*/ 0 h 582384"/>
                  <a:gd name="connsiteX11" fmla="*/ 455517 w 3888921"/>
                  <a:gd name="connsiteY11" fmla="*/ 0 h 582384"/>
                  <a:gd name="connsiteX12" fmla="*/ 500666 w 3888921"/>
                  <a:gd name="connsiteY12" fmla="*/ 0 h 582384"/>
                  <a:gd name="connsiteX13" fmla="*/ 515584 w 3888921"/>
                  <a:gd name="connsiteY13" fmla="*/ 0 h 582384"/>
                  <a:gd name="connsiteX14" fmla="*/ 524001 w 3888921"/>
                  <a:gd name="connsiteY14" fmla="*/ 0 h 582384"/>
                  <a:gd name="connsiteX15" fmla="*/ 569150 w 3888921"/>
                  <a:gd name="connsiteY15" fmla="*/ 0 h 582384"/>
                  <a:gd name="connsiteX16" fmla="*/ 579460 w 3888921"/>
                  <a:gd name="connsiteY16" fmla="*/ 0 h 582384"/>
                  <a:gd name="connsiteX17" fmla="*/ 604040 w 3888921"/>
                  <a:gd name="connsiteY17" fmla="*/ 0 h 582384"/>
                  <a:gd name="connsiteX18" fmla="*/ 647944 w 3888921"/>
                  <a:gd name="connsiteY18" fmla="*/ 0 h 582384"/>
                  <a:gd name="connsiteX19" fmla="*/ 667916 w 3888921"/>
                  <a:gd name="connsiteY19" fmla="*/ 0 h 582384"/>
                  <a:gd name="connsiteX20" fmla="*/ 682835 w 3888921"/>
                  <a:gd name="connsiteY20" fmla="*/ 0 h 582384"/>
                  <a:gd name="connsiteX21" fmla="*/ 736400 w 3888921"/>
                  <a:gd name="connsiteY21" fmla="*/ 0 h 582384"/>
                  <a:gd name="connsiteX22" fmla="*/ 746711 w 3888921"/>
                  <a:gd name="connsiteY22" fmla="*/ 0 h 582384"/>
                  <a:gd name="connsiteX23" fmla="*/ 780924 w 3888921"/>
                  <a:gd name="connsiteY23" fmla="*/ 0 h 582384"/>
                  <a:gd name="connsiteX24" fmla="*/ 815195 w 3888921"/>
                  <a:gd name="connsiteY24" fmla="*/ 0 h 582384"/>
                  <a:gd name="connsiteX25" fmla="*/ 844800 w 3888921"/>
                  <a:gd name="connsiteY25" fmla="*/ 0 h 582384"/>
                  <a:gd name="connsiteX26" fmla="*/ 859719 w 3888921"/>
                  <a:gd name="connsiteY26" fmla="*/ 0 h 582384"/>
                  <a:gd name="connsiteX27" fmla="*/ 913284 w 3888921"/>
                  <a:gd name="connsiteY27" fmla="*/ 0 h 582384"/>
                  <a:gd name="connsiteX28" fmla="*/ 923595 w 3888921"/>
                  <a:gd name="connsiteY28" fmla="*/ 0 h 582384"/>
                  <a:gd name="connsiteX29" fmla="*/ 948174 w 3888921"/>
                  <a:gd name="connsiteY29" fmla="*/ 0 h 582384"/>
                  <a:gd name="connsiteX30" fmla="*/ 992079 w 3888921"/>
                  <a:gd name="connsiteY30" fmla="*/ 0 h 582384"/>
                  <a:gd name="connsiteX31" fmla="*/ 1012050 w 3888921"/>
                  <a:gd name="connsiteY31" fmla="*/ 0 h 582384"/>
                  <a:gd name="connsiteX32" fmla="*/ 1026969 w 3888921"/>
                  <a:gd name="connsiteY32" fmla="*/ 0 h 582384"/>
                  <a:gd name="connsiteX33" fmla="*/ 1042662 w 3888921"/>
                  <a:gd name="connsiteY33" fmla="*/ 0 h 582384"/>
                  <a:gd name="connsiteX34" fmla="*/ 1072118 w 3888921"/>
                  <a:gd name="connsiteY34" fmla="*/ 0 h 582384"/>
                  <a:gd name="connsiteX35" fmla="*/ 1080534 w 3888921"/>
                  <a:gd name="connsiteY35" fmla="*/ 0 h 582384"/>
                  <a:gd name="connsiteX36" fmla="*/ 1090845 w 3888921"/>
                  <a:gd name="connsiteY36" fmla="*/ 0 h 582384"/>
                  <a:gd name="connsiteX37" fmla="*/ 1106538 w 3888921"/>
                  <a:gd name="connsiteY37" fmla="*/ 0 h 582384"/>
                  <a:gd name="connsiteX38" fmla="*/ 1121457 w 3888921"/>
                  <a:gd name="connsiteY38" fmla="*/ 0 h 582384"/>
                  <a:gd name="connsiteX39" fmla="*/ 1135994 w 3888921"/>
                  <a:gd name="connsiteY39" fmla="*/ 0 h 582384"/>
                  <a:gd name="connsiteX40" fmla="*/ 1150912 w 3888921"/>
                  <a:gd name="connsiteY40" fmla="*/ 0 h 582384"/>
                  <a:gd name="connsiteX41" fmla="*/ 1159329 w 3888921"/>
                  <a:gd name="connsiteY41" fmla="*/ 0 h 582384"/>
                  <a:gd name="connsiteX42" fmla="*/ 1175022 w 3888921"/>
                  <a:gd name="connsiteY42" fmla="*/ 0 h 582384"/>
                  <a:gd name="connsiteX43" fmla="*/ 1185333 w 3888921"/>
                  <a:gd name="connsiteY43" fmla="*/ 0 h 582384"/>
                  <a:gd name="connsiteX44" fmla="*/ 1204478 w 3888921"/>
                  <a:gd name="connsiteY44" fmla="*/ 0 h 582384"/>
                  <a:gd name="connsiteX45" fmla="*/ 1209912 w 3888921"/>
                  <a:gd name="connsiteY45" fmla="*/ 0 h 582384"/>
                  <a:gd name="connsiteX46" fmla="*/ 1214789 w 3888921"/>
                  <a:gd name="connsiteY46" fmla="*/ 0 h 582384"/>
                  <a:gd name="connsiteX47" fmla="*/ 1239368 w 3888921"/>
                  <a:gd name="connsiteY47" fmla="*/ 0 h 582384"/>
                  <a:gd name="connsiteX48" fmla="*/ 1253817 w 3888921"/>
                  <a:gd name="connsiteY48" fmla="*/ 0 h 582384"/>
                  <a:gd name="connsiteX49" fmla="*/ 1273788 w 3888921"/>
                  <a:gd name="connsiteY49" fmla="*/ 0 h 582384"/>
                  <a:gd name="connsiteX50" fmla="*/ 1283272 w 3888921"/>
                  <a:gd name="connsiteY50" fmla="*/ 0 h 582384"/>
                  <a:gd name="connsiteX51" fmla="*/ 1288707 w 3888921"/>
                  <a:gd name="connsiteY51" fmla="*/ 0 h 582384"/>
                  <a:gd name="connsiteX52" fmla="*/ 1303244 w 3888921"/>
                  <a:gd name="connsiteY52" fmla="*/ 0 h 582384"/>
                  <a:gd name="connsiteX53" fmla="*/ 1318163 w 3888921"/>
                  <a:gd name="connsiteY53" fmla="*/ 0 h 582384"/>
                  <a:gd name="connsiteX54" fmla="*/ 1333856 w 3888921"/>
                  <a:gd name="connsiteY54" fmla="*/ 0 h 582384"/>
                  <a:gd name="connsiteX55" fmla="*/ 1342272 w 3888921"/>
                  <a:gd name="connsiteY55" fmla="*/ 0 h 582384"/>
                  <a:gd name="connsiteX56" fmla="*/ 1352583 w 3888921"/>
                  <a:gd name="connsiteY56" fmla="*/ 0 h 582384"/>
                  <a:gd name="connsiteX57" fmla="*/ 1371728 w 3888921"/>
                  <a:gd name="connsiteY57" fmla="*/ 0 h 582384"/>
                  <a:gd name="connsiteX58" fmla="*/ 1382039 w 3888921"/>
                  <a:gd name="connsiteY58" fmla="*/ 0 h 582384"/>
                  <a:gd name="connsiteX59" fmla="*/ 1397732 w 3888921"/>
                  <a:gd name="connsiteY59" fmla="*/ 0 h 582384"/>
                  <a:gd name="connsiteX60" fmla="*/ 1412650 w 3888921"/>
                  <a:gd name="connsiteY60" fmla="*/ 0 h 582384"/>
                  <a:gd name="connsiteX61" fmla="*/ 1421067 w 3888921"/>
                  <a:gd name="connsiteY61" fmla="*/ 0 h 582384"/>
                  <a:gd name="connsiteX62" fmla="*/ 1450523 w 3888921"/>
                  <a:gd name="connsiteY62" fmla="*/ 0 h 582384"/>
                  <a:gd name="connsiteX63" fmla="*/ 1466215 w 3888921"/>
                  <a:gd name="connsiteY63" fmla="*/ 0 h 582384"/>
                  <a:gd name="connsiteX64" fmla="*/ 1476526 w 3888921"/>
                  <a:gd name="connsiteY64" fmla="*/ 0 h 582384"/>
                  <a:gd name="connsiteX65" fmla="*/ 1501106 w 3888921"/>
                  <a:gd name="connsiteY65" fmla="*/ 0 h 582384"/>
                  <a:gd name="connsiteX66" fmla="*/ 1545010 w 3888921"/>
                  <a:gd name="connsiteY66" fmla="*/ 0 h 582384"/>
                  <a:gd name="connsiteX67" fmla="*/ 1564982 w 3888921"/>
                  <a:gd name="connsiteY67" fmla="*/ 0 h 582384"/>
                  <a:gd name="connsiteX68" fmla="*/ 1579901 w 3888921"/>
                  <a:gd name="connsiteY68" fmla="*/ 0 h 582384"/>
                  <a:gd name="connsiteX69" fmla="*/ 1633466 w 3888921"/>
                  <a:gd name="connsiteY69" fmla="*/ 0 h 582384"/>
                  <a:gd name="connsiteX70" fmla="*/ 1643777 w 3888921"/>
                  <a:gd name="connsiteY70" fmla="*/ 0 h 582384"/>
                  <a:gd name="connsiteX71" fmla="*/ 1677990 w 3888921"/>
                  <a:gd name="connsiteY71" fmla="*/ 0 h 582384"/>
                  <a:gd name="connsiteX72" fmla="*/ 1712261 w 3888921"/>
                  <a:gd name="connsiteY72" fmla="*/ 0 h 582384"/>
                  <a:gd name="connsiteX73" fmla="*/ 1741866 w 3888921"/>
                  <a:gd name="connsiteY73" fmla="*/ 0 h 582384"/>
                  <a:gd name="connsiteX74" fmla="*/ 1756785 w 3888921"/>
                  <a:gd name="connsiteY74" fmla="*/ 0 h 582384"/>
                  <a:gd name="connsiteX75" fmla="*/ 1810350 w 3888921"/>
                  <a:gd name="connsiteY75" fmla="*/ 0 h 582384"/>
                  <a:gd name="connsiteX76" fmla="*/ 1820661 w 3888921"/>
                  <a:gd name="connsiteY76" fmla="*/ 0 h 582384"/>
                  <a:gd name="connsiteX77" fmla="*/ 1845240 w 3888921"/>
                  <a:gd name="connsiteY77" fmla="*/ 0 h 582384"/>
                  <a:gd name="connsiteX78" fmla="*/ 1889145 w 3888921"/>
                  <a:gd name="connsiteY78" fmla="*/ 0 h 582384"/>
                  <a:gd name="connsiteX79" fmla="*/ 1909116 w 3888921"/>
                  <a:gd name="connsiteY79" fmla="*/ 0 h 582384"/>
                  <a:gd name="connsiteX80" fmla="*/ 1924035 w 3888921"/>
                  <a:gd name="connsiteY80" fmla="*/ 0 h 582384"/>
                  <a:gd name="connsiteX81" fmla="*/ 1969183 w 3888921"/>
                  <a:gd name="connsiteY81" fmla="*/ 0 h 582384"/>
                  <a:gd name="connsiteX82" fmla="*/ 1977600 w 3888921"/>
                  <a:gd name="connsiteY82" fmla="*/ 0 h 582384"/>
                  <a:gd name="connsiteX83" fmla="*/ 1987911 w 3888921"/>
                  <a:gd name="connsiteY83" fmla="*/ 0 h 582384"/>
                  <a:gd name="connsiteX84" fmla="*/ 2033059 w 3888921"/>
                  <a:gd name="connsiteY84" fmla="*/ 0 h 582384"/>
                  <a:gd name="connsiteX85" fmla="*/ 2047978 w 3888921"/>
                  <a:gd name="connsiteY85" fmla="*/ 0 h 582384"/>
                  <a:gd name="connsiteX86" fmla="*/ 2056395 w 3888921"/>
                  <a:gd name="connsiteY86" fmla="*/ 0 h 582384"/>
                  <a:gd name="connsiteX87" fmla="*/ 2078052 w 3888921"/>
                  <a:gd name="connsiteY87" fmla="*/ 0 h 582384"/>
                  <a:gd name="connsiteX88" fmla="*/ 2101544 w 3888921"/>
                  <a:gd name="connsiteY88" fmla="*/ 0 h 582384"/>
                  <a:gd name="connsiteX89" fmla="*/ 2111854 w 3888921"/>
                  <a:gd name="connsiteY89" fmla="*/ 0 h 582384"/>
                  <a:gd name="connsiteX90" fmla="*/ 2136434 w 3888921"/>
                  <a:gd name="connsiteY90" fmla="*/ 0 h 582384"/>
                  <a:gd name="connsiteX91" fmla="*/ 2141928 w 3888921"/>
                  <a:gd name="connsiteY91" fmla="*/ 0 h 582384"/>
                  <a:gd name="connsiteX92" fmla="*/ 2156847 w 3888921"/>
                  <a:gd name="connsiteY92" fmla="*/ 0 h 582384"/>
                  <a:gd name="connsiteX93" fmla="*/ 2180338 w 3888921"/>
                  <a:gd name="connsiteY93" fmla="*/ 0 h 582384"/>
                  <a:gd name="connsiteX94" fmla="*/ 2200310 w 3888921"/>
                  <a:gd name="connsiteY94" fmla="*/ 0 h 582384"/>
                  <a:gd name="connsiteX95" fmla="*/ 2210412 w 3888921"/>
                  <a:gd name="connsiteY95" fmla="*/ 0 h 582384"/>
                  <a:gd name="connsiteX96" fmla="*/ 2215228 w 3888921"/>
                  <a:gd name="connsiteY96" fmla="*/ 0 h 582384"/>
                  <a:gd name="connsiteX97" fmla="*/ 2220723 w 3888921"/>
                  <a:gd name="connsiteY97" fmla="*/ 0 h 582384"/>
                  <a:gd name="connsiteX98" fmla="*/ 2245302 w 3888921"/>
                  <a:gd name="connsiteY98" fmla="*/ 0 h 582384"/>
                  <a:gd name="connsiteX99" fmla="*/ 2268794 w 3888921"/>
                  <a:gd name="connsiteY99" fmla="*/ 0 h 582384"/>
                  <a:gd name="connsiteX100" fmla="*/ 2279104 w 3888921"/>
                  <a:gd name="connsiteY100" fmla="*/ 0 h 582384"/>
                  <a:gd name="connsiteX101" fmla="*/ 2289207 w 3888921"/>
                  <a:gd name="connsiteY101" fmla="*/ 0 h 582384"/>
                  <a:gd name="connsiteX102" fmla="*/ 2309179 w 3888921"/>
                  <a:gd name="connsiteY102" fmla="*/ 0 h 582384"/>
                  <a:gd name="connsiteX103" fmla="*/ 2324097 w 3888921"/>
                  <a:gd name="connsiteY103" fmla="*/ 0 h 582384"/>
                  <a:gd name="connsiteX104" fmla="*/ 2347589 w 3888921"/>
                  <a:gd name="connsiteY104" fmla="*/ 0 h 582384"/>
                  <a:gd name="connsiteX105" fmla="*/ 2369246 w 3888921"/>
                  <a:gd name="connsiteY105" fmla="*/ 0 h 582384"/>
                  <a:gd name="connsiteX106" fmla="*/ 2377662 w 3888921"/>
                  <a:gd name="connsiteY106" fmla="*/ 0 h 582384"/>
                  <a:gd name="connsiteX107" fmla="*/ 2387973 w 3888921"/>
                  <a:gd name="connsiteY107" fmla="*/ 0 h 582384"/>
                  <a:gd name="connsiteX108" fmla="*/ 2433122 w 3888921"/>
                  <a:gd name="connsiteY108" fmla="*/ 0 h 582384"/>
                  <a:gd name="connsiteX109" fmla="*/ 2448040 w 3888921"/>
                  <a:gd name="connsiteY109" fmla="*/ 0 h 582384"/>
                  <a:gd name="connsiteX110" fmla="*/ 2456457 w 3888921"/>
                  <a:gd name="connsiteY110" fmla="*/ 0 h 582384"/>
                  <a:gd name="connsiteX111" fmla="*/ 2501605 w 3888921"/>
                  <a:gd name="connsiteY111" fmla="*/ 0 h 582384"/>
                  <a:gd name="connsiteX112" fmla="*/ 2511917 w 3888921"/>
                  <a:gd name="connsiteY112" fmla="*/ 0 h 582384"/>
                  <a:gd name="connsiteX113" fmla="*/ 2536496 w 3888921"/>
                  <a:gd name="connsiteY113" fmla="*/ 0 h 582384"/>
                  <a:gd name="connsiteX114" fmla="*/ 2580400 w 3888921"/>
                  <a:gd name="connsiteY114" fmla="*/ 0 h 582384"/>
                  <a:gd name="connsiteX115" fmla="*/ 2600372 w 3888921"/>
                  <a:gd name="connsiteY115" fmla="*/ 0 h 582384"/>
                  <a:gd name="connsiteX116" fmla="*/ 2615291 w 3888921"/>
                  <a:gd name="connsiteY116" fmla="*/ 0 h 582384"/>
                  <a:gd name="connsiteX117" fmla="*/ 2668856 w 3888921"/>
                  <a:gd name="connsiteY117" fmla="*/ 0 h 582384"/>
                  <a:gd name="connsiteX118" fmla="*/ 2679167 w 3888921"/>
                  <a:gd name="connsiteY118" fmla="*/ 0 h 582384"/>
                  <a:gd name="connsiteX119" fmla="*/ 2713380 w 3888921"/>
                  <a:gd name="connsiteY119" fmla="*/ 0 h 582384"/>
                  <a:gd name="connsiteX120" fmla="*/ 2747650 w 3888921"/>
                  <a:gd name="connsiteY120" fmla="*/ 0 h 582384"/>
                  <a:gd name="connsiteX121" fmla="*/ 2777256 w 3888921"/>
                  <a:gd name="connsiteY121" fmla="*/ 0 h 582384"/>
                  <a:gd name="connsiteX122" fmla="*/ 2792175 w 3888921"/>
                  <a:gd name="connsiteY122" fmla="*/ 0 h 582384"/>
                  <a:gd name="connsiteX123" fmla="*/ 2845740 w 3888921"/>
                  <a:gd name="connsiteY123" fmla="*/ 0 h 582384"/>
                  <a:gd name="connsiteX124" fmla="*/ 2856051 w 3888921"/>
                  <a:gd name="connsiteY124" fmla="*/ 0 h 582384"/>
                  <a:gd name="connsiteX125" fmla="*/ 2858976 w 3888921"/>
                  <a:gd name="connsiteY125" fmla="*/ 0 h 582384"/>
                  <a:gd name="connsiteX126" fmla="*/ 2880630 w 3888921"/>
                  <a:gd name="connsiteY126" fmla="*/ 0 h 582384"/>
                  <a:gd name="connsiteX127" fmla="*/ 2922852 w 3888921"/>
                  <a:gd name="connsiteY127" fmla="*/ 0 h 582384"/>
                  <a:gd name="connsiteX128" fmla="*/ 2924535 w 3888921"/>
                  <a:gd name="connsiteY128" fmla="*/ 0 h 582384"/>
                  <a:gd name="connsiteX129" fmla="*/ 2937771 w 3888921"/>
                  <a:gd name="connsiteY129" fmla="*/ 0 h 582384"/>
                  <a:gd name="connsiteX130" fmla="*/ 2944506 w 3888921"/>
                  <a:gd name="connsiteY130" fmla="*/ 0 h 582384"/>
                  <a:gd name="connsiteX131" fmla="*/ 2959425 w 3888921"/>
                  <a:gd name="connsiteY131" fmla="*/ 0 h 582384"/>
                  <a:gd name="connsiteX132" fmla="*/ 2975118 w 3888921"/>
                  <a:gd name="connsiteY132" fmla="*/ 0 h 582384"/>
                  <a:gd name="connsiteX133" fmla="*/ 2991336 w 3888921"/>
                  <a:gd name="connsiteY133" fmla="*/ 0 h 582384"/>
                  <a:gd name="connsiteX134" fmla="*/ 3001647 w 3888921"/>
                  <a:gd name="connsiteY134" fmla="*/ 0 h 582384"/>
                  <a:gd name="connsiteX135" fmla="*/ 3004574 w 3888921"/>
                  <a:gd name="connsiteY135" fmla="*/ 0 h 582384"/>
                  <a:gd name="connsiteX136" fmla="*/ 3012990 w 3888921"/>
                  <a:gd name="connsiteY136" fmla="*/ 0 h 582384"/>
                  <a:gd name="connsiteX137" fmla="*/ 3023301 w 3888921"/>
                  <a:gd name="connsiteY137" fmla="*/ 0 h 582384"/>
                  <a:gd name="connsiteX138" fmla="*/ 3026226 w 3888921"/>
                  <a:gd name="connsiteY138" fmla="*/ 0 h 582384"/>
                  <a:gd name="connsiteX139" fmla="*/ 3038994 w 3888921"/>
                  <a:gd name="connsiteY139" fmla="*/ 0 h 582384"/>
                  <a:gd name="connsiteX140" fmla="*/ 3053913 w 3888921"/>
                  <a:gd name="connsiteY140" fmla="*/ 0 h 582384"/>
                  <a:gd name="connsiteX141" fmla="*/ 3068450 w 3888921"/>
                  <a:gd name="connsiteY141" fmla="*/ 0 h 582384"/>
                  <a:gd name="connsiteX142" fmla="*/ 3070131 w 3888921"/>
                  <a:gd name="connsiteY142" fmla="*/ 0 h 582384"/>
                  <a:gd name="connsiteX143" fmla="*/ 3083368 w 3888921"/>
                  <a:gd name="connsiteY143" fmla="*/ 0 h 582384"/>
                  <a:gd name="connsiteX144" fmla="*/ 3090102 w 3888921"/>
                  <a:gd name="connsiteY144" fmla="*/ 0 h 582384"/>
                  <a:gd name="connsiteX145" fmla="*/ 3091785 w 3888921"/>
                  <a:gd name="connsiteY145" fmla="*/ 0 h 582384"/>
                  <a:gd name="connsiteX146" fmla="*/ 3105021 w 3888921"/>
                  <a:gd name="connsiteY146" fmla="*/ 0 h 582384"/>
                  <a:gd name="connsiteX147" fmla="*/ 3107478 w 3888921"/>
                  <a:gd name="connsiteY147" fmla="*/ 0 h 582384"/>
                  <a:gd name="connsiteX148" fmla="*/ 3117789 w 3888921"/>
                  <a:gd name="connsiteY148" fmla="*/ 0 h 582384"/>
                  <a:gd name="connsiteX149" fmla="*/ 3136934 w 3888921"/>
                  <a:gd name="connsiteY149" fmla="*/ 0 h 582384"/>
                  <a:gd name="connsiteX150" fmla="*/ 3142368 w 3888921"/>
                  <a:gd name="connsiteY150" fmla="*/ 0 h 582384"/>
                  <a:gd name="connsiteX151" fmla="*/ 3147244 w 3888921"/>
                  <a:gd name="connsiteY151" fmla="*/ 0 h 582384"/>
                  <a:gd name="connsiteX152" fmla="*/ 3150170 w 3888921"/>
                  <a:gd name="connsiteY152" fmla="*/ 0 h 582384"/>
                  <a:gd name="connsiteX153" fmla="*/ 3158586 w 3888921"/>
                  <a:gd name="connsiteY153" fmla="*/ 0 h 582384"/>
                  <a:gd name="connsiteX154" fmla="*/ 3168897 w 3888921"/>
                  <a:gd name="connsiteY154" fmla="*/ 0 h 582384"/>
                  <a:gd name="connsiteX155" fmla="*/ 3171824 w 3888921"/>
                  <a:gd name="connsiteY155" fmla="*/ 0 h 582384"/>
                  <a:gd name="connsiteX156" fmla="*/ 3186273 w 3888921"/>
                  <a:gd name="connsiteY156" fmla="*/ 0 h 582384"/>
                  <a:gd name="connsiteX157" fmla="*/ 3206244 w 3888921"/>
                  <a:gd name="connsiteY157" fmla="*/ 0 h 582384"/>
                  <a:gd name="connsiteX158" fmla="*/ 3214046 w 3888921"/>
                  <a:gd name="connsiteY158" fmla="*/ 0 h 582384"/>
                  <a:gd name="connsiteX159" fmla="*/ 3215728 w 3888921"/>
                  <a:gd name="connsiteY159" fmla="*/ 0 h 582384"/>
                  <a:gd name="connsiteX160" fmla="*/ 3221163 w 3888921"/>
                  <a:gd name="connsiteY160" fmla="*/ 0 h 582384"/>
                  <a:gd name="connsiteX161" fmla="*/ 3228964 w 3888921"/>
                  <a:gd name="connsiteY161" fmla="*/ 0 h 582384"/>
                  <a:gd name="connsiteX162" fmla="*/ 3235700 w 3888921"/>
                  <a:gd name="connsiteY162" fmla="*/ 0 h 582384"/>
                  <a:gd name="connsiteX163" fmla="*/ 3237381 w 3888921"/>
                  <a:gd name="connsiteY163" fmla="*/ 0 h 582384"/>
                  <a:gd name="connsiteX164" fmla="*/ 3250618 w 3888921"/>
                  <a:gd name="connsiteY164" fmla="*/ 0 h 582384"/>
                  <a:gd name="connsiteX165" fmla="*/ 3266311 w 3888921"/>
                  <a:gd name="connsiteY165" fmla="*/ 0 h 582384"/>
                  <a:gd name="connsiteX166" fmla="*/ 3274728 w 3888921"/>
                  <a:gd name="connsiteY166" fmla="*/ 0 h 582384"/>
                  <a:gd name="connsiteX167" fmla="*/ 3282529 w 3888921"/>
                  <a:gd name="connsiteY167" fmla="*/ 0 h 582384"/>
                  <a:gd name="connsiteX168" fmla="*/ 3285039 w 3888921"/>
                  <a:gd name="connsiteY168" fmla="*/ 0 h 582384"/>
                  <a:gd name="connsiteX169" fmla="*/ 3292840 w 3888921"/>
                  <a:gd name="connsiteY169" fmla="*/ 0 h 582384"/>
                  <a:gd name="connsiteX170" fmla="*/ 3304184 w 3888921"/>
                  <a:gd name="connsiteY170" fmla="*/ 0 h 582384"/>
                  <a:gd name="connsiteX171" fmla="*/ 3314495 w 3888921"/>
                  <a:gd name="connsiteY171" fmla="*/ 0 h 582384"/>
                  <a:gd name="connsiteX172" fmla="*/ 3317420 w 3888921"/>
                  <a:gd name="connsiteY172" fmla="*/ 0 h 582384"/>
                  <a:gd name="connsiteX173" fmla="*/ 3330188 w 3888921"/>
                  <a:gd name="connsiteY173" fmla="*/ 0 h 582384"/>
                  <a:gd name="connsiteX174" fmla="*/ 3345106 w 3888921"/>
                  <a:gd name="connsiteY174" fmla="*/ 0 h 582384"/>
                  <a:gd name="connsiteX175" fmla="*/ 3353523 w 3888921"/>
                  <a:gd name="connsiteY175" fmla="*/ 0 h 582384"/>
                  <a:gd name="connsiteX176" fmla="*/ 3361324 w 3888921"/>
                  <a:gd name="connsiteY176" fmla="*/ 0 h 582384"/>
                  <a:gd name="connsiteX177" fmla="*/ 3381296 w 3888921"/>
                  <a:gd name="connsiteY177" fmla="*/ 0 h 582384"/>
                  <a:gd name="connsiteX178" fmla="*/ 3382978 w 3888921"/>
                  <a:gd name="connsiteY178" fmla="*/ 0 h 582384"/>
                  <a:gd name="connsiteX179" fmla="*/ 3396214 w 3888921"/>
                  <a:gd name="connsiteY179" fmla="*/ 0 h 582384"/>
                  <a:gd name="connsiteX180" fmla="*/ 3398671 w 3888921"/>
                  <a:gd name="connsiteY180" fmla="*/ 0 h 582384"/>
                  <a:gd name="connsiteX181" fmla="*/ 3408982 w 3888921"/>
                  <a:gd name="connsiteY181" fmla="*/ 0 h 582384"/>
                  <a:gd name="connsiteX182" fmla="*/ 3433561 w 3888921"/>
                  <a:gd name="connsiteY182" fmla="*/ 0 h 582384"/>
                  <a:gd name="connsiteX183" fmla="*/ 3449780 w 3888921"/>
                  <a:gd name="connsiteY183" fmla="*/ 0 h 582384"/>
                  <a:gd name="connsiteX184" fmla="*/ 3460090 w 3888921"/>
                  <a:gd name="connsiteY184" fmla="*/ 0 h 582384"/>
                  <a:gd name="connsiteX185" fmla="*/ 3477466 w 3888921"/>
                  <a:gd name="connsiteY185" fmla="*/ 0 h 582384"/>
                  <a:gd name="connsiteX186" fmla="*/ 3494304 w 3888921"/>
                  <a:gd name="connsiteY186" fmla="*/ 0 h 582384"/>
                  <a:gd name="connsiteX187" fmla="*/ 3497437 w 3888921"/>
                  <a:gd name="connsiteY187" fmla="*/ 0 h 582384"/>
                  <a:gd name="connsiteX188" fmla="*/ 3512356 w 3888921"/>
                  <a:gd name="connsiteY188" fmla="*/ 0 h 582384"/>
                  <a:gd name="connsiteX189" fmla="*/ 3528574 w 3888921"/>
                  <a:gd name="connsiteY189" fmla="*/ 0 h 582384"/>
                  <a:gd name="connsiteX190" fmla="*/ 3558180 w 3888921"/>
                  <a:gd name="connsiteY190" fmla="*/ 0 h 582384"/>
                  <a:gd name="connsiteX191" fmla="*/ 3565921 w 3888921"/>
                  <a:gd name="connsiteY191" fmla="*/ 0 h 582384"/>
                  <a:gd name="connsiteX192" fmla="*/ 3573099 w 3888921"/>
                  <a:gd name="connsiteY192" fmla="*/ 0 h 582384"/>
                  <a:gd name="connsiteX193" fmla="*/ 3576232 w 3888921"/>
                  <a:gd name="connsiteY193" fmla="*/ 0 h 582384"/>
                  <a:gd name="connsiteX194" fmla="*/ 3610446 w 3888921"/>
                  <a:gd name="connsiteY194" fmla="*/ 0 h 582384"/>
                  <a:gd name="connsiteX195" fmla="*/ 3626664 w 3888921"/>
                  <a:gd name="connsiteY195" fmla="*/ 0 h 582384"/>
                  <a:gd name="connsiteX196" fmla="*/ 3636975 w 3888921"/>
                  <a:gd name="connsiteY196" fmla="*/ 0 h 582384"/>
                  <a:gd name="connsiteX197" fmla="*/ 3644716 w 3888921"/>
                  <a:gd name="connsiteY197" fmla="*/ 0 h 582384"/>
                  <a:gd name="connsiteX198" fmla="*/ 3661554 w 3888921"/>
                  <a:gd name="connsiteY198" fmla="*/ 0 h 582384"/>
                  <a:gd name="connsiteX199" fmla="*/ 3674322 w 3888921"/>
                  <a:gd name="connsiteY199" fmla="*/ 0 h 582384"/>
                  <a:gd name="connsiteX200" fmla="*/ 3689241 w 3888921"/>
                  <a:gd name="connsiteY200" fmla="*/ 0 h 582384"/>
                  <a:gd name="connsiteX201" fmla="*/ 3705459 w 3888921"/>
                  <a:gd name="connsiteY201" fmla="*/ 0 h 582384"/>
                  <a:gd name="connsiteX202" fmla="*/ 3725430 w 3888921"/>
                  <a:gd name="connsiteY202" fmla="*/ 0 h 582384"/>
                  <a:gd name="connsiteX203" fmla="*/ 3740349 w 3888921"/>
                  <a:gd name="connsiteY203" fmla="*/ 0 h 582384"/>
                  <a:gd name="connsiteX204" fmla="*/ 3742806 w 3888921"/>
                  <a:gd name="connsiteY204" fmla="*/ 0 h 582384"/>
                  <a:gd name="connsiteX205" fmla="*/ 3753117 w 3888921"/>
                  <a:gd name="connsiteY205" fmla="*/ 0 h 582384"/>
                  <a:gd name="connsiteX206" fmla="*/ 3756042 w 3888921"/>
                  <a:gd name="connsiteY206" fmla="*/ 0 h 582384"/>
                  <a:gd name="connsiteX207" fmla="*/ 3777696 w 3888921"/>
                  <a:gd name="connsiteY207" fmla="*/ 0 h 582384"/>
                  <a:gd name="connsiteX208" fmla="*/ 3785497 w 3888921"/>
                  <a:gd name="connsiteY208" fmla="*/ 0 h 582384"/>
                  <a:gd name="connsiteX209" fmla="*/ 3793914 w 3888921"/>
                  <a:gd name="connsiteY209" fmla="*/ 0 h 582384"/>
                  <a:gd name="connsiteX210" fmla="*/ 3804225 w 3888921"/>
                  <a:gd name="connsiteY210" fmla="*/ 0 h 582384"/>
                  <a:gd name="connsiteX211" fmla="*/ 3819918 w 3888921"/>
                  <a:gd name="connsiteY211" fmla="*/ 0 h 582384"/>
                  <a:gd name="connsiteX212" fmla="*/ 3821601 w 3888921"/>
                  <a:gd name="connsiteY212" fmla="*/ 0 h 582384"/>
                  <a:gd name="connsiteX213" fmla="*/ 3834837 w 3888921"/>
                  <a:gd name="connsiteY213" fmla="*/ 0 h 582384"/>
                  <a:gd name="connsiteX214" fmla="*/ 3841572 w 3888921"/>
                  <a:gd name="connsiteY214" fmla="*/ 0 h 582384"/>
                  <a:gd name="connsiteX215" fmla="*/ 3849373 w 3888921"/>
                  <a:gd name="connsiteY215" fmla="*/ 0 h 582384"/>
                  <a:gd name="connsiteX216" fmla="*/ 3856491 w 3888921"/>
                  <a:gd name="connsiteY216" fmla="*/ 0 h 582384"/>
                  <a:gd name="connsiteX217" fmla="*/ 3864292 w 3888921"/>
                  <a:gd name="connsiteY217" fmla="*/ 0 h 582384"/>
                  <a:gd name="connsiteX218" fmla="*/ 3872709 w 3888921"/>
                  <a:gd name="connsiteY218" fmla="*/ 0 h 582384"/>
                  <a:gd name="connsiteX219" fmla="*/ 3888402 w 3888921"/>
                  <a:gd name="connsiteY219" fmla="*/ 0 h 582384"/>
                  <a:gd name="connsiteX220" fmla="*/ 3888921 w 3888921"/>
                  <a:gd name="connsiteY220" fmla="*/ 0 h 582384"/>
                  <a:gd name="connsiteX221" fmla="*/ 3743325 w 3888921"/>
                  <a:gd name="connsiteY221" fmla="*/ 582384 h 582384"/>
                  <a:gd name="connsiteX222" fmla="*/ 3742806 w 3888921"/>
                  <a:gd name="connsiteY222" fmla="*/ 582384 h 582384"/>
                  <a:gd name="connsiteX223" fmla="*/ 3727113 w 3888921"/>
                  <a:gd name="connsiteY223" fmla="*/ 582384 h 582384"/>
                  <a:gd name="connsiteX224" fmla="*/ 3718696 w 3888921"/>
                  <a:gd name="connsiteY224" fmla="*/ 582384 h 582384"/>
                  <a:gd name="connsiteX225" fmla="*/ 3710895 w 3888921"/>
                  <a:gd name="connsiteY225" fmla="*/ 582384 h 582384"/>
                  <a:gd name="connsiteX226" fmla="*/ 3703777 w 3888921"/>
                  <a:gd name="connsiteY226" fmla="*/ 582384 h 582384"/>
                  <a:gd name="connsiteX227" fmla="*/ 3695976 w 3888921"/>
                  <a:gd name="connsiteY227" fmla="*/ 582384 h 582384"/>
                  <a:gd name="connsiteX228" fmla="*/ 3689241 w 3888921"/>
                  <a:gd name="connsiteY228" fmla="*/ 582384 h 582384"/>
                  <a:gd name="connsiteX229" fmla="*/ 3676005 w 3888921"/>
                  <a:gd name="connsiteY229" fmla="*/ 582384 h 582384"/>
                  <a:gd name="connsiteX230" fmla="*/ 3674322 w 3888921"/>
                  <a:gd name="connsiteY230" fmla="*/ 582384 h 582384"/>
                  <a:gd name="connsiteX231" fmla="*/ 3658629 w 3888921"/>
                  <a:gd name="connsiteY231" fmla="*/ 582384 h 582384"/>
                  <a:gd name="connsiteX232" fmla="*/ 3648318 w 3888921"/>
                  <a:gd name="connsiteY232" fmla="*/ 582384 h 582384"/>
                  <a:gd name="connsiteX233" fmla="*/ 3639901 w 3888921"/>
                  <a:gd name="connsiteY233" fmla="*/ 582384 h 582384"/>
                  <a:gd name="connsiteX234" fmla="*/ 3632100 w 3888921"/>
                  <a:gd name="connsiteY234" fmla="*/ 582384 h 582384"/>
                  <a:gd name="connsiteX235" fmla="*/ 3610446 w 3888921"/>
                  <a:gd name="connsiteY235" fmla="*/ 582384 h 582384"/>
                  <a:gd name="connsiteX236" fmla="*/ 3607521 w 3888921"/>
                  <a:gd name="connsiteY236" fmla="*/ 582384 h 582384"/>
                  <a:gd name="connsiteX237" fmla="*/ 3597210 w 3888921"/>
                  <a:gd name="connsiteY237" fmla="*/ 582384 h 582384"/>
                  <a:gd name="connsiteX238" fmla="*/ 3594753 w 3888921"/>
                  <a:gd name="connsiteY238" fmla="*/ 582384 h 582384"/>
                  <a:gd name="connsiteX239" fmla="*/ 3579834 w 3888921"/>
                  <a:gd name="connsiteY239" fmla="*/ 582384 h 582384"/>
                  <a:gd name="connsiteX240" fmla="*/ 3559863 w 3888921"/>
                  <a:gd name="connsiteY240" fmla="*/ 582384 h 582384"/>
                  <a:gd name="connsiteX241" fmla="*/ 3543645 w 3888921"/>
                  <a:gd name="connsiteY241" fmla="*/ 582384 h 582384"/>
                  <a:gd name="connsiteX242" fmla="*/ 3528726 w 3888921"/>
                  <a:gd name="connsiteY242" fmla="*/ 582384 h 582384"/>
                  <a:gd name="connsiteX243" fmla="*/ 3515958 w 3888921"/>
                  <a:gd name="connsiteY243" fmla="*/ 582384 h 582384"/>
                  <a:gd name="connsiteX244" fmla="*/ 3499120 w 3888921"/>
                  <a:gd name="connsiteY244" fmla="*/ 582384 h 582384"/>
                  <a:gd name="connsiteX245" fmla="*/ 3491379 w 3888921"/>
                  <a:gd name="connsiteY245" fmla="*/ 582384 h 582384"/>
                  <a:gd name="connsiteX246" fmla="*/ 3481068 w 3888921"/>
                  <a:gd name="connsiteY246" fmla="*/ 582384 h 582384"/>
                  <a:gd name="connsiteX247" fmla="*/ 3464850 w 3888921"/>
                  <a:gd name="connsiteY247" fmla="*/ 582384 h 582384"/>
                  <a:gd name="connsiteX248" fmla="*/ 3430636 w 3888921"/>
                  <a:gd name="connsiteY248" fmla="*/ 582384 h 582384"/>
                  <a:gd name="connsiteX249" fmla="*/ 3427503 w 3888921"/>
                  <a:gd name="connsiteY249" fmla="*/ 582384 h 582384"/>
                  <a:gd name="connsiteX250" fmla="*/ 3420325 w 3888921"/>
                  <a:gd name="connsiteY250" fmla="*/ 582384 h 582384"/>
                  <a:gd name="connsiteX251" fmla="*/ 3412584 w 3888921"/>
                  <a:gd name="connsiteY251" fmla="*/ 582384 h 582384"/>
                  <a:gd name="connsiteX252" fmla="*/ 3382978 w 3888921"/>
                  <a:gd name="connsiteY252" fmla="*/ 582384 h 582384"/>
                  <a:gd name="connsiteX253" fmla="*/ 3366760 w 3888921"/>
                  <a:gd name="connsiteY253" fmla="*/ 582384 h 582384"/>
                  <a:gd name="connsiteX254" fmla="*/ 3351842 w 3888921"/>
                  <a:gd name="connsiteY254" fmla="*/ 582384 h 582384"/>
                  <a:gd name="connsiteX255" fmla="*/ 3348708 w 3888921"/>
                  <a:gd name="connsiteY255" fmla="*/ 582384 h 582384"/>
                  <a:gd name="connsiteX256" fmla="*/ 3331870 w 3888921"/>
                  <a:gd name="connsiteY256" fmla="*/ 582384 h 582384"/>
                  <a:gd name="connsiteX257" fmla="*/ 3314495 w 3888921"/>
                  <a:gd name="connsiteY257" fmla="*/ 582384 h 582384"/>
                  <a:gd name="connsiteX258" fmla="*/ 3304184 w 3888921"/>
                  <a:gd name="connsiteY258" fmla="*/ 582384 h 582384"/>
                  <a:gd name="connsiteX259" fmla="*/ 3287966 w 3888921"/>
                  <a:gd name="connsiteY259" fmla="*/ 582384 h 582384"/>
                  <a:gd name="connsiteX260" fmla="*/ 3263386 w 3888921"/>
                  <a:gd name="connsiteY260" fmla="*/ 582384 h 582384"/>
                  <a:gd name="connsiteX261" fmla="*/ 3253075 w 3888921"/>
                  <a:gd name="connsiteY261" fmla="*/ 582384 h 582384"/>
                  <a:gd name="connsiteX262" fmla="*/ 3250618 w 3888921"/>
                  <a:gd name="connsiteY262" fmla="*/ 582384 h 582384"/>
                  <a:gd name="connsiteX263" fmla="*/ 3237383 w 3888921"/>
                  <a:gd name="connsiteY263" fmla="*/ 582384 h 582384"/>
                  <a:gd name="connsiteX264" fmla="*/ 3235700 w 3888921"/>
                  <a:gd name="connsiteY264" fmla="*/ 582384 h 582384"/>
                  <a:gd name="connsiteX265" fmla="*/ 3215728 w 3888921"/>
                  <a:gd name="connsiteY265" fmla="*/ 582384 h 582384"/>
                  <a:gd name="connsiteX266" fmla="*/ 3207927 w 3888921"/>
                  <a:gd name="connsiteY266" fmla="*/ 582384 h 582384"/>
                  <a:gd name="connsiteX267" fmla="*/ 3199510 w 3888921"/>
                  <a:gd name="connsiteY267" fmla="*/ 582384 h 582384"/>
                  <a:gd name="connsiteX268" fmla="*/ 3184592 w 3888921"/>
                  <a:gd name="connsiteY268" fmla="*/ 582384 h 582384"/>
                  <a:gd name="connsiteX269" fmla="*/ 3171824 w 3888921"/>
                  <a:gd name="connsiteY269" fmla="*/ 582384 h 582384"/>
                  <a:gd name="connsiteX270" fmla="*/ 3168898 w 3888921"/>
                  <a:gd name="connsiteY270" fmla="*/ 582384 h 582384"/>
                  <a:gd name="connsiteX271" fmla="*/ 3158588 w 3888921"/>
                  <a:gd name="connsiteY271" fmla="*/ 582384 h 582384"/>
                  <a:gd name="connsiteX272" fmla="*/ 3147244 w 3888921"/>
                  <a:gd name="connsiteY272" fmla="*/ 582384 h 582384"/>
                  <a:gd name="connsiteX273" fmla="*/ 3139443 w 3888921"/>
                  <a:gd name="connsiteY273" fmla="*/ 582384 h 582384"/>
                  <a:gd name="connsiteX274" fmla="*/ 3136934 w 3888921"/>
                  <a:gd name="connsiteY274" fmla="*/ 582384 h 582384"/>
                  <a:gd name="connsiteX275" fmla="*/ 3129132 w 3888921"/>
                  <a:gd name="connsiteY275" fmla="*/ 582384 h 582384"/>
                  <a:gd name="connsiteX276" fmla="*/ 3120716 w 3888921"/>
                  <a:gd name="connsiteY276" fmla="*/ 582384 h 582384"/>
                  <a:gd name="connsiteX277" fmla="*/ 3105023 w 3888921"/>
                  <a:gd name="connsiteY277" fmla="*/ 582384 h 582384"/>
                  <a:gd name="connsiteX278" fmla="*/ 3091785 w 3888921"/>
                  <a:gd name="connsiteY278" fmla="*/ 582384 h 582384"/>
                  <a:gd name="connsiteX279" fmla="*/ 3090104 w 3888921"/>
                  <a:gd name="connsiteY279" fmla="*/ 582384 h 582384"/>
                  <a:gd name="connsiteX280" fmla="*/ 3083368 w 3888921"/>
                  <a:gd name="connsiteY280" fmla="*/ 582384 h 582384"/>
                  <a:gd name="connsiteX281" fmla="*/ 3075567 w 3888921"/>
                  <a:gd name="connsiteY281" fmla="*/ 582384 h 582384"/>
                  <a:gd name="connsiteX282" fmla="*/ 3070132 w 3888921"/>
                  <a:gd name="connsiteY282" fmla="*/ 582384 h 582384"/>
                  <a:gd name="connsiteX283" fmla="*/ 3068450 w 3888921"/>
                  <a:gd name="connsiteY283" fmla="*/ 582384 h 582384"/>
                  <a:gd name="connsiteX284" fmla="*/ 3060648 w 3888921"/>
                  <a:gd name="connsiteY284" fmla="*/ 582384 h 582384"/>
                  <a:gd name="connsiteX285" fmla="*/ 3040677 w 3888921"/>
                  <a:gd name="connsiteY285" fmla="*/ 582384 h 582384"/>
                  <a:gd name="connsiteX286" fmla="*/ 3026228 w 3888921"/>
                  <a:gd name="connsiteY286" fmla="*/ 582384 h 582384"/>
                  <a:gd name="connsiteX287" fmla="*/ 3023301 w 3888921"/>
                  <a:gd name="connsiteY287" fmla="*/ 582384 h 582384"/>
                  <a:gd name="connsiteX288" fmla="*/ 3012990 w 3888921"/>
                  <a:gd name="connsiteY288" fmla="*/ 582384 h 582384"/>
                  <a:gd name="connsiteX289" fmla="*/ 3004574 w 3888921"/>
                  <a:gd name="connsiteY289" fmla="*/ 582384 h 582384"/>
                  <a:gd name="connsiteX290" fmla="*/ 3001648 w 3888921"/>
                  <a:gd name="connsiteY290" fmla="*/ 582384 h 582384"/>
                  <a:gd name="connsiteX291" fmla="*/ 2996772 w 3888921"/>
                  <a:gd name="connsiteY291" fmla="*/ 582384 h 582384"/>
                  <a:gd name="connsiteX292" fmla="*/ 2991338 w 3888921"/>
                  <a:gd name="connsiteY292" fmla="*/ 582384 h 582384"/>
                  <a:gd name="connsiteX293" fmla="*/ 2972193 w 3888921"/>
                  <a:gd name="connsiteY293" fmla="*/ 582384 h 582384"/>
                  <a:gd name="connsiteX294" fmla="*/ 2961882 w 3888921"/>
                  <a:gd name="connsiteY294" fmla="*/ 582384 h 582384"/>
                  <a:gd name="connsiteX295" fmla="*/ 2959425 w 3888921"/>
                  <a:gd name="connsiteY295" fmla="*/ 582384 h 582384"/>
                  <a:gd name="connsiteX296" fmla="*/ 2946189 w 3888921"/>
                  <a:gd name="connsiteY296" fmla="*/ 582384 h 582384"/>
                  <a:gd name="connsiteX297" fmla="*/ 2944506 w 3888921"/>
                  <a:gd name="connsiteY297" fmla="*/ 582384 h 582384"/>
                  <a:gd name="connsiteX298" fmla="*/ 2937772 w 3888921"/>
                  <a:gd name="connsiteY298" fmla="*/ 582384 h 582384"/>
                  <a:gd name="connsiteX299" fmla="*/ 2924535 w 3888921"/>
                  <a:gd name="connsiteY299" fmla="*/ 582384 h 582384"/>
                  <a:gd name="connsiteX300" fmla="*/ 2922853 w 3888921"/>
                  <a:gd name="connsiteY300" fmla="*/ 582384 h 582384"/>
                  <a:gd name="connsiteX301" fmla="*/ 2908317 w 3888921"/>
                  <a:gd name="connsiteY301" fmla="*/ 582384 h 582384"/>
                  <a:gd name="connsiteX302" fmla="*/ 2893398 w 3888921"/>
                  <a:gd name="connsiteY302" fmla="*/ 582384 h 582384"/>
                  <a:gd name="connsiteX303" fmla="*/ 2880630 w 3888921"/>
                  <a:gd name="connsiteY303" fmla="*/ 582384 h 582384"/>
                  <a:gd name="connsiteX304" fmla="*/ 2877705 w 3888921"/>
                  <a:gd name="connsiteY304" fmla="*/ 582384 h 582384"/>
                  <a:gd name="connsiteX305" fmla="*/ 2867394 w 3888921"/>
                  <a:gd name="connsiteY305" fmla="*/ 582384 h 582384"/>
                  <a:gd name="connsiteX306" fmla="*/ 2858977 w 3888921"/>
                  <a:gd name="connsiteY306" fmla="*/ 582384 h 582384"/>
                  <a:gd name="connsiteX307" fmla="*/ 2856051 w 3888921"/>
                  <a:gd name="connsiteY307" fmla="*/ 582384 h 582384"/>
                  <a:gd name="connsiteX308" fmla="*/ 2845740 w 3888921"/>
                  <a:gd name="connsiteY308" fmla="*/ 582384 h 582384"/>
                  <a:gd name="connsiteX309" fmla="*/ 2829522 w 3888921"/>
                  <a:gd name="connsiteY309" fmla="*/ 582384 h 582384"/>
                  <a:gd name="connsiteX310" fmla="*/ 2813829 w 3888921"/>
                  <a:gd name="connsiteY310" fmla="*/ 582384 h 582384"/>
                  <a:gd name="connsiteX311" fmla="*/ 2798910 w 3888921"/>
                  <a:gd name="connsiteY311" fmla="*/ 582384 h 582384"/>
                  <a:gd name="connsiteX312" fmla="*/ 2792175 w 3888921"/>
                  <a:gd name="connsiteY312" fmla="*/ 582384 h 582384"/>
                  <a:gd name="connsiteX313" fmla="*/ 2778939 w 3888921"/>
                  <a:gd name="connsiteY313" fmla="*/ 582384 h 582384"/>
                  <a:gd name="connsiteX314" fmla="*/ 2777256 w 3888921"/>
                  <a:gd name="connsiteY314" fmla="*/ 582384 h 582384"/>
                  <a:gd name="connsiteX315" fmla="*/ 2735034 w 3888921"/>
                  <a:gd name="connsiteY315" fmla="*/ 582384 h 582384"/>
                  <a:gd name="connsiteX316" fmla="*/ 2713380 w 3888921"/>
                  <a:gd name="connsiteY316" fmla="*/ 582384 h 582384"/>
                  <a:gd name="connsiteX317" fmla="*/ 2710455 w 3888921"/>
                  <a:gd name="connsiteY317" fmla="*/ 582384 h 582384"/>
                  <a:gd name="connsiteX318" fmla="*/ 2700144 w 3888921"/>
                  <a:gd name="connsiteY318" fmla="*/ 582384 h 582384"/>
                  <a:gd name="connsiteX319" fmla="*/ 2646579 w 3888921"/>
                  <a:gd name="connsiteY319" fmla="*/ 582384 h 582384"/>
                  <a:gd name="connsiteX320" fmla="*/ 2631660 w 3888921"/>
                  <a:gd name="connsiteY320" fmla="*/ 582384 h 582384"/>
                  <a:gd name="connsiteX321" fmla="*/ 2602055 w 3888921"/>
                  <a:gd name="connsiteY321" fmla="*/ 582384 h 582384"/>
                  <a:gd name="connsiteX322" fmla="*/ 2567784 w 3888921"/>
                  <a:gd name="connsiteY322" fmla="*/ 582384 h 582384"/>
                  <a:gd name="connsiteX323" fmla="*/ 2533571 w 3888921"/>
                  <a:gd name="connsiteY323" fmla="*/ 582384 h 582384"/>
                  <a:gd name="connsiteX324" fmla="*/ 2523260 w 3888921"/>
                  <a:gd name="connsiteY324" fmla="*/ 582384 h 582384"/>
                  <a:gd name="connsiteX325" fmla="*/ 2469695 w 3888921"/>
                  <a:gd name="connsiteY325" fmla="*/ 582384 h 582384"/>
                  <a:gd name="connsiteX326" fmla="*/ 2454776 w 3888921"/>
                  <a:gd name="connsiteY326" fmla="*/ 582384 h 582384"/>
                  <a:gd name="connsiteX327" fmla="*/ 2434804 w 3888921"/>
                  <a:gd name="connsiteY327" fmla="*/ 582384 h 582384"/>
                  <a:gd name="connsiteX328" fmla="*/ 2390900 w 3888921"/>
                  <a:gd name="connsiteY328" fmla="*/ 582384 h 582384"/>
                  <a:gd name="connsiteX329" fmla="*/ 2366320 w 3888921"/>
                  <a:gd name="connsiteY329" fmla="*/ 582384 h 582384"/>
                  <a:gd name="connsiteX330" fmla="*/ 2356010 w 3888921"/>
                  <a:gd name="connsiteY330" fmla="*/ 582384 h 582384"/>
                  <a:gd name="connsiteX331" fmla="*/ 2310861 w 3888921"/>
                  <a:gd name="connsiteY331" fmla="*/ 582384 h 582384"/>
                  <a:gd name="connsiteX332" fmla="*/ 2302444 w 3888921"/>
                  <a:gd name="connsiteY332" fmla="*/ 582384 h 582384"/>
                  <a:gd name="connsiteX333" fmla="*/ 2287526 w 3888921"/>
                  <a:gd name="connsiteY333" fmla="*/ 582384 h 582384"/>
                  <a:gd name="connsiteX334" fmla="*/ 2242377 w 3888921"/>
                  <a:gd name="connsiteY334" fmla="*/ 582384 h 582384"/>
                  <a:gd name="connsiteX335" fmla="*/ 2232066 w 3888921"/>
                  <a:gd name="connsiteY335" fmla="*/ 582384 h 582384"/>
                  <a:gd name="connsiteX336" fmla="*/ 2223650 w 3888921"/>
                  <a:gd name="connsiteY336" fmla="*/ 582384 h 582384"/>
                  <a:gd name="connsiteX337" fmla="*/ 2201992 w 3888921"/>
                  <a:gd name="connsiteY337" fmla="*/ 582384 h 582384"/>
                  <a:gd name="connsiteX338" fmla="*/ 2178501 w 3888921"/>
                  <a:gd name="connsiteY338" fmla="*/ 582384 h 582384"/>
                  <a:gd name="connsiteX339" fmla="*/ 2163583 w 3888921"/>
                  <a:gd name="connsiteY339" fmla="*/ 582384 h 582384"/>
                  <a:gd name="connsiteX340" fmla="*/ 2143611 w 3888921"/>
                  <a:gd name="connsiteY340" fmla="*/ 582384 h 582384"/>
                  <a:gd name="connsiteX341" fmla="*/ 2133509 w 3888921"/>
                  <a:gd name="connsiteY341" fmla="*/ 582384 h 582384"/>
                  <a:gd name="connsiteX342" fmla="*/ 2123198 w 3888921"/>
                  <a:gd name="connsiteY342" fmla="*/ 582384 h 582384"/>
                  <a:gd name="connsiteX343" fmla="*/ 2099706 w 3888921"/>
                  <a:gd name="connsiteY343" fmla="*/ 582384 h 582384"/>
                  <a:gd name="connsiteX344" fmla="*/ 2075127 w 3888921"/>
                  <a:gd name="connsiteY344" fmla="*/ 582384 h 582384"/>
                  <a:gd name="connsiteX345" fmla="*/ 2069633 w 3888921"/>
                  <a:gd name="connsiteY345" fmla="*/ 582384 h 582384"/>
                  <a:gd name="connsiteX346" fmla="*/ 2064816 w 3888921"/>
                  <a:gd name="connsiteY346" fmla="*/ 582384 h 582384"/>
                  <a:gd name="connsiteX347" fmla="*/ 2054714 w 3888921"/>
                  <a:gd name="connsiteY347" fmla="*/ 582384 h 582384"/>
                  <a:gd name="connsiteX348" fmla="*/ 2034742 w 3888921"/>
                  <a:gd name="connsiteY348" fmla="*/ 582384 h 582384"/>
                  <a:gd name="connsiteX349" fmla="*/ 2011251 w 3888921"/>
                  <a:gd name="connsiteY349" fmla="*/ 582384 h 582384"/>
                  <a:gd name="connsiteX350" fmla="*/ 1996332 w 3888921"/>
                  <a:gd name="connsiteY350" fmla="*/ 582384 h 582384"/>
                  <a:gd name="connsiteX351" fmla="*/ 1990838 w 3888921"/>
                  <a:gd name="connsiteY351" fmla="*/ 582384 h 582384"/>
                  <a:gd name="connsiteX352" fmla="*/ 1966258 w 3888921"/>
                  <a:gd name="connsiteY352" fmla="*/ 582384 h 582384"/>
                  <a:gd name="connsiteX353" fmla="*/ 1955948 w 3888921"/>
                  <a:gd name="connsiteY353" fmla="*/ 582384 h 582384"/>
                  <a:gd name="connsiteX354" fmla="*/ 1932456 w 3888921"/>
                  <a:gd name="connsiteY354" fmla="*/ 582384 h 582384"/>
                  <a:gd name="connsiteX355" fmla="*/ 1910799 w 3888921"/>
                  <a:gd name="connsiteY355" fmla="*/ 582384 h 582384"/>
                  <a:gd name="connsiteX356" fmla="*/ 1902382 w 3888921"/>
                  <a:gd name="connsiteY356" fmla="*/ 582384 h 582384"/>
                  <a:gd name="connsiteX357" fmla="*/ 1887464 w 3888921"/>
                  <a:gd name="connsiteY357" fmla="*/ 582384 h 582384"/>
                  <a:gd name="connsiteX358" fmla="*/ 1842315 w 3888921"/>
                  <a:gd name="connsiteY358" fmla="*/ 582384 h 582384"/>
                  <a:gd name="connsiteX359" fmla="*/ 1832004 w 3888921"/>
                  <a:gd name="connsiteY359" fmla="*/ 582384 h 582384"/>
                  <a:gd name="connsiteX360" fmla="*/ 1823588 w 3888921"/>
                  <a:gd name="connsiteY360" fmla="*/ 582384 h 582384"/>
                  <a:gd name="connsiteX361" fmla="*/ 1778439 w 3888921"/>
                  <a:gd name="connsiteY361" fmla="*/ 582384 h 582384"/>
                  <a:gd name="connsiteX362" fmla="*/ 1763520 w 3888921"/>
                  <a:gd name="connsiteY362" fmla="*/ 582384 h 582384"/>
                  <a:gd name="connsiteX363" fmla="*/ 1743549 w 3888921"/>
                  <a:gd name="connsiteY363" fmla="*/ 582384 h 582384"/>
                  <a:gd name="connsiteX364" fmla="*/ 1699644 w 3888921"/>
                  <a:gd name="connsiteY364" fmla="*/ 582384 h 582384"/>
                  <a:gd name="connsiteX365" fmla="*/ 1675065 w 3888921"/>
                  <a:gd name="connsiteY365" fmla="*/ 582384 h 582384"/>
                  <a:gd name="connsiteX366" fmla="*/ 1664754 w 3888921"/>
                  <a:gd name="connsiteY366" fmla="*/ 582384 h 582384"/>
                  <a:gd name="connsiteX367" fmla="*/ 1611189 w 3888921"/>
                  <a:gd name="connsiteY367" fmla="*/ 582384 h 582384"/>
                  <a:gd name="connsiteX368" fmla="*/ 1596270 w 3888921"/>
                  <a:gd name="connsiteY368" fmla="*/ 582384 h 582384"/>
                  <a:gd name="connsiteX369" fmla="*/ 1566665 w 3888921"/>
                  <a:gd name="connsiteY369" fmla="*/ 582384 h 582384"/>
                  <a:gd name="connsiteX370" fmla="*/ 1532394 w 3888921"/>
                  <a:gd name="connsiteY370" fmla="*/ 582384 h 582384"/>
                  <a:gd name="connsiteX371" fmla="*/ 1498181 w 3888921"/>
                  <a:gd name="connsiteY371" fmla="*/ 582384 h 582384"/>
                  <a:gd name="connsiteX372" fmla="*/ 1487870 w 3888921"/>
                  <a:gd name="connsiteY372" fmla="*/ 582384 h 582384"/>
                  <a:gd name="connsiteX373" fmla="*/ 1434304 w 3888921"/>
                  <a:gd name="connsiteY373" fmla="*/ 582384 h 582384"/>
                  <a:gd name="connsiteX374" fmla="*/ 1419386 w 3888921"/>
                  <a:gd name="connsiteY374" fmla="*/ 582384 h 582384"/>
                  <a:gd name="connsiteX375" fmla="*/ 1399414 w 3888921"/>
                  <a:gd name="connsiteY375" fmla="*/ 582384 h 582384"/>
                  <a:gd name="connsiteX376" fmla="*/ 1355510 w 3888921"/>
                  <a:gd name="connsiteY376" fmla="*/ 582384 h 582384"/>
                  <a:gd name="connsiteX377" fmla="*/ 1330930 w 3888921"/>
                  <a:gd name="connsiteY377" fmla="*/ 582384 h 582384"/>
                  <a:gd name="connsiteX378" fmla="*/ 1320620 w 3888921"/>
                  <a:gd name="connsiteY378" fmla="*/ 582384 h 582384"/>
                  <a:gd name="connsiteX379" fmla="*/ 1304927 w 3888921"/>
                  <a:gd name="connsiteY379" fmla="*/ 582384 h 582384"/>
                  <a:gd name="connsiteX380" fmla="*/ 1275471 w 3888921"/>
                  <a:gd name="connsiteY380" fmla="*/ 582384 h 582384"/>
                  <a:gd name="connsiteX381" fmla="*/ 1267054 w 3888921"/>
                  <a:gd name="connsiteY381" fmla="*/ 582384 h 582384"/>
                  <a:gd name="connsiteX382" fmla="*/ 1252135 w 3888921"/>
                  <a:gd name="connsiteY382" fmla="*/ 582384 h 582384"/>
                  <a:gd name="connsiteX383" fmla="*/ 1236443 w 3888921"/>
                  <a:gd name="connsiteY383" fmla="*/ 582384 h 582384"/>
                  <a:gd name="connsiteX384" fmla="*/ 1226132 w 3888921"/>
                  <a:gd name="connsiteY384" fmla="*/ 582384 h 582384"/>
                  <a:gd name="connsiteX385" fmla="*/ 1206987 w 3888921"/>
                  <a:gd name="connsiteY385" fmla="*/ 582384 h 582384"/>
                  <a:gd name="connsiteX386" fmla="*/ 1196676 w 3888921"/>
                  <a:gd name="connsiteY386" fmla="*/ 582384 h 582384"/>
                  <a:gd name="connsiteX387" fmla="*/ 1188259 w 3888921"/>
                  <a:gd name="connsiteY387" fmla="*/ 582384 h 582384"/>
                  <a:gd name="connsiteX388" fmla="*/ 1172567 w 3888921"/>
                  <a:gd name="connsiteY388" fmla="*/ 582384 h 582384"/>
                  <a:gd name="connsiteX389" fmla="*/ 1157648 w 3888921"/>
                  <a:gd name="connsiteY389" fmla="*/ 582384 h 582384"/>
                  <a:gd name="connsiteX390" fmla="*/ 1143111 w 3888921"/>
                  <a:gd name="connsiteY390" fmla="*/ 582384 h 582384"/>
                  <a:gd name="connsiteX391" fmla="*/ 1137676 w 3888921"/>
                  <a:gd name="connsiteY391" fmla="*/ 582384 h 582384"/>
                  <a:gd name="connsiteX392" fmla="*/ 1128192 w 3888921"/>
                  <a:gd name="connsiteY392" fmla="*/ 582384 h 582384"/>
                  <a:gd name="connsiteX393" fmla="*/ 1108221 w 3888921"/>
                  <a:gd name="connsiteY393" fmla="*/ 582384 h 582384"/>
                  <a:gd name="connsiteX394" fmla="*/ 1093772 w 3888921"/>
                  <a:gd name="connsiteY394" fmla="*/ 582384 h 582384"/>
                  <a:gd name="connsiteX395" fmla="*/ 1069192 w 3888921"/>
                  <a:gd name="connsiteY395" fmla="*/ 582384 h 582384"/>
                  <a:gd name="connsiteX396" fmla="*/ 1064316 w 3888921"/>
                  <a:gd name="connsiteY396" fmla="*/ 582384 h 582384"/>
                  <a:gd name="connsiteX397" fmla="*/ 1058882 w 3888921"/>
                  <a:gd name="connsiteY397" fmla="*/ 582384 h 582384"/>
                  <a:gd name="connsiteX398" fmla="*/ 1039737 w 3888921"/>
                  <a:gd name="connsiteY398" fmla="*/ 582384 h 582384"/>
                  <a:gd name="connsiteX399" fmla="*/ 1029426 w 3888921"/>
                  <a:gd name="connsiteY399" fmla="*/ 582384 h 582384"/>
                  <a:gd name="connsiteX400" fmla="*/ 1013733 w 3888921"/>
                  <a:gd name="connsiteY400" fmla="*/ 582384 h 582384"/>
                  <a:gd name="connsiteX401" fmla="*/ 1005316 w 3888921"/>
                  <a:gd name="connsiteY401" fmla="*/ 582384 h 582384"/>
                  <a:gd name="connsiteX402" fmla="*/ 990398 w 3888921"/>
                  <a:gd name="connsiteY402" fmla="*/ 582384 h 582384"/>
                  <a:gd name="connsiteX403" fmla="*/ 975861 w 3888921"/>
                  <a:gd name="connsiteY403" fmla="*/ 582384 h 582384"/>
                  <a:gd name="connsiteX404" fmla="*/ 960942 w 3888921"/>
                  <a:gd name="connsiteY404" fmla="*/ 582384 h 582384"/>
                  <a:gd name="connsiteX405" fmla="*/ 945249 w 3888921"/>
                  <a:gd name="connsiteY405" fmla="*/ 582384 h 582384"/>
                  <a:gd name="connsiteX406" fmla="*/ 934938 w 3888921"/>
                  <a:gd name="connsiteY406" fmla="*/ 582384 h 582384"/>
                  <a:gd name="connsiteX407" fmla="*/ 926522 w 3888921"/>
                  <a:gd name="connsiteY407" fmla="*/ 582384 h 582384"/>
                  <a:gd name="connsiteX408" fmla="*/ 897066 w 3888921"/>
                  <a:gd name="connsiteY408" fmla="*/ 582384 h 582384"/>
                  <a:gd name="connsiteX409" fmla="*/ 881373 w 3888921"/>
                  <a:gd name="connsiteY409" fmla="*/ 582384 h 582384"/>
                  <a:gd name="connsiteX410" fmla="*/ 866455 w 3888921"/>
                  <a:gd name="connsiteY410" fmla="*/ 582384 h 582384"/>
                  <a:gd name="connsiteX411" fmla="*/ 846483 w 3888921"/>
                  <a:gd name="connsiteY411" fmla="*/ 582384 h 582384"/>
                  <a:gd name="connsiteX412" fmla="*/ 802579 w 3888921"/>
                  <a:gd name="connsiteY412" fmla="*/ 582384 h 582384"/>
                  <a:gd name="connsiteX413" fmla="*/ 777999 w 3888921"/>
                  <a:gd name="connsiteY413" fmla="*/ 582384 h 582384"/>
                  <a:gd name="connsiteX414" fmla="*/ 767688 w 3888921"/>
                  <a:gd name="connsiteY414" fmla="*/ 582384 h 582384"/>
                  <a:gd name="connsiteX415" fmla="*/ 714123 w 3888921"/>
                  <a:gd name="connsiteY415" fmla="*/ 582384 h 582384"/>
                  <a:gd name="connsiteX416" fmla="*/ 699204 w 3888921"/>
                  <a:gd name="connsiteY416" fmla="*/ 582384 h 582384"/>
                  <a:gd name="connsiteX417" fmla="*/ 669599 w 3888921"/>
                  <a:gd name="connsiteY417" fmla="*/ 582384 h 582384"/>
                  <a:gd name="connsiteX418" fmla="*/ 635328 w 3888921"/>
                  <a:gd name="connsiteY418" fmla="*/ 582384 h 582384"/>
                  <a:gd name="connsiteX419" fmla="*/ 601115 w 3888921"/>
                  <a:gd name="connsiteY419" fmla="*/ 582384 h 582384"/>
                  <a:gd name="connsiteX420" fmla="*/ 590804 w 3888921"/>
                  <a:gd name="connsiteY420" fmla="*/ 582384 h 582384"/>
                  <a:gd name="connsiteX421" fmla="*/ 537239 w 3888921"/>
                  <a:gd name="connsiteY421" fmla="*/ 582384 h 582384"/>
                  <a:gd name="connsiteX422" fmla="*/ 522320 w 3888921"/>
                  <a:gd name="connsiteY422" fmla="*/ 582384 h 582384"/>
                  <a:gd name="connsiteX423" fmla="*/ 502348 w 3888921"/>
                  <a:gd name="connsiteY423" fmla="*/ 582384 h 582384"/>
                  <a:gd name="connsiteX424" fmla="*/ 458444 w 3888921"/>
                  <a:gd name="connsiteY424" fmla="*/ 582384 h 582384"/>
                  <a:gd name="connsiteX425" fmla="*/ 433864 w 3888921"/>
                  <a:gd name="connsiteY425" fmla="*/ 582384 h 582384"/>
                  <a:gd name="connsiteX426" fmla="*/ 423554 w 3888921"/>
                  <a:gd name="connsiteY426" fmla="*/ 582384 h 582384"/>
                  <a:gd name="connsiteX427" fmla="*/ 378405 w 3888921"/>
                  <a:gd name="connsiteY427" fmla="*/ 582384 h 582384"/>
                  <a:gd name="connsiteX428" fmla="*/ 369989 w 3888921"/>
                  <a:gd name="connsiteY428" fmla="*/ 582384 h 582384"/>
                  <a:gd name="connsiteX429" fmla="*/ 355070 w 3888921"/>
                  <a:gd name="connsiteY429" fmla="*/ 582384 h 582384"/>
                  <a:gd name="connsiteX430" fmla="*/ 309921 w 3888921"/>
                  <a:gd name="connsiteY430" fmla="*/ 582384 h 582384"/>
                  <a:gd name="connsiteX431" fmla="*/ 299611 w 3888921"/>
                  <a:gd name="connsiteY431" fmla="*/ 582384 h 582384"/>
                  <a:gd name="connsiteX432" fmla="*/ 291194 w 3888921"/>
                  <a:gd name="connsiteY432" fmla="*/ 582384 h 582384"/>
                  <a:gd name="connsiteX433" fmla="*/ 246045 w 3888921"/>
                  <a:gd name="connsiteY433" fmla="*/ 582384 h 582384"/>
                  <a:gd name="connsiteX434" fmla="*/ 231126 w 3888921"/>
                  <a:gd name="connsiteY434" fmla="*/ 582384 h 582384"/>
                  <a:gd name="connsiteX435" fmla="*/ 211155 w 3888921"/>
                  <a:gd name="connsiteY435" fmla="*/ 582384 h 582384"/>
                  <a:gd name="connsiteX436" fmla="*/ 167250 w 3888921"/>
                  <a:gd name="connsiteY436" fmla="*/ 582384 h 582384"/>
                  <a:gd name="connsiteX437" fmla="*/ 142671 w 3888921"/>
                  <a:gd name="connsiteY437" fmla="*/ 582384 h 582384"/>
                  <a:gd name="connsiteX438" fmla="*/ 132360 w 3888921"/>
                  <a:gd name="connsiteY438" fmla="*/ 582384 h 582384"/>
                  <a:gd name="connsiteX439" fmla="*/ 78795 w 3888921"/>
                  <a:gd name="connsiteY439" fmla="*/ 582384 h 582384"/>
                  <a:gd name="connsiteX440" fmla="*/ 63876 w 3888921"/>
                  <a:gd name="connsiteY440" fmla="*/ 582384 h 582384"/>
                  <a:gd name="connsiteX441" fmla="*/ 0 w 3888921"/>
                  <a:gd name="connsiteY441" fmla="*/ 582384 h 582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Lst>
                <a:rect l="l" t="t" r="r" b="b"/>
                <a:pathLst>
                  <a:path w="3888921" h="582384">
                    <a:moveTo>
                      <a:pt x="145596" y="0"/>
                    </a:moveTo>
                    <a:lnTo>
                      <a:pt x="209472" y="0"/>
                    </a:lnTo>
                    <a:lnTo>
                      <a:pt x="224391" y="0"/>
                    </a:lnTo>
                    <a:lnTo>
                      <a:pt x="277956" y="0"/>
                    </a:lnTo>
                    <a:lnTo>
                      <a:pt x="288267" y="0"/>
                    </a:lnTo>
                    <a:lnTo>
                      <a:pt x="312846" y="0"/>
                    </a:lnTo>
                    <a:lnTo>
                      <a:pt x="356751" y="0"/>
                    </a:lnTo>
                    <a:lnTo>
                      <a:pt x="376723" y="0"/>
                    </a:lnTo>
                    <a:lnTo>
                      <a:pt x="391641" y="0"/>
                    </a:lnTo>
                    <a:lnTo>
                      <a:pt x="436790" y="0"/>
                    </a:lnTo>
                    <a:lnTo>
                      <a:pt x="445206" y="0"/>
                    </a:lnTo>
                    <a:lnTo>
                      <a:pt x="455517" y="0"/>
                    </a:lnTo>
                    <a:lnTo>
                      <a:pt x="500666" y="0"/>
                    </a:lnTo>
                    <a:lnTo>
                      <a:pt x="515584" y="0"/>
                    </a:lnTo>
                    <a:lnTo>
                      <a:pt x="524001" y="0"/>
                    </a:lnTo>
                    <a:lnTo>
                      <a:pt x="569150" y="0"/>
                    </a:lnTo>
                    <a:lnTo>
                      <a:pt x="579460" y="0"/>
                    </a:lnTo>
                    <a:lnTo>
                      <a:pt x="604040" y="0"/>
                    </a:lnTo>
                    <a:lnTo>
                      <a:pt x="647944" y="0"/>
                    </a:lnTo>
                    <a:lnTo>
                      <a:pt x="667916" y="0"/>
                    </a:lnTo>
                    <a:lnTo>
                      <a:pt x="682835" y="0"/>
                    </a:lnTo>
                    <a:lnTo>
                      <a:pt x="736400" y="0"/>
                    </a:lnTo>
                    <a:lnTo>
                      <a:pt x="746711" y="0"/>
                    </a:lnTo>
                    <a:lnTo>
                      <a:pt x="780924" y="0"/>
                    </a:lnTo>
                    <a:lnTo>
                      <a:pt x="815195" y="0"/>
                    </a:lnTo>
                    <a:lnTo>
                      <a:pt x="844800" y="0"/>
                    </a:lnTo>
                    <a:lnTo>
                      <a:pt x="859719" y="0"/>
                    </a:lnTo>
                    <a:lnTo>
                      <a:pt x="913284" y="0"/>
                    </a:lnTo>
                    <a:lnTo>
                      <a:pt x="923595" y="0"/>
                    </a:lnTo>
                    <a:lnTo>
                      <a:pt x="948174" y="0"/>
                    </a:lnTo>
                    <a:lnTo>
                      <a:pt x="992079" y="0"/>
                    </a:lnTo>
                    <a:lnTo>
                      <a:pt x="1012050" y="0"/>
                    </a:lnTo>
                    <a:lnTo>
                      <a:pt x="1026969" y="0"/>
                    </a:lnTo>
                    <a:lnTo>
                      <a:pt x="1042662" y="0"/>
                    </a:lnTo>
                    <a:lnTo>
                      <a:pt x="1072118" y="0"/>
                    </a:lnTo>
                    <a:lnTo>
                      <a:pt x="1080534" y="0"/>
                    </a:lnTo>
                    <a:lnTo>
                      <a:pt x="1090845" y="0"/>
                    </a:lnTo>
                    <a:lnTo>
                      <a:pt x="1106538" y="0"/>
                    </a:lnTo>
                    <a:lnTo>
                      <a:pt x="1121457" y="0"/>
                    </a:lnTo>
                    <a:lnTo>
                      <a:pt x="1135994" y="0"/>
                    </a:lnTo>
                    <a:lnTo>
                      <a:pt x="1150912" y="0"/>
                    </a:lnTo>
                    <a:lnTo>
                      <a:pt x="1159329" y="0"/>
                    </a:lnTo>
                    <a:lnTo>
                      <a:pt x="1175022" y="0"/>
                    </a:lnTo>
                    <a:lnTo>
                      <a:pt x="1185333" y="0"/>
                    </a:lnTo>
                    <a:lnTo>
                      <a:pt x="1204478" y="0"/>
                    </a:lnTo>
                    <a:lnTo>
                      <a:pt x="1209912" y="0"/>
                    </a:lnTo>
                    <a:lnTo>
                      <a:pt x="1214789" y="0"/>
                    </a:lnTo>
                    <a:lnTo>
                      <a:pt x="1239368" y="0"/>
                    </a:lnTo>
                    <a:lnTo>
                      <a:pt x="1253817" y="0"/>
                    </a:lnTo>
                    <a:lnTo>
                      <a:pt x="1273788" y="0"/>
                    </a:lnTo>
                    <a:lnTo>
                      <a:pt x="1283272" y="0"/>
                    </a:lnTo>
                    <a:lnTo>
                      <a:pt x="1288707" y="0"/>
                    </a:lnTo>
                    <a:lnTo>
                      <a:pt x="1303244" y="0"/>
                    </a:lnTo>
                    <a:lnTo>
                      <a:pt x="1318163" y="0"/>
                    </a:lnTo>
                    <a:lnTo>
                      <a:pt x="1333856" y="0"/>
                    </a:lnTo>
                    <a:lnTo>
                      <a:pt x="1342272" y="0"/>
                    </a:lnTo>
                    <a:lnTo>
                      <a:pt x="1352583" y="0"/>
                    </a:lnTo>
                    <a:lnTo>
                      <a:pt x="1371728" y="0"/>
                    </a:lnTo>
                    <a:lnTo>
                      <a:pt x="1382039" y="0"/>
                    </a:lnTo>
                    <a:lnTo>
                      <a:pt x="1397732" y="0"/>
                    </a:lnTo>
                    <a:lnTo>
                      <a:pt x="1412650" y="0"/>
                    </a:lnTo>
                    <a:lnTo>
                      <a:pt x="1421067" y="0"/>
                    </a:lnTo>
                    <a:lnTo>
                      <a:pt x="1450523" y="0"/>
                    </a:lnTo>
                    <a:lnTo>
                      <a:pt x="1466215" y="0"/>
                    </a:lnTo>
                    <a:lnTo>
                      <a:pt x="1476526" y="0"/>
                    </a:lnTo>
                    <a:lnTo>
                      <a:pt x="1501106" y="0"/>
                    </a:lnTo>
                    <a:lnTo>
                      <a:pt x="1545010" y="0"/>
                    </a:lnTo>
                    <a:lnTo>
                      <a:pt x="1564982" y="0"/>
                    </a:lnTo>
                    <a:lnTo>
                      <a:pt x="1579901" y="0"/>
                    </a:lnTo>
                    <a:lnTo>
                      <a:pt x="1633466" y="0"/>
                    </a:lnTo>
                    <a:lnTo>
                      <a:pt x="1643777" y="0"/>
                    </a:lnTo>
                    <a:lnTo>
                      <a:pt x="1677990" y="0"/>
                    </a:lnTo>
                    <a:lnTo>
                      <a:pt x="1712261" y="0"/>
                    </a:lnTo>
                    <a:lnTo>
                      <a:pt x="1741866" y="0"/>
                    </a:lnTo>
                    <a:lnTo>
                      <a:pt x="1756785" y="0"/>
                    </a:lnTo>
                    <a:lnTo>
                      <a:pt x="1810350" y="0"/>
                    </a:lnTo>
                    <a:lnTo>
                      <a:pt x="1820661" y="0"/>
                    </a:lnTo>
                    <a:lnTo>
                      <a:pt x="1845240" y="0"/>
                    </a:lnTo>
                    <a:lnTo>
                      <a:pt x="1889145" y="0"/>
                    </a:lnTo>
                    <a:lnTo>
                      <a:pt x="1909116" y="0"/>
                    </a:lnTo>
                    <a:lnTo>
                      <a:pt x="1924035" y="0"/>
                    </a:lnTo>
                    <a:lnTo>
                      <a:pt x="1969183" y="0"/>
                    </a:lnTo>
                    <a:lnTo>
                      <a:pt x="1977600" y="0"/>
                    </a:lnTo>
                    <a:lnTo>
                      <a:pt x="1987911" y="0"/>
                    </a:lnTo>
                    <a:lnTo>
                      <a:pt x="2033059" y="0"/>
                    </a:lnTo>
                    <a:lnTo>
                      <a:pt x="2047978" y="0"/>
                    </a:lnTo>
                    <a:lnTo>
                      <a:pt x="2056395" y="0"/>
                    </a:lnTo>
                    <a:lnTo>
                      <a:pt x="2078052" y="0"/>
                    </a:lnTo>
                    <a:lnTo>
                      <a:pt x="2101544" y="0"/>
                    </a:lnTo>
                    <a:lnTo>
                      <a:pt x="2111854" y="0"/>
                    </a:lnTo>
                    <a:lnTo>
                      <a:pt x="2136434" y="0"/>
                    </a:lnTo>
                    <a:lnTo>
                      <a:pt x="2141928" y="0"/>
                    </a:lnTo>
                    <a:lnTo>
                      <a:pt x="2156847" y="0"/>
                    </a:lnTo>
                    <a:lnTo>
                      <a:pt x="2180338" y="0"/>
                    </a:lnTo>
                    <a:lnTo>
                      <a:pt x="2200310" y="0"/>
                    </a:lnTo>
                    <a:lnTo>
                      <a:pt x="2210412" y="0"/>
                    </a:lnTo>
                    <a:lnTo>
                      <a:pt x="2215228" y="0"/>
                    </a:lnTo>
                    <a:lnTo>
                      <a:pt x="2220723" y="0"/>
                    </a:lnTo>
                    <a:lnTo>
                      <a:pt x="2245302" y="0"/>
                    </a:lnTo>
                    <a:lnTo>
                      <a:pt x="2268794" y="0"/>
                    </a:lnTo>
                    <a:lnTo>
                      <a:pt x="2279104" y="0"/>
                    </a:lnTo>
                    <a:lnTo>
                      <a:pt x="2289207" y="0"/>
                    </a:lnTo>
                    <a:lnTo>
                      <a:pt x="2309179" y="0"/>
                    </a:lnTo>
                    <a:lnTo>
                      <a:pt x="2324097" y="0"/>
                    </a:lnTo>
                    <a:lnTo>
                      <a:pt x="2347589" y="0"/>
                    </a:lnTo>
                    <a:lnTo>
                      <a:pt x="2369246" y="0"/>
                    </a:lnTo>
                    <a:lnTo>
                      <a:pt x="2377662" y="0"/>
                    </a:lnTo>
                    <a:lnTo>
                      <a:pt x="2387973" y="0"/>
                    </a:lnTo>
                    <a:lnTo>
                      <a:pt x="2433122" y="0"/>
                    </a:lnTo>
                    <a:lnTo>
                      <a:pt x="2448040" y="0"/>
                    </a:lnTo>
                    <a:lnTo>
                      <a:pt x="2456457" y="0"/>
                    </a:lnTo>
                    <a:lnTo>
                      <a:pt x="2501605" y="0"/>
                    </a:lnTo>
                    <a:lnTo>
                      <a:pt x="2511917" y="0"/>
                    </a:lnTo>
                    <a:lnTo>
                      <a:pt x="2536496" y="0"/>
                    </a:lnTo>
                    <a:lnTo>
                      <a:pt x="2580400" y="0"/>
                    </a:lnTo>
                    <a:lnTo>
                      <a:pt x="2600372" y="0"/>
                    </a:lnTo>
                    <a:lnTo>
                      <a:pt x="2615291" y="0"/>
                    </a:lnTo>
                    <a:lnTo>
                      <a:pt x="2668856" y="0"/>
                    </a:lnTo>
                    <a:lnTo>
                      <a:pt x="2679167" y="0"/>
                    </a:lnTo>
                    <a:lnTo>
                      <a:pt x="2713380" y="0"/>
                    </a:lnTo>
                    <a:lnTo>
                      <a:pt x="2747650" y="0"/>
                    </a:lnTo>
                    <a:lnTo>
                      <a:pt x="2777256" y="0"/>
                    </a:lnTo>
                    <a:lnTo>
                      <a:pt x="2792175" y="0"/>
                    </a:lnTo>
                    <a:lnTo>
                      <a:pt x="2845740" y="0"/>
                    </a:lnTo>
                    <a:lnTo>
                      <a:pt x="2856051" y="0"/>
                    </a:lnTo>
                    <a:lnTo>
                      <a:pt x="2858976" y="0"/>
                    </a:lnTo>
                    <a:lnTo>
                      <a:pt x="2880630" y="0"/>
                    </a:lnTo>
                    <a:lnTo>
                      <a:pt x="2922852" y="0"/>
                    </a:lnTo>
                    <a:lnTo>
                      <a:pt x="2924535" y="0"/>
                    </a:lnTo>
                    <a:lnTo>
                      <a:pt x="2937771" y="0"/>
                    </a:lnTo>
                    <a:lnTo>
                      <a:pt x="2944506" y="0"/>
                    </a:lnTo>
                    <a:lnTo>
                      <a:pt x="2959425" y="0"/>
                    </a:lnTo>
                    <a:lnTo>
                      <a:pt x="2975118" y="0"/>
                    </a:lnTo>
                    <a:lnTo>
                      <a:pt x="2991336" y="0"/>
                    </a:lnTo>
                    <a:lnTo>
                      <a:pt x="3001647" y="0"/>
                    </a:lnTo>
                    <a:lnTo>
                      <a:pt x="3004574" y="0"/>
                    </a:lnTo>
                    <a:lnTo>
                      <a:pt x="3012990" y="0"/>
                    </a:lnTo>
                    <a:lnTo>
                      <a:pt x="3023301" y="0"/>
                    </a:lnTo>
                    <a:lnTo>
                      <a:pt x="3026226" y="0"/>
                    </a:lnTo>
                    <a:lnTo>
                      <a:pt x="3038994" y="0"/>
                    </a:lnTo>
                    <a:lnTo>
                      <a:pt x="3053913" y="0"/>
                    </a:lnTo>
                    <a:lnTo>
                      <a:pt x="3068450" y="0"/>
                    </a:lnTo>
                    <a:lnTo>
                      <a:pt x="3070131" y="0"/>
                    </a:lnTo>
                    <a:lnTo>
                      <a:pt x="3083368" y="0"/>
                    </a:lnTo>
                    <a:lnTo>
                      <a:pt x="3090102" y="0"/>
                    </a:lnTo>
                    <a:lnTo>
                      <a:pt x="3091785" y="0"/>
                    </a:lnTo>
                    <a:lnTo>
                      <a:pt x="3105021" y="0"/>
                    </a:lnTo>
                    <a:lnTo>
                      <a:pt x="3107478" y="0"/>
                    </a:lnTo>
                    <a:lnTo>
                      <a:pt x="3117789" y="0"/>
                    </a:lnTo>
                    <a:lnTo>
                      <a:pt x="3136934" y="0"/>
                    </a:lnTo>
                    <a:lnTo>
                      <a:pt x="3142368" y="0"/>
                    </a:lnTo>
                    <a:lnTo>
                      <a:pt x="3147244" y="0"/>
                    </a:lnTo>
                    <a:lnTo>
                      <a:pt x="3150170" y="0"/>
                    </a:lnTo>
                    <a:lnTo>
                      <a:pt x="3158586" y="0"/>
                    </a:lnTo>
                    <a:lnTo>
                      <a:pt x="3168897" y="0"/>
                    </a:lnTo>
                    <a:lnTo>
                      <a:pt x="3171824" y="0"/>
                    </a:lnTo>
                    <a:lnTo>
                      <a:pt x="3186273" y="0"/>
                    </a:lnTo>
                    <a:lnTo>
                      <a:pt x="3206244" y="0"/>
                    </a:lnTo>
                    <a:lnTo>
                      <a:pt x="3214046" y="0"/>
                    </a:lnTo>
                    <a:lnTo>
                      <a:pt x="3215728" y="0"/>
                    </a:lnTo>
                    <a:lnTo>
                      <a:pt x="3221163" y="0"/>
                    </a:lnTo>
                    <a:lnTo>
                      <a:pt x="3228964" y="0"/>
                    </a:lnTo>
                    <a:lnTo>
                      <a:pt x="3235700" y="0"/>
                    </a:lnTo>
                    <a:lnTo>
                      <a:pt x="3237381" y="0"/>
                    </a:lnTo>
                    <a:lnTo>
                      <a:pt x="3250618" y="0"/>
                    </a:lnTo>
                    <a:lnTo>
                      <a:pt x="3266311" y="0"/>
                    </a:lnTo>
                    <a:lnTo>
                      <a:pt x="3274728" y="0"/>
                    </a:lnTo>
                    <a:lnTo>
                      <a:pt x="3282529" y="0"/>
                    </a:lnTo>
                    <a:lnTo>
                      <a:pt x="3285039" y="0"/>
                    </a:lnTo>
                    <a:lnTo>
                      <a:pt x="3292840" y="0"/>
                    </a:lnTo>
                    <a:lnTo>
                      <a:pt x="3304184" y="0"/>
                    </a:lnTo>
                    <a:lnTo>
                      <a:pt x="3314495" y="0"/>
                    </a:lnTo>
                    <a:lnTo>
                      <a:pt x="3317420" y="0"/>
                    </a:lnTo>
                    <a:lnTo>
                      <a:pt x="3330188" y="0"/>
                    </a:lnTo>
                    <a:lnTo>
                      <a:pt x="3345106" y="0"/>
                    </a:lnTo>
                    <a:lnTo>
                      <a:pt x="3353523" y="0"/>
                    </a:lnTo>
                    <a:lnTo>
                      <a:pt x="3361324" y="0"/>
                    </a:lnTo>
                    <a:lnTo>
                      <a:pt x="3381296" y="0"/>
                    </a:lnTo>
                    <a:lnTo>
                      <a:pt x="3382978" y="0"/>
                    </a:lnTo>
                    <a:lnTo>
                      <a:pt x="3396214" y="0"/>
                    </a:lnTo>
                    <a:lnTo>
                      <a:pt x="3398671" y="0"/>
                    </a:lnTo>
                    <a:lnTo>
                      <a:pt x="3408982" y="0"/>
                    </a:lnTo>
                    <a:lnTo>
                      <a:pt x="3433561" y="0"/>
                    </a:lnTo>
                    <a:lnTo>
                      <a:pt x="3449780" y="0"/>
                    </a:lnTo>
                    <a:lnTo>
                      <a:pt x="3460090" y="0"/>
                    </a:lnTo>
                    <a:lnTo>
                      <a:pt x="3477466" y="0"/>
                    </a:lnTo>
                    <a:lnTo>
                      <a:pt x="3494304" y="0"/>
                    </a:lnTo>
                    <a:lnTo>
                      <a:pt x="3497437" y="0"/>
                    </a:lnTo>
                    <a:lnTo>
                      <a:pt x="3512356" y="0"/>
                    </a:lnTo>
                    <a:lnTo>
                      <a:pt x="3528574" y="0"/>
                    </a:lnTo>
                    <a:lnTo>
                      <a:pt x="3558180" y="0"/>
                    </a:lnTo>
                    <a:lnTo>
                      <a:pt x="3565921" y="0"/>
                    </a:lnTo>
                    <a:lnTo>
                      <a:pt x="3573099" y="0"/>
                    </a:lnTo>
                    <a:lnTo>
                      <a:pt x="3576232" y="0"/>
                    </a:lnTo>
                    <a:lnTo>
                      <a:pt x="3610446" y="0"/>
                    </a:lnTo>
                    <a:lnTo>
                      <a:pt x="3626664" y="0"/>
                    </a:lnTo>
                    <a:lnTo>
                      <a:pt x="3636975" y="0"/>
                    </a:lnTo>
                    <a:lnTo>
                      <a:pt x="3644716" y="0"/>
                    </a:lnTo>
                    <a:lnTo>
                      <a:pt x="3661554" y="0"/>
                    </a:lnTo>
                    <a:lnTo>
                      <a:pt x="3674322" y="0"/>
                    </a:lnTo>
                    <a:lnTo>
                      <a:pt x="3689241" y="0"/>
                    </a:lnTo>
                    <a:lnTo>
                      <a:pt x="3705459" y="0"/>
                    </a:lnTo>
                    <a:lnTo>
                      <a:pt x="3725430" y="0"/>
                    </a:lnTo>
                    <a:lnTo>
                      <a:pt x="3740349" y="0"/>
                    </a:lnTo>
                    <a:lnTo>
                      <a:pt x="3742806" y="0"/>
                    </a:lnTo>
                    <a:lnTo>
                      <a:pt x="3753117" y="0"/>
                    </a:lnTo>
                    <a:lnTo>
                      <a:pt x="3756042" y="0"/>
                    </a:lnTo>
                    <a:lnTo>
                      <a:pt x="3777696" y="0"/>
                    </a:lnTo>
                    <a:lnTo>
                      <a:pt x="3785497" y="0"/>
                    </a:lnTo>
                    <a:lnTo>
                      <a:pt x="3793914" y="0"/>
                    </a:lnTo>
                    <a:lnTo>
                      <a:pt x="3804225" y="0"/>
                    </a:lnTo>
                    <a:lnTo>
                      <a:pt x="3819918" y="0"/>
                    </a:lnTo>
                    <a:lnTo>
                      <a:pt x="3821601" y="0"/>
                    </a:lnTo>
                    <a:lnTo>
                      <a:pt x="3834837" y="0"/>
                    </a:lnTo>
                    <a:lnTo>
                      <a:pt x="3841572" y="0"/>
                    </a:lnTo>
                    <a:lnTo>
                      <a:pt x="3849373" y="0"/>
                    </a:lnTo>
                    <a:lnTo>
                      <a:pt x="3856491" y="0"/>
                    </a:lnTo>
                    <a:lnTo>
                      <a:pt x="3864292" y="0"/>
                    </a:lnTo>
                    <a:lnTo>
                      <a:pt x="3872709" y="0"/>
                    </a:lnTo>
                    <a:lnTo>
                      <a:pt x="3888402" y="0"/>
                    </a:lnTo>
                    <a:lnTo>
                      <a:pt x="3888921" y="0"/>
                    </a:lnTo>
                    <a:lnTo>
                      <a:pt x="3743325" y="582384"/>
                    </a:lnTo>
                    <a:lnTo>
                      <a:pt x="3742806" y="582384"/>
                    </a:lnTo>
                    <a:lnTo>
                      <a:pt x="3727113" y="582384"/>
                    </a:lnTo>
                    <a:lnTo>
                      <a:pt x="3718696" y="582384"/>
                    </a:lnTo>
                    <a:lnTo>
                      <a:pt x="3710895" y="582384"/>
                    </a:lnTo>
                    <a:lnTo>
                      <a:pt x="3703777" y="582384"/>
                    </a:lnTo>
                    <a:lnTo>
                      <a:pt x="3695976" y="582384"/>
                    </a:lnTo>
                    <a:lnTo>
                      <a:pt x="3689241" y="582384"/>
                    </a:lnTo>
                    <a:lnTo>
                      <a:pt x="3676005" y="582384"/>
                    </a:lnTo>
                    <a:lnTo>
                      <a:pt x="3674322" y="582384"/>
                    </a:lnTo>
                    <a:lnTo>
                      <a:pt x="3658629" y="582384"/>
                    </a:lnTo>
                    <a:lnTo>
                      <a:pt x="3648318" y="582384"/>
                    </a:lnTo>
                    <a:lnTo>
                      <a:pt x="3639901" y="582384"/>
                    </a:lnTo>
                    <a:lnTo>
                      <a:pt x="3632100" y="582384"/>
                    </a:lnTo>
                    <a:lnTo>
                      <a:pt x="3610446" y="582384"/>
                    </a:lnTo>
                    <a:lnTo>
                      <a:pt x="3607521" y="582384"/>
                    </a:lnTo>
                    <a:lnTo>
                      <a:pt x="3597210" y="582384"/>
                    </a:lnTo>
                    <a:lnTo>
                      <a:pt x="3594753" y="582384"/>
                    </a:lnTo>
                    <a:lnTo>
                      <a:pt x="3579834" y="582384"/>
                    </a:lnTo>
                    <a:lnTo>
                      <a:pt x="3559863" y="582384"/>
                    </a:lnTo>
                    <a:lnTo>
                      <a:pt x="3543645" y="582384"/>
                    </a:lnTo>
                    <a:lnTo>
                      <a:pt x="3528726" y="582384"/>
                    </a:lnTo>
                    <a:lnTo>
                      <a:pt x="3515958" y="582384"/>
                    </a:lnTo>
                    <a:lnTo>
                      <a:pt x="3499120" y="582384"/>
                    </a:lnTo>
                    <a:lnTo>
                      <a:pt x="3491379" y="582384"/>
                    </a:lnTo>
                    <a:lnTo>
                      <a:pt x="3481068" y="582384"/>
                    </a:lnTo>
                    <a:lnTo>
                      <a:pt x="3464850" y="582384"/>
                    </a:lnTo>
                    <a:lnTo>
                      <a:pt x="3430636" y="582384"/>
                    </a:lnTo>
                    <a:lnTo>
                      <a:pt x="3427503" y="582384"/>
                    </a:lnTo>
                    <a:lnTo>
                      <a:pt x="3420325" y="582384"/>
                    </a:lnTo>
                    <a:lnTo>
                      <a:pt x="3412584" y="582384"/>
                    </a:lnTo>
                    <a:lnTo>
                      <a:pt x="3382978" y="582384"/>
                    </a:lnTo>
                    <a:lnTo>
                      <a:pt x="3366760" y="582384"/>
                    </a:lnTo>
                    <a:lnTo>
                      <a:pt x="3351842" y="582384"/>
                    </a:lnTo>
                    <a:lnTo>
                      <a:pt x="3348708" y="582384"/>
                    </a:lnTo>
                    <a:lnTo>
                      <a:pt x="3331870" y="582384"/>
                    </a:lnTo>
                    <a:lnTo>
                      <a:pt x="3314495" y="582384"/>
                    </a:lnTo>
                    <a:lnTo>
                      <a:pt x="3304184" y="582384"/>
                    </a:lnTo>
                    <a:lnTo>
                      <a:pt x="3287966" y="582384"/>
                    </a:lnTo>
                    <a:lnTo>
                      <a:pt x="3263386" y="582384"/>
                    </a:lnTo>
                    <a:lnTo>
                      <a:pt x="3253075" y="582384"/>
                    </a:lnTo>
                    <a:lnTo>
                      <a:pt x="3250618" y="582384"/>
                    </a:lnTo>
                    <a:lnTo>
                      <a:pt x="3237383" y="582384"/>
                    </a:lnTo>
                    <a:lnTo>
                      <a:pt x="3235700" y="582384"/>
                    </a:lnTo>
                    <a:lnTo>
                      <a:pt x="3215728" y="582384"/>
                    </a:lnTo>
                    <a:lnTo>
                      <a:pt x="3207927" y="582384"/>
                    </a:lnTo>
                    <a:lnTo>
                      <a:pt x="3199510" y="582384"/>
                    </a:lnTo>
                    <a:lnTo>
                      <a:pt x="3184592" y="582384"/>
                    </a:lnTo>
                    <a:lnTo>
                      <a:pt x="3171824" y="582384"/>
                    </a:lnTo>
                    <a:lnTo>
                      <a:pt x="3168898" y="582384"/>
                    </a:lnTo>
                    <a:lnTo>
                      <a:pt x="3158588" y="582384"/>
                    </a:lnTo>
                    <a:lnTo>
                      <a:pt x="3147244" y="582384"/>
                    </a:lnTo>
                    <a:lnTo>
                      <a:pt x="3139443" y="582384"/>
                    </a:lnTo>
                    <a:lnTo>
                      <a:pt x="3136934" y="582384"/>
                    </a:lnTo>
                    <a:lnTo>
                      <a:pt x="3129132" y="582384"/>
                    </a:lnTo>
                    <a:lnTo>
                      <a:pt x="3120716" y="582384"/>
                    </a:lnTo>
                    <a:lnTo>
                      <a:pt x="3105023" y="582384"/>
                    </a:lnTo>
                    <a:lnTo>
                      <a:pt x="3091785" y="582384"/>
                    </a:lnTo>
                    <a:lnTo>
                      <a:pt x="3090104" y="582384"/>
                    </a:lnTo>
                    <a:lnTo>
                      <a:pt x="3083368" y="582384"/>
                    </a:lnTo>
                    <a:lnTo>
                      <a:pt x="3075567" y="582384"/>
                    </a:lnTo>
                    <a:lnTo>
                      <a:pt x="3070132" y="582384"/>
                    </a:lnTo>
                    <a:lnTo>
                      <a:pt x="3068450" y="582384"/>
                    </a:lnTo>
                    <a:lnTo>
                      <a:pt x="3060648" y="582384"/>
                    </a:lnTo>
                    <a:lnTo>
                      <a:pt x="3040677" y="582384"/>
                    </a:lnTo>
                    <a:lnTo>
                      <a:pt x="3026228" y="582384"/>
                    </a:lnTo>
                    <a:lnTo>
                      <a:pt x="3023301" y="582384"/>
                    </a:lnTo>
                    <a:lnTo>
                      <a:pt x="3012990" y="582384"/>
                    </a:lnTo>
                    <a:lnTo>
                      <a:pt x="3004574" y="582384"/>
                    </a:lnTo>
                    <a:lnTo>
                      <a:pt x="3001648" y="582384"/>
                    </a:lnTo>
                    <a:lnTo>
                      <a:pt x="2996772" y="582384"/>
                    </a:lnTo>
                    <a:lnTo>
                      <a:pt x="2991338" y="582384"/>
                    </a:lnTo>
                    <a:lnTo>
                      <a:pt x="2972193" y="582384"/>
                    </a:lnTo>
                    <a:lnTo>
                      <a:pt x="2961882" y="582384"/>
                    </a:lnTo>
                    <a:lnTo>
                      <a:pt x="2959425" y="582384"/>
                    </a:lnTo>
                    <a:lnTo>
                      <a:pt x="2946189" y="582384"/>
                    </a:lnTo>
                    <a:lnTo>
                      <a:pt x="2944506" y="582384"/>
                    </a:lnTo>
                    <a:lnTo>
                      <a:pt x="2937772" y="582384"/>
                    </a:lnTo>
                    <a:lnTo>
                      <a:pt x="2924535" y="582384"/>
                    </a:lnTo>
                    <a:lnTo>
                      <a:pt x="2922853" y="582384"/>
                    </a:lnTo>
                    <a:lnTo>
                      <a:pt x="2908317" y="582384"/>
                    </a:lnTo>
                    <a:lnTo>
                      <a:pt x="2893398" y="582384"/>
                    </a:lnTo>
                    <a:lnTo>
                      <a:pt x="2880630" y="582384"/>
                    </a:lnTo>
                    <a:lnTo>
                      <a:pt x="2877705" y="582384"/>
                    </a:lnTo>
                    <a:lnTo>
                      <a:pt x="2867394" y="582384"/>
                    </a:lnTo>
                    <a:lnTo>
                      <a:pt x="2858977" y="582384"/>
                    </a:lnTo>
                    <a:lnTo>
                      <a:pt x="2856051" y="582384"/>
                    </a:lnTo>
                    <a:lnTo>
                      <a:pt x="2845740" y="582384"/>
                    </a:lnTo>
                    <a:lnTo>
                      <a:pt x="2829522" y="582384"/>
                    </a:lnTo>
                    <a:lnTo>
                      <a:pt x="2813829" y="582384"/>
                    </a:lnTo>
                    <a:lnTo>
                      <a:pt x="2798910" y="582384"/>
                    </a:lnTo>
                    <a:lnTo>
                      <a:pt x="2792175" y="582384"/>
                    </a:lnTo>
                    <a:lnTo>
                      <a:pt x="2778939" y="582384"/>
                    </a:lnTo>
                    <a:lnTo>
                      <a:pt x="2777256" y="582384"/>
                    </a:lnTo>
                    <a:lnTo>
                      <a:pt x="2735034" y="582384"/>
                    </a:lnTo>
                    <a:lnTo>
                      <a:pt x="2713380" y="582384"/>
                    </a:lnTo>
                    <a:lnTo>
                      <a:pt x="2710455" y="582384"/>
                    </a:lnTo>
                    <a:lnTo>
                      <a:pt x="2700144" y="582384"/>
                    </a:lnTo>
                    <a:lnTo>
                      <a:pt x="2646579" y="582384"/>
                    </a:lnTo>
                    <a:lnTo>
                      <a:pt x="2631660" y="582384"/>
                    </a:lnTo>
                    <a:lnTo>
                      <a:pt x="2602055" y="582384"/>
                    </a:lnTo>
                    <a:lnTo>
                      <a:pt x="2567784" y="582384"/>
                    </a:lnTo>
                    <a:lnTo>
                      <a:pt x="2533571" y="582384"/>
                    </a:lnTo>
                    <a:lnTo>
                      <a:pt x="2523260" y="582384"/>
                    </a:lnTo>
                    <a:lnTo>
                      <a:pt x="2469695" y="582384"/>
                    </a:lnTo>
                    <a:lnTo>
                      <a:pt x="2454776" y="582384"/>
                    </a:lnTo>
                    <a:lnTo>
                      <a:pt x="2434804" y="582384"/>
                    </a:lnTo>
                    <a:lnTo>
                      <a:pt x="2390900" y="582384"/>
                    </a:lnTo>
                    <a:lnTo>
                      <a:pt x="2366320" y="582384"/>
                    </a:lnTo>
                    <a:lnTo>
                      <a:pt x="2356010" y="582384"/>
                    </a:lnTo>
                    <a:lnTo>
                      <a:pt x="2310861" y="582384"/>
                    </a:lnTo>
                    <a:lnTo>
                      <a:pt x="2302444" y="582384"/>
                    </a:lnTo>
                    <a:lnTo>
                      <a:pt x="2287526" y="582384"/>
                    </a:lnTo>
                    <a:lnTo>
                      <a:pt x="2242377" y="582384"/>
                    </a:lnTo>
                    <a:lnTo>
                      <a:pt x="2232066" y="582384"/>
                    </a:lnTo>
                    <a:lnTo>
                      <a:pt x="2223650" y="582384"/>
                    </a:lnTo>
                    <a:lnTo>
                      <a:pt x="2201992" y="582384"/>
                    </a:lnTo>
                    <a:lnTo>
                      <a:pt x="2178501" y="582384"/>
                    </a:lnTo>
                    <a:lnTo>
                      <a:pt x="2163583" y="582384"/>
                    </a:lnTo>
                    <a:lnTo>
                      <a:pt x="2143611" y="582384"/>
                    </a:lnTo>
                    <a:lnTo>
                      <a:pt x="2133509" y="582384"/>
                    </a:lnTo>
                    <a:lnTo>
                      <a:pt x="2123198" y="582384"/>
                    </a:lnTo>
                    <a:lnTo>
                      <a:pt x="2099706" y="582384"/>
                    </a:lnTo>
                    <a:lnTo>
                      <a:pt x="2075127" y="582384"/>
                    </a:lnTo>
                    <a:lnTo>
                      <a:pt x="2069633" y="582384"/>
                    </a:lnTo>
                    <a:lnTo>
                      <a:pt x="2064816" y="582384"/>
                    </a:lnTo>
                    <a:lnTo>
                      <a:pt x="2054714" y="582384"/>
                    </a:lnTo>
                    <a:lnTo>
                      <a:pt x="2034742" y="582384"/>
                    </a:lnTo>
                    <a:lnTo>
                      <a:pt x="2011251" y="582384"/>
                    </a:lnTo>
                    <a:lnTo>
                      <a:pt x="1996332" y="582384"/>
                    </a:lnTo>
                    <a:lnTo>
                      <a:pt x="1990838" y="582384"/>
                    </a:lnTo>
                    <a:lnTo>
                      <a:pt x="1966258" y="582384"/>
                    </a:lnTo>
                    <a:lnTo>
                      <a:pt x="1955948" y="582384"/>
                    </a:lnTo>
                    <a:lnTo>
                      <a:pt x="1932456" y="582384"/>
                    </a:lnTo>
                    <a:lnTo>
                      <a:pt x="1910799" y="582384"/>
                    </a:lnTo>
                    <a:lnTo>
                      <a:pt x="1902382" y="582384"/>
                    </a:lnTo>
                    <a:lnTo>
                      <a:pt x="1887464" y="582384"/>
                    </a:lnTo>
                    <a:lnTo>
                      <a:pt x="1842315" y="582384"/>
                    </a:lnTo>
                    <a:lnTo>
                      <a:pt x="1832004" y="582384"/>
                    </a:lnTo>
                    <a:lnTo>
                      <a:pt x="1823588" y="582384"/>
                    </a:lnTo>
                    <a:lnTo>
                      <a:pt x="1778439" y="582384"/>
                    </a:lnTo>
                    <a:lnTo>
                      <a:pt x="1763520" y="582384"/>
                    </a:lnTo>
                    <a:lnTo>
                      <a:pt x="1743549" y="582384"/>
                    </a:lnTo>
                    <a:lnTo>
                      <a:pt x="1699644" y="582384"/>
                    </a:lnTo>
                    <a:lnTo>
                      <a:pt x="1675065" y="582384"/>
                    </a:lnTo>
                    <a:lnTo>
                      <a:pt x="1664754" y="582384"/>
                    </a:lnTo>
                    <a:lnTo>
                      <a:pt x="1611189" y="582384"/>
                    </a:lnTo>
                    <a:lnTo>
                      <a:pt x="1596270" y="582384"/>
                    </a:lnTo>
                    <a:lnTo>
                      <a:pt x="1566665" y="582384"/>
                    </a:lnTo>
                    <a:lnTo>
                      <a:pt x="1532394" y="582384"/>
                    </a:lnTo>
                    <a:lnTo>
                      <a:pt x="1498181" y="582384"/>
                    </a:lnTo>
                    <a:lnTo>
                      <a:pt x="1487870" y="582384"/>
                    </a:lnTo>
                    <a:lnTo>
                      <a:pt x="1434304" y="582384"/>
                    </a:lnTo>
                    <a:lnTo>
                      <a:pt x="1419386" y="582384"/>
                    </a:lnTo>
                    <a:lnTo>
                      <a:pt x="1399414" y="582384"/>
                    </a:lnTo>
                    <a:lnTo>
                      <a:pt x="1355510" y="582384"/>
                    </a:lnTo>
                    <a:lnTo>
                      <a:pt x="1330930" y="582384"/>
                    </a:lnTo>
                    <a:lnTo>
                      <a:pt x="1320620" y="582384"/>
                    </a:lnTo>
                    <a:lnTo>
                      <a:pt x="1304927" y="582384"/>
                    </a:lnTo>
                    <a:lnTo>
                      <a:pt x="1275471" y="582384"/>
                    </a:lnTo>
                    <a:lnTo>
                      <a:pt x="1267054" y="582384"/>
                    </a:lnTo>
                    <a:lnTo>
                      <a:pt x="1252135" y="582384"/>
                    </a:lnTo>
                    <a:lnTo>
                      <a:pt x="1236443" y="582384"/>
                    </a:lnTo>
                    <a:lnTo>
                      <a:pt x="1226132" y="582384"/>
                    </a:lnTo>
                    <a:lnTo>
                      <a:pt x="1206987" y="582384"/>
                    </a:lnTo>
                    <a:lnTo>
                      <a:pt x="1196676" y="582384"/>
                    </a:lnTo>
                    <a:lnTo>
                      <a:pt x="1188259" y="582384"/>
                    </a:lnTo>
                    <a:lnTo>
                      <a:pt x="1172567" y="582384"/>
                    </a:lnTo>
                    <a:lnTo>
                      <a:pt x="1157648" y="582384"/>
                    </a:lnTo>
                    <a:lnTo>
                      <a:pt x="1143111" y="582384"/>
                    </a:lnTo>
                    <a:lnTo>
                      <a:pt x="1137676" y="582384"/>
                    </a:lnTo>
                    <a:lnTo>
                      <a:pt x="1128192" y="582384"/>
                    </a:lnTo>
                    <a:lnTo>
                      <a:pt x="1108221" y="582384"/>
                    </a:lnTo>
                    <a:lnTo>
                      <a:pt x="1093772" y="582384"/>
                    </a:lnTo>
                    <a:lnTo>
                      <a:pt x="1069192" y="582384"/>
                    </a:lnTo>
                    <a:lnTo>
                      <a:pt x="1064316" y="582384"/>
                    </a:lnTo>
                    <a:lnTo>
                      <a:pt x="1058882" y="582384"/>
                    </a:lnTo>
                    <a:lnTo>
                      <a:pt x="1039737" y="582384"/>
                    </a:lnTo>
                    <a:lnTo>
                      <a:pt x="1029426" y="582384"/>
                    </a:lnTo>
                    <a:lnTo>
                      <a:pt x="1013733" y="582384"/>
                    </a:lnTo>
                    <a:lnTo>
                      <a:pt x="1005316" y="582384"/>
                    </a:lnTo>
                    <a:lnTo>
                      <a:pt x="990398" y="582384"/>
                    </a:lnTo>
                    <a:lnTo>
                      <a:pt x="975861" y="582384"/>
                    </a:lnTo>
                    <a:lnTo>
                      <a:pt x="960942" y="582384"/>
                    </a:lnTo>
                    <a:lnTo>
                      <a:pt x="945249" y="582384"/>
                    </a:lnTo>
                    <a:lnTo>
                      <a:pt x="934938" y="582384"/>
                    </a:lnTo>
                    <a:lnTo>
                      <a:pt x="926522" y="582384"/>
                    </a:lnTo>
                    <a:lnTo>
                      <a:pt x="897066" y="582384"/>
                    </a:lnTo>
                    <a:lnTo>
                      <a:pt x="881373" y="582384"/>
                    </a:lnTo>
                    <a:lnTo>
                      <a:pt x="866455" y="582384"/>
                    </a:lnTo>
                    <a:lnTo>
                      <a:pt x="846483" y="582384"/>
                    </a:lnTo>
                    <a:lnTo>
                      <a:pt x="802579" y="582384"/>
                    </a:lnTo>
                    <a:lnTo>
                      <a:pt x="777999" y="582384"/>
                    </a:lnTo>
                    <a:lnTo>
                      <a:pt x="767688" y="582384"/>
                    </a:lnTo>
                    <a:lnTo>
                      <a:pt x="714123" y="582384"/>
                    </a:lnTo>
                    <a:lnTo>
                      <a:pt x="699204" y="582384"/>
                    </a:lnTo>
                    <a:lnTo>
                      <a:pt x="669599" y="582384"/>
                    </a:lnTo>
                    <a:lnTo>
                      <a:pt x="635328" y="582384"/>
                    </a:lnTo>
                    <a:lnTo>
                      <a:pt x="601115" y="582384"/>
                    </a:lnTo>
                    <a:lnTo>
                      <a:pt x="590804" y="582384"/>
                    </a:lnTo>
                    <a:lnTo>
                      <a:pt x="537239" y="582384"/>
                    </a:lnTo>
                    <a:lnTo>
                      <a:pt x="522320" y="582384"/>
                    </a:lnTo>
                    <a:lnTo>
                      <a:pt x="502348" y="582384"/>
                    </a:lnTo>
                    <a:lnTo>
                      <a:pt x="458444" y="582384"/>
                    </a:lnTo>
                    <a:lnTo>
                      <a:pt x="433864" y="582384"/>
                    </a:lnTo>
                    <a:lnTo>
                      <a:pt x="423554" y="582384"/>
                    </a:lnTo>
                    <a:lnTo>
                      <a:pt x="378405" y="582384"/>
                    </a:lnTo>
                    <a:lnTo>
                      <a:pt x="369989" y="582384"/>
                    </a:lnTo>
                    <a:lnTo>
                      <a:pt x="355070" y="582384"/>
                    </a:lnTo>
                    <a:lnTo>
                      <a:pt x="309921" y="582384"/>
                    </a:lnTo>
                    <a:lnTo>
                      <a:pt x="299611" y="582384"/>
                    </a:lnTo>
                    <a:lnTo>
                      <a:pt x="291194" y="582384"/>
                    </a:lnTo>
                    <a:lnTo>
                      <a:pt x="246045" y="582384"/>
                    </a:lnTo>
                    <a:lnTo>
                      <a:pt x="231126" y="582384"/>
                    </a:lnTo>
                    <a:lnTo>
                      <a:pt x="211155" y="582384"/>
                    </a:lnTo>
                    <a:lnTo>
                      <a:pt x="167250" y="582384"/>
                    </a:lnTo>
                    <a:lnTo>
                      <a:pt x="142671" y="582384"/>
                    </a:lnTo>
                    <a:lnTo>
                      <a:pt x="132360" y="582384"/>
                    </a:lnTo>
                    <a:lnTo>
                      <a:pt x="78795" y="582384"/>
                    </a:lnTo>
                    <a:lnTo>
                      <a:pt x="63876" y="582384"/>
                    </a:lnTo>
                    <a:lnTo>
                      <a:pt x="0" y="582384"/>
                    </a:lnTo>
                    <a:close/>
                  </a:path>
                </a:pathLst>
              </a:custGeom>
              <a:solidFill>
                <a:schemeClr val="accent3">
                  <a:lumMod val="75000"/>
                </a:schemeClr>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grpSp>
            <p:nvGrpSpPr>
              <p:cNvPr id="112" name="组合 111"/>
              <p:cNvGrpSpPr/>
              <p:nvPr/>
            </p:nvGrpSpPr>
            <p:grpSpPr>
              <a:xfrm>
                <a:off x="806160" y="2046513"/>
                <a:ext cx="1417774" cy="723901"/>
                <a:chOff x="-391195" y="-1"/>
                <a:chExt cx="1697596" cy="866775"/>
              </a:xfrm>
            </p:grpSpPr>
            <p:sp>
              <p:nvSpPr>
                <p:cNvPr id="113" name="任意多边形 112"/>
                <p:cNvSpPr/>
                <p:nvPr/>
              </p:nvSpPr>
              <p:spPr>
                <a:xfrm>
                  <a:off x="238265" y="-1"/>
                  <a:ext cx="333967" cy="866775"/>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FFC200"/>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114" name="任意多边形 113"/>
                <p:cNvSpPr/>
                <p:nvPr/>
              </p:nvSpPr>
              <p:spPr>
                <a:xfrm>
                  <a:off x="421807" y="-1"/>
                  <a:ext cx="333967" cy="866775"/>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FFC200"/>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115" name="任意多边形 114"/>
                <p:cNvSpPr/>
                <p:nvPr/>
              </p:nvSpPr>
              <p:spPr>
                <a:xfrm>
                  <a:off x="605349" y="-1"/>
                  <a:ext cx="333967" cy="866775"/>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FFC200"/>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116" name="任意多边形 115"/>
                <p:cNvSpPr/>
                <p:nvPr/>
              </p:nvSpPr>
              <p:spPr>
                <a:xfrm>
                  <a:off x="788891" y="-1"/>
                  <a:ext cx="333967" cy="866775"/>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FFC200"/>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117" name="任意多边形 116"/>
                <p:cNvSpPr/>
                <p:nvPr/>
              </p:nvSpPr>
              <p:spPr>
                <a:xfrm>
                  <a:off x="972434" y="-1"/>
                  <a:ext cx="333967" cy="866775"/>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FFC200"/>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118" name="任意多边形 117"/>
                <p:cNvSpPr/>
                <p:nvPr/>
              </p:nvSpPr>
              <p:spPr>
                <a:xfrm>
                  <a:off x="-391195" y="-1"/>
                  <a:ext cx="779885" cy="866775"/>
                </a:xfrm>
                <a:custGeom>
                  <a:avLst/>
                  <a:gdLst>
                    <a:gd name="connsiteX0" fmla="*/ 167467 w 602715"/>
                    <a:gd name="connsiteY0" fmla="*/ 0 h 669866"/>
                    <a:gd name="connsiteX1" fmla="*/ 240938 w 602715"/>
                    <a:gd name="connsiteY1" fmla="*/ 0 h 669866"/>
                    <a:gd name="connsiteX2" fmla="*/ 258098 w 602715"/>
                    <a:gd name="connsiteY2" fmla="*/ 0 h 669866"/>
                    <a:gd name="connsiteX3" fmla="*/ 319710 w 602715"/>
                    <a:gd name="connsiteY3" fmla="*/ 0 h 669866"/>
                    <a:gd name="connsiteX4" fmla="*/ 331569 w 602715"/>
                    <a:gd name="connsiteY4" fmla="*/ 0 h 669866"/>
                    <a:gd name="connsiteX5" fmla="*/ 359841 w 602715"/>
                    <a:gd name="connsiteY5" fmla="*/ 0 h 669866"/>
                    <a:gd name="connsiteX6" fmla="*/ 410341 w 602715"/>
                    <a:gd name="connsiteY6" fmla="*/ 0 h 669866"/>
                    <a:gd name="connsiteX7" fmla="*/ 433312 w 602715"/>
                    <a:gd name="connsiteY7" fmla="*/ 0 h 669866"/>
                    <a:gd name="connsiteX8" fmla="*/ 450472 w 602715"/>
                    <a:gd name="connsiteY8" fmla="*/ 0 h 669866"/>
                    <a:gd name="connsiteX9" fmla="*/ 512084 w 602715"/>
                    <a:gd name="connsiteY9" fmla="*/ 0 h 669866"/>
                    <a:gd name="connsiteX10" fmla="*/ 523943 w 602715"/>
                    <a:gd name="connsiteY10" fmla="*/ 0 h 669866"/>
                    <a:gd name="connsiteX11" fmla="*/ 602715 w 602715"/>
                    <a:gd name="connsiteY11" fmla="*/ 0 h 669866"/>
                    <a:gd name="connsiteX12" fmla="*/ 435248 w 602715"/>
                    <a:gd name="connsiteY12" fmla="*/ 669866 h 669866"/>
                    <a:gd name="connsiteX13" fmla="*/ 356476 w 602715"/>
                    <a:gd name="connsiteY13" fmla="*/ 669866 h 669866"/>
                    <a:gd name="connsiteX14" fmla="*/ 344617 w 602715"/>
                    <a:gd name="connsiteY14" fmla="*/ 669866 h 669866"/>
                    <a:gd name="connsiteX15" fmla="*/ 283005 w 602715"/>
                    <a:gd name="connsiteY15" fmla="*/ 669866 h 669866"/>
                    <a:gd name="connsiteX16" fmla="*/ 265845 w 602715"/>
                    <a:gd name="connsiteY16" fmla="*/ 669866 h 669866"/>
                    <a:gd name="connsiteX17" fmla="*/ 242874 w 602715"/>
                    <a:gd name="connsiteY17" fmla="*/ 669866 h 669866"/>
                    <a:gd name="connsiteX18" fmla="*/ 192374 w 602715"/>
                    <a:gd name="connsiteY18" fmla="*/ 669866 h 669866"/>
                    <a:gd name="connsiteX19" fmla="*/ 164102 w 602715"/>
                    <a:gd name="connsiteY19" fmla="*/ 669866 h 669866"/>
                    <a:gd name="connsiteX20" fmla="*/ 152243 w 602715"/>
                    <a:gd name="connsiteY20" fmla="*/ 669866 h 669866"/>
                    <a:gd name="connsiteX21" fmla="*/ 90631 w 602715"/>
                    <a:gd name="connsiteY21" fmla="*/ 669866 h 669866"/>
                    <a:gd name="connsiteX22" fmla="*/ 73471 w 602715"/>
                    <a:gd name="connsiteY22" fmla="*/ 669866 h 669866"/>
                    <a:gd name="connsiteX23" fmla="*/ 0 w 602715"/>
                    <a:gd name="connsiteY23" fmla="*/ 669866 h 6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2715" h="669866">
                      <a:moveTo>
                        <a:pt x="167467" y="0"/>
                      </a:moveTo>
                      <a:lnTo>
                        <a:pt x="240938" y="0"/>
                      </a:lnTo>
                      <a:lnTo>
                        <a:pt x="258098" y="0"/>
                      </a:lnTo>
                      <a:lnTo>
                        <a:pt x="319710" y="0"/>
                      </a:lnTo>
                      <a:lnTo>
                        <a:pt x="331569" y="0"/>
                      </a:lnTo>
                      <a:lnTo>
                        <a:pt x="359841" y="0"/>
                      </a:lnTo>
                      <a:lnTo>
                        <a:pt x="410341" y="0"/>
                      </a:lnTo>
                      <a:lnTo>
                        <a:pt x="433312" y="0"/>
                      </a:lnTo>
                      <a:lnTo>
                        <a:pt x="450472" y="0"/>
                      </a:lnTo>
                      <a:lnTo>
                        <a:pt x="512084" y="0"/>
                      </a:lnTo>
                      <a:lnTo>
                        <a:pt x="523943" y="0"/>
                      </a:lnTo>
                      <a:lnTo>
                        <a:pt x="602715" y="0"/>
                      </a:lnTo>
                      <a:lnTo>
                        <a:pt x="435248" y="669866"/>
                      </a:lnTo>
                      <a:lnTo>
                        <a:pt x="356476" y="669866"/>
                      </a:lnTo>
                      <a:lnTo>
                        <a:pt x="344617" y="669866"/>
                      </a:lnTo>
                      <a:lnTo>
                        <a:pt x="283005" y="669866"/>
                      </a:lnTo>
                      <a:lnTo>
                        <a:pt x="265845" y="669866"/>
                      </a:lnTo>
                      <a:lnTo>
                        <a:pt x="242874" y="669866"/>
                      </a:lnTo>
                      <a:lnTo>
                        <a:pt x="192374" y="669866"/>
                      </a:lnTo>
                      <a:lnTo>
                        <a:pt x="164102" y="669866"/>
                      </a:lnTo>
                      <a:lnTo>
                        <a:pt x="152243" y="669866"/>
                      </a:lnTo>
                      <a:lnTo>
                        <a:pt x="90631" y="669866"/>
                      </a:lnTo>
                      <a:lnTo>
                        <a:pt x="73471" y="669866"/>
                      </a:lnTo>
                      <a:lnTo>
                        <a:pt x="0" y="669866"/>
                      </a:lnTo>
                      <a:close/>
                    </a:path>
                  </a:pathLst>
                </a:custGeom>
                <a:solidFill>
                  <a:srgbClr val="FFC200"/>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grpSp>
        </p:grpSp>
        <p:sp>
          <p:nvSpPr>
            <p:cNvPr id="108" name="文本框 83"/>
            <p:cNvSpPr txBox="1"/>
            <p:nvPr/>
          </p:nvSpPr>
          <p:spPr>
            <a:xfrm>
              <a:off x="2833568" y="2644232"/>
              <a:ext cx="2339102" cy="523220"/>
            </a:xfrm>
            <a:prstGeom prst="rect">
              <a:avLst/>
            </a:prstGeom>
            <a:noFill/>
          </p:spPr>
          <p:txBody>
            <a:bodyPr wrap="none"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prstClr val="white"/>
                  </a:solidFill>
                  <a:effectLst/>
                  <a:uLnTx/>
                  <a:uFillTx/>
                  <a:latin typeface="微软雅黑" panose="020B0503020204020204" charset="-122"/>
                  <a:cs typeface="经典综艺体简" panose="02010609000101010101" pitchFamily="49" charset="-122"/>
                </a:rPr>
                <a:t>此处添加标题</a:t>
              </a:r>
              <a:endParaRPr kumimoji="0" lang="zh-CN" altLang="en-US" sz="2800" b="1" i="0" u="none" strike="noStrike" kern="0" cap="none" spc="0" normalizeH="0" baseline="0" noProof="0" dirty="0" smtClean="0">
                <a:ln>
                  <a:noFill/>
                </a:ln>
                <a:solidFill>
                  <a:prstClr val="white"/>
                </a:solidFill>
                <a:effectLst/>
                <a:uLnTx/>
                <a:uFillTx/>
                <a:latin typeface="微软雅黑" panose="020B0503020204020204" charset="-122"/>
                <a:cs typeface="经典综艺体简" panose="02010609000101010101" pitchFamily="49" charset="-122"/>
              </a:endParaRPr>
            </a:p>
          </p:txBody>
        </p:sp>
        <p:sp>
          <p:nvSpPr>
            <p:cNvPr id="109" name="文本框 84"/>
            <p:cNvSpPr txBox="1"/>
            <p:nvPr/>
          </p:nvSpPr>
          <p:spPr>
            <a:xfrm>
              <a:off x="1039083" y="3401982"/>
              <a:ext cx="4782754" cy="479106"/>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defRPr/>
              </a:pPr>
              <a:r>
                <a:rPr kumimoji="0" lang="en-US" altLang="zh-CN" sz="1100" b="0" i="0" u="none" strike="noStrike" kern="0" cap="none" spc="0" normalizeH="0" baseline="0" noProof="0" dirty="0">
                  <a:ln>
                    <a:noFill/>
                  </a:ln>
                  <a:solidFill>
                    <a:prstClr val="white">
                      <a:lumMod val="65000"/>
                    </a:prstClr>
                  </a:solidFill>
                  <a:effectLst/>
                  <a:uLnTx/>
                  <a:uFillTx/>
                  <a:latin typeface="Century Gothic" panose="020B0502020202020204" pitchFamily="34" charset="0"/>
                </a:rPr>
                <a:t>The user can demonstrate on a projector or </a:t>
              </a:r>
              <a:r>
                <a:rPr kumimoji="0" lang="en-US" altLang="zh-CN" sz="1100" b="0" i="0" u="none" strike="noStrike" kern="0" cap="none" spc="0" normalizeH="0" baseline="0" noProof="0" dirty="0" smtClean="0">
                  <a:ln>
                    <a:noFill/>
                  </a:ln>
                  <a:solidFill>
                    <a:prstClr val="white">
                      <a:lumMod val="65000"/>
                    </a:prstClr>
                  </a:solidFill>
                  <a:effectLst/>
                  <a:uLnTx/>
                  <a:uFillTx/>
                  <a:latin typeface="Century Gothic" panose="020B0502020202020204" pitchFamily="34" charset="0"/>
                </a:rPr>
                <a:t>computer or </a:t>
              </a:r>
              <a:r>
                <a:rPr kumimoji="0" lang="en-US" altLang="zh-CN" sz="1100" b="0" i="0" u="none" strike="noStrike" kern="0" cap="none" spc="0" normalizeH="0" baseline="0" noProof="0" dirty="0">
                  <a:ln>
                    <a:noFill/>
                  </a:ln>
                  <a:solidFill>
                    <a:prstClr val="white">
                      <a:lumMod val="65000"/>
                    </a:prstClr>
                  </a:solidFill>
                  <a:effectLst/>
                  <a:uLnTx/>
                  <a:uFillTx/>
                  <a:latin typeface="Century Gothic" panose="020B0502020202020204" pitchFamily="34" charset="0"/>
                </a:rPr>
                <a:t>print </a:t>
              </a:r>
              <a:r>
                <a:rPr kumimoji="0" lang="en-US" altLang="zh-CN" sz="1100" b="0" i="0" u="none" strike="noStrike" kern="0" cap="none" spc="0" normalizeH="0" baseline="0" noProof="0" dirty="0" smtClean="0">
                  <a:ln>
                    <a:noFill/>
                  </a:ln>
                  <a:solidFill>
                    <a:prstClr val="white">
                      <a:lumMod val="65000"/>
                    </a:prstClr>
                  </a:solidFill>
                  <a:effectLst/>
                  <a:uLnTx/>
                  <a:uFillTx/>
                  <a:latin typeface="Century Gothic" panose="020B0502020202020204" pitchFamily="34" charset="0"/>
                </a:rPr>
                <a:t>the </a:t>
              </a:r>
              <a:r>
                <a:rPr kumimoji="0" lang="en-US" altLang="zh-CN" sz="1100" b="0" i="0" u="none" strike="noStrike" kern="0" cap="none" spc="0" normalizeH="0" baseline="0" noProof="0" dirty="0">
                  <a:ln>
                    <a:noFill/>
                  </a:ln>
                  <a:solidFill>
                    <a:prstClr val="white">
                      <a:lumMod val="65000"/>
                    </a:prstClr>
                  </a:solidFill>
                  <a:effectLst/>
                  <a:uLnTx/>
                  <a:uFillTx/>
                  <a:latin typeface="Century Gothic" panose="020B0502020202020204" pitchFamily="34" charset="0"/>
                </a:rPr>
                <a:t>it into a film to be used in a wider field</a:t>
              </a:r>
              <a:endParaRPr kumimoji="0" lang="en-US" altLang="zh-CN" sz="1100" b="0" i="0" u="none" strike="noStrike" kern="0" cap="none" spc="0" normalizeH="0" baseline="0" noProof="0" dirty="0">
                <a:ln>
                  <a:noFill/>
                </a:ln>
                <a:solidFill>
                  <a:prstClr val="white">
                    <a:lumMod val="65000"/>
                  </a:prstClr>
                </a:solidFill>
                <a:effectLst/>
                <a:uLnTx/>
                <a:uFillTx/>
                <a:latin typeface="Century Gothic" panose="020B0502020202020204" pitchFamily="34" charset="0"/>
              </a:endParaRPr>
            </a:p>
          </p:txBody>
        </p:sp>
        <p:sp>
          <p:nvSpPr>
            <p:cNvPr id="110" name="文本框 85"/>
            <p:cNvSpPr txBox="1"/>
            <p:nvPr/>
          </p:nvSpPr>
          <p:spPr>
            <a:xfrm>
              <a:off x="1308583" y="2586176"/>
              <a:ext cx="442750" cy="646331"/>
            </a:xfrm>
            <a:prstGeom prst="rect">
              <a:avLst/>
            </a:prstGeom>
            <a:noFill/>
          </p:spPr>
          <p:txBody>
            <a:bodyPr wrap="none"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600" b="1" i="1" u="none" strike="noStrike" kern="0" cap="none" spc="0" normalizeH="0" baseline="0" noProof="0" dirty="0" smtClean="0">
                  <a:ln>
                    <a:noFill/>
                  </a:ln>
                  <a:solidFill>
                    <a:srgbClr val="323F4F"/>
                  </a:solidFill>
                  <a:effectLst/>
                  <a:uLnTx/>
                  <a:uFillTx/>
                  <a:latin typeface="Century Gothic" panose="020B0502020202020204" pitchFamily="34" charset="0"/>
                  <a:cs typeface="经典综艺体简" panose="02010609000101010101" pitchFamily="49" charset="-122"/>
                </a:rPr>
                <a:t>3</a:t>
              </a:r>
              <a:endParaRPr kumimoji="0" lang="zh-CN" altLang="en-US" sz="3600" b="1" i="1" u="none" strike="noStrike" kern="0" cap="none" spc="0" normalizeH="0" baseline="0" noProof="0" dirty="0" smtClean="0">
                <a:ln>
                  <a:noFill/>
                </a:ln>
                <a:solidFill>
                  <a:srgbClr val="323F4F"/>
                </a:solidFill>
                <a:effectLst/>
                <a:uLnTx/>
                <a:uFillTx/>
                <a:latin typeface="Century Gothic" panose="020B0502020202020204" pitchFamily="34" charset="0"/>
                <a:cs typeface="经典综艺体简" panose="02010609000101010101" pitchFamily="49" charset="-122"/>
              </a:endParaRPr>
            </a:p>
          </p:txBody>
        </p:sp>
      </p:grpSp>
      <p:grpSp>
        <p:nvGrpSpPr>
          <p:cNvPr id="119" name="组合 118"/>
          <p:cNvGrpSpPr/>
          <p:nvPr/>
        </p:nvGrpSpPr>
        <p:grpSpPr>
          <a:xfrm>
            <a:off x="6336797" y="4124097"/>
            <a:ext cx="4782754" cy="1411619"/>
            <a:chOff x="1039083" y="2469469"/>
            <a:chExt cx="4782754" cy="1411619"/>
          </a:xfrm>
        </p:grpSpPr>
        <p:grpSp>
          <p:nvGrpSpPr>
            <p:cNvPr id="120" name="组合 119"/>
            <p:cNvGrpSpPr/>
            <p:nvPr/>
          </p:nvGrpSpPr>
          <p:grpSpPr>
            <a:xfrm>
              <a:off x="1112363" y="2469469"/>
              <a:ext cx="4709474" cy="868137"/>
              <a:chOff x="806160" y="2046513"/>
              <a:chExt cx="3927022" cy="723901"/>
            </a:xfrm>
          </p:grpSpPr>
          <p:sp>
            <p:nvSpPr>
              <p:cNvPr id="124" name="任意多边形 123"/>
              <p:cNvSpPr/>
              <p:nvPr/>
            </p:nvSpPr>
            <p:spPr>
              <a:xfrm>
                <a:off x="844261" y="2117271"/>
                <a:ext cx="3888921" cy="582384"/>
              </a:xfrm>
              <a:custGeom>
                <a:avLst/>
                <a:gdLst>
                  <a:gd name="connsiteX0" fmla="*/ 145596 w 3888921"/>
                  <a:gd name="connsiteY0" fmla="*/ 0 h 582384"/>
                  <a:gd name="connsiteX1" fmla="*/ 209472 w 3888921"/>
                  <a:gd name="connsiteY1" fmla="*/ 0 h 582384"/>
                  <a:gd name="connsiteX2" fmla="*/ 224391 w 3888921"/>
                  <a:gd name="connsiteY2" fmla="*/ 0 h 582384"/>
                  <a:gd name="connsiteX3" fmla="*/ 277956 w 3888921"/>
                  <a:gd name="connsiteY3" fmla="*/ 0 h 582384"/>
                  <a:gd name="connsiteX4" fmla="*/ 288267 w 3888921"/>
                  <a:gd name="connsiteY4" fmla="*/ 0 h 582384"/>
                  <a:gd name="connsiteX5" fmla="*/ 312846 w 3888921"/>
                  <a:gd name="connsiteY5" fmla="*/ 0 h 582384"/>
                  <a:gd name="connsiteX6" fmla="*/ 356751 w 3888921"/>
                  <a:gd name="connsiteY6" fmla="*/ 0 h 582384"/>
                  <a:gd name="connsiteX7" fmla="*/ 376723 w 3888921"/>
                  <a:gd name="connsiteY7" fmla="*/ 0 h 582384"/>
                  <a:gd name="connsiteX8" fmla="*/ 391641 w 3888921"/>
                  <a:gd name="connsiteY8" fmla="*/ 0 h 582384"/>
                  <a:gd name="connsiteX9" fmla="*/ 436790 w 3888921"/>
                  <a:gd name="connsiteY9" fmla="*/ 0 h 582384"/>
                  <a:gd name="connsiteX10" fmla="*/ 445206 w 3888921"/>
                  <a:gd name="connsiteY10" fmla="*/ 0 h 582384"/>
                  <a:gd name="connsiteX11" fmla="*/ 455517 w 3888921"/>
                  <a:gd name="connsiteY11" fmla="*/ 0 h 582384"/>
                  <a:gd name="connsiteX12" fmla="*/ 500666 w 3888921"/>
                  <a:gd name="connsiteY12" fmla="*/ 0 h 582384"/>
                  <a:gd name="connsiteX13" fmla="*/ 515584 w 3888921"/>
                  <a:gd name="connsiteY13" fmla="*/ 0 h 582384"/>
                  <a:gd name="connsiteX14" fmla="*/ 524001 w 3888921"/>
                  <a:gd name="connsiteY14" fmla="*/ 0 h 582384"/>
                  <a:gd name="connsiteX15" fmla="*/ 569150 w 3888921"/>
                  <a:gd name="connsiteY15" fmla="*/ 0 h 582384"/>
                  <a:gd name="connsiteX16" fmla="*/ 579460 w 3888921"/>
                  <a:gd name="connsiteY16" fmla="*/ 0 h 582384"/>
                  <a:gd name="connsiteX17" fmla="*/ 604040 w 3888921"/>
                  <a:gd name="connsiteY17" fmla="*/ 0 h 582384"/>
                  <a:gd name="connsiteX18" fmla="*/ 647944 w 3888921"/>
                  <a:gd name="connsiteY18" fmla="*/ 0 h 582384"/>
                  <a:gd name="connsiteX19" fmla="*/ 667916 w 3888921"/>
                  <a:gd name="connsiteY19" fmla="*/ 0 h 582384"/>
                  <a:gd name="connsiteX20" fmla="*/ 682835 w 3888921"/>
                  <a:gd name="connsiteY20" fmla="*/ 0 h 582384"/>
                  <a:gd name="connsiteX21" fmla="*/ 736400 w 3888921"/>
                  <a:gd name="connsiteY21" fmla="*/ 0 h 582384"/>
                  <a:gd name="connsiteX22" fmla="*/ 746711 w 3888921"/>
                  <a:gd name="connsiteY22" fmla="*/ 0 h 582384"/>
                  <a:gd name="connsiteX23" fmla="*/ 780924 w 3888921"/>
                  <a:gd name="connsiteY23" fmla="*/ 0 h 582384"/>
                  <a:gd name="connsiteX24" fmla="*/ 815195 w 3888921"/>
                  <a:gd name="connsiteY24" fmla="*/ 0 h 582384"/>
                  <a:gd name="connsiteX25" fmla="*/ 844800 w 3888921"/>
                  <a:gd name="connsiteY25" fmla="*/ 0 h 582384"/>
                  <a:gd name="connsiteX26" fmla="*/ 859719 w 3888921"/>
                  <a:gd name="connsiteY26" fmla="*/ 0 h 582384"/>
                  <a:gd name="connsiteX27" fmla="*/ 913284 w 3888921"/>
                  <a:gd name="connsiteY27" fmla="*/ 0 h 582384"/>
                  <a:gd name="connsiteX28" fmla="*/ 923595 w 3888921"/>
                  <a:gd name="connsiteY28" fmla="*/ 0 h 582384"/>
                  <a:gd name="connsiteX29" fmla="*/ 948174 w 3888921"/>
                  <a:gd name="connsiteY29" fmla="*/ 0 h 582384"/>
                  <a:gd name="connsiteX30" fmla="*/ 992079 w 3888921"/>
                  <a:gd name="connsiteY30" fmla="*/ 0 h 582384"/>
                  <a:gd name="connsiteX31" fmla="*/ 1012050 w 3888921"/>
                  <a:gd name="connsiteY31" fmla="*/ 0 h 582384"/>
                  <a:gd name="connsiteX32" fmla="*/ 1026969 w 3888921"/>
                  <a:gd name="connsiteY32" fmla="*/ 0 h 582384"/>
                  <a:gd name="connsiteX33" fmla="*/ 1042662 w 3888921"/>
                  <a:gd name="connsiteY33" fmla="*/ 0 h 582384"/>
                  <a:gd name="connsiteX34" fmla="*/ 1072118 w 3888921"/>
                  <a:gd name="connsiteY34" fmla="*/ 0 h 582384"/>
                  <a:gd name="connsiteX35" fmla="*/ 1080534 w 3888921"/>
                  <a:gd name="connsiteY35" fmla="*/ 0 h 582384"/>
                  <a:gd name="connsiteX36" fmla="*/ 1090845 w 3888921"/>
                  <a:gd name="connsiteY36" fmla="*/ 0 h 582384"/>
                  <a:gd name="connsiteX37" fmla="*/ 1106538 w 3888921"/>
                  <a:gd name="connsiteY37" fmla="*/ 0 h 582384"/>
                  <a:gd name="connsiteX38" fmla="*/ 1121457 w 3888921"/>
                  <a:gd name="connsiteY38" fmla="*/ 0 h 582384"/>
                  <a:gd name="connsiteX39" fmla="*/ 1135994 w 3888921"/>
                  <a:gd name="connsiteY39" fmla="*/ 0 h 582384"/>
                  <a:gd name="connsiteX40" fmla="*/ 1150912 w 3888921"/>
                  <a:gd name="connsiteY40" fmla="*/ 0 h 582384"/>
                  <a:gd name="connsiteX41" fmla="*/ 1159329 w 3888921"/>
                  <a:gd name="connsiteY41" fmla="*/ 0 h 582384"/>
                  <a:gd name="connsiteX42" fmla="*/ 1175022 w 3888921"/>
                  <a:gd name="connsiteY42" fmla="*/ 0 h 582384"/>
                  <a:gd name="connsiteX43" fmla="*/ 1185333 w 3888921"/>
                  <a:gd name="connsiteY43" fmla="*/ 0 h 582384"/>
                  <a:gd name="connsiteX44" fmla="*/ 1204478 w 3888921"/>
                  <a:gd name="connsiteY44" fmla="*/ 0 h 582384"/>
                  <a:gd name="connsiteX45" fmla="*/ 1209912 w 3888921"/>
                  <a:gd name="connsiteY45" fmla="*/ 0 h 582384"/>
                  <a:gd name="connsiteX46" fmla="*/ 1214789 w 3888921"/>
                  <a:gd name="connsiteY46" fmla="*/ 0 h 582384"/>
                  <a:gd name="connsiteX47" fmla="*/ 1239368 w 3888921"/>
                  <a:gd name="connsiteY47" fmla="*/ 0 h 582384"/>
                  <a:gd name="connsiteX48" fmla="*/ 1253817 w 3888921"/>
                  <a:gd name="connsiteY48" fmla="*/ 0 h 582384"/>
                  <a:gd name="connsiteX49" fmla="*/ 1273788 w 3888921"/>
                  <a:gd name="connsiteY49" fmla="*/ 0 h 582384"/>
                  <a:gd name="connsiteX50" fmla="*/ 1283272 w 3888921"/>
                  <a:gd name="connsiteY50" fmla="*/ 0 h 582384"/>
                  <a:gd name="connsiteX51" fmla="*/ 1288707 w 3888921"/>
                  <a:gd name="connsiteY51" fmla="*/ 0 h 582384"/>
                  <a:gd name="connsiteX52" fmla="*/ 1303244 w 3888921"/>
                  <a:gd name="connsiteY52" fmla="*/ 0 h 582384"/>
                  <a:gd name="connsiteX53" fmla="*/ 1318163 w 3888921"/>
                  <a:gd name="connsiteY53" fmla="*/ 0 h 582384"/>
                  <a:gd name="connsiteX54" fmla="*/ 1333856 w 3888921"/>
                  <a:gd name="connsiteY54" fmla="*/ 0 h 582384"/>
                  <a:gd name="connsiteX55" fmla="*/ 1342272 w 3888921"/>
                  <a:gd name="connsiteY55" fmla="*/ 0 h 582384"/>
                  <a:gd name="connsiteX56" fmla="*/ 1352583 w 3888921"/>
                  <a:gd name="connsiteY56" fmla="*/ 0 h 582384"/>
                  <a:gd name="connsiteX57" fmla="*/ 1371728 w 3888921"/>
                  <a:gd name="connsiteY57" fmla="*/ 0 h 582384"/>
                  <a:gd name="connsiteX58" fmla="*/ 1382039 w 3888921"/>
                  <a:gd name="connsiteY58" fmla="*/ 0 h 582384"/>
                  <a:gd name="connsiteX59" fmla="*/ 1397732 w 3888921"/>
                  <a:gd name="connsiteY59" fmla="*/ 0 h 582384"/>
                  <a:gd name="connsiteX60" fmla="*/ 1412650 w 3888921"/>
                  <a:gd name="connsiteY60" fmla="*/ 0 h 582384"/>
                  <a:gd name="connsiteX61" fmla="*/ 1421067 w 3888921"/>
                  <a:gd name="connsiteY61" fmla="*/ 0 h 582384"/>
                  <a:gd name="connsiteX62" fmla="*/ 1450523 w 3888921"/>
                  <a:gd name="connsiteY62" fmla="*/ 0 h 582384"/>
                  <a:gd name="connsiteX63" fmla="*/ 1466215 w 3888921"/>
                  <a:gd name="connsiteY63" fmla="*/ 0 h 582384"/>
                  <a:gd name="connsiteX64" fmla="*/ 1476526 w 3888921"/>
                  <a:gd name="connsiteY64" fmla="*/ 0 h 582384"/>
                  <a:gd name="connsiteX65" fmla="*/ 1501106 w 3888921"/>
                  <a:gd name="connsiteY65" fmla="*/ 0 h 582384"/>
                  <a:gd name="connsiteX66" fmla="*/ 1545010 w 3888921"/>
                  <a:gd name="connsiteY66" fmla="*/ 0 h 582384"/>
                  <a:gd name="connsiteX67" fmla="*/ 1564982 w 3888921"/>
                  <a:gd name="connsiteY67" fmla="*/ 0 h 582384"/>
                  <a:gd name="connsiteX68" fmla="*/ 1579901 w 3888921"/>
                  <a:gd name="connsiteY68" fmla="*/ 0 h 582384"/>
                  <a:gd name="connsiteX69" fmla="*/ 1633466 w 3888921"/>
                  <a:gd name="connsiteY69" fmla="*/ 0 h 582384"/>
                  <a:gd name="connsiteX70" fmla="*/ 1643777 w 3888921"/>
                  <a:gd name="connsiteY70" fmla="*/ 0 h 582384"/>
                  <a:gd name="connsiteX71" fmla="*/ 1677990 w 3888921"/>
                  <a:gd name="connsiteY71" fmla="*/ 0 h 582384"/>
                  <a:gd name="connsiteX72" fmla="*/ 1712261 w 3888921"/>
                  <a:gd name="connsiteY72" fmla="*/ 0 h 582384"/>
                  <a:gd name="connsiteX73" fmla="*/ 1741866 w 3888921"/>
                  <a:gd name="connsiteY73" fmla="*/ 0 h 582384"/>
                  <a:gd name="connsiteX74" fmla="*/ 1756785 w 3888921"/>
                  <a:gd name="connsiteY74" fmla="*/ 0 h 582384"/>
                  <a:gd name="connsiteX75" fmla="*/ 1810350 w 3888921"/>
                  <a:gd name="connsiteY75" fmla="*/ 0 h 582384"/>
                  <a:gd name="connsiteX76" fmla="*/ 1820661 w 3888921"/>
                  <a:gd name="connsiteY76" fmla="*/ 0 h 582384"/>
                  <a:gd name="connsiteX77" fmla="*/ 1845240 w 3888921"/>
                  <a:gd name="connsiteY77" fmla="*/ 0 h 582384"/>
                  <a:gd name="connsiteX78" fmla="*/ 1889145 w 3888921"/>
                  <a:gd name="connsiteY78" fmla="*/ 0 h 582384"/>
                  <a:gd name="connsiteX79" fmla="*/ 1909116 w 3888921"/>
                  <a:gd name="connsiteY79" fmla="*/ 0 h 582384"/>
                  <a:gd name="connsiteX80" fmla="*/ 1924035 w 3888921"/>
                  <a:gd name="connsiteY80" fmla="*/ 0 h 582384"/>
                  <a:gd name="connsiteX81" fmla="*/ 1969183 w 3888921"/>
                  <a:gd name="connsiteY81" fmla="*/ 0 h 582384"/>
                  <a:gd name="connsiteX82" fmla="*/ 1977600 w 3888921"/>
                  <a:gd name="connsiteY82" fmla="*/ 0 h 582384"/>
                  <a:gd name="connsiteX83" fmla="*/ 1987911 w 3888921"/>
                  <a:gd name="connsiteY83" fmla="*/ 0 h 582384"/>
                  <a:gd name="connsiteX84" fmla="*/ 2033059 w 3888921"/>
                  <a:gd name="connsiteY84" fmla="*/ 0 h 582384"/>
                  <a:gd name="connsiteX85" fmla="*/ 2047978 w 3888921"/>
                  <a:gd name="connsiteY85" fmla="*/ 0 h 582384"/>
                  <a:gd name="connsiteX86" fmla="*/ 2056395 w 3888921"/>
                  <a:gd name="connsiteY86" fmla="*/ 0 h 582384"/>
                  <a:gd name="connsiteX87" fmla="*/ 2078052 w 3888921"/>
                  <a:gd name="connsiteY87" fmla="*/ 0 h 582384"/>
                  <a:gd name="connsiteX88" fmla="*/ 2101544 w 3888921"/>
                  <a:gd name="connsiteY88" fmla="*/ 0 h 582384"/>
                  <a:gd name="connsiteX89" fmla="*/ 2111854 w 3888921"/>
                  <a:gd name="connsiteY89" fmla="*/ 0 h 582384"/>
                  <a:gd name="connsiteX90" fmla="*/ 2136434 w 3888921"/>
                  <a:gd name="connsiteY90" fmla="*/ 0 h 582384"/>
                  <a:gd name="connsiteX91" fmla="*/ 2141928 w 3888921"/>
                  <a:gd name="connsiteY91" fmla="*/ 0 h 582384"/>
                  <a:gd name="connsiteX92" fmla="*/ 2156847 w 3888921"/>
                  <a:gd name="connsiteY92" fmla="*/ 0 h 582384"/>
                  <a:gd name="connsiteX93" fmla="*/ 2180338 w 3888921"/>
                  <a:gd name="connsiteY93" fmla="*/ 0 h 582384"/>
                  <a:gd name="connsiteX94" fmla="*/ 2200310 w 3888921"/>
                  <a:gd name="connsiteY94" fmla="*/ 0 h 582384"/>
                  <a:gd name="connsiteX95" fmla="*/ 2210412 w 3888921"/>
                  <a:gd name="connsiteY95" fmla="*/ 0 h 582384"/>
                  <a:gd name="connsiteX96" fmla="*/ 2215228 w 3888921"/>
                  <a:gd name="connsiteY96" fmla="*/ 0 h 582384"/>
                  <a:gd name="connsiteX97" fmla="*/ 2220723 w 3888921"/>
                  <a:gd name="connsiteY97" fmla="*/ 0 h 582384"/>
                  <a:gd name="connsiteX98" fmla="*/ 2245302 w 3888921"/>
                  <a:gd name="connsiteY98" fmla="*/ 0 h 582384"/>
                  <a:gd name="connsiteX99" fmla="*/ 2268794 w 3888921"/>
                  <a:gd name="connsiteY99" fmla="*/ 0 h 582384"/>
                  <a:gd name="connsiteX100" fmla="*/ 2279104 w 3888921"/>
                  <a:gd name="connsiteY100" fmla="*/ 0 h 582384"/>
                  <a:gd name="connsiteX101" fmla="*/ 2289207 w 3888921"/>
                  <a:gd name="connsiteY101" fmla="*/ 0 h 582384"/>
                  <a:gd name="connsiteX102" fmla="*/ 2309179 w 3888921"/>
                  <a:gd name="connsiteY102" fmla="*/ 0 h 582384"/>
                  <a:gd name="connsiteX103" fmla="*/ 2324097 w 3888921"/>
                  <a:gd name="connsiteY103" fmla="*/ 0 h 582384"/>
                  <a:gd name="connsiteX104" fmla="*/ 2347589 w 3888921"/>
                  <a:gd name="connsiteY104" fmla="*/ 0 h 582384"/>
                  <a:gd name="connsiteX105" fmla="*/ 2369246 w 3888921"/>
                  <a:gd name="connsiteY105" fmla="*/ 0 h 582384"/>
                  <a:gd name="connsiteX106" fmla="*/ 2377662 w 3888921"/>
                  <a:gd name="connsiteY106" fmla="*/ 0 h 582384"/>
                  <a:gd name="connsiteX107" fmla="*/ 2387973 w 3888921"/>
                  <a:gd name="connsiteY107" fmla="*/ 0 h 582384"/>
                  <a:gd name="connsiteX108" fmla="*/ 2433122 w 3888921"/>
                  <a:gd name="connsiteY108" fmla="*/ 0 h 582384"/>
                  <a:gd name="connsiteX109" fmla="*/ 2448040 w 3888921"/>
                  <a:gd name="connsiteY109" fmla="*/ 0 h 582384"/>
                  <a:gd name="connsiteX110" fmla="*/ 2456457 w 3888921"/>
                  <a:gd name="connsiteY110" fmla="*/ 0 h 582384"/>
                  <a:gd name="connsiteX111" fmla="*/ 2501605 w 3888921"/>
                  <a:gd name="connsiteY111" fmla="*/ 0 h 582384"/>
                  <a:gd name="connsiteX112" fmla="*/ 2511917 w 3888921"/>
                  <a:gd name="connsiteY112" fmla="*/ 0 h 582384"/>
                  <a:gd name="connsiteX113" fmla="*/ 2536496 w 3888921"/>
                  <a:gd name="connsiteY113" fmla="*/ 0 h 582384"/>
                  <a:gd name="connsiteX114" fmla="*/ 2580400 w 3888921"/>
                  <a:gd name="connsiteY114" fmla="*/ 0 h 582384"/>
                  <a:gd name="connsiteX115" fmla="*/ 2600372 w 3888921"/>
                  <a:gd name="connsiteY115" fmla="*/ 0 h 582384"/>
                  <a:gd name="connsiteX116" fmla="*/ 2615291 w 3888921"/>
                  <a:gd name="connsiteY116" fmla="*/ 0 h 582384"/>
                  <a:gd name="connsiteX117" fmla="*/ 2668856 w 3888921"/>
                  <a:gd name="connsiteY117" fmla="*/ 0 h 582384"/>
                  <a:gd name="connsiteX118" fmla="*/ 2679167 w 3888921"/>
                  <a:gd name="connsiteY118" fmla="*/ 0 h 582384"/>
                  <a:gd name="connsiteX119" fmla="*/ 2713380 w 3888921"/>
                  <a:gd name="connsiteY119" fmla="*/ 0 h 582384"/>
                  <a:gd name="connsiteX120" fmla="*/ 2747650 w 3888921"/>
                  <a:gd name="connsiteY120" fmla="*/ 0 h 582384"/>
                  <a:gd name="connsiteX121" fmla="*/ 2777256 w 3888921"/>
                  <a:gd name="connsiteY121" fmla="*/ 0 h 582384"/>
                  <a:gd name="connsiteX122" fmla="*/ 2792175 w 3888921"/>
                  <a:gd name="connsiteY122" fmla="*/ 0 h 582384"/>
                  <a:gd name="connsiteX123" fmla="*/ 2845740 w 3888921"/>
                  <a:gd name="connsiteY123" fmla="*/ 0 h 582384"/>
                  <a:gd name="connsiteX124" fmla="*/ 2856051 w 3888921"/>
                  <a:gd name="connsiteY124" fmla="*/ 0 h 582384"/>
                  <a:gd name="connsiteX125" fmla="*/ 2858976 w 3888921"/>
                  <a:gd name="connsiteY125" fmla="*/ 0 h 582384"/>
                  <a:gd name="connsiteX126" fmla="*/ 2880630 w 3888921"/>
                  <a:gd name="connsiteY126" fmla="*/ 0 h 582384"/>
                  <a:gd name="connsiteX127" fmla="*/ 2922852 w 3888921"/>
                  <a:gd name="connsiteY127" fmla="*/ 0 h 582384"/>
                  <a:gd name="connsiteX128" fmla="*/ 2924535 w 3888921"/>
                  <a:gd name="connsiteY128" fmla="*/ 0 h 582384"/>
                  <a:gd name="connsiteX129" fmla="*/ 2937771 w 3888921"/>
                  <a:gd name="connsiteY129" fmla="*/ 0 h 582384"/>
                  <a:gd name="connsiteX130" fmla="*/ 2944506 w 3888921"/>
                  <a:gd name="connsiteY130" fmla="*/ 0 h 582384"/>
                  <a:gd name="connsiteX131" fmla="*/ 2959425 w 3888921"/>
                  <a:gd name="connsiteY131" fmla="*/ 0 h 582384"/>
                  <a:gd name="connsiteX132" fmla="*/ 2975118 w 3888921"/>
                  <a:gd name="connsiteY132" fmla="*/ 0 h 582384"/>
                  <a:gd name="connsiteX133" fmla="*/ 2991336 w 3888921"/>
                  <a:gd name="connsiteY133" fmla="*/ 0 h 582384"/>
                  <a:gd name="connsiteX134" fmla="*/ 3001647 w 3888921"/>
                  <a:gd name="connsiteY134" fmla="*/ 0 h 582384"/>
                  <a:gd name="connsiteX135" fmla="*/ 3004574 w 3888921"/>
                  <a:gd name="connsiteY135" fmla="*/ 0 h 582384"/>
                  <a:gd name="connsiteX136" fmla="*/ 3012990 w 3888921"/>
                  <a:gd name="connsiteY136" fmla="*/ 0 h 582384"/>
                  <a:gd name="connsiteX137" fmla="*/ 3023301 w 3888921"/>
                  <a:gd name="connsiteY137" fmla="*/ 0 h 582384"/>
                  <a:gd name="connsiteX138" fmla="*/ 3026226 w 3888921"/>
                  <a:gd name="connsiteY138" fmla="*/ 0 h 582384"/>
                  <a:gd name="connsiteX139" fmla="*/ 3038994 w 3888921"/>
                  <a:gd name="connsiteY139" fmla="*/ 0 h 582384"/>
                  <a:gd name="connsiteX140" fmla="*/ 3053913 w 3888921"/>
                  <a:gd name="connsiteY140" fmla="*/ 0 h 582384"/>
                  <a:gd name="connsiteX141" fmla="*/ 3068450 w 3888921"/>
                  <a:gd name="connsiteY141" fmla="*/ 0 h 582384"/>
                  <a:gd name="connsiteX142" fmla="*/ 3070131 w 3888921"/>
                  <a:gd name="connsiteY142" fmla="*/ 0 h 582384"/>
                  <a:gd name="connsiteX143" fmla="*/ 3083368 w 3888921"/>
                  <a:gd name="connsiteY143" fmla="*/ 0 h 582384"/>
                  <a:gd name="connsiteX144" fmla="*/ 3090102 w 3888921"/>
                  <a:gd name="connsiteY144" fmla="*/ 0 h 582384"/>
                  <a:gd name="connsiteX145" fmla="*/ 3091785 w 3888921"/>
                  <a:gd name="connsiteY145" fmla="*/ 0 h 582384"/>
                  <a:gd name="connsiteX146" fmla="*/ 3105021 w 3888921"/>
                  <a:gd name="connsiteY146" fmla="*/ 0 h 582384"/>
                  <a:gd name="connsiteX147" fmla="*/ 3107478 w 3888921"/>
                  <a:gd name="connsiteY147" fmla="*/ 0 h 582384"/>
                  <a:gd name="connsiteX148" fmla="*/ 3117789 w 3888921"/>
                  <a:gd name="connsiteY148" fmla="*/ 0 h 582384"/>
                  <a:gd name="connsiteX149" fmla="*/ 3136934 w 3888921"/>
                  <a:gd name="connsiteY149" fmla="*/ 0 h 582384"/>
                  <a:gd name="connsiteX150" fmla="*/ 3142368 w 3888921"/>
                  <a:gd name="connsiteY150" fmla="*/ 0 h 582384"/>
                  <a:gd name="connsiteX151" fmla="*/ 3147244 w 3888921"/>
                  <a:gd name="connsiteY151" fmla="*/ 0 h 582384"/>
                  <a:gd name="connsiteX152" fmla="*/ 3150170 w 3888921"/>
                  <a:gd name="connsiteY152" fmla="*/ 0 h 582384"/>
                  <a:gd name="connsiteX153" fmla="*/ 3158586 w 3888921"/>
                  <a:gd name="connsiteY153" fmla="*/ 0 h 582384"/>
                  <a:gd name="connsiteX154" fmla="*/ 3168897 w 3888921"/>
                  <a:gd name="connsiteY154" fmla="*/ 0 h 582384"/>
                  <a:gd name="connsiteX155" fmla="*/ 3171824 w 3888921"/>
                  <a:gd name="connsiteY155" fmla="*/ 0 h 582384"/>
                  <a:gd name="connsiteX156" fmla="*/ 3186273 w 3888921"/>
                  <a:gd name="connsiteY156" fmla="*/ 0 h 582384"/>
                  <a:gd name="connsiteX157" fmla="*/ 3206244 w 3888921"/>
                  <a:gd name="connsiteY157" fmla="*/ 0 h 582384"/>
                  <a:gd name="connsiteX158" fmla="*/ 3214046 w 3888921"/>
                  <a:gd name="connsiteY158" fmla="*/ 0 h 582384"/>
                  <a:gd name="connsiteX159" fmla="*/ 3215728 w 3888921"/>
                  <a:gd name="connsiteY159" fmla="*/ 0 h 582384"/>
                  <a:gd name="connsiteX160" fmla="*/ 3221163 w 3888921"/>
                  <a:gd name="connsiteY160" fmla="*/ 0 h 582384"/>
                  <a:gd name="connsiteX161" fmla="*/ 3228964 w 3888921"/>
                  <a:gd name="connsiteY161" fmla="*/ 0 h 582384"/>
                  <a:gd name="connsiteX162" fmla="*/ 3235700 w 3888921"/>
                  <a:gd name="connsiteY162" fmla="*/ 0 h 582384"/>
                  <a:gd name="connsiteX163" fmla="*/ 3237381 w 3888921"/>
                  <a:gd name="connsiteY163" fmla="*/ 0 h 582384"/>
                  <a:gd name="connsiteX164" fmla="*/ 3250618 w 3888921"/>
                  <a:gd name="connsiteY164" fmla="*/ 0 h 582384"/>
                  <a:gd name="connsiteX165" fmla="*/ 3266311 w 3888921"/>
                  <a:gd name="connsiteY165" fmla="*/ 0 h 582384"/>
                  <a:gd name="connsiteX166" fmla="*/ 3274728 w 3888921"/>
                  <a:gd name="connsiteY166" fmla="*/ 0 h 582384"/>
                  <a:gd name="connsiteX167" fmla="*/ 3282529 w 3888921"/>
                  <a:gd name="connsiteY167" fmla="*/ 0 h 582384"/>
                  <a:gd name="connsiteX168" fmla="*/ 3285039 w 3888921"/>
                  <a:gd name="connsiteY168" fmla="*/ 0 h 582384"/>
                  <a:gd name="connsiteX169" fmla="*/ 3292840 w 3888921"/>
                  <a:gd name="connsiteY169" fmla="*/ 0 h 582384"/>
                  <a:gd name="connsiteX170" fmla="*/ 3304184 w 3888921"/>
                  <a:gd name="connsiteY170" fmla="*/ 0 h 582384"/>
                  <a:gd name="connsiteX171" fmla="*/ 3314495 w 3888921"/>
                  <a:gd name="connsiteY171" fmla="*/ 0 h 582384"/>
                  <a:gd name="connsiteX172" fmla="*/ 3317420 w 3888921"/>
                  <a:gd name="connsiteY172" fmla="*/ 0 h 582384"/>
                  <a:gd name="connsiteX173" fmla="*/ 3330188 w 3888921"/>
                  <a:gd name="connsiteY173" fmla="*/ 0 h 582384"/>
                  <a:gd name="connsiteX174" fmla="*/ 3345106 w 3888921"/>
                  <a:gd name="connsiteY174" fmla="*/ 0 h 582384"/>
                  <a:gd name="connsiteX175" fmla="*/ 3353523 w 3888921"/>
                  <a:gd name="connsiteY175" fmla="*/ 0 h 582384"/>
                  <a:gd name="connsiteX176" fmla="*/ 3361324 w 3888921"/>
                  <a:gd name="connsiteY176" fmla="*/ 0 h 582384"/>
                  <a:gd name="connsiteX177" fmla="*/ 3381296 w 3888921"/>
                  <a:gd name="connsiteY177" fmla="*/ 0 h 582384"/>
                  <a:gd name="connsiteX178" fmla="*/ 3382978 w 3888921"/>
                  <a:gd name="connsiteY178" fmla="*/ 0 h 582384"/>
                  <a:gd name="connsiteX179" fmla="*/ 3396214 w 3888921"/>
                  <a:gd name="connsiteY179" fmla="*/ 0 h 582384"/>
                  <a:gd name="connsiteX180" fmla="*/ 3398671 w 3888921"/>
                  <a:gd name="connsiteY180" fmla="*/ 0 h 582384"/>
                  <a:gd name="connsiteX181" fmla="*/ 3408982 w 3888921"/>
                  <a:gd name="connsiteY181" fmla="*/ 0 h 582384"/>
                  <a:gd name="connsiteX182" fmla="*/ 3433561 w 3888921"/>
                  <a:gd name="connsiteY182" fmla="*/ 0 h 582384"/>
                  <a:gd name="connsiteX183" fmla="*/ 3449780 w 3888921"/>
                  <a:gd name="connsiteY183" fmla="*/ 0 h 582384"/>
                  <a:gd name="connsiteX184" fmla="*/ 3460090 w 3888921"/>
                  <a:gd name="connsiteY184" fmla="*/ 0 h 582384"/>
                  <a:gd name="connsiteX185" fmla="*/ 3477466 w 3888921"/>
                  <a:gd name="connsiteY185" fmla="*/ 0 h 582384"/>
                  <a:gd name="connsiteX186" fmla="*/ 3494304 w 3888921"/>
                  <a:gd name="connsiteY186" fmla="*/ 0 h 582384"/>
                  <a:gd name="connsiteX187" fmla="*/ 3497437 w 3888921"/>
                  <a:gd name="connsiteY187" fmla="*/ 0 h 582384"/>
                  <a:gd name="connsiteX188" fmla="*/ 3512356 w 3888921"/>
                  <a:gd name="connsiteY188" fmla="*/ 0 h 582384"/>
                  <a:gd name="connsiteX189" fmla="*/ 3528574 w 3888921"/>
                  <a:gd name="connsiteY189" fmla="*/ 0 h 582384"/>
                  <a:gd name="connsiteX190" fmla="*/ 3558180 w 3888921"/>
                  <a:gd name="connsiteY190" fmla="*/ 0 h 582384"/>
                  <a:gd name="connsiteX191" fmla="*/ 3565921 w 3888921"/>
                  <a:gd name="connsiteY191" fmla="*/ 0 h 582384"/>
                  <a:gd name="connsiteX192" fmla="*/ 3573099 w 3888921"/>
                  <a:gd name="connsiteY192" fmla="*/ 0 h 582384"/>
                  <a:gd name="connsiteX193" fmla="*/ 3576232 w 3888921"/>
                  <a:gd name="connsiteY193" fmla="*/ 0 h 582384"/>
                  <a:gd name="connsiteX194" fmla="*/ 3610446 w 3888921"/>
                  <a:gd name="connsiteY194" fmla="*/ 0 h 582384"/>
                  <a:gd name="connsiteX195" fmla="*/ 3626664 w 3888921"/>
                  <a:gd name="connsiteY195" fmla="*/ 0 h 582384"/>
                  <a:gd name="connsiteX196" fmla="*/ 3636975 w 3888921"/>
                  <a:gd name="connsiteY196" fmla="*/ 0 h 582384"/>
                  <a:gd name="connsiteX197" fmla="*/ 3644716 w 3888921"/>
                  <a:gd name="connsiteY197" fmla="*/ 0 h 582384"/>
                  <a:gd name="connsiteX198" fmla="*/ 3661554 w 3888921"/>
                  <a:gd name="connsiteY198" fmla="*/ 0 h 582384"/>
                  <a:gd name="connsiteX199" fmla="*/ 3674322 w 3888921"/>
                  <a:gd name="connsiteY199" fmla="*/ 0 h 582384"/>
                  <a:gd name="connsiteX200" fmla="*/ 3689241 w 3888921"/>
                  <a:gd name="connsiteY200" fmla="*/ 0 h 582384"/>
                  <a:gd name="connsiteX201" fmla="*/ 3705459 w 3888921"/>
                  <a:gd name="connsiteY201" fmla="*/ 0 h 582384"/>
                  <a:gd name="connsiteX202" fmla="*/ 3725430 w 3888921"/>
                  <a:gd name="connsiteY202" fmla="*/ 0 h 582384"/>
                  <a:gd name="connsiteX203" fmla="*/ 3740349 w 3888921"/>
                  <a:gd name="connsiteY203" fmla="*/ 0 h 582384"/>
                  <a:gd name="connsiteX204" fmla="*/ 3742806 w 3888921"/>
                  <a:gd name="connsiteY204" fmla="*/ 0 h 582384"/>
                  <a:gd name="connsiteX205" fmla="*/ 3753117 w 3888921"/>
                  <a:gd name="connsiteY205" fmla="*/ 0 h 582384"/>
                  <a:gd name="connsiteX206" fmla="*/ 3756042 w 3888921"/>
                  <a:gd name="connsiteY206" fmla="*/ 0 h 582384"/>
                  <a:gd name="connsiteX207" fmla="*/ 3777696 w 3888921"/>
                  <a:gd name="connsiteY207" fmla="*/ 0 h 582384"/>
                  <a:gd name="connsiteX208" fmla="*/ 3785497 w 3888921"/>
                  <a:gd name="connsiteY208" fmla="*/ 0 h 582384"/>
                  <a:gd name="connsiteX209" fmla="*/ 3793914 w 3888921"/>
                  <a:gd name="connsiteY209" fmla="*/ 0 h 582384"/>
                  <a:gd name="connsiteX210" fmla="*/ 3804225 w 3888921"/>
                  <a:gd name="connsiteY210" fmla="*/ 0 h 582384"/>
                  <a:gd name="connsiteX211" fmla="*/ 3819918 w 3888921"/>
                  <a:gd name="connsiteY211" fmla="*/ 0 h 582384"/>
                  <a:gd name="connsiteX212" fmla="*/ 3821601 w 3888921"/>
                  <a:gd name="connsiteY212" fmla="*/ 0 h 582384"/>
                  <a:gd name="connsiteX213" fmla="*/ 3834837 w 3888921"/>
                  <a:gd name="connsiteY213" fmla="*/ 0 h 582384"/>
                  <a:gd name="connsiteX214" fmla="*/ 3841572 w 3888921"/>
                  <a:gd name="connsiteY214" fmla="*/ 0 h 582384"/>
                  <a:gd name="connsiteX215" fmla="*/ 3849373 w 3888921"/>
                  <a:gd name="connsiteY215" fmla="*/ 0 h 582384"/>
                  <a:gd name="connsiteX216" fmla="*/ 3856491 w 3888921"/>
                  <a:gd name="connsiteY216" fmla="*/ 0 h 582384"/>
                  <a:gd name="connsiteX217" fmla="*/ 3864292 w 3888921"/>
                  <a:gd name="connsiteY217" fmla="*/ 0 h 582384"/>
                  <a:gd name="connsiteX218" fmla="*/ 3872709 w 3888921"/>
                  <a:gd name="connsiteY218" fmla="*/ 0 h 582384"/>
                  <a:gd name="connsiteX219" fmla="*/ 3888402 w 3888921"/>
                  <a:gd name="connsiteY219" fmla="*/ 0 h 582384"/>
                  <a:gd name="connsiteX220" fmla="*/ 3888921 w 3888921"/>
                  <a:gd name="connsiteY220" fmla="*/ 0 h 582384"/>
                  <a:gd name="connsiteX221" fmla="*/ 3743325 w 3888921"/>
                  <a:gd name="connsiteY221" fmla="*/ 582384 h 582384"/>
                  <a:gd name="connsiteX222" fmla="*/ 3742806 w 3888921"/>
                  <a:gd name="connsiteY222" fmla="*/ 582384 h 582384"/>
                  <a:gd name="connsiteX223" fmla="*/ 3727113 w 3888921"/>
                  <a:gd name="connsiteY223" fmla="*/ 582384 h 582384"/>
                  <a:gd name="connsiteX224" fmla="*/ 3718696 w 3888921"/>
                  <a:gd name="connsiteY224" fmla="*/ 582384 h 582384"/>
                  <a:gd name="connsiteX225" fmla="*/ 3710895 w 3888921"/>
                  <a:gd name="connsiteY225" fmla="*/ 582384 h 582384"/>
                  <a:gd name="connsiteX226" fmla="*/ 3703777 w 3888921"/>
                  <a:gd name="connsiteY226" fmla="*/ 582384 h 582384"/>
                  <a:gd name="connsiteX227" fmla="*/ 3695976 w 3888921"/>
                  <a:gd name="connsiteY227" fmla="*/ 582384 h 582384"/>
                  <a:gd name="connsiteX228" fmla="*/ 3689241 w 3888921"/>
                  <a:gd name="connsiteY228" fmla="*/ 582384 h 582384"/>
                  <a:gd name="connsiteX229" fmla="*/ 3676005 w 3888921"/>
                  <a:gd name="connsiteY229" fmla="*/ 582384 h 582384"/>
                  <a:gd name="connsiteX230" fmla="*/ 3674322 w 3888921"/>
                  <a:gd name="connsiteY230" fmla="*/ 582384 h 582384"/>
                  <a:gd name="connsiteX231" fmla="*/ 3658629 w 3888921"/>
                  <a:gd name="connsiteY231" fmla="*/ 582384 h 582384"/>
                  <a:gd name="connsiteX232" fmla="*/ 3648318 w 3888921"/>
                  <a:gd name="connsiteY232" fmla="*/ 582384 h 582384"/>
                  <a:gd name="connsiteX233" fmla="*/ 3639901 w 3888921"/>
                  <a:gd name="connsiteY233" fmla="*/ 582384 h 582384"/>
                  <a:gd name="connsiteX234" fmla="*/ 3632100 w 3888921"/>
                  <a:gd name="connsiteY234" fmla="*/ 582384 h 582384"/>
                  <a:gd name="connsiteX235" fmla="*/ 3610446 w 3888921"/>
                  <a:gd name="connsiteY235" fmla="*/ 582384 h 582384"/>
                  <a:gd name="connsiteX236" fmla="*/ 3607521 w 3888921"/>
                  <a:gd name="connsiteY236" fmla="*/ 582384 h 582384"/>
                  <a:gd name="connsiteX237" fmla="*/ 3597210 w 3888921"/>
                  <a:gd name="connsiteY237" fmla="*/ 582384 h 582384"/>
                  <a:gd name="connsiteX238" fmla="*/ 3594753 w 3888921"/>
                  <a:gd name="connsiteY238" fmla="*/ 582384 h 582384"/>
                  <a:gd name="connsiteX239" fmla="*/ 3579834 w 3888921"/>
                  <a:gd name="connsiteY239" fmla="*/ 582384 h 582384"/>
                  <a:gd name="connsiteX240" fmla="*/ 3559863 w 3888921"/>
                  <a:gd name="connsiteY240" fmla="*/ 582384 h 582384"/>
                  <a:gd name="connsiteX241" fmla="*/ 3543645 w 3888921"/>
                  <a:gd name="connsiteY241" fmla="*/ 582384 h 582384"/>
                  <a:gd name="connsiteX242" fmla="*/ 3528726 w 3888921"/>
                  <a:gd name="connsiteY242" fmla="*/ 582384 h 582384"/>
                  <a:gd name="connsiteX243" fmla="*/ 3515958 w 3888921"/>
                  <a:gd name="connsiteY243" fmla="*/ 582384 h 582384"/>
                  <a:gd name="connsiteX244" fmla="*/ 3499120 w 3888921"/>
                  <a:gd name="connsiteY244" fmla="*/ 582384 h 582384"/>
                  <a:gd name="connsiteX245" fmla="*/ 3491379 w 3888921"/>
                  <a:gd name="connsiteY245" fmla="*/ 582384 h 582384"/>
                  <a:gd name="connsiteX246" fmla="*/ 3481068 w 3888921"/>
                  <a:gd name="connsiteY246" fmla="*/ 582384 h 582384"/>
                  <a:gd name="connsiteX247" fmla="*/ 3464850 w 3888921"/>
                  <a:gd name="connsiteY247" fmla="*/ 582384 h 582384"/>
                  <a:gd name="connsiteX248" fmla="*/ 3430636 w 3888921"/>
                  <a:gd name="connsiteY248" fmla="*/ 582384 h 582384"/>
                  <a:gd name="connsiteX249" fmla="*/ 3427503 w 3888921"/>
                  <a:gd name="connsiteY249" fmla="*/ 582384 h 582384"/>
                  <a:gd name="connsiteX250" fmla="*/ 3420325 w 3888921"/>
                  <a:gd name="connsiteY250" fmla="*/ 582384 h 582384"/>
                  <a:gd name="connsiteX251" fmla="*/ 3412584 w 3888921"/>
                  <a:gd name="connsiteY251" fmla="*/ 582384 h 582384"/>
                  <a:gd name="connsiteX252" fmla="*/ 3382978 w 3888921"/>
                  <a:gd name="connsiteY252" fmla="*/ 582384 h 582384"/>
                  <a:gd name="connsiteX253" fmla="*/ 3366760 w 3888921"/>
                  <a:gd name="connsiteY253" fmla="*/ 582384 h 582384"/>
                  <a:gd name="connsiteX254" fmla="*/ 3351842 w 3888921"/>
                  <a:gd name="connsiteY254" fmla="*/ 582384 h 582384"/>
                  <a:gd name="connsiteX255" fmla="*/ 3348708 w 3888921"/>
                  <a:gd name="connsiteY255" fmla="*/ 582384 h 582384"/>
                  <a:gd name="connsiteX256" fmla="*/ 3331870 w 3888921"/>
                  <a:gd name="connsiteY256" fmla="*/ 582384 h 582384"/>
                  <a:gd name="connsiteX257" fmla="*/ 3314495 w 3888921"/>
                  <a:gd name="connsiteY257" fmla="*/ 582384 h 582384"/>
                  <a:gd name="connsiteX258" fmla="*/ 3304184 w 3888921"/>
                  <a:gd name="connsiteY258" fmla="*/ 582384 h 582384"/>
                  <a:gd name="connsiteX259" fmla="*/ 3287966 w 3888921"/>
                  <a:gd name="connsiteY259" fmla="*/ 582384 h 582384"/>
                  <a:gd name="connsiteX260" fmla="*/ 3263386 w 3888921"/>
                  <a:gd name="connsiteY260" fmla="*/ 582384 h 582384"/>
                  <a:gd name="connsiteX261" fmla="*/ 3253075 w 3888921"/>
                  <a:gd name="connsiteY261" fmla="*/ 582384 h 582384"/>
                  <a:gd name="connsiteX262" fmla="*/ 3250618 w 3888921"/>
                  <a:gd name="connsiteY262" fmla="*/ 582384 h 582384"/>
                  <a:gd name="connsiteX263" fmla="*/ 3237383 w 3888921"/>
                  <a:gd name="connsiteY263" fmla="*/ 582384 h 582384"/>
                  <a:gd name="connsiteX264" fmla="*/ 3235700 w 3888921"/>
                  <a:gd name="connsiteY264" fmla="*/ 582384 h 582384"/>
                  <a:gd name="connsiteX265" fmla="*/ 3215728 w 3888921"/>
                  <a:gd name="connsiteY265" fmla="*/ 582384 h 582384"/>
                  <a:gd name="connsiteX266" fmla="*/ 3207927 w 3888921"/>
                  <a:gd name="connsiteY266" fmla="*/ 582384 h 582384"/>
                  <a:gd name="connsiteX267" fmla="*/ 3199510 w 3888921"/>
                  <a:gd name="connsiteY267" fmla="*/ 582384 h 582384"/>
                  <a:gd name="connsiteX268" fmla="*/ 3184592 w 3888921"/>
                  <a:gd name="connsiteY268" fmla="*/ 582384 h 582384"/>
                  <a:gd name="connsiteX269" fmla="*/ 3171824 w 3888921"/>
                  <a:gd name="connsiteY269" fmla="*/ 582384 h 582384"/>
                  <a:gd name="connsiteX270" fmla="*/ 3168898 w 3888921"/>
                  <a:gd name="connsiteY270" fmla="*/ 582384 h 582384"/>
                  <a:gd name="connsiteX271" fmla="*/ 3158588 w 3888921"/>
                  <a:gd name="connsiteY271" fmla="*/ 582384 h 582384"/>
                  <a:gd name="connsiteX272" fmla="*/ 3147244 w 3888921"/>
                  <a:gd name="connsiteY272" fmla="*/ 582384 h 582384"/>
                  <a:gd name="connsiteX273" fmla="*/ 3139443 w 3888921"/>
                  <a:gd name="connsiteY273" fmla="*/ 582384 h 582384"/>
                  <a:gd name="connsiteX274" fmla="*/ 3136934 w 3888921"/>
                  <a:gd name="connsiteY274" fmla="*/ 582384 h 582384"/>
                  <a:gd name="connsiteX275" fmla="*/ 3129132 w 3888921"/>
                  <a:gd name="connsiteY275" fmla="*/ 582384 h 582384"/>
                  <a:gd name="connsiteX276" fmla="*/ 3120716 w 3888921"/>
                  <a:gd name="connsiteY276" fmla="*/ 582384 h 582384"/>
                  <a:gd name="connsiteX277" fmla="*/ 3105023 w 3888921"/>
                  <a:gd name="connsiteY277" fmla="*/ 582384 h 582384"/>
                  <a:gd name="connsiteX278" fmla="*/ 3091785 w 3888921"/>
                  <a:gd name="connsiteY278" fmla="*/ 582384 h 582384"/>
                  <a:gd name="connsiteX279" fmla="*/ 3090104 w 3888921"/>
                  <a:gd name="connsiteY279" fmla="*/ 582384 h 582384"/>
                  <a:gd name="connsiteX280" fmla="*/ 3083368 w 3888921"/>
                  <a:gd name="connsiteY280" fmla="*/ 582384 h 582384"/>
                  <a:gd name="connsiteX281" fmla="*/ 3075567 w 3888921"/>
                  <a:gd name="connsiteY281" fmla="*/ 582384 h 582384"/>
                  <a:gd name="connsiteX282" fmla="*/ 3070132 w 3888921"/>
                  <a:gd name="connsiteY282" fmla="*/ 582384 h 582384"/>
                  <a:gd name="connsiteX283" fmla="*/ 3068450 w 3888921"/>
                  <a:gd name="connsiteY283" fmla="*/ 582384 h 582384"/>
                  <a:gd name="connsiteX284" fmla="*/ 3060648 w 3888921"/>
                  <a:gd name="connsiteY284" fmla="*/ 582384 h 582384"/>
                  <a:gd name="connsiteX285" fmla="*/ 3040677 w 3888921"/>
                  <a:gd name="connsiteY285" fmla="*/ 582384 h 582384"/>
                  <a:gd name="connsiteX286" fmla="*/ 3026228 w 3888921"/>
                  <a:gd name="connsiteY286" fmla="*/ 582384 h 582384"/>
                  <a:gd name="connsiteX287" fmla="*/ 3023301 w 3888921"/>
                  <a:gd name="connsiteY287" fmla="*/ 582384 h 582384"/>
                  <a:gd name="connsiteX288" fmla="*/ 3012990 w 3888921"/>
                  <a:gd name="connsiteY288" fmla="*/ 582384 h 582384"/>
                  <a:gd name="connsiteX289" fmla="*/ 3004574 w 3888921"/>
                  <a:gd name="connsiteY289" fmla="*/ 582384 h 582384"/>
                  <a:gd name="connsiteX290" fmla="*/ 3001648 w 3888921"/>
                  <a:gd name="connsiteY290" fmla="*/ 582384 h 582384"/>
                  <a:gd name="connsiteX291" fmla="*/ 2996772 w 3888921"/>
                  <a:gd name="connsiteY291" fmla="*/ 582384 h 582384"/>
                  <a:gd name="connsiteX292" fmla="*/ 2991338 w 3888921"/>
                  <a:gd name="connsiteY292" fmla="*/ 582384 h 582384"/>
                  <a:gd name="connsiteX293" fmla="*/ 2972193 w 3888921"/>
                  <a:gd name="connsiteY293" fmla="*/ 582384 h 582384"/>
                  <a:gd name="connsiteX294" fmla="*/ 2961882 w 3888921"/>
                  <a:gd name="connsiteY294" fmla="*/ 582384 h 582384"/>
                  <a:gd name="connsiteX295" fmla="*/ 2959425 w 3888921"/>
                  <a:gd name="connsiteY295" fmla="*/ 582384 h 582384"/>
                  <a:gd name="connsiteX296" fmla="*/ 2946189 w 3888921"/>
                  <a:gd name="connsiteY296" fmla="*/ 582384 h 582384"/>
                  <a:gd name="connsiteX297" fmla="*/ 2944506 w 3888921"/>
                  <a:gd name="connsiteY297" fmla="*/ 582384 h 582384"/>
                  <a:gd name="connsiteX298" fmla="*/ 2937772 w 3888921"/>
                  <a:gd name="connsiteY298" fmla="*/ 582384 h 582384"/>
                  <a:gd name="connsiteX299" fmla="*/ 2924535 w 3888921"/>
                  <a:gd name="connsiteY299" fmla="*/ 582384 h 582384"/>
                  <a:gd name="connsiteX300" fmla="*/ 2922853 w 3888921"/>
                  <a:gd name="connsiteY300" fmla="*/ 582384 h 582384"/>
                  <a:gd name="connsiteX301" fmla="*/ 2908317 w 3888921"/>
                  <a:gd name="connsiteY301" fmla="*/ 582384 h 582384"/>
                  <a:gd name="connsiteX302" fmla="*/ 2893398 w 3888921"/>
                  <a:gd name="connsiteY302" fmla="*/ 582384 h 582384"/>
                  <a:gd name="connsiteX303" fmla="*/ 2880630 w 3888921"/>
                  <a:gd name="connsiteY303" fmla="*/ 582384 h 582384"/>
                  <a:gd name="connsiteX304" fmla="*/ 2877705 w 3888921"/>
                  <a:gd name="connsiteY304" fmla="*/ 582384 h 582384"/>
                  <a:gd name="connsiteX305" fmla="*/ 2867394 w 3888921"/>
                  <a:gd name="connsiteY305" fmla="*/ 582384 h 582384"/>
                  <a:gd name="connsiteX306" fmla="*/ 2858977 w 3888921"/>
                  <a:gd name="connsiteY306" fmla="*/ 582384 h 582384"/>
                  <a:gd name="connsiteX307" fmla="*/ 2856051 w 3888921"/>
                  <a:gd name="connsiteY307" fmla="*/ 582384 h 582384"/>
                  <a:gd name="connsiteX308" fmla="*/ 2845740 w 3888921"/>
                  <a:gd name="connsiteY308" fmla="*/ 582384 h 582384"/>
                  <a:gd name="connsiteX309" fmla="*/ 2829522 w 3888921"/>
                  <a:gd name="connsiteY309" fmla="*/ 582384 h 582384"/>
                  <a:gd name="connsiteX310" fmla="*/ 2813829 w 3888921"/>
                  <a:gd name="connsiteY310" fmla="*/ 582384 h 582384"/>
                  <a:gd name="connsiteX311" fmla="*/ 2798910 w 3888921"/>
                  <a:gd name="connsiteY311" fmla="*/ 582384 h 582384"/>
                  <a:gd name="connsiteX312" fmla="*/ 2792175 w 3888921"/>
                  <a:gd name="connsiteY312" fmla="*/ 582384 h 582384"/>
                  <a:gd name="connsiteX313" fmla="*/ 2778939 w 3888921"/>
                  <a:gd name="connsiteY313" fmla="*/ 582384 h 582384"/>
                  <a:gd name="connsiteX314" fmla="*/ 2777256 w 3888921"/>
                  <a:gd name="connsiteY314" fmla="*/ 582384 h 582384"/>
                  <a:gd name="connsiteX315" fmla="*/ 2735034 w 3888921"/>
                  <a:gd name="connsiteY315" fmla="*/ 582384 h 582384"/>
                  <a:gd name="connsiteX316" fmla="*/ 2713380 w 3888921"/>
                  <a:gd name="connsiteY316" fmla="*/ 582384 h 582384"/>
                  <a:gd name="connsiteX317" fmla="*/ 2710455 w 3888921"/>
                  <a:gd name="connsiteY317" fmla="*/ 582384 h 582384"/>
                  <a:gd name="connsiteX318" fmla="*/ 2700144 w 3888921"/>
                  <a:gd name="connsiteY318" fmla="*/ 582384 h 582384"/>
                  <a:gd name="connsiteX319" fmla="*/ 2646579 w 3888921"/>
                  <a:gd name="connsiteY319" fmla="*/ 582384 h 582384"/>
                  <a:gd name="connsiteX320" fmla="*/ 2631660 w 3888921"/>
                  <a:gd name="connsiteY320" fmla="*/ 582384 h 582384"/>
                  <a:gd name="connsiteX321" fmla="*/ 2602055 w 3888921"/>
                  <a:gd name="connsiteY321" fmla="*/ 582384 h 582384"/>
                  <a:gd name="connsiteX322" fmla="*/ 2567784 w 3888921"/>
                  <a:gd name="connsiteY322" fmla="*/ 582384 h 582384"/>
                  <a:gd name="connsiteX323" fmla="*/ 2533571 w 3888921"/>
                  <a:gd name="connsiteY323" fmla="*/ 582384 h 582384"/>
                  <a:gd name="connsiteX324" fmla="*/ 2523260 w 3888921"/>
                  <a:gd name="connsiteY324" fmla="*/ 582384 h 582384"/>
                  <a:gd name="connsiteX325" fmla="*/ 2469695 w 3888921"/>
                  <a:gd name="connsiteY325" fmla="*/ 582384 h 582384"/>
                  <a:gd name="connsiteX326" fmla="*/ 2454776 w 3888921"/>
                  <a:gd name="connsiteY326" fmla="*/ 582384 h 582384"/>
                  <a:gd name="connsiteX327" fmla="*/ 2434804 w 3888921"/>
                  <a:gd name="connsiteY327" fmla="*/ 582384 h 582384"/>
                  <a:gd name="connsiteX328" fmla="*/ 2390900 w 3888921"/>
                  <a:gd name="connsiteY328" fmla="*/ 582384 h 582384"/>
                  <a:gd name="connsiteX329" fmla="*/ 2366320 w 3888921"/>
                  <a:gd name="connsiteY329" fmla="*/ 582384 h 582384"/>
                  <a:gd name="connsiteX330" fmla="*/ 2356010 w 3888921"/>
                  <a:gd name="connsiteY330" fmla="*/ 582384 h 582384"/>
                  <a:gd name="connsiteX331" fmla="*/ 2310861 w 3888921"/>
                  <a:gd name="connsiteY331" fmla="*/ 582384 h 582384"/>
                  <a:gd name="connsiteX332" fmla="*/ 2302444 w 3888921"/>
                  <a:gd name="connsiteY332" fmla="*/ 582384 h 582384"/>
                  <a:gd name="connsiteX333" fmla="*/ 2287526 w 3888921"/>
                  <a:gd name="connsiteY333" fmla="*/ 582384 h 582384"/>
                  <a:gd name="connsiteX334" fmla="*/ 2242377 w 3888921"/>
                  <a:gd name="connsiteY334" fmla="*/ 582384 h 582384"/>
                  <a:gd name="connsiteX335" fmla="*/ 2232066 w 3888921"/>
                  <a:gd name="connsiteY335" fmla="*/ 582384 h 582384"/>
                  <a:gd name="connsiteX336" fmla="*/ 2223650 w 3888921"/>
                  <a:gd name="connsiteY336" fmla="*/ 582384 h 582384"/>
                  <a:gd name="connsiteX337" fmla="*/ 2201992 w 3888921"/>
                  <a:gd name="connsiteY337" fmla="*/ 582384 h 582384"/>
                  <a:gd name="connsiteX338" fmla="*/ 2178501 w 3888921"/>
                  <a:gd name="connsiteY338" fmla="*/ 582384 h 582384"/>
                  <a:gd name="connsiteX339" fmla="*/ 2163583 w 3888921"/>
                  <a:gd name="connsiteY339" fmla="*/ 582384 h 582384"/>
                  <a:gd name="connsiteX340" fmla="*/ 2143611 w 3888921"/>
                  <a:gd name="connsiteY340" fmla="*/ 582384 h 582384"/>
                  <a:gd name="connsiteX341" fmla="*/ 2133509 w 3888921"/>
                  <a:gd name="connsiteY341" fmla="*/ 582384 h 582384"/>
                  <a:gd name="connsiteX342" fmla="*/ 2123198 w 3888921"/>
                  <a:gd name="connsiteY342" fmla="*/ 582384 h 582384"/>
                  <a:gd name="connsiteX343" fmla="*/ 2099706 w 3888921"/>
                  <a:gd name="connsiteY343" fmla="*/ 582384 h 582384"/>
                  <a:gd name="connsiteX344" fmla="*/ 2075127 w 3888921"/>
                  <a:gd name="connsiteY344" fmla="*/ 582384 h 582384"/>
                  <a:gd name="connsiteX345" fmla="*/ 2069633 w 3888921"/>
                  <a:gd name="connsiteY345" fmla="*/ 582384 h 582384"/>
                  <a:gd name="connsiteX346" fmla="*/ 2064816 w 3888921"/>
                  <a:gd name="connsiteY346" fmla="*/ 582384 h 582384"/>
                  <a:gd name="connsiteX347" fmla="*/ 2054714 w 3888921"/>
                  <a:gd name="connsiteY347" fmla="*/ 582384 h 582384"/>
                  <a:gd name="connsiteX348" fmla="*/ 2034742 w 3888921"/>
                  <a:gd name="connsiteY348" fmla="*/ 582384 h 582384"/>
                  <a:gd name="connsiteX349" fmla="*/ 2011251 w 3888921"/>
                  <a:gd name="connsiteY349" fmla="*/ 582384 h 582384"/>
                  <a:gd name="connsiteX350" fmla="*/ 1996332 w 3888921"/>
                  <a:gd name="connsiteY350" fmla="*/ 582384 h 582384"/>
                  <a:gd name="connsiteX351" fmla="*/ 1990838 w 3888921"/>
                  <a:gd name="connsiteY351" fmla="*/ 582384 h 582384"/>
                  <a:gd name="connsiteX352" fmla="*/ 1966258 w 3888921"/>
                  <a:gd name="connsiteY352" fmla="*/ 582384 h 582384"/>
                  <a:gd name="connsiteX353" fmla="*/ 1955948 w 3888921"/>
                  <a:gd name="connsiteY353" fmla="*/ 582384 h 582384"/>
                  <a:gd name="connsiteX354" fmla="*/ 1932456 w 3888921"/>
                  <a:gd name="connsiteY354" fmla="*/ 582384 h 582384"/>
                  <a:gd name="connsiteX355" fmla="*/ 1910799 w 3888921"/>
                  <a:gd name="connsiteY355" fmla="*/ 582384 h 582384"/>
                  <a:gd name="connsiteX356" fmla="*/ 1902382 w 3888921"/>
                  <a:gd name="connsiteY356" fmla="*/ 582384 h 582384"/>
                  <a:gd name="connsiteX357" fmla="*/ 1887464 w 3888921"/>
                  <a:gd name="connsiteY357" fmla="*/ 582384 h 582384"/>
                  <a:gd name="connsiteX358" fmla="*/ 1842315 w 3888921"/>
                  <a:gd name="connsiteY358" fmla="*/ 582384 h 582384"/>
                  <a:gd name="connsiteX359" fmla="*/ 1832004 w 3888921"/>
                  <a:gd name="connsiteY359" fmla="*/ 582384 h 582384"/>
                  <a:gd name="connsiteX360" fmla="*/ 1823588 w 3888921"/>
                  <a:gd name="connsiteY360" fmla="*/ 582384 h 582384"/>
                  <a:gd name="connsiteX361" fmla="*/ 1778439 w 3888921"/>
                  <a:gd name="connsiteY361" fmla="*/ 582384 h 582384"/>
                  <a:gd name="connsiteX362" fmla="*/ 1763520 w 3888921"/>
                  <a:gd name="connsiteY362" fmla="*/ 582384 h 582384"/>
                  <a:gd name="connsiteX363" fmla="*/ 1743549 w 3888921"/>
                  <a:gd name="connsiteY363" fmla="*/ 582384 h 582384"/>
                  <a:gd name="connsiteX364" fmla="*/ 1699644 w 3888921"/>
                  <a:gd name="connsiteY364" fmla="*/ 582384 h 582384"/>
                  <a:gd name="connsiteX365" fmla="*/ 1675065 w 3888921"/>
                  <a:gd name="connsiteY365" fmla="*/ 582384 h 582384"/>
                  <a:gd name="connsiteX366" fmla="*/ 1664754 w 3888921"/>
                  <a:gd name="connsiteY366" fmla="*/ 582384 h 582384"/>
                  <a:gd name="connsiteX367" fmla="*/ 1611189 w 3888921"/>
                  <a:gd name="connsiteY367" fmla="*/ 582384 h 582384"/>
                  <a:gd name="connsiteX368" fmla="*/ 1596270 w 3888921"/>
                  <a:gd name="connsiteY368" fmla="*/ 582384 h 582384"/>
                  <a:gd name="connsiteX369" fmla="*/ 1566665 w 3888921"/>
                  <a:gd name="connsiteY369" fmla="*/ 582384 h 582384"/>
                  <a:gd name="connsiteX370" fmla="*/ 1532394 w 3888921"/>
                  <a:gd name="connsiteY370" fmla="*/ 582384 h 582384"/>
                  <a:gd name="connsiteX371" fmla="*/ 1498181 w 3888921"/>
                  <a:gd name="connsiteY371" fmla="*/ 582384 h 582384"/>
                  <a:gd name="connsiteX372" fmla="*/ 1487870 w 3888921"/>
                  <a:gd name="connsiteY372" fmla="*/ 582384 h 582384"/>
                  <a:gd name="connsiteX373" fmla="*/ 1434304 w 3888921"/>
                  <a:gd name="connsiteY373" fmla="*/ 582384 h 582384"/>
                  <a:gd name="connsiteX374" fmla="*/ 1419386 w 3888921"/>
                  <a:gd name="connsiteY374" fmla="*/ 582384 h 582384"/>
                  <a:gd name="connsiteX375" fmla="*/ 1399414 w 3888921"/>
                  <a:gd name="connsiteY375" fmla="*/ 582384 h 582384"/>
                  <a:gd name="connsiteX376" fmla="*/ 1355510 w 3888921"/>
                  <a:gd name="connsiteY376" fmla="*/ 582384 h 582384"/>
                  <a:gd name="connsiteX377" fmla="*/ 1330930 w 3888921"/>
                  <a:gd name="connsiteY377" fmla="*/ 582384 h 582384"/>
                  <a:gd name="connsiteX378" fmla="*/ 1320620 w 3888921"/>
                  <a:gd name="connsiteY378" fmla="*/ 582384 h 582384"/>
                  <a:gd name="connsiteX379" fmla="*/ 1304927 w 3888921"/>
                  <a:gd name="connsiteY379" fmla="*/ 582384 h 582384"/>
                  <a:gd name="connsiteX380" fmla="*/ 1275471 w 3888921"/>
                  <a:gd name="connsiteY380" fmla="*/ 582384 h 582384"/>
                  <a:gd name="connsiteX381" fmla="*/ 1267054 w 3888921"/>
                  <a:gd name="connsiteY381" fmla="*/ 582384 h 582384"/>
                  <a:gd name="connsiteX382" fmla="*/ 1252135 w 3888921"/>
                  <a:gd name="connsiteY382" fmla="*/ 582384 h 582384"/>
                  <a:gd name="connsiteX383" fmla="*/ 1236443 w 3888921"/>
                  <a:gd name="connsiteY383" fmla="*/ 582384 h 582384"/>
                  <a:gd name="connsiteX384" fmla="*/ 1226132 w 3888921"/>
                  <a:gd name="connsiteY384" fmla="*/ 582384 h 582384"/>
                  <a:gd name="connsiteX385" fmla="*/ 1206987 w 3888921"/>
                  <a:gd name="connsiteY385" fmla="*/ 582384 h 582384"/>
                  <a:gd name="connsiteX386" fmla="*/ 1196676 w 3888921"/>
                  <a:gd name="connsiteY386" fmla="*/ 582384 h 582384"/>
                  <a:gd name="connsiteX387" fmla="*/ 1188259 w 3888921"/>
                  <a:gd name="connsiteY387" fmla="*/ 582384 h 582384"/>
                  <a:gd name="connsiteX388" fmla="*/ 1172567 w 3888921"/>
                  <a:gd name="connsiteY388" fmla="*/ 582384 h 582384"/>
                  <a:gd name="connsiteX389" fmla="*/ 1157648 w 3888921"/>
                  <a:gd name="connsiteY389" fmla="*/ 582384 h 582384"/>
                  <a:gd name="connsiteX390" fmla="*/ 1143111 w 3888921"/>
                  <a:gd name="connsiteY390" fmla="*/ 582384 h 582384"/>
                  <a:gd name="connsiteX391" fmla="*/ 1137676 w 3888921"/>
                  <a:gd name="connsiteY391" fmla="*/ 582384 h 582384"/>
                  <a:gd name="connsiteX392" fmla="*/ 1128192 w 3888921"/>
                  <a:gd name="connsiteY392" fmla="*/ 582384 h 582384"/>
                  <a:gd name="connsiteX393" fmla="*/ 1108221 w 3888921"/>
                  <a:gd name="connsiteY393" fmla="*/ 582384 h 582384"/>
                  <a:gd name="connsiteX394" fmla="*/ 1093772 w 3888921"/>
                  <a:gd name="connsiteY394" fmla="*/ 582384 h 582384"/>
                  <a:gd name="connsiteX395" fmla="*/ 1069192 w 3888921"/>
                  <a:gd name="connsiteY395" fmla="*/ 582384 h 582384"/>
                  <a:gd name="connsiteX396" fmla="*/ 1064316 w 3888921"/>
                  <a:gd name="connsiteY396" fmla="*/ 582384 h 582384"/>
                  <a:gd name="connsiteX397" fmla="*/ 1058882 w 3888921"/>
                  <a:gd name="connsiteY397" fmla="*/ 582384 h 582384"/>
                  <a:gd name="connsiteX398" fmla="*/ 1039737 w 3888921"/>
                  <a:gd name="connsiteY398" fmla="*/ 582384 h 582384"/>
                  <a:gd name="connsiteX399" fmla="*/ 1029426 w 3888921"/>
                  <a:gd name="connsiteY399" fmla="*/ 582384 h 582384"/>
                  <a:gd name="connsiteX400" fmla="*/ 1013733 w 3888921"/>
                  <a:gd name="connsiteY400" fmla="*/ 582384 h 582384"/>
                  <a:gd name="connsiteX401" fmla="*/ 1005316 w 3888921"/>
                  <a:gd name="connsiteY401" fmla="*/ 582384 h 582384"/>
                  <a:gd name="connsiteX402" fmla="*/ 990398 w 3888921"/>
                  <a:gd name="connsiteY402" fmla="*/ 582384 h 582384"/>
                  <a:gd name="connsiteX403" fmla="*/ 975861 w 3888921"/>
                  <a:gd name="connsiteY403" fmla="*/ 582384 h 582384"/>
                  <a:gd name="connsiteX404" fmla="*/ 960942 w 3888921"/>
                  <a:gd name="connsiteY404" fmla="*/ 582384 h 582384"/>
                  <a:gd name="connsiteX405" fmla="*/ 945249 w 3888921"/>
                  <a:gd name="connsiteY405" fmla="*/ 582384 h 582384"/>
                  <a:gd name="connsiteX406" fmla="*/ 934938 w 3888921"/>
                  <a:gd name="connsiteY406" fmla="*/ 582384 h 582384"/>
                  <a:gd name="connsiteX407" fmla="*/ 926522 w 3888921"/>
                  <a:gd name="connsiteY407" fmla="*/ 582384 h 582384"/>
                  <a:gd name="connsiteX408" fmla="*/ 897066 w 3888921"/>
                  <a:gd name="connsiteY408" fmla="*/ 582384 h 582384"/>
                  <a:gd name="connsiteX409" fmla="*/ 881373 w 3888921"/>
                  <a:gd name="connsiteY409" fmla="*/ 582384 h 582384"/>
                  <a:gd name="connsiteX410" fmla="*/ 866455 w 3888921"/>
                  <a:gd name="connsiteY410" fmla="*/ 582384 h 582384"/>
                  <a:gd name="connsiteX411" fmla="*/ 846483 w 3888921"/>
                  <a:gd name="connsiteY411" fmla="*/ 582384 h 582384"/>
                  <a:gd name="connsiteX412" fmla="*/ 802579 w 3888921"/>
                  <a:gd name="connsiteY412" fmla="*/ 582384 h 582384"/>
                  <a:gd name="connsiteX413" fmla="*/ 777999 w 3888921"/>
                  <a:gd name="connsiteY413" fmla="*/ 582384 h 582384"/>
                  <a:gd name="connsiteX414" fmla="*/ 767688 w 3888921"/>
                  <a:gd name="connsiteY414" fmla="*/ 582384 h 582384"/>
                  <a:gd name="connsiteX415" fmla="*/ 714123 w 3888921"/>
                  <a:gd name="connsiteY415" fmla="*/ 582384 h 582384"/>
                  <a:gd name="connsiteX416" fmla="*/ 699204 w 3888921"/>
                  <a:gd name="connsiteY416" fmla="*/ 582384 h 582384"/>
                  <a:gd name="connsiteX417" fmla="*/ 669599 w 3888921"/>
                  <a:gd name="connsiteY417" fmla="*/ 582384 h 582384"/>
                  <a:gd name="connsiteX418" fmla="*/ 635328 w 3888921"/>
                  <a:gd name="connsiteY418" fmla="*/ 582384 h 582384"/>
                  <a:gd name="connsiteX419" fmla="*/ 601115 w 3888921"/>
                  <a:gd name="connsiteY419" fmla="*/ 582384 h 582384"/>
                  <a:gd name="connsiteX420" fmla="*/ 590804 w 3888921"/>
                  <a:gd name="connsiteY420" fmla="*/ 582384 h 582384"/>
                  <a:gd name="connsiteX421" fmla="*/ 537239 w 3888921"/>
                  <a:gd name="connsiteY421" fmla="*/ 582384 h 582384"/>
                  <a:gd name="connsiteX422" fmla="*/ 522320 w 3888921"/>
                  <a:gd name="connsiteY422" fmla="*/ 582384 h 582384"/>
                  <a:gd name="connsiteX423" fmla="*/ 502348 w 3888921"/>
                  <a:gd name="connsiteY423" fmla="*/ 582384 h 582384"/>
                  <a:gd name="connsiteX424" fmla="*/ 458444 w 3888921"/>
                  <a:gd name="connsiteY424" fmla="*/ 582384 h 582384"/>
                  <a:gd name="connsiteX425" fmla="*/ 433864 w 3888921"/>
                  <a:gd name="connsiteY425" fmla="*/ 582384 h 582384"/>
                  <a:gd name="connsiteX426" fmla="*/ 423554 w 3888921"/>
                  <a:gd name="connsiteY426" fmla="*/ 582384 h 582384"/>
                  <a:gd name="connsiteX427" fmla="*/ 378405 w 3888921"/>
                  <a:gd name="connsiteY427" fmla="*/ 582384 h 582384"/>
                  <a:gd name="connsiteX428" fmla="*/ 369989 w 3888921"/>
                  <a:gd name="connsiteY428" fmla="*/ 582384 h 582384"/>
                  <a:gd name="connsiteX429" fmla="*/ 355070 w 3888921"/>
                  <a:gd name="connsiteY429" fmla="*/ 582384 h 582384"/>
                  <a:gd name="connsiteX430" fmla="*/ 309921 w 3888921"/>
                  <a:gd name="connsiteY430" fmla="*/ 582384 h 582384"/>
                  <a:gd name="connsiteX431" fmla="*/ 299611 w 3888921"/>
                  <a:gd name="connsiteY431" fmla="*/ 582384 h 582384"/>
                  <a:gd name="connsiteX432" fmla="*/ 291194 w 3888921"/>
                  <a:gd name="connsiteY432" fmla="*/ 582384 h 582384"/>
                  <a:gd name="connsiteX433" fmla="*/ 246045 w 3888921"/>
                  <a:gd name="connsiteY433" fmla="*/ 582384 h 582384"/>
                  <a:gd name="connsiteX434" fmla="*/ 231126 w 3888921"/>
                  <a:gd name="connsiteY434" fmla="*/ 582384 h 582384"/>
                  <a:gd name="connsiteX435" fmla="*/ 211155 w 3888921"/>
                  <a:gd name="connsiteY435" fmla="*/ 582384 h 582384"/>
                  <a:gd name="connsiteX436" fmla="*/ 167250 w 3888921"/>
                  <a:gd name="connsiteY436" fmla="*/ 582384 h 582384"/>
                  <a:gd name="connsiteX437" fmla="*/ 142671 w 3888921"/>
                  <a:gd name="connsiteY437" fmla="*/ 582384 h 582384"/>
                  <a:gd name="connsiteX438" fmla="*/ 132360 w 3888921"/>
                  <a:gd name="connsiteY438" fmla="*/ 582384 h 582384"/>
                  <a:gd name="connsiteX439" fmla="*/ 78795 w 3888921"/>
                  <a:gd name="connsiteY439" fmla="*/ 582384 h 582384"/>
                  <a:gd name="connsiteX440" fmla="*/ 63876 w 3888921"/>
                  <a:gd name="connsiteY440" fmla="*/ 582384 h 582384"/>
                  <a:gd name="connsiteX441" fmla="*/ 0 w 3888921"/>
                  <a:gd name="connsiteY441" fmla="*/ 582384 h 582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Lst>
                <a:rect l="l" t="t" r="r" b="b"/>
                <a:pathLst>
                  <a:path w="3888921" h="582384">
                    <a:moveTo>
                      <a:pt x="145596" y="0"/>
                    </a:moveTo>
                    <a:lnTo>
                      <a:pt x="209472" y="0"/>
                    </a:lnTo>
                    <a:lnTo>
                      <a:pt x="224391" y="0"/>
                    </a:lnTo>
                    <a:lnTo>
                      <a:pt x="277956" y="0"/>
                    </a:lnTo>
                    <a:lnTo>
                      <a:pt x="288267" y="0"/>
                    </a:lnTo>
                    <a:lnTo>
                      <a:pt x="312846" y="0"/>
                    </a:lnTo>
                    <a:lnTo>
                      <a:pt x="356751" y="0"/>
                    </a:lnTo>
                    <a:lnTo>
                      <a:pt x="376723" y="0"/>
                    </a:lnTo>
                    <a:lnTo>
                      <a:pt x="391641" y="0"/>
                    </a:lnTo>
                    <a:lnTo>
                      <a:pt x="436790" y="0"/>
                    </a:lnTo>
                    <a:lnTo>
                      <a:pt x="445206" y="0"/>
                    </a:lnTo>
                    <a:lnTo>
                      <a:pt x="455517" y="0"/>
                    </a:lnTo>
                    <a:lnTo>
                      <a:pt x="500666" y="0"/>
                    </a:lnTo>
                    <a:lnTo>
                      <a:pt x="515584" y="0"/>
                    </a:lnTo>
                    <a:lnTo>
                      <a:pt x="524001" y="0"/>
                    </a:lnTo>
                    <a:lnTo>
                      <a:pt x="569150" y="0"/>
                    </a:lnTo>
                    <a:lnTo>
                      <a:pt x="579460" y="0"/>
                    </a:lnTo>
                    <a:lnTo>
                      <a:pt x="604040" y="0"/>
                    </a:lnTo>
                    <a:lnTo>
                      <a:pt x="647944" y="0"/>
                    </a:lnTo>
                    <a:lnTo>
                      <a:pt x="667916" y="0"/>
                    </a:lnTo>
                    <a:lnTo>
                      <a:pt x="682835" y="0"/>
                    </a:lnTo>
                    <a:lnTo>
                      <a:pt x="736400" y="0"/>
                    </a:lnTo>
                    <a:lnTo>
                      <a:pt x="746711" y="0"/>
                    </a:lnTo>
                    <a:lnTo>
                      <a:pt x="780924" y="0"/>
                    </a:lnTo>
                    <a:lnTo>
                      <a:pt x="815195" y="0"/>
                    </a:lnTo>
                    <a:lnTo>
                      <a:pt x="844800" y="0"/>
                    </a:lnTo>
                    <a:lnTo>
                      <a:pt x="859719" y="0"/>
                    </a:lnTo>
                    <a:lnTo>
                      <a:pt x="913284" y="0"/>
                    </a:lnTo>
                    <a:lnTo>
                      <a:pt x="923595" y="0"/>
                    </a:lnTo>
                    <a:lnTo>
                      <a:pt x="948174" y="0"/>
                    </a:lnTo>
                    <a:lnTo>
                      <a:pt x="992079" y="0"/>
                    </a:lnTo>
                    <a:lnTo>
                      <a:pt x="1012050" y="0"/>
                    </a:lnTo>
                    <a:lnTo>
                      <a:pt x="1026969" y="0"/>
                    </a:lnTo>
                    <a:lnTo>
                      <a:pt x="1042662" y="0"/>
                    </a:lnTo>
                    <a:lnTo>
                      <a:pt x="1072118" y="0"/>
                    </a:lnTo>
                    <a:lnTo>
                      <a:pt x="1080534" y="0"/>
                    </a:lnTo>
                    <a:lnTo>
                      <a:pt x="1090845" y="0"/>
                    </a:lnTo>
                    <a:lnTo>
                      <a:pt x="1106538" y="0"/>
                    </a:lnTo>
                    <a:lnTo>
                      <a:pt x="1121457" y="0"/>
                    </a:lnTo>
                    <a:lnTo>
                      <a:pt x="1135994" y="0"/>
                    </a:lnTo>
                    <a:lnTo>
                      <a:pt x="1150912" y="0"/>
                    </a:lnTo>
                    <a:lnTo>
                      <a:pt x="1159329" y="0"/>
                    </a:lnTo>
                    <a:lnTo>
                      <a:pt x="1175022" y="0"/>
                    </a:lnTo>
                    <a:lnTo>
                      <a:pt x="1185333" y="0"/>
                    </a:lnTo>
                    <a:lnTo>
                      <a:pt x="1204478" y="0"/>
                    </a:lnTo>
                    <a:lnTo>
                      <a:pt x="1209912" y="0"/>
                    </a:lnTo>
                    <a:lnTo>
                      <a:pt x="1214789" y="0"/>
                    </a:lnTo>
                    <a:lnTo>
                      <a:pt x="1239368" y="0"/>
                    </a:lnTo>
                    <a:lnTo>
                      <a:pt x="1253817" y="0"/>
                    </a:lnTo>
                    <a:lnTo>
                      <a:pt x="1273788" y="0"/>
                    </a:lnTo>
                    <a:lnTo>
                      <a:pt x="1283272" y="0"/>
                    </a:lnTo>
                    <a:lnTo>
                      <a:pt x="1288707" y="0"/>
                    </a:lnTo>
                    <a:lnTo>
                      <a:pt x="1303244" y="0"/>
                    </a:lnTo>
                    <a:lnTo>
                      <a:pt x="1318163" y="0"/>
                    </a:lnTo>
                    <a:lnTo>
                      <a:pt x="1333856" y="0"/>
                    </a:lnTo>
                    <a:lnTo>
                      <a:pt x="1342272" y="0"/>
                    </a:lnTo>
                    <a:lnTo>
                      <a:pt x="1352583" y="0"/>
                    </a:lnTo>
                    <a:lnTo>
                      <a:pt x="1371728" y="0"/>
                    </a:lnTo>
                    <a:lnTo>
                      <a:pt x="1382039" y="0"/>
                    </a:lnTo>
                    <a:lnTo>
                      <a:pt x="1397732" y="0"/>
                    </a:lnTo>
                    <a:lnTo>
                      <a:pt x="1412650" y="0"/>
                    </a:lnTo>
                    <a:lnTo>
                      <a:pt x="1421067" y="0"/>
                    </a:lnTo>
                    <a:lnTo>
                      <a:pt x="1450523" y="0"/>
                    </a:lnTo>
                    <a:lnTo>
                      <a:pt x="1466215" y="0"/>
                    </a:lnTo>
                    <a:lnTo>
                      <a:pt x="1476526" y="0"/>
                    </a:lnTo>
                    <a:lnTo>
                      <a:pt x="1501106" y="0"/>
                    </a:lnTo>
                    <a:lnTo>
                      <a:pt x="1545010" y="0"/>
                    </a:lnTo>
                    <a:lnTo>
                      <a:pt x="1564982" y="0"/>
                    </a:lnTo>
                    <a:lnTo>
                      <a:pt x="1579901" y="0"/>
                    </a:lnTo>
                    <a:lnTo>
                      <a:pt x="1633466" y="0"/>
                    </a:lnTo>
                    <a:lnTo>
                      <a:pt x="1643777" y="0"/>
                    </a:lnTo>
                    <a:lnTo>
                      <a:pt x="1677990" y="0"/>
                    </a:lnTo>
                    <a:lnTo>
                      <a:pt x="1712261" y="0"/>
                    </a:lnTo>
                    <a:lnTo>
                      <a:pt x="1741866" y="0"/>
                    </a:lnTo>
                    <a:lnTo>
                      <a:pt x="1756785" y="0"/>
                    </a:lnTo>
                    <a:lnTo>
                      <a:pt x="1810350" y="0"/>
                    </a:lnTo>
                    <a:lnTo>
                      <a:pt x="1820661" y="0"/>
                    </a:lnTo>
                    <a:lnTo>
                      <a:pt x="1845240" y="0"/>
                    </a:lnTo>
                    <a:lnTo>
                      <a:pt x="1889145" y="0"/>
                    </a:lnTo>
                    <a:lnTo>
                      <a:pt x="1909116" y="0"/>
                    </a:lnTo>
                    <a:lnTo>
                      <a:pt x="1924035" y="0"/>
                    </a:lnTo>
                    <a:lnTo>
                      <a:pt x="1969183" y="0"/>
                    </a:lnTo>
                    <a:lnTo>
                      <a:pt x="1977600" y="0"/>
                    </a:lnTo>
                    <a:lnTo>
                      <a:pt x="1987911" y="0"/>
                    </a:lnTo>
                    <a:lnTo>
                      <a:pt x="2033059" y="0"/>
                    </a:lnTo>
                    <a:lnTo>
                      <a:pt x="2047978" y="0"/>
                    </a:lnTo>
                    <a:lnTo>
                      <a:pt x="2056395" y="0"/>
                    </a:lnTo>
                    <a:lnTo>
                      <a:pt x="2078052" y="0"/>
                    </a:lnTo>
                    <a:lnTo>
                      <a:pt x="2101544" y="0"/>
                    </a:lnTo>
                    <a:lnTo>
                      <a:pt x="2111854" y="0"/>
                    </a:lnTo>
                    <a:lnTo>
                      <a:pt x="2136434" y="0"/>
                    </a:lnTo>
                    <a:lnTo>
                      <a:pt x="2141928" y="0"/>
                    </a:lnTo>
                    <a:lnTo>
                      <a:pt x="2156847" y="0"/>
                    </a:lnTo>
                    <a:lnTo>
                      <a:pt x="2180338" y="0"/>
                    </a:lnTo>
                    <a:lnTo>
                      <a:pt x="2200310" y="0"/>
                    </a:lnTo>
                    <a:lnTo>
                      <a:pt x="2210412" y="0"/>
                    </a:lnTo>
                    <a:lnTo>
                      <a:pt x="2215228" y="0"/>
                    </a:lnTo>
                    <a:lnTo>
                      <a:pt x="2220723" y="0"/>
                    </a:lnTo>
                    <a:lnTo>
                      <a:pt x="2245302" y="0"/>
                    </a:lnTo>
                    <a:lnTo>
                      <a:pt x="2268794" y="0"/>
                    </a:lnTo>
                    <a:lnTo>
                      <a:pt x="2279104" y="0"/>
                    </a:lnTo>
                    <a:lnTo>
                      <a:pt x="2289207" y="0"/>
                    </a:lnTo>
                    <a:lnTo>
                      <a:pt x="2309179" y="0"/>
                    </a:lnTo>
                    <a:lnTo>
                      <a:pt x="2324097" y="0"/>
                    </a:lnTo>
                    <a:lnTo>
                      <a:pt x="2347589" y="0"/>
                    </a:lnTo>
                    <a:lnTo>
                      <a:pt x="2369246" y="0"/>
                    </a:lnTo>
                    <a:lnTo>
                      <a:pt x="2377662" y="0"/>
                    </a:lnTo>
                    <a:lnTo>
                      <a:pt x="2387973" y="0"/>
                    </a:lnTo>
                    <a:lnTo>
                      <a:pt x="2433122" y="0"/>
                    </a:lnTo>
                    <a:lnTo>
                      <a:pt x="2448040" y="0"/>
                    </a:lnTo>
                    <a:lnTo>
                      <a:pt x="2456457" y="0"/>
                    </a:lnTo>
                    <a:lnTo>
                      <a:pt x="2501605" y="0"/>
                    </a:lnTo>
                    <a:lnTo>
                      <a:pt x="2511917" y="0"/>
                    </a:lnTo>
                    <a:lnTo>
                      <a:pt x="2536496" y="0"/>
                    </a:lnTo>
                    <a:lnTo>
                      <a:pt x="2580400" y="0"/>
                    </a:lnTo>
                    <a:lnTo>
                      <a:pt x="2600372" y="0"/>
                    </a:lnTo>
                    <a:lnTo>
                      <a:pt x="2615291" y="0"/>
                    </a:lnTo>
                    <a:lnTo>
                      <a:pt x="2668856" y="0"/>
                    </a:lnTo>
                    <a:lnTo>
                      <a:pt x="2679167" y="0"/>
                    </a:lnTo>
                    <a:lnTo>
                      <a:pt x="2713380" y="0"/>
                    </a:lnTo>
                    <a:lnTo>
                      <a:pt x="2747650" y="0"/>
                    </a:lnTo>
                    <a:lnTo>
                      <a:pt x="2777256" y="0"/>
                    </a:lnTo>
                    <a:lnTo>
                      <a:pt x="2792175" y="0"/>
                    </a:lnTo>
                    <a:lnTo>
                      <a:pt x="2845740" y="0"/>
                    </a:lnTo>
                    <a:lnTo>
                      <a:pt x="2856051" y="0"/>
                    </a:lnTo>
                    <a:lnTo>
                      <a:pt x="2858976" y="0"/>
                    </a:lnTo>
                    <a:lnTo>
                      <a:pt x="2880630" y="0"/>
                    </a:lnTo>
                    <a:lnTo>
                      <a:pt x="2922852" y="0"/>
                    </a:lnTo>
                    <a:lnTo>
                      <a:pt x="2924535" y="0"/>
                    </a:lnTo>
                    <a:lnTo>
                      <a:pt x="2937771" y="0"/>
                    </a:lnTo>
                    <a:lnTo>
                      <a:pt x="2944506" y="0"/>
                    </a:lnTo>
                    <a:lnTo>
                      <a:pt x="2959425" y="0"/>
                    </a:lnTo>
                    <a:lnTo>
                      <a:pt x="2975118" y="0"/>
                    </a:lnTo>
                    <a:lnTo>
                      <a:pt x="2991336" y="0"/>
                    </a:lnTo>
                    <a:lnTo>
                      <a:pt x="3001647" y="0"/>
                    </a:lnTo>
                    <a:lnTo>
                      <a:pt x="3004574" y="0"/>
                    </a:lnTo>
                    <a:lnTo>
                      <a:pt x="3012990" y="0"/>
                    </a:lnTo>
                    <a:lnTo>
                      <a:pt x="3023301" y="0"/>
                    </a:lnTo>
                    <a:lnTo>
                      <a:pt x="3026226" y="0"/>
                    </a:lnTo>
                    <a:lnTo>
                      <a:pt x="3038994" y="0"/>
                    </a:lnTo>
                    <a:lnTo>
                      <a:pt x="3053913" y="0"/>
                    </a:lnTo>
                    <a:lnTo>
                      <a:pt x="3068450" y="0"/>
                    </a:lnTo>
                    <a:lnTo>
                      <a:pt x="3070131" y="0"/>
                    </a:lnTo>
                    <a:lnTo>
                      <a:pt x="3083368" y="0"/>
                    </a:lnTo>
                    <a:lnTo>
                      <a:pt x="3090102" y="0"/>
                    </a:lnTo>
                    <a:lnTo>
                      <a:pt x="3091785" y="0"/>
                    </a:lnTo>
                    <a:lnTo>
                      <a:pt x="3105021" y="0"/>
                    </a:lnTo>
                    <a:lnTo>
                      <a:pt x="3107478" y="0"/>
                    </a:lnTo>
                    <a:lnTo>
                      <a:pt x="3117789" y="0"/>
                    </a:lnTo>
                    <a:lnTo>
                      <a:pt x="3136934" y="0"/>
                    </a:lnTo>
                    <a:lnTo>
                      <a:pt x="3142368" y="0"/>
                    </a:lnTo>
                    <a:lnTo>
                      <a:pt x="3147244" y="0"/>
                    </a:lnTo>
                    <a:lnTo>
                      <a:pt x="3150170" y="0"/>
                    </a:lnTo>
                    <a:lnTo>
                      <a:pt x="3158586" y="0"/>
                    </a:lnTo>
                    <a:lnTo>
                      <a:pt x="3168897" y="0"/>
                    </a:lnTo>
                    <a:lnTo>
                      <a:pt x="3171824" y="0"/>
                    </a:lnTo>
                    <a:lnTo>
                      <a:pt x="3186273" y="0"/>
                    </a:lnTo>
                    <a:lnTo>
                      <a:pt x="3206244" y="0"/>
                    </a:lnTo>
                    <a:lnTo>
                      <a:pt x="3214046" y="0"/>
                    </a:lnTo>
                    <a:lnTo>
                      <a:pt x="3215728" y="0"/>
                    </a:lnTo>
                    <a:lnTo>
                      <a:pt x="3221163" y="0"/>
                    </a:lnTo>
                    <a:lnTo>
                      <a:pt x="3228964" y="0"/>
                    </a:lnTo>
                    <a:lnTo>
                      <a:pt x="3235700" y="0"/>
                    </a:lnTo>
                    <a:lnTo>
                      <a:pt x="3237381" y="0"/>
                    </a:lnTo>
                    <a:lnTo>
                      <a:pt x="3250618" y="0"/>
                    </a:lnTo>
                    <a:lnTo>
                      <a:pt x="3266311" y="0"/>
                    </a:lnTo>
                    <a:lnTo>
                      <a:pt x="3274728" y="0"/>
                    </a:lnTo>
                    <a:lnTo>
                      <a:pt x="3282529" y="0"/>
                    </a:lnTo>
                    <a:lnTo>
                      <a:pt x="3285039" y="0"/>
                    </a:lnTo>
                    <a:lnTo>
                      <a:pt x="3292840" y="0"/>
                    </a:lnTo>
                    <a:lnTo>
                      <a:pt x="3304184" y="0"/>
                    </a:lnTo>
                    <a:lnTo>
                      <a:pt x="3314495" y="0"/>
                    </a:lnTo>
                    <a:lnTo>
                      <a:pt x="3317420" y="0"/>
                    </a:lnTo>
                    <a:lnTo>
                      <a:pt x="3330188" y="0"/>
                    </a:lnTo>
                    <a:lnTo>
                      <a:pt x="3345106" y="0"/>
                    </a:lnTo>
                    <a:lnTo>
                      <a:pt x="3353523" y="0"/>
                    </a:lnTo>
                    <a:lnTo>
                      <a:pt x="3361324" y="0"/>
                    </a:lnTo>
                    <a:lnTo>
                      <a:pt x="3381296" y="0"/>
                    </a:lnTo>
                    <a:lnTo>
                      <a:pt x="3382978" y="0"/>
                    </a:lnTo>
                    <a:lnTo>
                      <a:pt x="3396214" y="0"/>
                    </a:lnTo>
                    <a:lnTo>
                      <a:pt x="3398671" y="0"/>
                    </a:lnTo>
                    <a:lnTo>
                      <a:pt x="3408982" y="0"/>
                    </a:lnTo>
                    <a:lnTo>
                      <a:pt x="3433561" y="0"/>
                    </a:lnTo>
                    <a:lnTo>
                      <a:pt x="3449780" y="0"/>
                    </a:lnTo>
                    <a:lnTo>
                      <a:pt x="3460090" y="0"/>
                    </a:lnTo>
                    <a:lnTo>
                      <a:pt x="3477466" y="0"/>
                    </a:lnTo>
                    <a:lnTo>
                      <a:pt x="3494304" y="0"/>
                    </a:lnTo>
                    <a:lnTo>
                      <a:pt x="3497437" y="0"/>
                    </a:lnTo>
                    <a:lnTo>
                      <a:pt x="3512356" y="0"/>
                    </a:lnTo>
                    <a:lnTo>
                      <a:pt x="3528574" y="0"/>
                    </a:lnTo>
                    <a:lnTo>
                      <a:pt x="3558180" y="0"/>
                    </a:lnTo>
                    <a:lnTo>
                      <a:pt x="3565921" y="0"/>
                    </a:lnTo>
                    <a:lnTo>
                      <a:pt x="3573099" y="0"/>
                    </a:lnTo>
                    <a:lnTo>
                      <a:pt x="3576232" y="0"/>
                    </a:lnTo>
                    <a:lnTo>
                      <a:pt x="3610446" y="0"/>
                    </a:lnTo>
                    <a:lnTo>
                      <a:pt x="3626664" y="0"/>
                    </a:lnTo>
                    <a:lnTo>
                      <a:pt x="3636975" y="0"/>
                    </a:lnTo>
                    <a:lnTo>
                      <a:pt x="3644716" y="0"/>
                    </a:lnTo>
                    <a:lnTo>
                      <a:pt x="3661554" y="0"/>
                    </a:lnTo>
                    <a:lnTo>
                      <a:pt x="3674322" y="0"/>
                    </a:lnTo>
                    <a:lnTo>
                      <a:pt x="3689241" y="0"/>
                    </a:lnTo>
                    <a:lnTo>
                      <a:pt x="3705459" y="0"/>
                    </a:lnTo>
                    <a:lnTo>
                      <a:pt x="3725430" y="0"/>
                    </a:lnTo>
                    <a:lnTo>
                      <a:pt x="3740349" y="0"/>
                    </a:lnTo>
                    <a:lnTo>
                      <a:pt x="3742806" y="0"/>
                    </a:lnTo>
                    <a:lnTo>
                      <a:pt x="3753117" y="0"/>
                    </a:lnTo>
                    <a:lnTo>
                      <a:pt x="3756042" y="0"/>
                    </a:lnTo>
                    <a:lnTo>
                      <a:pt x="3777696" y="0"/>
                    </a:lnTo>
                    <a:lnTo>
                      <a:pt x="3785497" y="0"/>
                    </a:lnTo>
                    <a:lnTo>
                      <a:pt x="3793914" y="0"/>
                    </a:lnTo>
                    <a:lnTo>
                      <a:pt x="3804225" y="0"/>
                    </a:lnTo>
                    <a:lnTo>
                      <a:pt x="3819918" y="0"/>
                    </a:lnTo>
                    <a:lnTo>
                      <a:pt x="3821601" y="0"/>
                    </a:lnTo>
                    <a:lnTo>
                      <a:pt x="3834837" y="0"/>
                    </a:lnTo>
                    <a:lnTo>
                      <a:pt x="3841572" y="0"/>
                    </a:lnTo>
                    <a:lnTo>
                      <a:pt x="3849373" y="0"/>
                    </a:lnTo>
                    <a:lnTo>
                      <a:pt x="3856491" y="0"/>
                    </a:lnTo>
                    <a:lnTo>
                      <a:pt x="3864292" y="0"/>
                    </a:lnTo>
                    <a:lnTo>
                      <a:pt x="3872709" y="0"/>
                    </a:lnTo>
                    <a:lnTo>
                      <a:pt x="3888402" y="0"/>
                    </a:lnTo>
                    <a:lnTo>
                      <a:pt x="3888921" y="0"/>
                    </a:lnTo>
                    <a:lnTo>
                      <a:pt x="3743325" y="582384"/>
                    </a:lnTo>
                    <a:lnTo>
                      <a:pt x="3742806" y="582384"/>
                    </a:lnTo>
                    <a:lnTo>
                      <a:pt x="3727113" y="582384"/>
                    </a:lnTo>
                    <a:lnTo>
                      <a:pt x="3718696" y="582384"/>
                    </a:lnTo>
                    <a:lnTo>
                      <a:pt x="3710895" y="582384"/>
                    </a:lnTo>
                    <a:lnTo>
                      <a:pt x="3703777" y="582384"/>
                    </a:lnTo>
                    <a:lnTo>
                      <a:pt x="3695976" y="582384"/>
                    </a:lnTo>
                    <a:lnTo>
                      <a:pt x="3689241" y="582384"/>
                    </a:lnTo>
                    <a:lnTo>
                      <a:pt x="3676005" y="582384"/>
                    </a:lnTo>
                    <a:lnTo>
                      <a:pt x="3674322" y="582384"/>
                    </a:lnTo>
                    <a:lnTo>
                      <a:pt x="3658629" y="582384"/>
                    </a:lnTo>
                    <a:lnTo>
                      <a:pt x="3648318" y="582384"/>
                    </a:lnTo>
                    <a:lnTo>
                      <a:pt x="3639901" y="582384"/>
                    </a:lnTo>
                    <a:lnTo>
                      <a:pt x="3632100" y="582384"/>
                    </a:lnTo>
                    <a:lnTo>
                      <a:pt x="3610446" y="582384"/>
                    </a:lnTo>
                    <a:lnTo>
                      <a:pt x="3607521" y="582384"/>
                    </a:lnTo>
                    <a:lnTo>
                      <a:pt x="3597210" y="582384"/>
                    </a:lnTo>
                    <a:lnTo>
                      <a:pt x="3594753" y="582384"/>
                    </a:lnTo>
                    <a:lnTo>
                      <a:pt x="3579834" y="582384"/>
                    </a:lnTo>
                    <a:lnTo>
                      <a:pt x="3559863" y="582384"/>
                    </a:lnTo>
                    <a:lnTo>
                      <a:pt x="3543645" y="582384"/>
                    </a:lnTo>
                    <a:lnTo>
                      <a:pt x="3528726" y="582384"/>
                    </a:lnTo>
                    <a:lnTo>
                      <a:pt x="3515958" y="582384"/>
                    </a:lnTo>
                    <a:lnTo>
                      <a:pt x="3499120" y="582384"/>
                    </a:lnTo>
                    <a:lnTo>
                      <a:pt x="3491379" y="582384"/>
                    </a:lnTo>
                    <a:lnTo>
                      <a:pt x="3481068" y="582384"/>
                    </a:lnTo>
                    <a:lnTo>
                      <a:pt x="3464850" y="582384"/>
                    </a:lnTo>
                    <a:lnTo>
                      <a:pt x="3430636" y="582384"/>
                    </a:lnTo>
                    <a:lnTo>
                      <a:pt x="3427503" y="582384"/>
                    </a:lnTo>
                    <a:lnTo>
                      <a:pt x="3420325" y="582384"/>
                    </a:lnTo>
                    <a:lnTo>
                      <a:pt x="3412584" y="582384"/>
                    </a:lnTo>
                    <a:lnTo>
                      <a:pt x="3382978" y="582384"/>
                    </a:lnTo>
                    <a:lnTo>
                      <a:pt x="3366760" y="582384"/>
                    </a:lnTo>
                    <a:lnTo>
                      <a:pt x="3351842" y="582384"/>
                    </a:lnTo>
                    <a:lnTo>
                      <a:pt x="3348708" y="582384"/>
                    </a:lnTo>
                    <a:lnTo>
                      <a:pt x="3331870" y="582384"/>
                    </a:lnTo>
                    <a:lnTo>
                      <a:pt x="3314495" y="582384"/>
                    </a:lnTo>
                    <a:lnTo>
                      <a:pt x="3304184" y="582384"/>
                    </a:lnTo>
                    <a:lnTo>
                      <a:pt x="3287966" y="582384"/>
                    </a:lnTo>
                    <a:lnTo>
                      <a:pt x="3263386" y="582384"/>
                    </a:lnTo>
                    <a:lnTo>
                      <a:pt x="3253075" y="582384"/>
                    </a:lnTo>
                    <a:lnTo>
                      <a:pt x="3250618" y="582384"/>
                    </a:lnTo>
                    <a:lnTo>
                      <a:pt x="3237383" y="582384"/>
                    </a:lnTo>
                    <a:lnTo>
                      <a:pt x="3235700" y="582384"/>
                    </a:lnTo>
                    <a:lnTo>
                      <a:pt x="3215728" y="582384"/>
                    </a:lnTo>
                    <a:lnTo>
                      <a:pt x="3207927" y="582384"/>
                    </a:lnTo>
                    <a:lnTo>
                      <a:pt x="3199510" y="582384"/>
                    </a:lnTo>
                    <a:lnTo>
                      <a:pt x="3184592" y="582384"/>
                    </a:lnTo>
                    <a:lnTo>
                      <a:pt x="3171824" y="582384"/>
                    </a:lnTo>
                    <a:lnTo>
                      <a:pt x="3168898" y="582384"/>
                    </a:lnTo>
                    <a:lnTo>
                      <a:pt x="3158588" y="582384"/>
                    </a:lnTo>
                    <a:lnTo>
                      <a:pt x="3147244" y="582384"/>
                    </a:lnTo>
                    <a:lnTo>
                      <a:pt x="3139443" y="582384"/>
                    </a:lnTo>
                    <a:lnTo>
                      <a:pt x="3136934" y="582384"/>
                    </a:lnTo>
                    <a:lnTo>
                      <a:pt x="3129132" y="582384"/>
                    </a:lnTo>
                    <a:lnTo>
                      <a:pt x="3120716" y="582384"/>
                    </a:lnTo>
                    <a:lnTo>
                      <a:pt x="3105023" y="582384"/>
                    </a:lnTo>
                    <a:lnTo>
                      <a:pt x="3091785" y="582384"/>
                    </a:lnTo>
                    <a:lnTo>
                      <a:pt x="3090104" y="582384"/>
                    </a:lnTo>
                    <a:lnTo>
                      <a:pt x="3083368" y="582384"/>
                    </a:lnTo>
                    <a:lnTo>
                      <a:pt x="3075567" y="582384"/>
                    </a:lnTo>
                    <a:lnTo>
                      <a:pt x="3070132" y="582384"/>
                    </a:lnTo>
                    <a:lnTo>
                      <a:pt x="3068450" y="582384"/>
                    </a:lnTo>
                    <a:lnTo>
                      <a:pt x="3060648" y="582384"/>
                    </a:lnTo>
                    <a:lnTo>
                      <a:pt x="3040677" y="582384"/>
                    </a:lnTo>
                    <a:lnTo>
                      <a:pt x="3026228" y="582384"/>
                    </a:lnTo>
                    <a:lnTo>
                      <a:pt x="3023301" y="582384"/>
                    </a:lnTo>
                    <a:lnTo>
                      <a:pt x="3012990" y="582384"/>
                    </a:lnTo>
                    <a:lnTo>
                      <a:pt x="3004574" y="582384"/>
                    </a:lnTo>
                    <a:lnTo>
                      <a:pt x="3001648" y="582384"/>
                    </a:lnTo>
                    <a:lnTo>
                      <a:pt x="2996772" y="582384"/>
                    </a:lnTo>
                    <a:lnTo>
                      <a:pt x="2991338" y="582384"/>
                    </a:lnTo>
                    <a:lnTo>
                      <a:pt x="2972193" y="582384"/>
                    </a:lnTo>
                    <a:lnTo>
                      <a:pt x="2961882" y="582384"/>
                    </a:lnTo>
                    <a:lnTo>
                      <a:pt x="2959425" y="582384"/>
                    </a:lnTo>
                    <a:lnTo>
                      <a:pt x="2946189" y="582384"/>
                    </a:lnTo>
                    <a:lnTo>
                      <a:pt x="2944506" y="582384"/>
                    </a:lnTo>
                    <a:lnTo>
                      <a:pt x="2937772" y="582384"/>
                    </a:lnTo>
                    <a:lnTo>
                      <a:pt x="2924535" y="582384"/>
                    </a:lnTo>
                    <a:lnTo>
                      <a:pt x="2922853" y="582384"/>
                    </a:lnTo>
                    <a:lnTo>
                      <a:pt x="2908317" y="582384"/>
                    </a:lnTo>
                    <a:lnTo>
                      <a:pt x="2893398" y="582384"/>
                    </a:lnTo>
                    <a:lnTo>
                      <a:pt x="2880630" y="582384"/>
                    </a:lnTo>
                    <a:lnTo>
                      <a:pt x="2877705" y="582384"/>
                    </a:lnTo>
                    <a:lnTo>
                      <a:pt x="2867394" y="582384"/>
                    </a:lnTo>
                    <a:lnTo>
                      <a:pt x="2858977" y="582384"/>
                    </a:lnTo>
                    <a:lnTo>
                      <a:pt x="2856051" y="582384"/>
                    </a:lnTo>
                    <a:lnTo>
                      <a:pt x="2845740" y="582384"/>
                    </a:lnTo>
                    <a:lnTo>
                      <a:pt x="2829522" y="582384"/>
                    </a:lnTo>
                    <a:lnTo>
                      <a:pt x="2813829" y="582384"/>
                    </a:lnTo>
                    <a:lnTo>
                      <a:pt x="2798910" y="582384"/>
                    </a:lnTo>
                    <a:lnTo>
                      <a:pt x="2792175" y="582384"/>
                    </a:lnTo>
                    <a:lnTo>
                      <a:pt x="2778939" y="582384"/>
                    </a:lnTo>
                    <a:lnTo>
                      <a:pt x="2777256" y="582384"/>
                    </a:lnTo>
                    <a:lnTo>
                      <a:pt x="2735034" y="582384"/>
                    </a:lnTo>
                    <a:lnTo>
                      <a:pt x="2713380" y="582384"/>
                    </a:lnTo>
                    <a:lnTo>
                      <a:pt x="2710455" y="582384"/>
                    </a:lnTo>
                    <a:lnTo>
                      <a:pt x="2700144" y="582384"/>
                    </a:lnTo>
                    <a:lnTo>
                      <a:pt x="2646579" y="582384"/>
                    </a:lnTo>
                    <a:lnTo>
                      <a:pt x="2631660" y="582384"/>
                    </a:lnTo>
                    <a:lnTo>
                      <a:pt x="2602055" y="582384"/>
                    </a:lnTo>
                    <a:lnTo>
                      <a:pt x="2567784" y="582384"/>
                    </a:lnTo>
                    <a:lnTo>
                      <a:pt x="2533571" y="582384"/>
                    </a:lnTo>
                    <a:lnTo>
                      <a:pt x="2523260" y="582384"/>
                    </a:lnTo>
                    <a:lnTo>
                      <a:pt x="2469695" y="582384"/>
                    </a:lnTo>
                    <a:lnTo>
                      <a:pt x="2454776" y="582384"/>
                    </a:lnTo>
                    <a:lnTo>
                      <a:pt x="2434804" y="582384"/>
                    </a:lnTo>
                    <a:lnTo>
                      <a:pt x="2390900" y="582384"/>
                    </a:lnTo>
                    <a:lnTo>
                      <a:pt x="2366320" y="582384"/>
                    </a:lnTo>
                    <a:lnTo>
                      <a:pt x="2356010" y="582384"/>
                    </a:lnTo>
                    <a:lnTo>
                      <a:pt x="2310861" y="582384"/>
                    </a:lnTo>
                    <a:lnTo>
                      <a:pt x="2302444" y="582384"/>
                    </a:lnTo>
                    <a:lnTo>
                      <a:pt x="2287526" y="582384"/>
                    </a:lnTo>
                    <a:lnTo>
                      <a:pt x="2242377" y="582384"/>
                    </a:lnTo>
                    <a:lnTo>
                      <a:pt x="2232066" y="582384"/>
                    </a:lnTo>
                    <a:lnTo>
                      <a:pt x="2223650" y="582384"/>
                    </a:lnTo>
                    <a:lnTo>
                      <a:pt x="2201992" y="582384"/>
                    </a:lnTo>
                    <a:lnTo>
                      <a:pt x="2178501" y="582384"/>
                    </a:lnTo>
                    <a:lnTo>
                      <a:pt x="2163583" y="582384"/>
                    </a:lnTo>
                    <a:lnTo>
                      <a:pt x="2143611" y="582384"/>
                    </a:lnTo>
                    <a:lnTo>
                      <a:pt x="2133509" y="582384"/>
                    </a:lnTo>
                    <a:lnTo>
                      <a:pt x="2123198" y="582384"/>
                    </a:lnTo>
                    <a:lnTo>
                      <a:pt x="2099706" y="582384"/>
                    </a:lnTo>
                    <a:lnTo>
                      <a:pt x="2075127" y="582384"/>
                    </a:lnTo>
                    <a:lnTo>
                      <a:pt x="2069633" y="582384"/>
                    </a:lnTo>
                    <a:lnTo>
                      <a:pt x="2064816" y="582384"/>
                    </a:lnTo>
                    <a:lnTo>
                      <a:pt x="2054714" y="582384"/>
                    </a:lnTo>
                    <a:lnTo>
                      <a:pt x="2034742" y="582384"/>
                    </a:lnTo>
                    <a:lnTo>
                      <a:pt x="2011251" y="582384"/>
                    </a:lnTo>
                    <a:lnTo>
                      <a:pt x="1996332" y="582384"/>
                    </a:lnTo>
                    <a:lnTo>
                      <a:pt x="1990838" y="582384"/>
                    </a:lnTo>
                    <a:lnTo>
                      <a:pt x="1966258" y="582384"/>
                    </a:lnTo>
                    <a:lnTo>
                      <a:pt x="1955948" y="582384"/>
                    </a:lnTo>
                    <a:lnTo>
                      <a:pt x="1932456" y="582384"/>
                    </a:lnTo>
                    <a:lnTo>
                      <a:pt x="1910799" y="582384"/>
                    </a:lnTo>
                    <a:lnTo>
                      <a:pt x="1902382" y="582384"/>
                    </a:lnTo>
                    <a:lnTo>
                      <a:pt x="1887464" y="582384"/>
                    </a:lnTo>
                    <a:lnTo>
                      <a:pt x="1842315" y="582384"/>
                    </a:lnTo>
                    <a:lnTo>
                      <a:pt x="1832004" y="582384"/>
                    </a:lnTo>
                    <a:lnTo>
                      <a:pt x="1823588" y="582384"/>
                    </a:lnTo>
                    <a:lnTo>
                      <a:pt x="1778439" y="582384"/>
                    </a:lnTo>
                    <a:lnTo>
                      <a:pt x="1763520" y="582384"/>
                    </a:lnTo>
                    <a:lnTo>
                      <a:pt x="1743549" y="582384"/>
                    </a:lnTo>
                    <a:lnTo>
                      <a:pt x="1699644" y="582384"/>
                    </a:lnTo>
                    <a:lnTo>
                      <a:pt x="1675065" y="582384"/>
                    </a:lnTo>
                    <a:lnTo>
                      <a:pt x="1664754" y="582384"/>
                    </a:lnTo>
                    <a:lnTo>
                      <a:pt x="1611189" y="582384"/>
                    </a:lnTo>
                    <a:lnTo>
                      <a:pt x="1596270" y="582384"/>
                    </a:lnTo>
                    <a:lnTo>
                      <a:pt x="1566665" y="582384"/>
                    </a:lnTo>
                    <a:lnTo>
                      <a:pt x="1532394" y="582384"/>
                    </a:lnTo>
                    <a:lnTo>
                      <a:pt x="1498181" y="582384"/>
                    </a:lnTo>
                    <a:lnTo>
                      <a:pt x="1487870" y="582384"/>
                    </a:lnTo>
                    <a:lnTo>
                      <a:pt x="1434304" y="582384"/>
                    </a:lnTo>
                    <a:lnTo>
                      <a:pt x="1419386" y="582384"/>
                    </a:lnTo>
                    <a:lnTo>
                      <a:pt x="1399414" y="582384"/>
                    </a:lnTo>
                    <a:lnTo>
                      <a:pt x="1355510" y="582384"/>
                    </a:lnTo>
                    <a:lnTo>
                      <a:pt x="1330930" y="582384"/>
                    </a:lnTo>
                    <a:lnTo>
                      <a:pt x="1320620" y="582384"/>
                    </a:lnTo>
                    <a:lnTo>
                      <a:pt x="1304927" y="582384"/>
                    </a:lnTo>
                    <a:lnTo>
                      <a:pt x="1275471" y="582384"/>
                    </a:lnTo>
                    <a:lnTo>
                      <a:pt x="1267054" y="582384"/>
                    </a:lnTo>
                    <a:lnTo>
                      <a:pt x="1252135" y="582384"/>
                    </a:lnTo>
                    <a:lnTo>
                      <a:pt x="1236443" y="582384"/>
                    </a:lnTo>
                    <a:lnTo>
                      <a:pt x="1226132" y="582384"/>
                    </a:lnTo>
                    <a:lnTo>
                      <a:pt x="1206987" y="582384"/>
                    </a:lnTo>
                    <a:lnTo>
                      <a:pt x="1196676" y="582384"/>
                    </a:lnTo>
                    <a:lnTo>
                      <a:pt x="1188259" y="582384"/>
                    </a:lnTo>
                    <a:lnTo>
                      <a:pt x="1172567" y="582384"/>
                    </a:lnTo>
                    <a:lnTo>
                      <a:pt x="1157648" y="582384"/>
                    </a:lnTo>
                    <a:lnTo>
                      <a:pt x="1143111" y="582384"/>
                    </a:lnTo>
                    <a:lnTo>
                      <a:pt x="1137676" y="582384"/>
                    </a:lnTo>
                    <a:lnTo>
                      <a:pt x="1128192" y="582384"/>
                    </a:lnTo>
                    <a:lnTo>
                      <a:pt x="1108221" y="582384"/>
                    </a:lnTo>
                    <a:lnTo>
                      <a:pt x="1093772" y="582384"/>
                    </a:lnTo>
                    <a:lnTo>
                      <a:pt x="1069192" y="582384"/>
                    </a:lnTo>
                    <a:lnTo>
                      <a:pt x="1064316" y="582384"/>
                    </a:lnTo>
                    <a:lnTo>
                      <a:pt x="1058882" y="582384"/>
                    </a:lnTo>
                    <a:lnTo>
                      <a:pt x="1039737" y="582384"/>
                    </a:lnTo>
                    <a:lnTo>
                      <a:pt x="1029426" y="582384"/>
                    </a:lnTo>
                    <a:lnTo>
                      <a:pt x="1013733" y="582384"/>
                    </a:lnTo>
                    <a:lnTo>
                      <a:pt x="1005316" y="582384"/>
                    </a:lnTo>
                    <a:lnTo>
                      <a:pt x="990398" y="582384"/>
                    </a:lnTo>
                    <a:lnTo>
                      <a:pt x="975861" y="582384"/>
                    </a:lnTo>
                    <a:lnTo>
                      <a:pt x="960942" y="582384"/>
                    </a:lnTo>
                    <a:lnTo>
                      <a:pt x="945249" y="582384"/>
                    </a:lnTo>
                    <a:lnTo>
                      <a:pt x="934938" y="582384"/>
                    </a:lnTo>
                    <a:lnTo>
                      <a:pt x="926522" y="582384"/>
                    </a:lnTo>
                    <a:lnTo>
                      <a:pt x="897066" y="582384"/>
                    </a:lnTo>
                    <a:lnTo>
                      <a:pt x="881373" y="582384"/>
                    </a:lnTo>
                    <a:lnTo>
                      <a:pt x="866455" y="582384"/>
                    </a:lnTo>
                    <a:lnTo>
                      <a:pt x="846483" y="582384"/>
                    </a:lnTo>
                    <a:lnTo>
                      <a:pt x="802579" y="582384"/>
                    </a:lnTo>
                    <a:lnTo>
                      <a:pt x="777999" y="582384"/>
                    </a:lnTo>
                    <a:lnTo>
                      <a:pt x="767688" y="582384"/>
                    </a:lnTo>
                    <a:lnTo>
                      <a:pt x="714123" y="582384"/>
                    </a:lnTo>
                    <a:lnTo>
                      <a:pt x="699204" y="582384"/>
                    </a:lnTo>
                    <a:lnTo>
                      <a:pt x="669599" y="582384"/>
                    </a:lnTo>
                    <a:lnTo>
                      <a:pt x="635328" y="582384"/>
                    </a:lnTo>
                    <a:lnTo>
                      <a:pt x="601115" y="582384"/>
                    </a:lnTo>
                    <a:lnTo>
                      <a:pt x="590804" y="582384"/>
                    </a:lnTo>
                    <a:lnTo>
                      <a:pt x="537239" y="582384"/>
                    </a:lnTo>
                    <a:lnTo>
                      <a:pt x="522320" y="582384"/>
                    </a:lnTo>
                    <a:lnTo>
                      <a:pt x="502348" y="582384"/>
                    </a:lnTo>
                    <a:lnTo>
                      <a:pt x="458444" y="582384"/>
                    </a:lnTo>
                    <a:lnTo>
                      <a:pt x="433864" y="582384"/>
                    </a:lnTo>
                    <a:lnTo>
                      <a:pt x="423554" y="582384"/>
                    </a:lnTo>
                    <a:lnTo>
                      <a:pt x="378405" y="582384"/>
                    </a:lnTo>
                    <a:lnTo>
                      <a:pt x="369989" y="582384"/>
                    </a:lnTo>
                    <a:lnTo>
                      <a:pt x="355070" y="582384"/>
                    </a:lnTo>
                    <a:lnTo>
                      <a:pt x="309921" y="582384"/>
                    </a:lnTo>
                    <a:lnTo>
                      <a:pt x="299611" y="582384"/>
                    </a:lnTo>
                    <a:lnTo>
                      <a:pt x="291194" y="582384"/>
                    </a:lnTo>
                    <a:lnTo>
                      <a:pt x="246045" y="582384"/>
                    </a:lnTo>
                    <a:lnTo>
                      <a:pt x="231126" y="582384"/>
                    </a:lnTo>
                    <a:lnTo>
                      <a:pt x="211155" y="582384"/>
                    </a:lnTo>
                    <a:lnTo>
                      <a:pt x="167250" y="582384"/>
                    </a:lnTo>
                    <a:lnTo>
                      <a:pt x="142671" y="582384"/>
                    </a:lnTo>
                    <a:lnTo>
                      <a:pt x="132360" y="582384"/>
                    </a:lnTo>
                    <a:lnTo>
                      <a:pt x="78795" y="582384"/>
                    </a:lnTo>
                    <a:lnTo>
                      <a:pt x="63876" y="582384"/>
                    </a:lnTo>
                    <a:lnTo>
                      <a:pt x="0" y="582384"/>
                    </a:lnTo>
                    <a:close/>
                  </a:path>
                </a:pathLst>
              </a:custGeom>
              <a:solidFill>
                <a:schemeClr val="accent3">
                  <a:lumMod val="75000"/>
                </a:schemeClr>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grpSp>
            <p:nvGrpSpPr>
              <p:cNvPr id="125" name="组合 124"/>
              <p:cNvGrpSpPr/>
              <p:nvPr/>
            </p:nvGrpSpPr>
            <p:grpSpPr>
              <a:xfrm>
                <a:off x="806160" y="2046513"/>
                <a:ext cx="1417774" cy="723901"/>
                <a:chOff x="-391195" y="-1"/>
                <a:chExt cx="1697596" cy="866775"/>
              </a:xfrm>
            </p:grpSpPr>
            <p:sp>
              <p:nvSpPr>
                <p:cNvPr id="126" name="任意多边形 125"/>
                <p:cNvSpPr/>
                <p:nvPr/>
              </p:nvSpPr>
              <p:spPr>
                <a:xfrm>
                  <a:off x="238265" y="-1"/>
                  <a:ext cx="333967" cy="866775"/>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FFC200"/>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127" name="任意多边形 126"/>
                <p:cNvSpPr/>
                <p:nvPr/>
              </p:nvSpPr>
              <p:spPr>
                <a:xfrm>
                  <a:off x="421807" y="-1"/>
                  <a:ext cx="333967" cy="866775"/>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FFC200"/>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128" name="任意多边形 127"/>
                <p:cNvSpPr/>
                <p:nvPr/>
              </p:nvSpPr>
              <p:spPr>
                <a:xfrm>
                  <a:off x="605349" y="-1"/>
                  <a:ext cx="333967" cy="866775"/>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FFC200"/>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129" name="任意多边形 128"/>
                <p:cNvSpPr/>
                <p:nvPr/>
              </p:nvSpPr>
              <p:spPr>
                <a:xfrm>
                  <a:off x="788891" y="-1"/>
                  <a:ext cx="333967" cy="866775"/>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FFC200"/>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130" name="任意多边形 129"/>
                <p:cNvSpPr/>
                <p:nvPr/>
              </p:nvSpPr>
              <p:spPr>
                <a:xfrm>
                  <a:off x="972434" y="-1"/>
                  <a:ext cx="333967" cy="866775"/>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rgbClr val="FFC200"/>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sp>
              <p:nvSpPr>
                <p:cNvPr id="131" name="任意多边形 130"/>
                <p:cNvSpPr/>
                <p:nvPr/>
              </p:nvSpPr>
              <p:spPr>
                <a:xfrm>
                  <a:off x="-391195" y="-1"/>
                  <a:ext cx="779885" cy="866775"/>
                </a:xfrm>
                <a:custGeom>
                  <a:avLst/>
                  <a:gdLst>
                    <a:gd name="connsiteX0" fmla="*/ 167467 w 602715"/>
                    <a:gd name="connsiteY0" fmla="*/ 0 h 669866"/>
                    <a:gd name="connsiteX1" fmla="*/ 240938 w 602715"/>
                    <a:gd name="connsiteY1" fmla="*/ 0 h 669866"/>
                    <a:gd name="connsiteX2" fmla="*/ 258098 w 602715"/>
                    <a:gd name="connsiteY2" fmla="*/ 0 h 669866"/>
                    <a:gd name="connsiteX3" fmla="*/ 319710 w 602715"/>
                    <a:gd name="connsiteY3" fmla="*/ 0 h 669866"/>
                    <a:gd name="connsiteX4" fmla="*/ 331569 w 602715"/>
                    <a:gd name="connsiteY4" fmla="*/ 0 h 669866"/>
                    <a:gd name="connsiteX5" fmla="*/ 359841 w 602715"/>
                    <a:gd name="connsiteY5" fmla="*/ 0 h 669866"/>
                    <a:gd name="connsiteX6" fmla="*/ 410341 w 602715"/>
                    <a:gd name="connsiteY6" fmla="*/ 0 h 669866"/>
                    <a:gd name="connsiteX7" fmla="*/ 433312 w 602715"/>
                    <a:gd name="connsiteY7" fmla="*/ 0 h 669866"/>
                    <a:gd name="connsiteX8" fmla="*/ 450472 w 602715"/>
                    <a:gd name="connsiteY8" fmla="*/ 0 h 669866"/>
                    <a:gd name="connsiteX9" fmla="*/ 512084 w 602715"/>
                    <a:gd name="connsiteY9" fmla="*/ 0 h 669866"/>
                    <a:gd name="connsiteX10" fmla="*/ 523943 w 602715"/>
                    <a:gd name="connsiteY10" fmla="*/ 0 h 669866"/>
                    <a:gd name="connsiteX11" fmla="*/ 602715 w 602715"/>
                    <a:gd name="connsiteY11" fmla="*/ 0 h 669866"/>
                    <a:gd name="connsiteX12" fmla="*/ 435248 w 602715"/>
                    <a:gd name="connsiteY12" fmla="*/ 669866 h 669866"/>
                    <a:gd name="connsiteX13" fmla="*/ 356476 w 602715"/>
                    <a:gd name="connsiteY13" fmla="*/ 669866 h 669866"/>
                    <a:gd name="connsiteX14" fmla="*/ 344617 w 602715"/>
                    <a:gd name="connsiteY14" fmla="*/ 669866 h 669866"/>
                    <a:gd name="connsiteX15" fmla="*/ 283005 w 602715"/>
                    <a:gd name="connsiteY15" fmla="*/ 669866 h 669866"/>
                    <a:gd name="connsiteX16" fmla="*/ 265845 w 602715"/>
                    <a:gd name="connsiteY16" fmla="*/ 669866 h 669866"/>
                    <a:gd name="connsiteX17" fmla="*/ 242874 w 602715"/>
                    <a:gd name="connsiteY17" fmla="*/ 669866 h 669866"/>
                    <a:gd name="connsiteX18" fmla="*/ 192374 w 602715"/>
                    <a:gd name="connsiteY18" fmla="*/ 669866 h 669866"/>
                    <a:gd name="connsiteX19" fmla="*/ 164102 w 602715"/>
                    <a:gd name="connsiteY19" fmla="*/ 669866 h 669866"/>
                    <a:gd name="connsiteX20" fmla="*/ 152243 w 602715"/>
                    <a:gd name="connsiteY20" fmla="*/ 669866 h 669866"/>
                    <a:gd name="connsiteX21" fmla="*/ 90631 w 602715"/>
                    <a:gd name="connsiteY21" fmla="*/ 669866 h 669866"/>
                    <a:gd name="connsiteX22" fmla="*/ 73471 w 602715"/>
                    <a:gd name="connsiteY22" fmla="*/ 669866 h 669866"/>
                    <a:gd name="connsiteX23" fmla="*/ 0 w 602715"/>
                    <a:gd name="connsiteY23" fmla="*/ 669866 h 6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2715" h="669866">
                      <a:moveTo>
                        <a:pt x="167467" y="0"/>
                      </a:moveTo>
                      <a:lnTo>
                        <a:pt x="240938" y="0"/>
                      </a:lnTo>
                      <a:lnTo>
                        <a:pt x="258098" y="0"/>
                      </a:lnTo>
                      <a:lnTo>
                        <a:pt x="319710" y="0"/>
                      </a:lnTo>
                      <a:lnTo>
                        <a:pt x="331569" y="0"/>
                      </a:lnTo>
                      <a:lnTo>
                        <a:pt x="359841" y="0"/>
                      </a:lnTo>
                      <a:lnTo>
                        <a:pt x="410341" y="0"/>
                      </a:lnTo>
                      <a:lnTo>
                        <a:pt x="433312" y="0"/>
                      </a:lnTo>
                      <a:lnTo>
                        <a:pt x="450472" y="0"/>
                      </a:lnTo>
                      <a:lnTo>
                        <a:pt x="512084" y="0"/>
                      </a:lnTo>
                      <a:lnTo>
                        <a:pt x="523943" y="0"/>
                      </a:lnTo>
                      <a:lnTo>
                        <a:pt x="602715" y="0"/>
                      </a:lnTo>
                      <a:lnTo>
                        <a:pt x="435248" y="669866"/>
                      </a:lnTo>
                      <a:lnTo>
                        <a:pt x="356476" y="669866"/>
                      </a:lnTo>
                      <a:lnTo>
                        <a:pt x="344617" y="669866"/>
                      </a:lnTo>
                      <a:lnTo>
                        <a:pt x="283005" y="669866"/>
                      </a:lnTo>
                      <a:lnTo>
                        <a:pt x="265845" y="669866"/>
                      </a:lnTo>
                      <a:lnTo>
                        <a:pt x="242874" y="669866"/>
                      </a:lnTo>
                      <a:lnTo>
                        <a:pt x="192374" y="669866"/>
                      </a:lnTo>
                      <a:lnTo>
                        <a:pt x="164102" y="669866"/>
                      </a:lnTo>
                      <a:lnTo>
                        <a:pt x="152243" y="669866"/>
                      </a:lnTo>
                      <a:lnTo>
                        <a:pt x="90631" y="669866"/>
                      </a:lnTo>
                      <a:lnTo>
                        <a:pt x="73471" y="669866"/>
                      </a:lnTo>
                      <a:lnTo>
                        <a:pt x="0" y="669866"/>
                      </a:lnTo>
                      <a:close/>
                    </a:path>
                  </a:pathLst>
                </a:custGeom>
                <a:solidFill>
                  <a:srgbClr val="FFC200"/>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Arial" panose="020B0604020202020204"/>
                    <a:ea typeface="微软雅黑" panose="020B0503020204020204" charset="-122"/>
                    <a:cs typeface="+mn-cs"/>
                  </a:endParaRPr>
                </a:p>
              </p:txBody>
            </p:sp>
          </p:grpSp>
        </p:grpSp>
        <p:sp>
          <p:nvSpPr>
            <p:cNvPr id="121" name="文本框 96"/>
            <p:cNvSpPr txBox="1"/>
            <p:nvPr/>
          </p:nvSpPr>
          <p:spPr>
            <a:xfrm>
              <a:off x="2833568" y="2644232"/>
              <a:ext cx="2339102" cy="523220"/>
            </a:xfrm>
            <a:prstGeom prst="rect">
              <a:avLst/>
            </a:prstGeom>
            <a:noFill/>
          </p:spPr>
          <p:txBody>
            <a:bodyPr wrap="none"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prstClr val="white"/>
                  </a:solidFill>
                  <a:effectLst/>
                  <a:uLnTx/>
                  <a:uFillTx/>
                  <a:latin typeface="微软雅黑" panose="020B0503020204020204" charset="-122"/>
                  <a:cs typeface="经典综艺体简" panose="02010609000101010101" pitchFamily="49" charset="-122"/>
                </a:rPr>
                <a:t>此处添加标题</a:t>
              </a:r>
              <a:endParaRPr kumimoji="0" lang="zh-CN" altLang="en-US" sz="2800" b="1" i="0" u="none" strike="noStrike" kern="0" cap="none" spc="0" normalizeH="0" baseline="0" noProof="0" dirty="0" smtClean="0">
                <a:ln>
                  <a:noFill/>
                </a:ln>
                <a:solidFill>
                  <a:prstClr val="white"/>
                </a:solidFill>
                <a:effectLst/>
                <a:uLnTx/>
                <a:uFillTx/>
                <a:latin typeface="微软雅黑" panose="020B0503020204020204" charset="-122"/>
                <a:cs typeface="经典综艺体简" panose="02010609000101010101" pitchFamily="49" charset="-122"/>
              </a:endParaRPr>
            </a:p>
          </p:txBody>
        </p:sp>
        <p:sp>
          <p:nvSpPr>
            <p:cNvPr id="122" name="文本框 97"/>
            <p:cNvSpPr txBox="1"/>
            <p:nvPr/>
          </p:nvSpPr>
          <p:spPr>
            <a:xfrm>
              <a:off x="1039083" y="3401982"/>
              <a:ext cx="4782754" cy="479106"/>
            </a:xfrm>
            <a:prstGeom prst="rect">
              <a:avLst/>
            </a:prstGeom>
            <a:noFill/>
          </p:spPr>
          <p:txBody>
            <a:bodyPr wrap="square" rtlCol="0">
              <a:spAutoFit/>
              <a:scene3d>
                <a:camera prst="orthographicFront"/>
                <a:lightRig rig="threePt" dir="t"/>
              </a:scene3d>
              <a:sp3d contourW="12700"/>
            </a:bodyPr>
            <a:lstStyle/>
            <a:p>
              <a:pPr marL="0" marR="0" lvl="0" indent="0" defTabSz="914400" eaLnBrk="1" fontAlgn="auto" latinLnBrk="0" hangingPunct="1">
                <a:lnSpc>
                  <a:spcPct val="120000"/>
                </a:lnSpc>
                <a:spcBef>
                  <a:spcPts val="0"/>
                </a:spcBef>
                <a:spcAft>
                  <a:spcPts val="0"/>
                </a:spcAft>
                <a:buClrTx/>
                <a:buSzTx/>
                <a:buFontTx/>
                <a:buNone/>
                <a:defRPr/>
              </a:pPr>
              <a:r>
                <a:rPr kumimoji="0" lang="en-US" altLang="zh-CN" sz="1100" b="0" i="0" u="none" strike="noStrike" kern="0" cap="none" spc="0" normalizeH="0" baseline="0" noProof="0" dirty="0">
                  <a:ln>
                    <a:noFill/>
                  </a:ln>
                  <a:solidFill>
                    <a:prstClr val="white">
                      <a:lumMod val="65000"/>
                    </a:prstClr>
                  </a:solidFill>
                  <a:effectLst/>
                  <a:uLnTx/>
                  <a:uFillTx/>
                  <a:latin typeface="Century Gothic" panose="020B0502020202020204" pitchFamily="34" charset="0"/>
                </a:rPr>
                <a:t>The user can demonstrate on a projector or </a:t>
              </a:r>
              <a:r>
                <a:rPr kumimoji="0" lang="en-US" altLang="zh-CN" sz="1100" b="0" i="0" u="none" strike="noStrike" kern="0" cap="none" spc="0" normalizeH="0" baseline="0" noProof="0" dirty="0" smtClean="0">
                  <a:ln>
                    <a:noFill/>
                  </a:ln>
                  <a:solidFill>
                    <a:prstClr val="white">
                      <a:lumMod val="65000"/>
                    </a:prstClr>
                  </a:solidFill>
                  <a:effectLst/>
                  <a:uLnTx/>
                  <a:uFillTx/>
                  <a:latin typeface="Century Gothic" panose="020B0502020202020204" pitchFamily="34" charset="0"/>
                </a:rPr>
                <a:t>computer or </a:t>
              </a:r>
              <a:r>
                <a:rPr kumimoji="0" lang="en-US" altLang="zh-CN" sz="1100" b="0" i="0" u="none" strike="noStrike" kern="0" cap="none" spc="0" normalizeH="0" baseline="0" noProof="0" dirty="0">
                  <a:ln>
                    <a:noFill/>
                  </a:ln>
                  <a:solidFill>
                    <a:prstClr val="white">
                      <a:lumMod val="65000"/>
                    </a:prstClr>
                  </a:solidFill>
                  <a:effectLst/>
                  <a:uLnTx/>
                  <a:uFillTx/>
                  <a:latin typeface="Century Gothic" panose="020B0502020202020204" pitchFamily="34" charset="0"/>
                </a:rPr>
                <a:t>print </a:t>
              </a:r>
              <a:r>
                <a:rPr kumimoji="0" lang="en-US" altLang="zh-CN" sz="1100" b="0" i="0" u="none" strike="noStrike" kern="0" cap="none" spc="0" normalizeH="0" baseline="0" noProof="0" dirty="0" smtClean="0">
                  <a:ln>
                    <a:noFill/>
                  </a:ln>
                  <a:solidFill>
                    <a:prstClr val="white">
                      <a:lumMod val="65000"/>
                    </a:prstClr>
                  </a:solidFill>
                  <a:effectLst/>
                  <a:uLnTx/>
                  <a:uFillTx/>
                  <a:latin typeface="Century Gothic" panose="020B0502020202020204" pitchFamily="34" charset="0"/>
                </a:rPr>
                <a:t>the </a:t>
              </a:r>
              <a:r>
                <a:rPr kumimoji="0" lang="en-US" altLang="zh-CN" sz="1100" b="0" i="0" u="none" strike="noStrike" kern="0" cap="none" spc="0" normalizeH="0" baseline="0" noProof="0" dirty="0">
                  <a:ln>
                    <a:noFill/>
                  </a:ln>
                  <a:solidFill>
                    <a:prstClr val="white">
                      <a:lumMod val="65000"/>
                    </a:prstClr>
                  </a:solidFill>
                  <a:effectLst/>
                  <a:uLnTx/>
                  <a:uFillTx/>
                  <a:latin typeface="Century Gothic" panose="020B0502020202020204" pitchFamily="34" charset="0"/>
                </a:rPr>
                <a:t>it into a film to be used in a wider field</a:t>
              </a:r>
              <a:endParaRPr kumimoji="0" lang="en-US" altLang="zh-CN" sz="1100" b="0" i="0" u="none" strike="noStrike" kern="0" cap="none" spc="0" normalizeH="0" baseline="0" noProof="0" dirty="0">
                <a:ln>
                  <a:noFill/>
                </a:ln>
                <a:solidFill>
                  <a:prstClr val="white">
                    <a:lumMod val="65000"/>
                  </a:prstClr>
                </a:solidFill>
                <a:effectLst/>
                <a:uLnTx/>
                <a:uFillTx/>
                <a:latin typeface="Century Gothic" panose="020B0502020202020204" pitchFamily="34" charset="0"/>
              </a:endParaRPr>
            </a:p>
          </p:txBody>
        </p:sp>
        <p:sp>
          <p:nvSpPr>
            <p:cNvPr id="123" name="文本框 98"/>
            <p:cNvSpPr txBox="1"/>
            <p:nvPr/>
          </p:nvSpPr>
          <p:spPr>
            <a:xfrm>
              <a:off x="1308583" y="2586176"/>
              <a:ext cx="442750" cy="646331"/>
            </a:xfrm>
            <a:prstGeom prst="rect">
              <a:avLst/>
            </a:prstGeom>
            <a:noFill/>
          </p:spPr>
          <p:txBody>
            <a:bodyPr wrap="none" rtlCol="0">
              <a:spAutoFit/>
              <a:scene3d>
                <a:camera prst="orthographicFront"/>
                <a:lightRig rig="threePt" dir="t"/>
              </a:scene3d>
              <a:sp3d contourW="12700"/>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600" b="1" i="1" u="none" strike="noStrike" kern="0" cap="none" spc="0" normalizeH="0" baseline="0" noProof="0" dirty="0" smtClean="0">
                  <a:ln>
                    <a:noFill/>
                  </a:ln>
                  <a:solidFill>
                    <a:srgbClr val="323F4F"/>
                  </a:solidFill>
                  <a:effectLst/>
                  <a:uLnTx/>
                  <a:uFillTx/>
                  <a:latin typeface="Century Gothic" panose="020B0502020202020204" pitchFamily="34" charset="0"/>
                  <a:cs typeface="经典综艺体简" panose="02010609000101010101" pitchFamily="49" charset="-122"/>
                </a:rPr>
                <a:t>4</a:t>
              </a:r>
              <a:endParaRPr kumimoji="0" lang="zh-CN" altLang="en-US" sz="3600" b="1" i="1" u="none" strike="noStrike" kern="0" cap="none" spc="0" normalizeH="0" baseline="0" noProof="0" dirty="0" smtClean="0">
                <a:ln>
                  <a:noFill/>
                </a:ln>
                <a:solidFill>
                  <a:srgbClr val="323F4F"/>
                </a:solidFill>
                <a:effectLst/>
                <a:uLnTx/>
                <a:uFillTx/>
                <a:latin typeface="Century Gothic" panose="020B0502020202020204" pitchFamily="34" charset="0"/>
                <a:cs typeface="经典综艺体简" panose="02010609000101010101" pitchFamily="49" charset="-122"/>
              </a:endParaRPr>
            </a:p>
          </p:txBody>
        </p:sp>
      </p:grpSp>
      <p:sp>
        <p:nvSpPr>
          <p:cNvPr id="132" name="矩形 131"/>
          <p:cNvSpPr/>
          <p:nvPr/>
        </p:nvSpPr>
        <p:spPr>
          <a:xfrm>
            <a:off x="2747222" y="598308"/>
            <a:ext cx="6697556" cy="904863"/>
          </a:xfrm>
          <a:prstGeom prst="rect">
            <a:avLst/>
          </a:prstGeom>
          <a:ln>
            <a:noFill/>
          </a:ln>
        </p:spPr>
        <p:txBody>
          <a:bodyPr wrap="square">
            <a:spAutoFit/>
            <a:scene3d>
              <a:camera prst="orthographicFront"/>
              <a:lightRig rig="threePt" dir="t"/>
            </a:scene3d>
            <a:sp3d contourW="12700"/>
          </a:bodyPr>
          <a:lstStyle/>
          <a:p>
            <a:pPr algn="ctr" defTabSz="457200">
              <a:lnSpc>
                <a:spcPct val="120000"/>
              </a:lnSpc>
            </a:pPr>
            <a:r>
              <a:rPr lang="en-US" altLang="zh-CN" sz="4400" b="1" dirty="0" smtClean="0">
                <a:solidFill>
                  <a:srgbClr val="FFC200"/>
                </a:solidFill>
                <a:latin typeface="微软雅黑" panose="020B0503020204020204" charset="-122"/>
              </a:rPr>
              <a:t>CONTENTS</a:t>
            </a:r>
            <a:endParaRPr lang="zh-CN" altLang="en-US" sz="4400" b="1" dirty="0">
              <a:solidFill>
                <a:srgbClr val="FFC200"/>
              </a:solidFill>
              <a:latin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additive="base">
                                        <p:cTn id="7" dur="500"/>
                                        <p:tgtEl>
                                          <p:spTgt spid="80"/>
                                        </p:tgtEl>
                                        <p:attrNameLst>
                                          <p:attrName>ppt_x</p:attrName>
                                        </p:attrNameLst>
                                      </p:cBhvr>
                                      <p:tavLst>
                                        <p:tav tm="0">
                                          <p:val>
                                            <p:strVal val="#ppt_x-#ppt_w*1.125000"/>
                                          </p:val>
                                        </p:tav>
                                        <p:tav tm="100000">
                                          <p:val>
                                            <p:strVal val="#ppt_x"/>
                                          </p:val>
                                        </p:tav>
                                      </p:tavLst>
                                    </p:anim>
                                    <p:animEffect transition="in" filter="wipe(right)">
                                      <p:cBhvr>
                                        <p:cTn id="8" dur="500"/>
                                        <p:tgtEl>
                                          <p:spTgt spid="80"/>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93"/>
                                        </p:tgtEl>
                                        <p:attrNameLst>
                                          <p:attrName>style.visibility</p:attrName>
                                        </p:attrNameLst>
                                      </p:cBhvr>
                                      <p:to>
                                        <p:strVal val="visible"/>
                                      </p:to>
                                    </p:set>
                                    <p:anim calcmode="lin" valueType="num">
                                      <p:cBhvr additive="base">
                                        <p:cTn id="12" dur="500"/>
                                        <p:tgtEl>
                                          <p:spTgt spid="93"/>
                                        </p:tgtEl>
                                        <p:attrNameLst>
                                          <p:attrName>ppt_x</p:attrName>
                                        </p:attrNameLst>
                                      </p:cBhvr>
                                      <p:tavLst>
                                        <p:tav tm="0">
                                          <p:val>
                                            <p:strVal val="#ppt_x-#ppt_w*1.125000"/>
                                          </p:val>
                                        </p:tav>
                                        <p:tav tm="100000">
                                          <p:val>
                                            <p:strVal val="#ppt_x"/>
                                          </p:val>
                                        </p:tav>
                                      </p:tavLst>
                                    </p:anim>
                                    <p:animEffect transition="in" filter="wipe(right)">
                                      <p:cBhvr>
                                        <p:cTn id="13" dur="500"/>
                                        <p:tgtEl>
                                          <p:spTgt spid="93"/>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106"/>
                                        </p:tgtEl>
                                        <p:attrNameLst>
                                          <p:attrName>style.visibility</p:attrName>
                                        </p:attrNameLst>
                                      </p:cBhvr>
                                      <p:to>
                                        <p:strVal val="visible"/>
                                      </p:to>
                                    </p:set>
                                    <p:anim calcmode="lin" valueType="num">
                                      <p:cBhvr additive="base">
                                        <p:cTn id="17" dur="500"/>
                                        <p:tgtEl>
                                          <p:spTgt spid="106"/>
                                        </p:tgtEl>
                                        <p:attrNameLst>
                                          <p:attrName>ppt_x</p:attrName>
                                        </p:attrNameLst>
                                      </p:cBhvr>
                                      <p:tavLst>
                                        <p:tav tm="0">
                                          <p:val>
                                            <p:strVal val="#ppt_x-#ppt_w*1.125000"/>
                                          </p:val>
                                        </p:tav>
                                        <p:tav tm="100000">
                                          <p:val>
                                            <p:strVal val="#ppt_x"/>
                                          </p:val>
                                        </p:tav>
                                      </p:tavLst>
                                    </p:anim>
                                    <p:animEffect transition="in" filter="wipe(right)">
                                      <p:cBhvr>
                                        <p:cTn id="18" dur="500"/>
                                        <p:tgtEl>
                                          <p:spTgt spid="106"/>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119"/>
                                        </p:tgtEl>
                                        <p:attrNameLst>
                                          <p:attrName>style.visibility</p:attrName>
                                        </p:attrNameLst>
                                      </p:cBhvr>
                                      <p:to>
                                        <p:strVal val="visible"/>
                                      </p:to>
                                    </p:set>
                                    <p:anim calcmode="lin" valueType="num">
                                      <p:cBhvr additive="base">
                                        <p:cTn id="22" dur="500"/>
                                        <p:tgtEl>
                                          <p:spTgt spid="119"/>
                                        </p:tgtEl>
                                        <p:attrNameLst>
                                          <p:attrName>ppt_x</p:attrName>
                                        </p:attrNameLst>
                                      </p:cBhvr>
                                      <p:tavLst>
                                        <p:tav tm="0">
                                          <p:val>
                                            <p:strVal val="#ppt_x-#ppt_w*1.125000"/>
                                          </p:val>
                                        </p:tav>
                                        <p:tav tm="100000">
                                          <p:val>
                                            <p:strVal val="#ppt_x"/>
                                          </p:val>
                                        </p:tav>
                                      </p:tavLst>
                                    </p:anim>
                                    <p:animEffect transition="in" filter="wipe(right)">
                                      <p:cBhvr>
                                        <p:cTn id="23"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6"/>
          <p:cNvSpPr>
            <a:spLocks noChangeArrowheads="1"/>
          </p:cNvSpPr>
          <p:nvPr/>
        </p:nvSpPr>
        <p:spPr bwMode="auto">
          <a:xfrm>
            <a:off x="3470071" y="3973998"/>
            <a:ext cx="3721319" cy="2179204"/>
          </a:xfrm>
          <a:prstGeom prst="rect">
            <a:avLst/>
          </a:prstGeom>
          <a:blipFill dpi="0" rotWithShape="1">
            <a:blip r:embed="rId1" cstate="screen"/>
            <a:srcRect/>
            <a:stretch>
              <a:fillRect/>
            </a:stretch>
          </a:blipFill>
          <a:ln w="0">
            <a:noFill/>
            <a:prstDash val="solid"/>
            <a:miter lim="800000"/>
          </a:ln>
        </p:spPr>
        <p:txBody>
          <a:bodyPr vert="horz" wrap="square" lIns="128580" tIns="64290" rIns="128580" bIns="6429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prstClr val="black"/>
              </a:solidFill>
              <a:effectLst/>
              <a:uLnTx/>
              <a:uFillTx/>
            </a:endParaRPr>
          </a:p>
        </p:txBody>
      </p:sp>
      <p:sp>
        <p:nvSpPr>
          <p:cNvPr id="13" name="Rectangle 7"/>
          <p:cNvSpPr>
            <a:spLocks noChangeArrowheads="1"/>
          </p:cNvSpPr>
          <p:nvPr/>
        </p:nvSpPr>
        <p:spPr bwMode="auto">
          <a:xfrm>
            <a:off x="6988846" y="2803256"/>
            <a:ext cx="1429051" cy="1119409"/>
          </a:xfrm>
          <a:prstGeom prst="rect">
            <a:avLst/>
          </a:prstGeom>
          <a:blipFill dpi="0" rotWithShape="1">
            <a:blip r:embed="rId2" cstate="screen"/>
            <a:srcRect/>
            <a:stretch>
              <a:fillRect/>
            </a:stretch>
          </a:blipFill>
          <a:ln w="0">
            <a:noFill/>
            <a:prstDash val="solid"/>
            <a:miter lim="800000"/>
          </a:ln>
        </p:spPr>
        <p:txBody>
          <a:bodyPr vert="horz" wrap="square" lIns="128580" tIns="64290" rIns="128580" bIns="6429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prstClr val="black"/>
              </a:solidFill>
              <a:effectLst/>
              <a:uLnTx/>
              <a:uFillTx/>
            </a:endParaRPr>
          </a:p>
        </p:txBody>
      </p:sp>
      <p:sp>
        <p:nvSpPr>
          <p:cNvPr id="14" name="Rectangle 8"/>
          <p:cNvSpPr>
            <a:spLocks noChangeArrowheads="1"/>
          </p:cNvSpPr>
          <p:nvPr/>
        </p:nvSpPr>
        <p:spPr bwMode="auto">
          <a:xfrm>
            <a:off x="8470945" y="2803256"/>
            <a:ext cx="1874323" cy="2295119"/>
          </a:xfrm>
          <a:prstGeom prst="rect">
            <a:avLst/>
          </a:prstGeom>
          <a:blipFill dpi="0" rotWithShape="1">
            <a:blip r:embed="rId3" cstate="screen"/>
            <a:srcRect/>
            <a:stretch>
              <a:fillRect/>
            </a:stretch>
          </a:blipFill>
          <a:ln w="0">
            <a:noFill/>
            <a:prstDash val="solid"/>
            <a:miter lim="800000"/>
          </a:ln>
        </p:spPr>
        <p:txBody>
          <a:bodyPr vert="horz" wrap="square" lIns="128580" tIns="64290" rIns="128580" bIns="6429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prstClr val="black"/>
              </a:solidFill>
              <a:effectLst/>
              <a:uLnTx/>
              <a:uFillTx/>
            </a:endParaRPr>
          </a:p>
        </p:txBody>
      </p:sp>
      <p:sp>
        <p:nvSpPr>
          <p:cNvPr id="15" name="Rectangle 9"/>
          <p:cNvSpPr>
            <a:spLocks noChangeArrowheads="1"/>
          </p:cNvSpPr>
          <p:nvPr/>
        </p:nvSpPr>
        <p:spPr bwMode="auto">
          <a:xfrm>
            <a:off x="4982709" y="2806567"/>
            <a:ext cx="1967558" cy="1116097"/>
          </a:xfrm>
          <a:prstGeom prst="rect">
            <a:avLst/>
          </a:prstGeom>
          <a:blipFill dpi="0" rotWithShape="1">
            <a:blip r:embed="rId4" cstate="screen"/>
            <a:srcRect/>
            <a:stretch>
              <a:fillRect/>
            </a:stretch>
          </a:blipFill>
          <a:ln w="0">
            <a:noFill/>
            <a:prstDash val="solid"/>
            <a:miter lim="800000"/>
          </a:ln>
        </p:spPr>
        <p:txBody>
          <a:bodyPr vert="horz" wrap="square" lIns="128580" tIns="64290" rIns="128580" bIns="6429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prstClr val="black"/>
              </a:solidFill>
              <a:effectLst/>
              <a:uLnTx/>
              <a:uFillTx/>
            </a:endParaRPr>
          </a:p>
        </p:txBody>
      </p:sp>
      <p:sp>
        <p:nvSpPr>
          <p:cNvPr id="16" name="Rectangle 10"/>
          <p:cNvSpPr>
            <a:spLocks noChangeArrowheads="1"/>
          </p:cNvSpPr>
          <p:nvPr/>
        </p:nvSpPr>
        <p:spPr bwMode="auto">
          <a:xfrm>
            <a:off x="4982709" y="1639136"/>
            <a:ext cx="1181500" cy="1116097"/>
          </a:xfrm>
          <a:prstGeom prst="rect">
            <a:avLst/>
          </a:prstGeom>
          <a:blipFill dpi="0" rotWithShape="1">
            <a:blip r:embed="rId5" cstate="screen"/>
            <a:srcRect/>
            <a:stretch>
              <a:fillRect/>
            </a:stretch>
          </a:blipFill>
          <a:ln w="0">
            <a:noFill/>
            <a:prstDash val="solid"/>
            <a:miter lim="800000"/>
          </a:ln>
        </p:spPr>
        <p:txBody>
          <a:bodyPr vert="horz" wrap="square" lIns="128580" tIns="64290" rIns="128580" bIns="6429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prstClr val="black"/>
              </a:solidFill>
              <a:effectLst/>
              <a:uLnTx/>
              <a:uFillTx/>
            </a:endParaRPr>
          </a:p>
        </p:txBody>
      </p:sp>
      <p:sp>
        <p:nvSpPr>
          <p:cNvPr id="17" name="Rectangle 11"/>
          <p:cNvSpPr>
            <a:spLocks noChangeArrowheads="1"/>
          </p:cNvSpPr>
          <p:nvPr/>
        </p:nvSpPr>
        <p:spPr bwMode="auto">
          <a:xfrm>
            <a:off x="7239614" y="3973998"/>
            <a:ext cx="1178284" cy="1116097"/>
          </a:xfrm>
          <a:prstGeom prst="rect">
            <a:avLst/>
          </a:prstGeom>
          <a:blipFill dpi="0" rotWithShape="1">
            <a:blip r:embed="rId6" cstate="screen"/>
            <a:srcRect/>
            <a:stretch>
              <a:fillRect/>
            </a:stretch>
          </a:blipFill>
          <a:ln w="0">
            <a:noFill/>
            <a:prstDash val="solid"/>
            <a:miter lim="800000"/>
          </a:ln>
        </p:spPr>
        <p:txBody>
          <a:bodyPr vert="horz" wrap="square" lIns="128580" tIns="64290" rIns="128580" bIns="6429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prstClr val="black"/>
              </a:solidFill>
              <a:effectLst/>
              <a:uLnTx/>
              <a:uFillTx/>
            </a:endParaRPr>
          </a:p>
        </p:txBody>
      </p:sp>
      <p:sp>
        <p:nvSpPr>
          <p:cNvPr id="18" name="Rectangle 12"/>
          <p:cNvSpPr>
            <a:spLocks noChangeArrowheads="1"/>
          </p:cNvSpPr>
          <p:nvPr/>
        </p:nvSpPr>
        <p:spPr bwMode="auto">
          <a:xfrm>
            <a:off x="1153690" y="1639136"/>
            <a:ext cx="3775974" cy="2283528"/>
          </a:xfrm>
          <a:prstGeom prst="rect">
            <a:avLst/>
          </a:prstGeom>
          <a:blipFill dpi="0" rotWithShape="1">
            <a:blip r:embed="rId7" cstate="screen"/>
            <a:srcRect/>
            <a:stretch>
              <a:fillRect/>
            </a:stretch>
          </a:blipFill>
          <a:ln w="0">
            <a:noFill/>
            <a:prstDash val="solid"/>
            <a:miter lim="800000"/>
          </a:ln>
        </p:spPr>
        <p:txBody>
          <a:bodyPr vert="horz" wrap="square" lIns="128580" tIns="64290" rIns="128580" bIns="6429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prstClr val="black"/>
              </a:solidFill>
              <a:effectLst/>
              <a:uLnTx/>
              <a:uFillTx/>
            </a:endParaRPr>
          </a:p>
        </p:txBody>
      </p:sp>
      <p:sp>
        <p:nvSpPr>
          <p:cNvPr id="19" name="文本框 13"/>
          <p:cNvSpPr txBox="1">
            <a:spLocks noChangeArrowheads="1"/>
          </p:cNvSpPr>
          <p:nvPr/>
        </p:nvSpPr>
        <p:spPr bwMode="auto">
          <a:xfrm>
            <a:off x="1374108" y="4115418"/>
            <a:ext cx="2030365" cy="42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defRPr/>
            </a:pPr>
            <a:r>
              <a:rPr lang="zh-CN" altLang="en-US" sz="500" kern="0" dirty="0" smtClean="0">
                <a:solidFill>
                  <a:sysClr val="window" lastClr="FFFFFF">
                    <a:lumMod val="65000"/>
                  </a:sysClr>
                </a:solidFill>
                <a:latin typeface="微软雅黑" panose="020B0503020204020204" charset="-122"/>
                <a:ea typeface="微软雅黑" panose="020B0503020204020204" charset="-122"/>
                <a:cs typeface="+mn-ea"/>
                <a:sym typeface="+mn-lt"/>
              </a:rPr>
              <a:t>点击</a:t>
            </a:r>
            <a:r>
              <a:rPr lang="zh-CN" altLang="en-US" sz="500" kern="0" dirty="0">
                <a:solidFill>
                  <a:sysClr val="window" lastClr="FFFFFF">
                    <a:lumMod val="65000"/>
                  </a:sysClr>
                </a:solidFill>
                <a:latin typeface="微软雅黑" panose="020B0503020204020204" charset="-122"/>
                <a:ea typeface="微软雅黑" panose="020B0503020204020204" charset="-122"/>
                <a:cs typeface="+mn-ea"/>
                <a:sym typeface="+mn-lt"/>
              </a:rPr>
              <a:t>添加相关标题文字，点击添加相关标题文字，点击添加相关标题文字，点击添加相关标题文字，点击添加相关标题文字，点击添加相关标题文字，点击添加相关标题文字。</a:t>
            </a:r>
            <a:endParaRPr lang="en-US" altLang="zh-CN" sz="500" kern="0" dirty="0">
              <a:solidFill>
                <a:sysClr val="window" lastClr="FFFFFF">
                  <a:lumMod val="65000"/>
                </a:sysClr>
              </a:solidFill>
              <a:latin typeface="微软雅黑" panose="020B0503020204020204" charset="-122"/>
              <a:ea typeface="微软雅黑" panose="020B0503020204020204" charset="-122"/>
              <a:cs typeface="+mn-ea"/>
              <a:sym typeface="+mn-lt"/>
            </a:endParaRPr>
          </a:p>
        </p:txBody>
      </p:sp>
      <p:sp>
        <p:nvSpPr>
          <p:cNvPr id="20" name="TextBox 32"/>
          <p:cNvSpPr txBox="1"/>
          <p:nvPr/>
        </p:nvSpPr>
        <p:spPr>
          <a:xfrm>
            <a:off x="6239104" y="2036823"/>
            <a:ext cx="4106415" cy="523220"/>
          </a:xfrm>
          <a:prstGeom prst="rect">
            <a:avLst/>
          </a:prstGeom>
          <a:noFill/>
        </p:spPr>
        <p:txBody>
          <a:bodyPr wrap="square" rtlCol="0">
            <a:spAutoFit/>
          </a:bodyPr>
          <a:lstStyle/>
          <a:p>
            <a:pPr>
              <a:defRPr/>
            </a:pPr>
            <a:r>
              <a:rPr lang="en-US" altLang="zh-CN" sz="2800" kern="0" dirty="0">
                <a:solidFill>
                  <a:sysClr val="window" lastClr="FFFFFF">
                    <a:lumMod val="65000"/>
                  </a:sysClr>
                </a:solidFill>
                <a:latin typeface="Impact" panose="020B0806030902050204" pitchFamily="34" charset="0"/>
              </a:rPr>
              <a:t>ADD </a:t>
            </a:r>
            <a:r>
              <a:rPr lang="en-US" altLang="zh-CN" sz="2800" kern="0" dirty="0" smtClean="0">
                <a:solidFill>
                  <a:sysClr val="window" lastClr="FFFFFF">
                    <a:lumMod val="65000"/>
                  </a:sysClr>
                </a:solidFill>
                <a:latin typeface="Impact" panose="020B0806030902050204" pitchFamily="34" charset="0"/>
              </a:rPr>
              <a:t>RELATED  TITLE </a:t>
            </a:r>
            <a:r>
              <a:rPr lang="en-US" altLang="zh-CN" sz="2800" kern="0" dirty="0">
                <a:solidFill>
                  <a:sysClr val="window" lastClr="FFFFFF">
                    <a:lumMod val="65000"/>
                  </a:sysClr>
                </a:solidFill>
                <a:latin typeface="Impact" panose="020B0806030902050204" pitchFamily="34" charset="0"/>
              </a:rPr>
              <a:t>WORDS</a:t>
            </a:r>
            <a:endParaRPr lang="zh-CN" altLang="en-US" sz="2800" kern="0" dirty="0">
              <a:solidFill>
                <a:sysClr val="window" lastClr="FFFFFF">
                  <a:lumMod val="65000"/>
                </a:sysClr>
              </a:solidFill>
              <a:latin typeface="Impact" panose="020B0806030902050204" pitchFamily="34" charset="0"/>
              <a:cs typeface="Arial" panose="020B0604020202020204" pitchFamily="34" charset="0"/>
            </a:endParaRPr>
          </a:p>
        </p:txBody>
      </p:sp>
      <p:sp>
        <p:nvSpPr>
          <p:cNvPr id="21" name="文本占位符 3"/>
          <p:cNvSpPr txBox="1"/>
          <p:nvPr/>
        </p:nvSpPr>
        <p:spPr>
          <a:xfrm>
            <a:off x="1745614" y="1177623"/>
            <a:ext cx="2131403" cy="398940"/>
          </a:xfrm>
          <a:prstGeom prst="rect">
            <a:avLst/>
          </a:prstGeom>
        </p:spPr>
        <p:txBody>
          <a:bodyPr anchor="ctr"/>
          <a:lstStyle>
            <a:lvl1pPr marL="0" indent="0" algn="l" defTabSz="964565" rtl="0" eaLnBrk="1" latinLnBrk="0" hangingPunct="1">
              <a:lnSpc>
                <a:spcPct val="90000"/>
              </a:lnSpc>
              <a:spcBef>
                <a:spcPts val="1055"/>
              </a:spcBef>
              <a:buFont typeface="Arial" panose="020B0604020202020204" pitchFamily="34" charset="0"/>
              <a:buNone/>
              <a:defRPr sz="2955" b="1" kern="1200">
                <a:solidFill>
                  <a:schemeClr val="tx1"/>
                </a:solidFill>
                <a:latin typeface="+mn-lt"/>
                <a:ea typeface="+mn-ea"/>
                <a:cs typeface="+mn-cs"/>
              </a:defRPr>
            </a:lvl1pPr>
            <a:lvl2pPr marL="723265" indent="-241300" algn="l" defTabSz="964565"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4565"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4565"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pPr algn="ctr">
              <a:lnSpc>
                <a:spcPct val="100000"/>
              </a:lnSpc>
              <a:defRPr/>
            </a:pPr>
            <a:r>
              <a:rPr kumimoji="1" lang="zh-CN" altLang="en-US" sz="1400" b="0" dirty="0">
                <a:solidFill>
                  <a:sysClr val="windowText" lastClr="000000">
                    <a:lumMod val="65000"/>
                    <a:lumOff val="35000"/>
                  </a:sysClr>
                </a:solidFill>
                <a:latin typeface="微软雅黑" panose="020B0503020204020204" charset="-122"/>
              </a:rPr>
              <a:t>点击添加相关标题文字</a:t>
            </a:r>
            <a:endParaRPr kumimoji="1" lang="zh-CN" altLang="en-US" sz="1400" b="0" dirty="0">
              <a:solidFill>
                <a:sysClr val="windowText" lastClr="000000">
                  <a:lumMod val="65000"/>
                  <a:lumOff val="35000"/>
                </a:sysClr>
              </a:solidFill>
              <a:latin typeface="微软雅黑" panose="020B0503020204020204" charset="-122"/>
            </a:endParaRPr>
          </a:p>
        </p:txBody>
      </p:sp>
      <p:sp>
        <p:nvSpPr>
          <p:cNvPr id="22" name="标题 1"/>
          <p:cNvSpPr txBox="1"/>
          <p:nvPr/>
        </p:nvSpPr>
        <p:spPr>
          <a:xfrm>
            <a:off x="1224651" y="179620"/>
            <a:ext cx="9454235" cy="522514"/>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marL="171450" indent="-171450"/>
            <a:r>
              <a:rPr lang="zh-CN" altLang="en-US" dirty="0">
                <a:solidFill>
                  <a:schemeClr val="accent3"/>
                </a:solidFill>
              </a:rPr>
              <a:t>点</a:t>
            </a:r>
            <a:r>
              <a:rPr lang="zh-CN" altLang="en-US" dirty="0" smtClean="0">
                <a:solidFill>
                  <a:schemeClr val="accent3"/>
                </a:solidFill>
              </a:rPr>
              <a:t>击此处添加文字内容</a:t>
            </a:r>
            <a:endParaRPr lang="en-US" altLang="zh-CN" dirty="0">
              <a:solidFill>
                <a:schemeClr val="accent3"/>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Group 3"/>
          <p:cNvGrpSpPr/>
          <p:nvPr/>
        </p:nvGrpSpPr>
        <p:grpSpPr>
          <a:xfrm>
            <a:off x="1562832" y="2695134"/>
            <a:ext cx="7995040" cy="1719440"/>
            <a:chOff x="1050566" y="2772576"/>
            <a:chExt cx="10090868" cy="2170176"/>
          </a:xfrm>
          <a:solidFill>
            <a:srgbClr val="0170C1"/>
          </a:solidFill>
        </p:grpSpPr>
        <p:sp>
          <p:nvSpPr>
            <p:cNvPr id="49" name="Block Arc 49"/>
            <p:cNvSpPr/>
            <p:nvPr/>
          </p:nvSpPr>
          <p:spPr>
            <a:xfrm>
              <a:off x="1050566" y="2786644"/>
              <a:ext cx="2156108" cy="2156108"/>
            </a:xfrm>
            <a:prstGeom prst="blockArc">
              <a:avLst>
                <a:gd name="adj1" fmla="val 10800000"/>
                <a:gd name="adj2" fmla="val 0"/>
                <a:gd name="adj3" fmla="val 8077"/>
              </a:avLst>
            </a:prstGeom>
            <a:solidFill>
              <a:srgbClr val="1D5BB3"/>
            </a:solidFill>
            <a:ln w="12700" cap="flat" cmpd="sng" algn="ctr">
              <a:noFill/>
              <a:prstDash val="solid"/>
              <a:miter lim="800000"/>
            </a:ln>
            <a:effectLst/>
          </p:spPr>
          <p:txBody>
            <a:bodyPr rtlCol="0" anchor="ctr"/>
            <a:lstStyle/>
            <a:p>
              <a:pPr algn="ctr">
                <a:defRPr/>
              </a:pPr>
              <a:endParaRPr lang="en-GB" sz="1400" kern="0">
                <a:solidFill>
                  <a:sysClr val="windowText" lastClr="000000"/>
                </a:solidFill>
                <a:latin typeface="Franklin Gothic Medium" panose="020B0603020102020204" pitchFamily="34" charset="0"/>
                <a:cs typeface="Arial" panose="020B0604020202020204" pitchFamily="34" charset="0"/>
              </a:endParaRPr>
            </a:p>
          </p:txBody>
        </p:sp>
        <p:sp>
          <p:nvSpPr>
            <p:cNvPr id="50" name="Block Arc 50"/>
            <p:cNvSpPr/>
            <p:nvPr/>
          </p:nvSpPr>
          <p:spPr>
            <a:xfrm flipV="1">
              <a:off x="3034256" y="2772576"/>
              <a:ext cx="2156108" cy="2156108"/>
            </a:xfrm>
            <a:prstGeom prst="blockArc">
              <a:avLst>
                <a:gd name="adj1" fmla="val 10800000"/>
                <a:gd name="adj2" fmla="val 0"/>
                <a:gd name="adj3" fmla="val 8077"/>
              </a:avLst>
            </a:prstGeom>
            <a:solidFill>
              <a:srgbClr val="FFC000"/>
            </a:solidFill>
            <a:ln w="12700" cap="flat" cmpd="sng" algn="ctr">
              <a:noFill/>
              <a:prstDash val="solid"/>
              <a:miter lim="800000"/>
            </a:ln>
            <a:effectLst/>
          </p:spPr>
          <p:txBody>
            <a:bodyPr rtlCol="0" anchor="ctr"/>
            <a:lstStyle/>
            <a:p>
              <a:pPr algn="ctr">
                <a:defRPr/>
              </a:pPr>
              <a:endParaRPr lang="en-GB" sz="1400" kern="0">
                <a:solidFill>
                  <a:sysClr val="windowText" lastClr="000000"/>
                </a:solidFill>
                <a:latin typeface="Franklin Gothic Medium" panose="020B0603020102020204" pitchFamily="34" charset="0"/>
                <a:cs typeface="Arial" panose="020B0604020202020204" pitchFamily="34" charset="0"/>
              </a:endParaRPr>
            </a:p>
          </p:txBody>
        </p:sp>
        <p:sp>
          <p:nvSpPr>
            <p:cNvPr id="51" name="Block Arc 51"/>
            <p:cNvSpPr/>
            <p:nvPr/>
          </p:nvSpPr>
          <p:spPr>
            <a:xfrm>
              <a:off x="5017946" y="2786644"/>
              <a:ext cx="2156108" cy="2156108"/>
            </a:xfrm>
            <a:prstGeom prst="blockArc">
              <a:avLst>
                <a:gd name="adj1" fmla="val 10800000"/>
                <a:gd name="adj2" fmla="val 0"/>
                <a:gd name="adj3" fmla="val 8077"/>
              </a:avLst>
            </a:prstGeom>
            <a:solidFill>
              <a:srgbClr val="1D5BB3"/>
            </a:solidFill>
            <a:ln w="12700" cap="flat" cmpd="sng" algn="ctr">
              <a:noFill/>
              <a:prstDash val="solid"/>
              <a:miter lim="800000"/>
            </a:ln>
            <a:effectLst/>
          </p:spPr>
          <p:txBody>
            <a:bodyPr rtlCol="0" anchor="ctr"/>
            <a:lstStyle/>
            <a:p>
              <a:pPr algn="ctr">
                <a:defRPr/>
              </a:pPr>
              <a:endParaRPr lang="en-GB" sz="1400" kern="0">
                <a:solidFill>
                  <a:sysClr val="windowText" lastClr="000000"/>
                </a:solidFill>
                <a:latin typeface="Franklin Gothic Medium" panose="020B0603020102020204" pitchFamily="34" charset="0"/>
                <a:cs typeface="Arial" panose="020B0604020202020204" pitchFamily="34" charset="0"/>
              </a:endParaRPr>
            </a:p>
          </p:txBody>
        </p:sp>
        <p:sp>
          <p:nvSpPr>
            <p:cNvPr id="52" name="Block Arc 52"/>
            <p:cNvSpPr/>
            <p:nvPr/>
          </p:nvSpPr>
          <p:spPr>
            <a:xfrm flipV="1">
              <a:off x="7001636" y="2772576"/>
              <a:ext cx="2156108" cy="2156108"/>
            </a:xfrm>
            <a:prstGeom prst="blockArc">
              <a:avLst>
                <a:gd name="adj1" fmla="val 10800000"/>
                <a:gd name="adj2" fmla="val 0"/>
                <a:gd name="adj3" fmla="val 8077"/>
              </a:avLst>
            </a:prstGeom>
            <a:solidFill>
              <a:srgbClr val="FFC000"/>
            </a:solidFill>
            <a:ln w="12700" cap="flat" cmpd="sng" algn="ctr">
              <a:noFill/>
              <a:prstDash val="solid"/>
              <a:miter lim="800000"/>
            </a:ln>
            <a:effectLst/>
          </p:spPr>
          <p:txBody>
            <a:bodyPr rtlCol="0" anchor="ctr"/>
            <a:lstStyle/>
            <a:p>
              <a:pPr algn="ctr">
                <a:defRPr/>
              </a:pPr>
              <a:endParaRPr lang="en-GB" sz="1400" kern="0">
                <a:solidFill>
                  <a:sysClr val="windowText" lastClr="000000"/>
                </a:solidFill>
                <a:latin typeface="Franklin Gothic Medium" panose="020B0603020102020204" pitchFamily="34" charset="0"/>
                <a:cs typeface="Arial" panose="020B0604020202020204" pitchFamily="34" charset="0"/>
              </a:endParaRPr>
            </a:p>
          </p:txBody>
        </p:sp>
        <p:sp>
          <p:nvSpPr>
            <p:cNvPr id="53" name="Block Arc 53"/>
            <p:cNvSpPr/>
            <p:nvPr/>
          </p:nvSpPr>
          <p:spPr>
            <a:xfrm>
              <a:off x="8985326" y="2786644"/>
              <a:ext cx="2156108" cy="2156108"/>
            </a:xfrm>
            <a:prstGeom prst="blockArc">
              <a:avLst>
                <a:gd name="adj1" fmla="val 10800000"/>
                <a:gd name="adj2" fmla="val 0"/>
                <a:gd name="adj3" fmla="val 8077"/>
              </a:avLst>
            </a:prstGeom>
            <a:solidFill>
              <a:srgbClr val="1D5BB3"/>
            </a:solidFill>
            <a:ln w="12700" cap="flat" cmpd="sng" algn="ctr">
              <a:noFill/>
              <a:prstDash val="solid"/>
              <a:miter lim="800000"/>
            </a:ln>
            <a:effectLst/>
          </p:spPr>
          <p:txBody>
            <a:bodyPr rtlCol="0" anchor="ctr"/>
            <a:lstStyle/>
            <a:p>
              <a:pPr algn="ctr">
                <a:defRPr/>
              </a:pPr>
              <a:endParaRPr lang="en-GB" sz="1400" kern="0">
                <a:solidFill>
                  <a:sysClr val="windowText" lastClr="000000"/>
                </a:solidFill>
                <a:latin typeface="Franklin Gothic Medium" panose="020B0603020102020204" pitchFamily="34" charset="0"/>
                <a:cs typeface="Arial" panose="020B0604020202020204" pitchFamily="34" charset="0"/>
              </a:endParaRPr>
            </a:p>
          </p:txBody>
        </p:sp>
      </p:grpSp>
      <p:grpSp>
        <p:nvGrpSpPr>
          <p:cNvPr id="54" name="Group 7"/>
          <p:cNvGrpSpPr/>
          <p:nvPr/>
        </p:nvGrpSpPr>
        <p:grpSpPr>
          <a:xfrm>
            <a:off x="6649895" y="3067137"/>
            <a:ext cx="964287" cy="964287"/>
            <a:chOff x="7471157" y="3242097"/>
            <a:chExt cx="1217066" cy="1217066"/>
          </a:xfrm>
        </p:grpSpPr>
        <p:sp>
          <p:nvSpPr>
            <p:cNvPr id="55" name="Oval 58"/>
            <p:cNvSpPr/>
            <p:nvPr/>
          </p:nvSpPr>
          <p:spPr>
            <a:xfrm>
              <a:off x="7471157" y="3242097"/>
              <a:ext cx="1217066" cy="1217066"/>
            </a:xfrm>
            <a:prstGeom prst="ellipse">
              <a:avLst/>
            </a:prstGeom>
            <a:solidFill>
              <a:srgbClr val="FFC000"/>
            </a:solidFill>
            <a:ln w="12700" cap="flat" cmpd="sng" algn="ctr">
              <a:noFill/>
              <a:prstDash val="solid"/>
              <a:miter lim="800000"/>
            </a:ln>
            <a:effectLst/>
          </p:spPr>
          <p:txBody>
            <a:bodyPr rtlCol="0" anchor="ctr"/>
            <a:lstStyle/>
            <a:p>
              <a:pPr algn="ctr">
                <a:defRPr/>
              </a:pPr>
              <a:endParaRPr lang="en-GB" sz="1400" kern="0">
                <a:solidFill>
                  <a:sysClr val="window" lastClr="FFFFFF"/>
                </a:solidFill>
                <a:latin typeface="Franklin Gothic Medium" panose="020B0603020102020204" pitchFamily="34" charset="0"/>
                <a:cs typeface="Arial" panose="020B0604020202020204" pitchFamily="34" charset="0"/>
              </a:endParaRPr>
            </a:p>
          </p:txBody>
        </p:sp>
        <p:sp>
          <p:nvSpPr>
            <p:cNvPr id="56" name="Freeform 60"/>
            <p:cNvSpPr>
              <a:spLocks noEditPoints="1"/>
            </p:cNvSpPr>
            <p:nvPr/>
          </p:nvSpPr>
          <p:spPr bwMode="auto">
            <a:xfrm>
              <a:off x="7885731" y="3639946"/>
              <a:ext cx="387918" cy="438717"/>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ysClr val="window" lastClr="FFFFFF"/>
            </a:solidFill>
            <a:ln>
              <a:noFill/>
            </a:ln>
          </p:spPr>
          <p:txBody>
            <a:bodyPr vert="horz" wrap="square" lIns="96429" tIns="48214" rIns="96429" bIns="482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600">
                <a:solidFill>
                  <a:prstClr val="black"/>
                </a:solidFill>
                <a:latin typeface="Franklin Gothic Medium" panose="020B0603020102020204" pitchFamily="34" charset="0"/>
                <a:cs typeface="Arial" panose="020B0604020202020204" pitchFamily="34" charset="0"/>
              </a:endParaRPr>
            </a:p>
          </p:txBody>
        </p:sp>
      </p:grpSp>
      <p:grpSp>
        <p:nvGrpSpPr>
          <p:cNvPr id="57" name="Group 8"/>
          <p:cNvGrpSpPr/>
          <p:nvPr/>
        </p:nvGrpSpPr>
        <p:grpSpPr>
          <a:xfrm>
            <a:off x="8221582" y="3067137"/>
            <a:ext cx="964287" cy="964287"/>
            <a:chOff x="9454847" y="3242097"/>
            <a:chExt cx="1217066" cy="1217066"/>
          </a:xfrm>
        </p:grpSpPr>
        <p:sp>
          <p:nvSpPr>
            <p:cNvPr id="58" name="Oval 59"/>
            <p:cNvSpPr/>
            <p:nvPr/>
          </p:nvSpPr>
          <p:spPr>
            <a:xfrm>
              <a:off x="9454847" y="3242097"/>
              <a:ext cx="1217066" cy="1217066"/>
            </a:xfrm>
            <a:prstGeom prst="ellipse">
              <a:avLst/>
            </a:prstGeom>
            <a:solidFill>
              <a:srgbClr val="1D5BB3"/>
            </a:solidFill>
            <a:ln w="12700" cap="flat" cmpd="sng" algn="ctr">
              <a:noFill/>
              <a:prstDash val="solid"/>
              <a:miter lim="800000"/>
            </a:ln>
            <a:effectLst/>
          </p:spPr>
          <p:txBody>
            <a:bodyPr rtlCol="0" anchor="ctr"/>
            <a:lstStyle/>
            <a:p>
              <a:pPr algn="ctr">
                <a:defRPr/>
              </a:pPr>
              <a:endParaRPr lang="en-GB" sz="1400" kern="0">
                <a:solidFill>
                  <a:sysClr val="window" lastClr="FFFFFF"/>
                </a:solidFill>
                <a:latin typeface="Franklin Gothic Medium" panose="020B0603020102020204" pitchFamily="34" charset="0"/>
                <a:cs typeface="Arial" panose="020B0604020202020204" pitchFamily="34" charset="0"/>
              </a:endParaRPr>
            </a:p>
          </p:txBody>
        </p:sp>
        <p:sp>
          <p:nvSpPr>
            <p:cNvPr id="59" name="Freeform 61"/>
            <p:cNvSpPr>
              <a:spLocks noEditPoints="1"/>
            </p:cNvSpPr>
            <p:nvPr/>
          </p:nvSpPr>
          <p:spPr bwMode="auto">
            <a:xfrm>
              <a:off x="9854412" y="3611644"/>
              <a:ext cx="417935" cy="477972"/>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ysClr val="window" lastClr="FFFFFF"/>
            </a:solidFill>
            <a:ln>
              <a:noFill/>
            </a:ln>
          </p:spPr>
          <p:txBody>
            <a:bodyPr vert="horz" wrap="square" lIns="96429" tIns="48214" rIns="96429" bIns="482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600">
                <a:solidFill>
                  <a:prstClr val="black"/>
                </a:solidFill>
                <a:latin typeface="Franklin Gothic Medium" panose="020B0603020102020204" pitchFamily="34" charset="0"/>
                <a:cs typeface="Arial" panose="020B0604020202020204" pitchFamily="34" charset="0"/>
              </a:endParaRPr>
            </a:p>
          </p:txBody>
        </p:sp>
      </p:grpSp>
      <p:grpSp>
        <p:nvGrpSpPr>
          <p:cNvPr id="60" name="Group 5"/>
          <p:cNvGrpSpPr/>
          <p:nvPr/>
        </p:nvGrpSpPr>
        <p:grpSpPr>
          <a:xfrm>
            <a:off x="3506522" y="3067137"/>
            <a:ext cx="964287" cy="964287"/>
            <a:chOff x="3503777" y="3242097"/>
            <a:chExt cx="1217066" cy="1217066"/>
          </a:xfrm>
        </p:grpSpPr>
        <p:sp>
          <p:nvSpPr>
            <p:cNvPr id="61" name="Oval 56"/>
            <p:cNvSpPr/>
            <p:nvPr/>
          </p:nvSpPr>
          <p:spPr>
            <a:xfrm>
              <a:off x="3503777" y="3242097"/>
              <a:ext cx="1217066" cy="1217066"/>
            </a:xfrm>
            <a:prstGeom prst="ellipse">
              <a:avLst/>
            </a:prstGeom>
            <a:solidFill>
              <a:srgbClr val="FFC000"/>
            </a:solidFill>
            <a:ln w="12700" cap="flat" cmpd="sng" algn="ctr">
              <a:noFill/>
              <a:prstDash val="solid"/>
              <a:miter lim="800000"/>
            </a:ln>
            <a:effectLst/>
          </p:spPr>
          <p:txBody>
            <a:bodyPr rtlCol="0" anchor="ctr"/>
            <a:lstStyle/>
            <a:p>
              <a:pPr algn="ctr">
                <a:defRPr/>
              </a:pPr>
              <a:endParaRPr lang="en-GB" sz="1400" kern="0">
                <a:solidFill>
                  <a:sysClr val="window" lastClr="FFFFFF"/>
                </a:solidFill>
                <a:latin typeface="Franklin Gothic Medium" panose="020B0603020102020204" pitchFamily="34" charset="0"/>
                <a:cs typeface="Arial" panose="020B0604020202020204" pitchFamily="34" charset="0"/>
              </a:endParaRPr>
            </a:p>
          </p:txBody>
        </p:sp>
        <p:sp>
          <p:nvSpPr>
            <p:cNvPr id="62" name="Freeform 62"/>
            <p:cNvSpPr>
              <a:spLocks noEditPoints="1"/>
            </p:cNvSpPr>
            <p:nvPr/>
          </p:nvSpPr>
          <p:spPr bwMode="auto">
            <a:xfrm>
              <a:off x="3944905" y="3598612"/>
              <a:ext cx="334809" cy="52877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ysClr val="window" lastClr="FFFFFF"/>
            </a:solidFill>
            <a:ln>
              <a:noFill/>
            </a:ln>
          </p:spPr>
          <p:txBody>
            <a:bodyPr vert="horz" wrap="square" lIns="96429" tIns="48214" rIns="96429" bIns="482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600">
                <a:solidFill>
                  <a:prstClr val="black"/>
                </a:solidFill>
                <a:latin typeface="Franklin Gothic Medium" panose="020B0603020102020204" pitchFamily="34" charset="0"/>
                <a:cs typeface="Arial" panose="020B0604020202020204" pitchFamily="34" charset="0"/>
              </a:endParaRPr>
            </a:p>
          </p:txBody>
        </p:sp>
      </p:grpSp>
      <p:grpSp>
        <p:nvGrpSpPr>
          <p:cNvPr id="63" name="Group 6"/>
          <p:cNvGrpSpPr/>
          <p:nvPr/>
        </p:nvGrpSpPr>
        <p:grpSpPr>
          <a:xfrm>
            <a:off x="5078208" y="3067137"/>
            <a:ext cx="964287" cy="964287"/>
            <a:chOff x="5487467" y="3242097"/>
            <a:chExt cx="1217066" cy="1217066"/>
          </a:xfrm>
        </p:grpSpPr>
        <p:sp>
          <p:nvSpPr>
            <p:cNvPr id="64" name="Oval 57"/>
            <p:cNvSpPr/>
            <p:nvPr/>
          </p:nvSpPr>
          <p:spPr>
            <a:xfrm>
              <a:off x="5487467" y="3242097"/>
              <a:ext cx="1217066" cy="1217066"/>
            </a:xfrm>
            <a:prstGeom prst="ellipse">
              <a:avLst/>
            </a:prstGeom>
            <a:solidFill>
              <a:srgbClr val="1D5BB3"/>
            </a:solidFill>
            <a:ln w="12700" cap="flat" cmpd="sng" algn="ctr">
              <a:noFill/>
              <a:prstDash val="solid"/>
              <a:miter lim="800000"/>
            </a:ln>
            <a:effectLst/>
          </p:spPr>
          <p:txBody>
            <a:bodyPr rtlCol="0" anchor="ctr"/>
            <a:lstStyle/>
            <a:p>
              <a:pPr algn="ctr">
                <a:defRPr/>
              </a:pPr>
              <a:endParaRPr lang="en-GB" sz="1400" kern="0">
                <a:solidFill>
                  <a:sysClr val="window" lastClr="FFFFFF"/>
                </a:solidFill>
                <a:latin typeface="Franklin Gothic Medium" panose="020B0603020102020204" pitchFamily="34" charset="0"/>
                <a:cs typeface="Arial" panose="020B0604020202020204" pitchFamily="34" charset="0"/>
              </a:endParaRPr>
            </a:p>
          </p:txBody>
        </p:sp>
        <p:sp>
          <p:nvSpPr>
            <p:cNvPr id="65" name="Freeform 63"/>
            <p:cNvSpPr>
              <a:spLocks noEditPoints="1"/>
            </p:cNvSpPr>
            <p:nvPr/>
          </p:nvSpPr>
          <p:spPr bwMode="auto">
            <a:xfrm>
              <a:off x="5862422" y="3626092"/>
              <a:ext cx="468733" cy="46642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ysClr val="window" lastClr="FFFFFF"/>
            </a:solidFill>
            <a:ln>
              <a:noFill/>
            </a:ln>
          </p:spPr>
          <p:txBody>
            <a:bodyPr vert="horz" wrap="square" lIns="96429" tIns="48214" rIns="96429" bIns="482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600">
                <a:solidFill>
                  <a:prstClr val="black"/>
                </a:solidFill>
                <a:latin typeface="Franklin Gothic Medium" panose="020B0603020102020204" pitchFamily="34" charset="0"/>
                <a:cs typeface="Arial" panose="020B0604020202020204" pitchFamily="34" charset="0"/>
              </a:endParaRPr>
            </a:p>
          </p:txBody>
        </p:sp>
      </p:grpSp>
      <p:grpSp>
        <p:nvGrpSpPr>
          <p:cNvPr id="66" name="Group 4"/>
          <p:cNvGrpSpPr/>
          <p:nvPr/>
        </p:nvGrpSpPr>
        <p:grpSpPr>
          <a:xfrm>
            <a:off x="1934835" y="3067137"/>
            <a:ext cx="964287" cy="964287"/>
            <a:chOff x="1520087" y="3242097"/>
            <a:chExt cx="1217066" cy="1217066"/>
          </a:xfrm>
        </p:grpSpPr>
        <p:sp>
          <p:nvSpPr>
            <p:cNvPr id="67" name="Oval 55"/>
            <p:cNvSpPr/>
            <p:nvPr/>
          </p:nvSpPr>
          <p:spPr>
            <a:xfrm>
              <a:off x="1520087" y="3242097"/>
              <a:ext cx="1217066" cy="1217066"/>
            </a:xfrm>
            <a:prstGeom prst="ellipse">
              <a:avLst/>
            </a:prstGeom>
            <a:solidFill>
              <a:srgbClr val="1D5BB3"/>
            </a:solidFill>
            <a:ln w="12700" cap="flat" cmpd="sng" algn="ctr">
              <a:noFill/>
              <a:prstDash val="solid"/>
              <a:miter lim="800000"/>
            </a:ln>
            <a:effectLst/>
          </p:spPr>
          <p:txBody>
            <a:bodyPr rtlCol="0" anchor="ctr"/>
            <a:lstStyle/>
            <a:p>
              <a:pPr algn="ctr">
                <a:defRPr/>
              </a:pPr>
              <a:endParaRPr lang="en-GB" sz="1400" kern="0">
                <a:solidFill>
                  <a:sysClr val="window" lastClr="FFFFFF"/>
                </a:solidFill>
                <a:latin typeface="Franklin Gothic Medium" panose="020B0603020102020204" pitchFamily="34" charset="0"/>
                <a:cs typeface="Arial" panose="020B0604020202020204" pitchFamily="34" charset="0"/>
              </a:endParaRPr>
            </a:p>
          </p:txBody>
        </p:sp>
        <p:sp>
          <p:nvSpPr>
            <p:cNvPr id="68" name="Freeform 64"/>
            <p:cNvSpPr>
              <a:spLocks noEditPoints="1"/>
            </p:cNvSpPr>
            <p:nvPr/>
          </p:nvSpPr>
          <p:spPr bwMode="auto">
            <a:xfrm>
              <a:off x="1892065" y="3591229"/>
              <a:ext cx="460437" cy="536153"/>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ysClr val="window" lastClr="FFFFFF"/>
            </a:solidFill>
            <a:ln>
              <a:noFill/>
            </a:ln>
          </p:spPr>
          <p:txBody>
            <a:bodyPr vert="horz" wrap="square" lIns="96429" tIns="48214" rIns="96429" bIns="482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600">
                <a:solidFill>
                  <a:prstClr val="black"/>
                </a:solidFill>
                <a:latin typeface="Franklin Gothic Medium" panose="020B0603020102020204" pitchFamily="34" charset="0"/>
                <a:cs typeface="Arial" panose="020B0604020202020204" pitchFamily="34" charset="0"/>
              </a:endParaRPr>
            </a:p>
          </p:txBody>
        </p:sp>
      </p:grpSp>
      <p:grpSp>
        <p:nvGrpSpPr>
          <p:cNvPr id="69" name="Group 68"/>
          <p:cNvGrpSpPr/>
          <p:nvPr/>
        </p:nvGrpSpPr>
        <p:grpSpPr>
          <a:xfrm>
            <a:off x="2352729" y="4129704"/>
            <a:ext cx="118459" cy="416307"/>
            <a:chOff x="8243431" y="1672074"/>
            <a:chExt cx="199000" cy="699358"/>
          </a:xfrm>
          <a:solidFill>
            <a:srgbClr val="1D5BB3"/>
          </a:solidFill>
        </p:grpSpPr>
        <p:sp>
          <p:nvSpPr>
            <p:cNvPr id="70" name="Oval 65"/>
            <p:cNvSpPr/>
            <p:nvPr/>
          </p:nvSpPr>
          <p:spPr>
            <a:xfrm>
              <a:off x="8243431" y="2172432"/>
              <a:ext cx="199000" cy="199000"/>
            </a:xfrm>
            <a:prstGeom prst="ellipse">
              <a:avLst/>
            </a:prstGeom>
            <a:grpFill/>
            <a:ln w="12700" cap="flat" cmpd="sng" algn="ctr">
              <a:noFill/>
              <a:prstDash val="solid"/>
              <a:miter lim="800000"/>
            </a:ln>
            <a:effectLst/>
          </p:spPr>
          <p:txBody>
            <a:bodyPr rtlCol="0" anchor="ctr"/>
            <a:lstStyle/>
            <a:p>
              <a:pPr algn="ctr">
                <a:defRPr/>
              </a:pPr>
              <a:endParaRPr lang="en-GB" sz="1400" kern="0">
                <a:solidFill>
                  <a:sysClr val="window" lastClr="FFFFFF"/>
                </a:solidFill>
                <a:latin typeface="Franklin Gothic Medium" panose="020B0603020102020204" pitchFamily="34" charset="0"/>
                <a:cs typeface="Arial" panose="020B0604020202020204" pitchFamily="34" charset="0"/>
              </a:endParaRPr>
            </a:p>
          </p:txBody>
        </p:sp>
        <p:sp>
          <p:nvSpPr>
            <p:cNvPr id="71" name="Oval 66"/>
            <p:cNvSpPr/>
            <p:nvPr/>
          </p:nvSpPr>
          <p:spPr>
            <a:xfrm>
              <a:off x="8243431" y="1921597"/>
              <a:ext cx="199000" cy="199000"/>
            </a:xfrm>
            <a:prstGeom prst="ellipse">
              <a:avLst/>
            </a:prstGeom>
            <a:grpFill/>
            <a:ln w="12700" cap="flat" cmpd="sng" algn="ctr">
              <a:noFill/>
              <a:prstDash val="solid"/>
              <a:miter lim="800000"/>
            </a:ln>
            <a:effectLst/>
          </p:spPr>
          <p:txBody>
            <a:bodyPr rtlCol="0" anchor="ctr"/>
            <a:lstStyle/>
            <a:p>
              <a:pPr algn="ctr">
                <a:defRPr/>
              </a:pPr>
              <a:endParaRPr lang="en-GB" sz="1400" kern="0">
                <a:solidFill>
                  <a:sysClr val="window" lastClr="FFFFFF"/>
                </a:solidFill>
                <a:latin typeface="Franklin Gothic Medium" panose="020B0603020102020204" pitchFamily="34" charset="0"/>
                <a:cs typeface="Arial" panose="020B0604020202020204" pitchFamily="34" charset="0"/>
              </a:endParaRPr>
            </a:p>
          </p:txBody>
        </p:sp>
        <p:sp>
          <p:nvSpPr>
            <p:cNvPr id="72" name="Oval 67"/>
            <p:cNvSpPr/>
            <p:nvPr/>
          </p:nvSpPr>
          <p:spPr>
            <a:xfrm>
              <a:off x="8243431" y="1672074"/>
              <a:ext cx="199000" cy="199000"/>
            </a:xfrm>
            <a:prstGeom prst="ellipse">
              <a:avLst/>
            </a:prstGeom>
            <a:grpFill/>
            <a:ln w="12700" cap="flat" cmpd="sng" algn="ctr">
              <a:noFill/>
              <a:prstDash val="solid"/>
              <a:miter lim="800000"/>
            </a:ln>
            <a:effectLst/>
          </p:spPr>
          <p:txBody>
            <a:bodyPr rtlCol="0" anchor="ctr"/>
            <a:lstStyle/>
            <a:p>
              <a:pPr algn="ctr">
                <a:defRPr/>
              </a:pPr>
              <a:endParaRPr lang="en-GB" sz="1400" kern="0">
                <a:solidFill>
                  <a:sysClr val="window" lastClr="FFFFFF"/>
                </a:solidFill>
                <a:latin typeface="Franklin Gothic Medium" panose="020B0603020102020204" pitchFamily="34" charset="0"/>
                <a:cs typeface="Arial" panose="020B0604020202020204" pitchFamily="34" charset="0"/>
              </a:endParaRPr>
            </a:p>
          </p:txBody>
        </p:sp>
      </p:grpSp>
      <p:grpSp>
        <p:nvGrpSpPr>
          <p:cNvPr id="73" name="Group 69"/>
          <p:cNvGrpSpPr/>
          <p:nvPr/>
        </p:nvGrpSpPr>
        <p:grpSpPr>
          <a:xfrm>
            <a:off x="5501123" y="4129704"/>
            <a:ext cx="118459" cy="416307"/>
            <a:chOff x="8243431" y="1672074"/>
            <a:chExt cx="199000" cy="699358"/>
          </a:xfrm>
          <a:solidFill>
            <a:srgbClr val="1D5BB3"/>
          </a:solidFill>
        </p:grpSpPr>
        <p:sp>
          <p:nvSpPr>
            <p:cNvPr id="74" name="Oval 70"/>
            <p:cNvSpPr/>
            <p:nvPr/>
          </p:nvSpPr>
          <p:spPr>
            <a:xfrm>
              <a:off x="8243431" y="2172432"/>
              <a:ext cx="199000" cy="199000"/>
            </a:xfrm>
            <a:prstGeom prst="ellipse">
              <a:avLst/>
            </a:prstGeom>
            <a:grpFill/>
            <a:ln w="12700" cap="flat" cmpd="sng" algn="ctr">
              <a:noFill/>
              <a:prstDash val="solid"/>
              <a:miter lim="800000"/>
            </a:ln>
            <a:effectLst/>
          </p:spPr>
          <p:txBody>
            <a:bodyPr rtlCol="0" anchor="ctr"/>
            <a:lstStyle/>
            <a:p>
              <a:pPr algn="ctr">
                <a:defRPr/>
              </a:pPr>
              <a:endParaRPr lang="en-GB" sz="1400" kern="0">
                <a:solidFill>
                  <a:sysClr val="window" lastClr="FFFFFF"/>
                </a:solidFill>
                <a:latin typeface="Franklin Gothic Medium" panose="020B0603020102020204" pitchFamily="34" charset="0"/>
                <a:cs typeface="Arial" panose="020B0604020202020204" pitchFamily="34" charset="0"/>
              </a:endParaRPr>
            </a:p>
          </p:txBody>
        </p:sp>
        <p:sp>
          <p:nvSpPr>
            <p:cNvPr id="75" name="Oval 71"/>
            <p:cNvSpPr/>
            <p:nvPr/>
          </p:nvSpPr>
          <p:spPr>
            <a:xfrm>
              <a:off x="8243431" y="1921597"/>
              <a:ext cx="199000" cy="199000"/>
            </a:xfrm>
            <a:prstGeom prst="ellipse">
              <a:avLst/>
            </a:prstGeom>
            <a:grpFill/>
            <a:ln w="12700" cap="flat" cmpd="sng" algn="ctr">
              <a:noFill/>
              <a:prstDash val="solid"/>
              <a:miter lim="800000"/>
            </a:ln>
            <a:effectLst/>
          </p:spPr>
          <p:txBody>
            <a:bodyPr rtlCol="0" anchor="ctr"/>
            <a:lstStyle/>
            <a:p>
              <a:pPr algn="ctr">
                <a:defRPr/>
              </a:pPr>
              <a:endParaRPr lang="en-GB" sz="1400" kern="0">
                <a:solidFill>
                  <a:sysClr val="window" lastClr="FFFFFF"/>
                </a:solidFill>
                <a:latin typeface="Franklin Gothic Medium" panose="020B0603020102020204" pitchFamily="34" charset="0"/>
                <a:cs typeface="Arial" panose="020B0604020202020204" pitchFamily="34" charset="0"/>
              </a:endParaRPr>
            </a:p>
          </p:txBody>
        </p:sp>
        <p:sp>
          <p:nvSpPr>
            <p:cNvPr id="76" name="Oval 72"/>
            <p:cNvSpPr/>
            <p:nvPr/>
          </p:nvSpPr>
          <p:spPr>
            <a:xfrm>
              <a:off x="8243431" y="1672074"/>
              <a:ext cx="199000" cy="199000"/>
            </a:xfrm>
            <a:prstGeom prst="ellipse">
              <a:avLst/>
            </a:prstGeom>
            <a:grpFill/>
            <a:ln w="12700" cap="flat" cmpd="sng" algn="ctr">
              <a:noFill/>
              <a:prstDash val="solid"/>
              <a:miter lim="800000"/>
            </a:ln>
            <a:effectLst/>
          </p:spPr>
          <p:txBody>
            <a:bodyPr rtlCol="0" anchor="ctr"/>
            <a:lstStyle/>
            <a:p>
              <a:pPr algn="ctr">
                <a:defRPr/>
              </a:pPr>
              <a:endParaRPr lang="en-GB" sz="1400" kern="0">
                <a:solidFill>
                  <a:sysClr val="window" lastClr="FFFFFF"/>
                </a:solidFill>
                <a:latin typeface="Franklin Gothic Medium" panose="020B0603020102020204" pitchFamily="34" charset="0"/>
                <a:cs typeface="Arial" panose="020B0604020202020204" pitchFamily="34" charset="0"/>
              </a:endParaRPr>
            </a:p>
          </p:txBody>
        </p:sp>
      </p:grpSp>
      <p:grpSp>
        <p:nvGrpSpPr>
          <p:cNvPr id="77" name="Group 73"/>
          <p:cNvGrpSpPr/>
          <p:nvPr/>
        </p:nvGrpSpPr>
        <p:grpSpPr>
          <a:xfrm>
            <a:off x="8644496" y="4129704"/>
            <a:ext cx="118459" cy="416307"/>
            <a:chOff x="8243431" y="1672074"/>
            <a:chExt cx="199000" cy="699358"/>
          </a:xfrm>
          <a:solidFill>
            <a:srgbClr val="1D5BB3"/>
          </a:solidFill>
        </p:grpSpPr>
        <p:sp>
          <p:nvSpPr>
            <p:cNvPr id="78" name="Oval 74"/>
            <p:cNvSpPr/>
            <p:nvPr/>
          </p:nvSpPr>
          <p:spPr>
            <a:xfrm>
              <a:off x="8243431" y="2172432"/>
              <a:ext cx="199000" cy="199000"/>
            </a:xfrm>
            <a:prstGeom prst="ellipse">
              <a:avLst/>
            </a:prstGeom>
            <a:grpFill/>
            <a:ln w="12700" cap="flat" cmpd="sng" algn="ctr">
              <a:noFill/>
              <a:prstDash val="solid"/>
              <a:miter lim="800000"/>
            </a:ln>
            <a:effectLst/>
          </p:spPr>
          <p:txBody>
            <a:bodyPr rtlCol="0" anchor="ctr"/>
            <a:lstStyle/>
            <a:p>
              <a:pPr algn="ctr">
                <a:defRPr/>
              </a:pPr>
              <a:endParaRPr lang="en-GB" sz="1400" kern="0">
                <a:solidFill>
                  <a:sysClr val="window" lastClr="FFFFFF"/>
                </a:solidFill>
                <a:latin typeface="Franklin Gothic Medium" panose="020B0603020102020204" pitchFamily="34" charset="0"/>
                <a:cs typeface="Arial" panose="020B0604020202020204" pitchFamily="34" charset="0"/>
              </a:endParaRPr>
            </a:p>
          </p:txBody>
        </p:sp>
        <p:sp>
          <p:nvSpPr>
            <p:cNvPr id="79" name="Oval 75"/>
            <p:cNvSpPr/>
            <p:nvPr/>
          </p:nvSpPr>
          <p:spPr>
            <a:xfrm>
              <a:off x="8243431" y="1921597"/>
              <a:ext cx="199000" cy="199000"/>
            </a:xfrm>
            <a:prstGeom prst="ellipse">
              <a:avLst/>
            </a:prstGeom>
            <a:grpFill/>
            <a:ln w="12700" cap="flat" cmpd="sng" algn="ctr">
              <a:noFill/>
              <a:prstDash val="solid"/>
              <a:miter lim="800000"/>
            </a:ln>
            <a:effectLst/>
          </p:spPr>
          <p:txBody>
            <a:bodyPr rtlCol="0" anchor="ctr"/>
            <a:lstStyle/>
            <a:p>
              <a:pPr algn="ctr">
                <a:defRPr/>
              </a:pPr>
              <a:endParaRPr lang="en-GB" sz="1400" kern="0">
                <a:solidFill>
                  <a:sysClr val="window" lastClr="FFFFFF"/>
                </a:solidFill>
                <a:latin typeface="Franklin Gothic Medium" panose="020B0603020102020204" pitchFamily="34" charset="0"/>
                <a:cs typeface="Arial" panose="020B0604020202020204" pitchFamily="34" charset="0"/>
              </a:endParaRPr>
            </a:p>
          </p:txBody>
        </p:sp>
        <p:sp>
          <p:nvSpPr>
            <p:cNvPr id="80" name="Oval 76"/>
            <p:cNvSpPr/>
            <p:nvPr/>
          </p:nvSpPr>
          <p:spPr>
            <a:xfrm>
              <a:off x="8243431" y="1672074"/>
              <a:ext cx="199000" cy="199000"/>
            </a:xfrm>
            <a:prstGeom prst="ellipse">
              <a:avLst/>
            </a:prstGeom>
            <a:grpFill/>
            <a:ln w="12700" cap="flat" cmpd="sng" algn="ctr">
              <a:noFill/>
              <a:prstDash val="solid"/>
              <a:miter lim="800000"/>
            </a:ln>
            <a:effectLst/>
          </p:spPr>
          <p:txBody>
            <a:bodyPr rtlCol="0" anchor="ctr"/>
            <a:lstStyle/>
            <a:p>
              <a:pPr algn="ctr">
                <a:defRPr/>
              </a:pPr>
              <a:endParaRPr lang="en-GB" sz="1400" kern="0">
                <a:solidFill>
                  <a:sysClr val="window" lastClr="FFFFFF"/>
                </a:solidFill>
                <a:latin typeface="Franklin Gothic Medium" panose="020B0603020102020204" pitchFamily="34" charset="0"/>
                <a:cs typeface="Arial" panose="020B0604020202020204" pitchFamily="34" charset="0"/>
              </a:endParaRPr>
            </a:p>
          </p:txBody>
        </p:sp>
      </p:grpSp>
      <p:grpSp>
        <p:nvGrpSpPr>
          <p:cNvPr id="81" name="Group 77"/>
          <p:cNvGrpSpPr/>
          <p:nvPr/>
        </p:nvGrpSpPr>
        <p:grpSpPr>
          <a:xfrm>
            <a:off x="3929436" y="2552551"/>
            <a:ext cx="118459" cy="416307"/>
            <a:chOff x="8243431" y="1672074"/>
            <a:chExt cx="199000" cy="699358"/>
          </a:xfrm>
          <a:solidFill>
            <a:srgbClr val="FFC000"/>
          </a:solidFill>
        </p:grpSpPr>
        <p:sp>
          <p:nvSpPr>
            <p:cNvPr id="82" name="Oval 78"/>
            <p:cNvSpPr/>
            <p:nvPr/>
          </p:nvSpPr>
          <p:spPr>
            <a:xfrm>
              <a:off x="8243431" y="2172432"/>
              <a:ext cx="199000" cy="199000"/>
            </a:xfrm>
            <a:prstGeom prst="ellipse">
              <a:avLst/>
            </a:prstGeom>
            <a:grpFill/>
            <a:ln w="12700" cap="flat" cmpd="sng" algn="ctr">
              <a:noFill/>
              <a:prstDash val="solid"/>
              <a:miter lim="800000"/>
            </a:ln>
            <a:effectLst/>
          </p:spPr>
          <p:txBody>
            <a:bodyPr rtlCol="0" anchor="ctr"/>
            <a:lstStyle/>
            <a:p>
              <a:pPr algn="ctr">
                <a:defRPr/>
              </a:pPr>
              <a:endParaRPr lang="en-GB" sz="1400" kern="0">
                <a:solidFill>
                  <a:sysClr val="window" lastClr="FFFFFF"/>
                </a:solidFill>
                <a:latin typeface="Franklin Gothic Medium" panose="020B0603020102020204" pitchFamily="34" charset="0"/>
                <a:cs typeface="Arial" panose="020B0604020202020204" pitchFamily="34" charset="0"/>
              </a:endParaRPr>
            </a:p>
          </p:txBody>
        </p:sp>
        <p:sp>
          <p:nvSpPr>
            <p:cNvPr id="83" name="Oval 79"/>
            <p:cNvSpPr/>
            <p:nvPr/>
          </p:nvSpPr>
          <p:spPr>
            <a:xfrm>
              <a:off x="8243431" y="1921597"/>
              <a:ext cx="199000" cy="199000"/>
            </a:xfrm>
            <a:prstGeom prst="ellipse">
              <a:avLst/>
            </a:prstGeom>
            <a:grpFill/>
            <a:ln w="12700" cap="flat" cmpd="sng" algn="ctr">
              <a:noFill/>
              <a:prstDash val="solid"/>
              <a:miter lim="800000"/>
            </a:ln>
            <a:effectLst/>
          </p:spPr>
          <p:txBody>
            <a:bodyPr rtlCol="0" anchor="ctr"/>
            <a:lstStyle/>
            <a:p>
              <a:pPr algn="ctr">
                <a:defRPr/>
              </a:pPr>
              <a:endParaRPr lang="en-GB" sz="1400" kern="0">
                <a:solidFill>
                  <a:sysClr val="window" lastClr="FFFFFF"/>
                </a:solidFill>
                <a:latin typeface="Franklin Gothic Medium" panose="020B0603020102020204" pitchFamily="34" charset="0"/>
                <a:cs typeface="Arial" panose="020B0604020202020204" pitchFamily="34" charset="0"/>
              </a:endParaRPr>
            </a:p>
          </p:txBody>
        </p:sp>
        <p:sp>
          <p:nvSpPr>
            <p:cNvPr id="84" name="Oval 80"/>
            <p:cNvSpPr/>
            <p:nvPr/>
          </p:nvSpPr>
          <p:spPr>
            <a:xfrm>
              <a:off x="8243431" y="1672074"/>
              <a:ext cx="199000" cy="199000"/>
            </a:xfrm>
            <a:prstGeom prst="ellipse">
              <a:avLst/>
            </a:prstGeom>
            <a:grpFill/>
            <a:ln w="12700" cap="flat" cmpd="sng" algn="ctr">
              <a:noFill/>
              <a:prstDash val="solid"/>
              <a:miter lim="800000"/>
            </a:ln>
            <a:effectLst/>
          </p:spPr>
          <p:txBody>
            <a:bodyPr rtlCol="0" anchor="ctr"/>
            <a:lstStyle/>
            <a:p>
              <a:pPr algn="ctr">
                <a:defRPr/>
              </a:pPr>
              <a:endParaRPr lang="en-GB" sz="1400" kern="0">
                <a:solidFill>
                  <a:sysClr val="window" lastClr="FFFFFF"/>
                </a:solidFill>
                <a:latin typeface="Franklin Gothic Medium" panose="020B0603020102020204" pitchFamily="34" charset="0"/>
                <a:cs typeface="Arial" panose="020B0604020202020204" pitchFamily="34" charset="0"/>
              </a:endParaRPr>
            </a:p>
          </p:txBody>
        </p:sp>
      </p:grpSp>
      <p:grpSp>
        <p:nvGrpSpPr>
          <p:cNvPr id="85" name="Group 81"/>
          <p:cNvGrpSpPr/>
          <p:nvPr/>
        </p:nvGrpSpPr>
        <p:grpSpPr>
          <a:xfrm>
            <a:off x="7072809" y="2552551"/>
            <a:ext cx="118459" cy="416307"/>
            <a:chOff x="8243431" y="1672074"/>
            <a:chExt cx="199000" cy="699358"/>
          </a:xfrm>
          <a:solidFill>
            <a:srgbClr val="FFC000"/>
          </a:solidFill>
        </p:grpSpPr>
        <p:sp>
          <p:nvSpPr>
            <p:cNvPr id="86" name="Oval 82"/>
            <p:cNvSpPr/>
            <p:nvPr/>
          </p:nvSpPr>
          <p:spPr>
            <a:xfrm>
              <a:off x="8243431" y="2172432"/>
              <a:ext cx="199000" cy="199000"/>
            </a:xfrm>
            <a:prstGeom prst="ellipse">
              <a:avLst/>
            </a:prstGeom>
            <a:grpFill/>
            <a:ln w="12700" cap="flat" cmpd="sng" algn="ctr">
              <a:noFill/>
              <a:prstDash val="solid"/>
              <a:miter lim="800000"/>
            </a:ln>
            <a:effectLst/>
          </p:spPr>
          <p:txBody>
            <a:bodyPr rtlCol="0" anchor="ctr"/>
            <a:lstStyle/>
            <a:p>
              <a:pPr algn="ctr">
                <a:defRPr/>
              </a:pPr>
              <a:endParaRPr lang="en-GB" sz="1400" kern="0">
                <a:solidFill>
                  <a:sysClr val="window" lastClr="FFFFFF"/>
                </a:solidFill>
                <a:latin typeface="Franklin Gothic Medium" panose="020B0603020102020204" pitchFamily="34" charset="0"/>
                <a:cs typeface="Arial" panose="020B0604020202020204" pitchFamily="34" charset="0"/>
              </a:endParaRPr>
            </a:p>
          </p:txBody>
        </p:sp>
        <p:sp>
          <p:nvSpPr>
            <p:cNvPr id="87" name="Oval 83"/>
            <p:cNvSpPr/>
            <p:nvPr/>
          </p:nvSpPr>
          <p:spPr>
            <a:xfrm>
              <a:off x="8243431" y="1921597"/>
              <a:ext cx="199000" cy="199000"/>
            </a:xfrm>
            <a:prstGeom prst="ellipse">
              <a:avLst/>
            </a:prstGeom>
            <a:grpFill/>
            <a:ln w="12700" cap="flat" cmpd="sng" algn="ctr">
              <a:noFill/>
              <a:prstDash val="solid"/>
              <a:miter lim="800000"/>
            </a:ln>
            <a:effectLst/>
          </p:spPr>
          <p:txBody>
            <a:bodyPr rtlCol="0" anchor="ctr"/>
            <a:lstStyle/>
            <a:p>
              <a:pPr algn="ctr">
                <a:defRPr/>
              </a:pPr>
              <a:endParaRPr lang="en-GB" sz="1400" kern="0">
                <a:solidFill>
                  <a:sysClr val="window" lastClr="FFFFFF"/>
                </a:solidFill>
                <a:latin typeface="Franklin Gothic Medium" panose="020B0603020102020204" pitchFamily="34" charset="0"/>
                <a:cs typeface="Arial" panose="020B0604020202020204" pitchFamily="34" charset="0"/>
              </a:endParaRPr>
            </a:p>
          </p:txBody>
        </p:sp>
        <p:sp>
          <p:nvSpPr>
            <p:cNvPr id="88" name="Oval 84"/>
            <p:cNvSpPr/>
            <p:nvPr/>
          </p:nvSpPr>
          <p:spPr>
            <a:xfrm>
              <a:off x="8243431" y="1672074"/>
              <a:ext cx="199000" cy="199000"/>
            </a:xfrm>
            <a:prstGeom prst="ellipse">
              <a:avLst/>
            </a:prstGeom>
            <a:grpFill/>
            <a:ln w="12700" cap="flat" cmpd="sng" algn="ctr">
              <a:noFill/>
              <a:prstDash val="solid"/>
              <a:miter lim="800000"/>
            </a:ln>
            <a:effectLst/>
          </p:spPr>
          <p:txBody>
            <a:bodyPr rtlCol="0" anchor="ctr"/>
            <a:lstStyle/>
            <a:p>
              <a:pPr algn="ctr">
                <a:defRPr/>
              </a:pPr>
              <a:endParaRPr lang="en-GB" sz="1400" kern="0">
                <a:solidFill>
                  <a:sysClr val="window" lastClr="FFFFFF"/>
                </a:solidFill>
                <a:latin typeface="Franklin Gothic Medium" panose="020B0603020102020204" pitchFamily="34" charset="0"/>
                <a:cs typeface="Arial" panose="020B0604020202020204" pitchFamily="34" charset="0"/>
              </a:endParaRPr>
            </a:p>
          </p:txBody>
        </p:sp>
      </p:grpSp>
      <p:sp>
        <p:nvSpPr>
          <p:cNvPr id="89" name="Rectangle 85"/>
          <p:cNvSpPr/>
          <p:nvPr/>
        </p:nvSpPr>
        <p:spPr>
          <a:xfrm>
            <a:off x="1447284" y="4680048"/>
            <a:ext cx="2023190" cy="629852"/>
          </a:xfrm>
          <a:prstGeom prst="rect">
            <a:avLst/>
          </a:prstGeom>
        </p:spPr>
        <p:txBody>
          <a:bodyPr wrap="square">
            <a:spAutoFit/>
          </a:bodyPr>
          <a:lstStyle/>
          <a:p>
            <a:pPr>
              <a:lnSpc>
                <a:spcPct val="150000"/>
              </a:lnSpc>
              <a:defRPr/>
            </a:pPr>
            <a:r>
              <a:rPr lang="zh-CN" altLang="en-US" sz="600" kern="0" dirty="0">
                <a:solidFill>
                  <a:sysClr val="window" lastClr="FFFFFF">
                    <a:lumMod val="65000"/>
                  </a:sysClr>
                </a:solidFill>
                <a:latin typeface="Franklin Gothic Medium" panose="020B0603020102020204" pitchFamily="34" charset="0"/>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600" kern="0" dirty="0">
              <a:solidFill>
                <a:sysClr val="window" lastClr="FFFFFF">
                  <a:lumMod val="65000"/>
                </a:sysClr>
              </a:solidFill>
              <a:latin typeface="Franklin Gothic Medium" panose="020B0603020102020204" pitchFamily="34" charset="0"/>
              <a:cs typeface="+mn-ea"/>
              <a:sym typeface="+mn-lt"/>
            </a:endParaRPr>
          </a:p>
        </p:txBody>
      </p:sp>
      <p:sp>
        <p:nvSpPr>
          <p:cNvPr id="90" name="Rectangle 86"/>
          <p:cNvSpPr/>
          <p:nvPr/>
        </p:nvSpPr>
        <p:spPr>
          <a:xfrm>
            <a:off x="7692129" y="4680048"/>
            <a:ext cx="2023190" cy="629852"/>
          </a:xfrm>
          <a:prstGeom prst="rect">
            <a:avLst/>
          </a:prstGeom>
        </p:spPr>
        <p:txBody>
          <a:bodyPr wrap="square">
            <a:spAutoFit/>
          </a:bodyPr>
          <a:lstStyle/>
          <a:p>
            <a:pPr>
              <a:lnSpc>
                <a:spcPct val="150000"/>
              </a:lnSpc>
              <a:defRPr/>
            </a:pPr>
            <a:r>
              <a:rPr lang="zh-CN" altLang="en-US" sz="600" kern="0" dirty="0">
                <a:solidFill>
                  <a:sysClr val="window" lastClr="FFFFFF">
                    <a:lumMod val="65000"/>
                  </a:sysClr>
                </a:solidFill>
                <a:latin typeface="Franklin Gothic Medium" panose="020B0603020102020204" pitchFamily="34" charset="0"/>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600" kern="0" dirty="0">
              <a:solidFill>
                <a:sysClr val="window" lastClr="FFFFFF">
                  <a:lumMod val="65000"/>
                </a:sysClr>
              </a:solidFill>
              <a:latin typeface="Franklin Gothic Medium" panose="020B0603020102020204" pitchFamily="34" charset="0"/>
              <a:cs typeface="+mn-ea"/>
              <a:sym typeface="+mn-lt"/>
            </a:endParaRPr>
          </a:p>
        </p:txBody>
      </p:sp>
      <p:sp>
        <p:nvSpPr>
          <p:cNvPr id="91" name="Rectangle 87"/>
          <p:cNvSpPr/>
          <p:nvPr/>
        </p:nvSpPr>
        <p:spPr>
          <a:xfrm>
            <a:off x="4595678" y="4680048"/>
            <a:ext cx="2023190" cy="629852"/>
          </a:xfrm>
          <a:prstGeom prst="rect">
            <a:avLst/>
          </a:prstGeom>
        </p:spPr>
        <p:txBody>
          <a:bodyPr wrap="square">
            <a:spAutoFit/>
          </a:bodyPr>
          <a:lstStyle/>
          <a:p>
            <a:pPr>
              <a:lnSpc>
                <a:spcPct val="150000"/>
              </a:lnSpc>
              <a:defRPr/>
            </a:pPr>
            <a:r>
              <a:rPr lang="zh-CN" altLang="en-US" sz="600" kern="0" dirty="0">
                <a:solidFill>
                  <a:sysClr val="window" lastClr="FFFFFF">
                    <a:lumMod val="65000"/>
                  </a:sysClr>
                </a:solidFill>
                <a:latin typeface="Franklin Gothic Medium" panose="020B0603020102020204" pitchFamily="34" charset="0"/>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600" kern="0" dirty="0">
              <a:solidFill>
                <a:sysClr val="window" lastClr="FFFFFF">
                  <a:lumMod val="65000"/>
                </a:sysClr>
              </a:solidFill>
              <a:latin typeface="Franklin Gothic Medium" panose="020B0603020102020204" pitchFamily="34" charset="0"/>
              <a:cs typeface="+mn-ea"/>
              <a:sym typeface="+mn-lt"/>
            </a:endParaRPr>
          </a:p>
        </p:txBody>
      </p:sp>
      <p:sp>
        <p:nvSpPr>
          <p:cNvPr id="92" name="Rectangle 88"/>
          <p:cNvSpPr/>
          <p:nvPr/>
        </p:nvSpPr>
        <p:spPr>
          <a:xfrm>
            <a:off x="6120444" y="1916832"/>
            <a:ext cx="2023190" cy="629852"/>
          </a:xfrm>
          <a:prstGeom prst="rect">
            <a:avLst/>
          </a:prstGeom>
        </p:spPr>
        <p:txBody>
          <a:bodyPr wrap="square">
            <a:spAutoFit/>
          </a:bodyPr>
          <a:lstStyle/>
          <a:p>
            <a:pPr>
              <a:lnSpc>
                <a:spcPct val="150000"/>
              </a:lnSpc>
              <a:defRPr/>
            </a:pPr>
            <a:r>
              <a:rPr lang="zh-CN" altLang="en-US" sz="600" kern="0" dirty="0">
                <a:solidFill>
                  <a:sysClr val="window" lastClr="FFFFFF">
                    <a:lumMod val="65000"/>
                  </a:sysClr>
                </a:solidFill>
                <a:latin typeface="Franklin Gothic Medium" panose="020B0603020102020204" pitchFamily="34" charset="0"/>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600" kern="0" dirty="0">
              <a:solidFill>
                <a:sysClr val="window" lastClr="FFFFFF">
                  <a:lumMod val="65000"/>
                </a:sysClr>
              </a:solidFill>
              <a:latin typeface="Franklin Gothic Medium" panose="020B0603020102020204" pitchFamily="34" charset="0"/>
              <a:cs typeface="+mn-ea"/>
              <a:sym typeface="+mn-lt"/>
            </a:endParaRPr>
          </a:p>
        </p:txBody>
      </p:sp>
      <p:sp>
        <p:nvSpPr>
          <p:cNvPr id="93" name="Rectangle 89"/>
          <p:cNvSpPr/>
          <p:nvPr/>
        </p:nvSpPr>
        <p:spPr>
          <a:xfrm>
            <a:off x="3019619" y="1916832"/>
            <a:ext cx="2023190" cy="629852"/>
          </a:xfrm>
          <a:prstGeom prst="rect">
            <a:avLst/>
          </a:prstGeom>
        </p:spPr>
        <p:txBody>
          <a:bodyPr wrap="square">
            <a:spAutoFit/>
          </a:bodyPr>
          <a:lstStyle/>
          <a:p>
            <a:pPr>
              <a:lnSpc>
                <a:spcPct val="150000"/>
              </a:lnSpc>
              <a:defRPr/>
            </a:pPr>
            <a:r>
              <a:rPr lang="zh-CN" altLang="en-US" sz="600" kern="0" dirty="0">
                <a:solidFill>
                  <a:sysClr val="window" lastClr="FFFFFF">
                    <a:lumMod val="65000"/>
                  </a:sysClr>
                </a:solidFill>
                <a:latin typeface="Franklin Gothic Medium" panose="020B0603020102020204" pitchFamily="34" charset="0"/>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600" kern="0" dirty="0">
              <a:solidFill>
                <a:sysClr val="window" lastClr="FFFFFF">
                  <a:lumMod val="65000"/>
                </a:sysClr>
              </a:solidFill>
              <a:latin typeface="Franklin Gothic Medium" panose="020B0603020102020204" pitchFamily="34" charset="0"/>
              <a:cs typeface="+mn-ea"/>
              <a:sym typeface="+mn-lt"/>
            </a:endParaRPr>
          </a:p>
        </p:txBody>
      </p:sp>
      <p:sp>
        <p:nvSpPr>
          <p:cNvPr id="94" name="标题 1"/>
          <p:cNvSpPr txBox="1"/>
          <p:nvPr/>
        </p:nvSpPr>
        <p:spPr>
          <a:xfrm>
            <a:off x="1224651" y="179620"/>
            <a:ext cx="9454235" cy="522514"/>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marL="171450" indent="-171450"/>
            <a:r>
              <a:rPr lang="zh-CN" altLang="en-US" dirty="0">
                <a:solidFill>
                  <a:schemeClr val="accent3"/>
                </a:solidFill>
              </a:rPr>
              <a:t>点</a:t>
            </a:r>
            <a:r>
              <a:rPr lang="zh-CN" altLang="en-US" dirty="0" smtClean="0">
                <a:solidFill>
                  <a:schemeClr val="accent3"/>
                </a:solidFill>
              </a:rPr>
              <a:t>击此处添加文字内容</a:t>
            </a:r>
            <a:endParaRPr lang="en-US" altLang="zh-CN" dirty="0">
              <a:solidFill>
                <a:schemeClr val="accent3"/>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919634" y="3073588"/>
            <a:ext cx="4442135" cy="895350"/>
          </a:xfrm>
        </p:spPr>
        <p:txBody>
          <a:bodyPr/>
          <a:lstStyle/>
          <a:p>
            <a:pPr>
              <a:lnSpc>
                <a:spcPct val="130000"/>
              </a:lnSpc>
            </a:pPr>
            <a:r>
              <a:rPr lang="zh-CN" altLang="en-US" dirty="0"/>
              <a:t>加入我们</a:t>
            </a:r>
            <a:endParaRPr lang="en-US" altLang="zh-CN" dirty="0"/>
          </a:p>
        </p:txBody>
      </p:sp>
      <p:sp>
        <p:nvSpPr>
          <p:cNvPr id="6" name="文本占位符 5"/>
          <p:cNvSpPr>
            <a:spLocks noGrp="1"/>
          </p:cNvSpPr>
          <p:nvPr>
            <p:ph type="body" idx="1"/>
          </p:nvPr>
        </p:nvSpPr>
        <p:spPr>
          <a:xfrm>
            <a:off x="920750" y="3968938"/>
            <a:ext cx="4442135" cy="1015623"/>
          </a:xfrm>
        </p:spPr>
        <p:txBody>
          <a:bodyPr/>
          <a:lstStyle/>
          <a:p>
            <a:pPr marL="171450" lvl="0" indent="-171450">
              <a:buFont typeface="Arial" panose="020B0604020202020204" pitchFamily="34" charset="0"/>
              <a:buChar char="•"/>
            </a:pPr>
            <a:r>
              <a:rPr lang="zh-CN" altLang="en-US" dirty="0"/>
              <a:t>人才理念</a:t>
            </a:r>
            <a:endParaRPr lang="en-US" altLang="zh-CN" dirty="0"/>
          </a:p>
          <a:p>
            <a:pPr marL="171450" lvl="0" indent="-171450">
              <a:buFont typeface="Arial" panose="020B0604020202020204" pitchFamily="34" charset="0"/>
              <a:buChar char="•"/>
            </a:pPr>
            <a:r>
              <a:rPr lang="zh-CN" altLang="en-US" dirty="0"/>
              <a:t>招聘信息</a:t>
            </a:r>
            <a:endParaRPr lang="zh-CN" altLang="en-US" dirty="0"/>
          </a:p>
        </p:txBody>
      </p:sp>
      <p:sp>
        <p:nvSpPr>
          <p:cNvPr id="9" name="文本框 8"/>
          <p:cNvSpPr txBox="1"/>
          <p:nvPr/>
        </p:nvSpPr>
        <p:spPr>
          <a:xfrm>
            <a:off x="1073150" y="2466875"/>
            <a:ext cx="997023" cy="866874"/>
          </a:xfrm>
          <a:prstGeom prst="rect">
            <a:avLst/>
          </a:prstGeom>
          <a:noFill/>
          <a:ln w="117475">
            <a:noFill/>
          </a:ln>
        </p:spPr>
        <p:txBody>
          <a:bodyPr wrap="none" rtlCol="0">
            <a:prstTxWarp prst="textPlain">
              <a:avLst/>
            </a:prstTxWarp>
            <a:spAutoFit/>
          </a:bodyPr>
          <a:lstStyle/>
          <a:p>
            <a:r>
              <a:rPr lang="en-US" altLang="zh-CN" spc="100" dirty="0">
                <a:solidFill>
                  <a:schemeClr val="bg1"/>
                </a:solidFill>
                <a:latin typeface="Impact" panose="020B0806030902050204" pitchFamily="34" charset="0"/>
                <a:cs typeface="Arial" panose="020B0604020202020204" pitchFamily="34" charset="0"/>
              </a:rPr>
              <a:t>/04</a:t>
            </a:r>
            <a:endParaRPr lang="zh-CN" altLang="en-US" spc="100" dirty="0">
              <a:solidFill>
                <a:schemeClr val="bg1"/>
              </a:solidFill>
              <a:latin typeface="Impact" panose="020B0806030902050204" pitchFamily="34" charset="0"/>
              <a:cs typeface="Arial" panose="020B0604020202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
          <p:cNvSpPr/>
          <p:nvPr/>
        </p:nvSpPr>
        <p:spPr>
          <a:xfrm>
            <a:off x="1281129" y="4328126"/>
            <a:ext cx="9375685" cy="1563215"/>
          </a:xfrm>
          <a:prstGeom prst="rect">
            <a:avLst/>
          </a:prstGeom>
          <a:solidFill>
            <a:srgbClr val="1D5BB3"/>
          </a:solidFill>
          <a:ln w="12700" cap="flat" cmpd="sng" algn="ctr">
            <a:noFill/>
            <a:prstDash val="solid"/>
            <a:miter lim="800000"/>
          </a:ln>
          <a:effectLst/>
        </p:spPr>
        <p:txBody>
          <a:bodyPr rtlCol="0" anchor="ctr"/>
          <a:lstStyle/>
          <a:p>
            <a:pPr algn="ctr">
              <a:defRPr/>
            </a:pPr>
            <a:endParaRPr lang="en-GB" sz="1400" kern="0">
              <a:solidFill>
                <a:sysClr val="window" lastClr="FFFFFF"/>
              </a:solidFill>
              <a:latin typeface="Franklin Gothic Medium" panose="020B0603020102020204" pitchFamily="34" charset="0"/>
              <a:cs typeface="Arial" panose="020B0604020202020204" pitchFamily="34" charset="0"/>
            </a:endParaRPr>
          </a:p>
        </p:txBody>
      </p:sp>
      <p:grpSp>
        <p:nvGrpSpPr>
          <p:cNvPr id="39" name="Group 4"/>
          <p:cNvGrpSpPr/>
          <p:nvPr/>
        </p:nvGrpSpPr>
        <p:grpSpPr>
          <a:xfrm>
            <a:off x="1944937" y="4612605"/>
            <a:ext cx="1208623" cy="994256"/>
            <a:chOff x="5329238" y="1931988"/>
            <a:chExt cx="550862" cy="498475"/>
          </a:xfrm>
          <a:solidFill>
            <a:sysClr val="window" lastClr="FFFFFF"/>
          </a:solidFill>
        </p:grpSpPr>
        <p:sp>
          <p:nvSpPr>
            <p:cNvPr id="40" name="Freeform 5"/>
            <p:cNvSpPr>
              <a:spLocks noEditPoints="1"/>
            </p:cNvSpPr>
            <p:nvPr/>
          </p:nvSpPr>
          <p:spPr bwMode="auto">
            <a:xfrm>
              <a:off x="5462588" y="2284413"/>
              <a:ext cx="53975" cy="146050"/>
            </a:xfrm>
            <a:custGeom>
              <a:avLst/>
              <a:gdLst>
                <a:gd name="T0" fmla="*/ 3 w 14"/>
                <a:gd name="T1" fmla="*/ 10 h 38"/>
                <a:gd name="T2" fmla="*/ 0 w 14"/>
                <a:gd name="T3" fmla="*/ 15 h 38"/>
                <a:gd name="T4" fmla="*/ 0 w 14"/>
                <a:gd name="T5" fmla="*/ 38 h 38"/>
                <a:gd name="T6" fmla="*/ 14 w 14"/>
                <a:gd name="T7" fmla="*/ 38 h 38"/>
                <a:gd name="T8" fmla="*/ 14 w 14"/>
                <a:gd name="T9" fmla="*/ 2 h 38"/>
                <a:gd name="T10" fmla="*/ 11 w 14"/>
                <a:gd name="T11" fmla="*/ 1 h 38"/>
                <a:gd name="T12" fmla="*/ 3 w 14"/>
                <a:gd name="T13" fmla="*/ 10 h 38"/>
                <a:gd name="T14" fmla="*/ 3 w 14"/>
                <a:gd name="T15" fmla="*/ 10 h 38"/>
                <a:gd name="T16" fmla="*/ 3 w 14"/>
                <a:gd name="T1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8">
                  <a:moveTo>
                    <a:pt x="3" y="10"/>
                  </a:moveTo>
                  <a:cubicBezTo>
                    <a:pt x="1" y="11"/>
                    <a:pt x="0" y="13"/>
                    <a:pt x="0" y="15"/>
                  </a:cubicBezTo>
                  <a:cubicBezTo>
                    <a:pt x="0" y="38"/>
                    <a:pt x="0" y="38"/>
                    <a:pt x="0" y="38"/>
                  </a:cubicBezTo>
                  <a:cubicBezTo>
                    <a:pt x="14" y="38"/>
                    <a:pt x="14" y="38"/>
                    <a:pt x="14" y="38"/>
                  </a:cubicBezTo>
                  <a:cubicBezTo>
                    <a:pt x="14" y="2"/>
                    <a:pt x="14" y="2"/>
                    <a:pt x="14" y="2"/>
                  </a:cubicBezTo>
                  <a:cubicBezTo>
                    <a:pt x="14" y="0"/>
                    <a:pt x="13" y="0"/>
                    <a:pt x="11" y="1"/>
                  </a:cubicBezTo>
                  <a:lnTo>
                    <a:pt x="3" y="10"/>
                  </a:lnTo>
                  <a:close/>
                  <a:moveTo>
                    <a:pt x="3" y="10"/>
                  </a:moveTo>
                  <a:cubicBezTo>
                    <a:pt x="3" y="10"/>
                    <a:pt x="3" y="10"/>
                    <a:pt x="3" y="10"/>
                  </a:cubicBezTo>
                </a:path>
              </a:pathLst>
            </a:custGeom>
            <a:grpFill/>
            <a:ln>
              <a:noFill/>
            </a:ln>
          </p:spPr>
          <p:txBody>
            <a:bodyPr vert="horz" wrap="square" lIns="96429" tIns="48214" rIns="96429" bIns="48214" numCol="1" anchor="t" anchorCtr="0" compatLnSpc="1"/>
            <a:lstStyle/>
            <a:p>
              <a:pPr>
                <a:defRPr/>
              </a:pPr>
              <a:endParaRPr lang="en-GB" sz="1400" kern="0">
                <a:solidFill>
                  <a:sysClr val="windowText" lastClr="000000"/>
                </a:solidFill>
                <a:latin typeface="Franklin Gothic Medium" panose="020B0603020102020204" pitchFamily="34" charset="0"/>
                <a:cs typeface="Arial" panose="020B0604020202020204" pitchFamily="34" charset="0"/>
              </a:endParaRPr>
            </a:p>
          </p:txBody>
        </p:sp>
        <p:sp>
          <p:nvSpPr>
            <p:cNvPr id="41" name="Freeform 6"/>
            <p:cNvSpPr>
              <a:spLocks noEditPoints="1"/>
            </p:cNvSpPr>
            <p:nvPr/>
          </p:nvSpPr>
          <p:spPr bwMode="auto">
            <a:xfrm>
              <a:off x="5688013" y="2200275"/>
              <a:ext cx="49212" cy="230188"/>
            </a:xfrm>
            <a:custGeom>
              <a:avLst/>
              <a:gdLst>
                <a:gd name="T0" fmla="*/ 2 w 13"/>
                <a:gd name="T1" fmla="*/ 10 h 60"/>
                <a:gd name="T2" fmla="*/ 0 w 13"/>
                <a:gd name="T3" fmla="*/ 15 h 60"/>
                <a:gd name="T4" fmla="*/ 0 w 13"/>
                <a:gd name="T5" fmla="*/ 60 h 60"/>
                <a:gd name="T6" fmla="*/ 13 w 13"/>
                <a:gd name="T7" fmla="*/ 60 h 60"/>
                <a:gd name="T8" fmla="*/ 13 w 13"/>
                <a:gd name="T9" fmla="*/ 2 h 60"/>
                <a:gd name="T10" fmla="*/ 11 w 13"/>
                <a:gd name="T11" fmla="*/ 1 h 60"/>
                <a:gd name="T12" fmla="*/ 2 w 13"/>
                <a:gd name="T13" fmla="*/ 10 h 60"/>
                <a:gd name="T14" fmla="*/ 2 w 13"/>
                <a:gd name="T15" fmla="*/ 10 h 60"/>
                <a:gd name="T16" fmla="*/ 2 w 13"/>
                <a:gd name="T17"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60">
                  <a:moveTo>
                    <a:pt x="2" y="10"/>
                  </a:moveTo>
                  <a:cubicBezTo>
                    <a:pt x="1" y="11"/>
                    <a:pt x="0" y="14"/>
                    <a:pt x="0" y="15"/>
                  </a:cubicBezTo>
                  <a:cubicBezTo>
                    <a:pt x="0" y="60"/>
                    <a:pt x="0" y="60"/>
                    <a:pt x="0" y="60"/>
                  </a:cubicBezTo>
                  <a:cubicBezTo>
                    <a:pt x="13" y="60"/>
                    <a:pt x="13" y="60"/>
                    <a:pt x="13" y="60"/>
                  </a:cubicBezTo>
                  <a:cubicBezTo>
                    <a:pt x="13" y="2"/>
                    <a:pt x="13" y="2"/>
                    <a:pt x="13" y="2"/>
                  </a:cubicBezTo>
                  <a:cubicBezTo>
                    <a:pt x="13" y="0"/>
                    <a:pt x="12" y="0"/>
                    <a:pt x="11" y="1"/>
                  </a:cubicBezTo>
                  <a:lnTo>
                    <a:pt x="2" y="10"/>
                  </a:lnTo>
                  <a:close/>
                  <a:moveTo>
                    <a:pt x="2" y="10"/>
                  </a:moveTo>
                  <a:cubicBezTo>
                    <a:pt x="2" y="10"/>
                    <a:pt x="2" y="10"/>
                    <a:pt x="2" y="10"/>
                  </a:cubicBezTo>
                </a:path>
              </a:pathLst>
            </a:custGeom>
            <a:grpFill/>
            <a:ln>
              <a:noFill/>
            </a:ln>
          </p:spPr>
          <p:txBody>
            <a:bodyPr vert="horz" wrap="square" lIns="96429" tIns="48214" rIns="96429" bIns="48214" numCol="1" anchor="t" anchorCtr="0" compatLnSpc="1"/>
            <a:lstStyle/>
            <a:p>
              <a:pPr>
                <a:defRPr/>
              </a:pPr>
              <a:endParaRPr lang="en-GB" sz="1400" kern="0">
                <a:solidFill>
                  <a:sysClr val="windowText" lastClr="000000"/>
                </a:solidFill>
                <a:latin typeface="Franklin Gothic Medium" panose="020B0603020102020204" pitchFamily="34" charset="0"/>
                <a:cs typeface="Arial" panose="020B0604020202020204" pitchFamily="34" charset="0"/>
              </a:endParaRPr>
            </a:p>
          </p:txBody>
        </p:sp>
        <p:sp>
          <p:nvSpPr>
            <p:cNvPr id="42" name="Freeform 7"/>
            <p:cNvSpPr>
              <a:spLocks noEditPoints="1"/>
            </p:cNvSpPr>
            <p:nvPr/>
          </p:nvSpPr>
          <p:spPr bwMode="auto">
            <a:xfrm>
              <a:off x="5761038" y="2127250"/>
              <a:ext cx="49212" cy="303213"/>
            </a:xfrm>
            <a:custGeom>
              <a:avLst/>
              <a:gdLst>
                <a:gd name="T0" fmla="*/ 3 w 13"/>
                <a:gd name="T1" fmla="*/ 9 h 79"/>
                <a:gd name="T2" fmla="*/ 0 w 13"/>
                <a:gd name="T3" fmla="*/ 15 h 79"/>
                <a:gd name="T4" fmla="*/ 0 w 13"/>
                <a:gd name="T5" fmla="*/ 79 h 79"/>
                <a:gd name="T6" fmla="*/ 13 w 13"/>
                <a:gd name="T7" fmla="*/ 79 h 79"/>
                <a:gd name="T8" fmla="*/ 13 w 13"/>
                <a:gd name="T9" fmla="*/ 2 h 79"/>
                <a:gd name="T10" fmla="*/ 11 w 13"/>
                <a:gd name="T11" fmla="*/ 1 h 79"/>
                <a:gd name="T12" fmla="*/ 3 w 13"/>
                <a:gd name="T13" fmla="*/ 9 h 79"/>
                <a:gd name="T14" fmla="*/ 3 w 13"/>
                <a:gd name="T15" fmla="*/ 9 h 79"/>
                <a:gd name="T16" fmla="*/ 3 w 13"/>
                <a:gd name="T17" fmla="*/ 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79">
                  <a:moveTo>
                    <a:pt x="3" y="9"/>
                  </a:moveTo>
                  <a:cubicBezTo>
                    <a:pt x="1" y="11"/>
                    <a:pt x="0" y="13"/>
                    <a:pt x="0" y="15"/>
                  </a:cubicBezTo>
                  <a:cubicBezTo>
                    <a:pt x="0" y="79"/>
                    <a:pt x="0" y="79"/>
                    <a:pt x="0" y="79"/>
                  </a:cubicBezTo>
                  <a:cubicBezTo>
                    <a:pt x="13" y="79"/>
                    <a:pt x="13" y="79"/>
                    <a:pt x="13" y="79"/>
                  </a:cubicBezTo>
                  <a:cubicBezTo>
                    <a:pt x="13" y="2"/>
                    <a:pt x="13" y="2"/>
                    <a:pt x="13" y="2"/>
                  </a:cubicBezTo>
                  <a:cubicBezTo>
                    <a:pt x="13" y="1"/>
                    <a:pt x="12" y="0"/>
                    <a:pt x="11" y="1"/>
                  </a:cubicBezTo>
                  <a:lnTo>
                    <a:pt x="3" y="9"/>
                  </a:lnTo>
                  <a:close/>
                  <a:moveTo>
                    <a:pt x="3" y="9"/>
                  </a:moveTo>
                  <a:cubicBezTo>
                    <a:pt x="3" y="9"/>
                    <a:pt x="3" y="9"/>
                    <a:pt x="3" y="9"/>
                  </a:cubicBezTo>
                </a:path>
              </a:pathLst>
            </a:custGeom>
            <a:grpFill/>
            <a:ln>
              <a:noFill/>
            </a:ln>
          </p:spPr>
          <p:txBody>
            <a:bodyPr vert="horz" wrap="square" lIns="96429" tIns="48214" rIns="96429" bIns="48214" numCol="1" anchor="t" anchorCtr="0" compatLnSpc="1"/>
            <a:lstStyle/>
            <a:p>
              <a:pPr>
                <a:defRPr/>
              </a:pPr>
              <a:endParaRPr lang="en-GB" sz="1400" kern="0">
                <a:solidFill>
                  <a:sysClr val="windowText" lastClr="000000"/>
                </a:solidFill>
                <a:latin typeface="Franklin Gothic Medium" panose="020B0603020102020204" pitchFamily="34" charset="0"/>
                <a:cs typeface="Arial" panose="020B0604020202020204" pitchFamily="34" charset="0"/>
              </a:endParaRPr>
            </a:p>
          </p:txBody>
        </p:sp>
        <p:sp>
          <p:nvSpPr>
            <p:cNvPr id="43" name="Freeform 8"/>
            <p:cNvSpPr>
              <a:spLocks noEditPoints="1"/>
            </p:cNvSpPr>
            <p:nvPr/>
          </p:nvSpPr>
          <p:spPr bwMode="auto">
            <a:xfrm>
              <a:off x="5611813" y="2273300"/>
              <a:ext cx="53975" cy="157163"/>
            </a:xfrm>
            <a:custGeom>
              <a:avLst/>
              <a:gdLst>
                <a:gd name="T0" fmla="*/ 3 w 14"/>
                <a:gd name="T1" fmla="*/ 10 h 41"/>
                <a:gd name="T2" fmla="*/ 2 w 14"/>
                <a:gd name="T3" fmla="*/ 11 h 41"/>
                <a:gd name="T4" fmla="*/ 0 w 14"/>
                <a:gd name="T5" fmla="*/ 16 h 41"/>
                <a:gd name="T6" fmla="*/ 0 w 14"/>
                <a:gd name="T7" fmla="*/ 41 h 41"/>
                <a:gd name="T8" fmla="*/ 14 w 14"/>
                <a:gd name="T9" fmla="*/ 41 h 41"/>
                <a:gd name="T10" fmla="*/ 14 w 14"/>
                <a:gd name="T11" fmla="*/ 3 h 41"/>
                <a:gd name="T12" fmla="*/ 11 w 14"/>
                <a:gd name="T13" fmla="*/ 2 h 41"/>
                <a:gd name="T14" fmla="*/ 3 w 14"/>
                <a:gd name="T15" fmla="*/ 10 h 41"/>
                <a:gd name="T16" fmla="*/ 3 w 14"/>
                <a:gd name="T17" fmla="*/ 10 h 41"/>
                <a:gd name="T18" fmla="*/ 3 w 14"/>
                <a:gd name="T19"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1">
                  <a:moveTo>
                    <a:pt x="3" y="10"/>
                  </a:moveTo>
                  <a:cubicBezTo>
                    <a:pt x="3" y="10"/>
                    <a:pt x="2" y="11"/>
                    <a:pt x="2" y="11"/>
                  </a:cubicBezTo>
                  <a:cubicBezTo>
                    <a:pt x="1" y="12"/>
                    <a:pt x="0" y="14"/>
                    <a:pt x="0" y="16"/>
                  </a:cubicBezTo>
                  <a:cubicBezTo>
                    <a:pt x="0" y="41"/>
                    <a:pt x="0" y="41"/>
                    <a:pt x="0" y="41"/>
                  </a:cubicBezTo>
                  <a:cubicBezTo>
                    <a:pt x="14" y="41"/>
                    <a:pt x="14" y="41"/>
                    <a:pt x="14" y="41"/>
                  </a:cubicBezTo>
                  <a:cubicBezTo>
                    <a:pt x="14" y="3"/>
                    <a:pt x="14" y="3"/>
                    <a:pt x="14" y="3"/>
                  </a:cubicBezTo>
                  <a:cubicBezTo>
                    <a:pt x="14" y="1"/>
                    <a:pt x="13" y="0"/>
                    <a:pt x="11" y="2"/>
                  </a:cubicBezTo>
                  <a:lnTo>
                    <a:pt x="3" y="10"/>
                  </a:lnTo>
                  <a:close/>
                  <a:moveTo>
                    <a:pt x="3" y="10"/>
                  </a:moveTo>
                  <a:cubicBezTo>
                    <a:pt x="3" y="10"/>
                    <a:pt x="3" y="10"/>
                    <a:pt x="3" y="10"/>
                  </a:cubicBezTo>
                </a:path>
              </a:pathLst>
            </a:custGeom>
            <a:grpFill/>
            <a:ln>
              <a:noFill/>
            </a:ln>
          </p:spPr>
          <p:txBody>
            <a:bodyPr vert="horz" wrap="square" lIns="96429" tIns="48214" rIns="96429" bIns="48214" numCol="1" anchor="t" anchorCtr="0" compatLnSpc="1"/>
            <a:lstStyle/>
            <a:p>
              <a:pPr>
                <a:defRPr/>
              </a:pPr>
              <a:endParaRPr lang="en-GB" sz="1400" kern="0">
                <a:solidFill>
                  <a:sysClr val="windowText" lastClr="000000"/>
                </a:solidFill>
                <a:latin typeface="Franklin Gothic Medium" panose="020B0603020102020204" pitchFamily="34" charset="0"/>
                <a:cs typeface="Arial" panose="020B0604020202020204" pitchFamily="34" charset="0"/>
              </a:endParaRPr>
            </a:p>
          </p:txBody>
        </p:sp>
        <p:sp>
          <p:nvSpPr>
            <p:cNvPr id="44" name="Freeform 9"/>
            <p:cNvSpPr>
              <a:spLocks noEditPoints="1"/>
            </p:cNvSpPr>
            <p:nvPr/>
          </p:nvSpPr>
          <p:spPr bwMode="auto">
            <a:xfrm>
              <a:off x="5538788" y="2279650"/>
              <a:ext cx="49212" cy="150813"/>
            </a:xfrm>
            <a:custGeom>
              <a:avLst/>
              <a:gdLst>
                <a:gd name="T0" fmla="*/ 2 w 13"/>
                <a:gd name="T1" fmla="*/ 1 h 39"/>
                <a:gd name="T2" fmla="*/ 0 w 13"/>
                <a:gd name="T3" fmla="*/ 2 h 39"/>
                <a:gd name="T4" fmla="*/ 0 w 13"/>
                <a:gd name="T5" fmla="*/ 39 h 39"/>
                <a:gd name="T6" fmla="*/ 13 w 13"/>
                <a:gd name="T7" fmla="*/ 39 h 39"/>
                <a:gd name="T8" fmla="*/ 13 w 13"/>
                <a:gd name="T9" fmla="*/ 16 h 39"/>
                <a:gd name="T10" fmla="*/ 11 w 13"/>
                <a:gd name="T11" fmla="*/ 10 h 39"/>
                <a:gd name="T12" fmla="*/ 9 w 13"/>
                <a:gd name="T13" fmla="*/ 8 h 39"/>
                <a:gd name="T14" fmla="*/ 2 w 13"/>
                <a:gd name="T15" fmla="*/ 1 h 39"/>
                <a:gd name="T16" fmla="*/ 2 w 13"/>
                <a:gd name="T17" fmla="*/ 1 h 39"/>
                <a:gd name="T18" fmla="*/ 2 w 13"/>
                <a:gd name="T1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39">
                  <a:moveTo>
                    <a:pt x="2" y="1"/>
                  </a:moveTo>
                  <a:cubicBezTo>
                    <a:pt x="1" y="0"/>
                    <a:pt x="0" y="0"/>
                    <a:pt x="0" y="2"/>
                  </a:cubicBezTo>
                  <a:cubicBezTo>
                    <a:pt x="0" y="39"/>
                    <a:pt x="0" y="39"/>
                    <a:pt x="0" y="39"/>
                  </a:cubicBezTo>
                  <a:cubicBezTo>
                    <a:pt x="13" y="39"/>
                    <a:pt x="13" y="39"/>
                    <a:pt x="13" y="39"/>
                  </a:cubicBezTo>
                  <a:cubicBezTo>
                    <a:pt x="13" y="16"/>
                    <a:pt x="13" y="16"/>
                    <a:pt x="13" y="16"/>
                  </a:cubicBezTo>
                  <a:cubicBezTo>
                    <a:pt x="13" y="14"/>
                    <a:pt x="12" y="11"/>
                    <a:pt x="11" y="10"/>
                  </a:cubicBezTo>
                  <a:cubicBezTo>
                    <a:pt x="9" y="8"/>
                    <a:pt x="9" y="8"/>
                    <a:pt x="9" y="8"/>
                  </a:cubicBezTo>
                  <a:lnTo>
                    <a:pt x="2" y="1"/>
                  </a:lnTo>
                  <a:close/>
                  <a:moveTo>
                    <a:pt x="2" y="1"/>
                  </a:moveTo>
                  <a:cubicBezTo>
                    <a:pt x="2" y="1"/>
                    <a:pt x="2" y="1"/>
                    <a:pt x="2" y="1"/>
                  </a:cubicBezTo>
                </a:path>
              </a:pathLst>
            </a:custGeom>
            <a:grpFill/>
            <a:ln>
              <a:noFill/>
            </a:ln>
          </p:spPr>
          <p:txBody>
            <a:bodyPr vert="horz" wrap="square" lIns="96429" tIns="48214" rIns="96429" bIns="48214" numCol="1" anchor="t" anchorCtr="0" compatLnSpc="1"/>
            <a:lstStyle/>
            <a:p>
              <a:pPr>
                <a:defRPr/>
              </a:pPr>
              <a:endParaRPr lang="en-GB" sz="1400" kern="0">
                <a:solidFill>
                  <a:sysClr val="windowText" lastClr="000000"/>
                </a:solidFill>
                <a:latin typeface="Franklin Gothic Medium" panose="020B0603020102020204" pitchFamily="34" charset="0"/>
                <a:cs typeface="Arial" panose="020B0604020202020204" pitchFamily="34" charset="0"/>
              </a:endParaRPr>
            </a:p>
          </p:txBody>
        </p:sp>
        <p:sp>
          <p:nvSpPr>
            <p:cNvPr id="45" name="Freeform 10"/>
            <p:cNvSpPr>
              <a:spLocks noEditPoints="1"/>
            </p:cNvSpPr>
            <p:nvPr/>
          </p:nvSpPr>
          <p:spPr bwMode="auto">
            <a:xfrm>
              <a:off x="5381625" y="2357438"/>
              <a:ext cx="58737" cy="73025"/>
            </a:xfrm>
            <a:custGeom>
              <a:avLst/>
              <a:gdLst>
                <a:gd name="T0" fmla="*/ 7 w 15"/>
                <a:gd name="T1" fmla="*/ 8 h 19"/>
                <a:gd name="T2" fmla="*/ 2 w 15"/>
                <a:gd name="T3" fmla="*/ 12 h 19"/>
                <a:gd name="T4" fmla="*/ 0 w 15"/>
                <a:gd name="T5" fmla="*/ 17 h 19"/>
                <a:gd name="T6" fmla="*/ 0 w 15"/>
                <a:gd name="T7" fmla="*/ 19 h 19"/>
                <a:gd name="T8" fmla="*/ 15 w 15"/>
                <a:gd name="T9" fmla="*/ 19 h 19"/>
                <a:gd name="T10" fmla="*/ 15 w 15"/>
                <a:gd name="T11" fmla="*/ 2 h 19"/>
                <a:gd name="T12" fmla="*/ 13 w 15"/>
                <a:gd name="T13" fmla="*/ 1 h 19"/>
                <a:gd name="T14" fmla="*/ 7 w 15"/>
                <a:gd name="T15" fmla="*/ 8 h 19"/>
                <a:gd name="T16" fmla="*/ 7 w 15"/>
                <a:gd name="T17" fmla="*/ 8 h 19"/>
                <a:gd name="T18" fmla="*/ 7 w 15"/>
                <a:gd name="T19"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9">
                  <a:moveTo>
                    <a:pt x="7" y="8"/>
                  </a:moveTo>
                  <a:cubicBezTo>
                    <a:pt x="2" y="12"/>
                    <a:pt x="2" y="12"/>
                    <a:pt x="2" y="12"/>
                  </a:cubicBezTo>
                  <a:cubicBezTo>
                    <a:pt x="1" y="13"/>
                    <a:pt x="0" y="15"/>
                    <a:pt x="0" y="17"/>
                  </a:cubicBezTo>
                  <a:cubicBezTo>
                    <a:pt x="0" y="19"/>
                    <a:pt x="0" y="19"/>
                    <a:pt x="0" y="19"/>
                  </a:cubicBezTo>
                  <a:cubicBezTo>
                    <a:pt x="15" y="19"/>
                    <a:pt x="15" y="19"/>
                    <a:pt x="15" y="19"/>
                  </a:cubicBezTo>
                  <a:cubicBezTo>
                    <a:pt x="15" y="2"/>
                    <a:pt x="15" y="2"/>
                    <a:pt x="15" y="2"/>
                  </a:cubicBezTo>
                  <a:cubicBezTo>
                    <a:pt x="15" y="1"/>
                    <a:pt x="14" y="0"/>
                    <a:pt x="13" y="1"/>
                  </a:cubicBezTo>
                  <a:lnTo>
                    <a:pt x="7" y="8"/>
                  </a:lnTo>
                  <a:close/>
                  <a:moveTo>
                    <a:pt x="7" y="8"/>
                  </a:moveTo>
                  <a:cubicBezTo>
                    <a:pt x="7" y="8"/>
                    <a:pt x="7" y="8"/>
                    <a:pt x="7" y="8"/>
                  </a:cubicBezTo>
                </a:path>
              </a:pathLst>
            </a:custGeom>
            <a:grpFill/>
            <a:ln>
              <a:noFill/>
            </a:ln>
          </p:spPr>
          <p:txBody>
            <a:bodyPr vert="horz" wrap="square" lIns="96429" tIns="48214" rIns="96429" bIns="48214" numCol="1" anchor="t" anchorCtr="0" compatLnSpc="1"/>
            <a:lstStyle/>
            <a:p>
              <a:pPr>
                <a:defRPr/>
              </a:pPr>
              <a:endParaRPr lang="en-GB" sz="1400" kern="0">
                <a:solidFill>
                  <a:sysClr val="windowText" lastClr="000000"/>
                </a:solidFill>
                <a:latin typeface="Franklin Gothic Medium" panose="020B0603020102020204" pitchFamily="34" charset="0"/>
                <a:cs typeface="Arial" panose="020B0604020202020204" pitchFamily="34" charset="0"/>
              </a:endParaRPr>
            </a:p>
          </p:txBody>
        </p:sp>
        <p:sp>
          <p:nvSpPr>
            <p:cNvPr id="46" name="Freeform 11"/>
            <p:cNvSpPr>
              <a:spLocks noEditPoints="1"/>
            </p:cNvSpPr>
            <p:nvPr/>
          </p:nvSpPr>
          <p:spPr bwMode="auto">
            <a:xfrm>
              <a:off x="5329238" y="1931988"/>
              <a:ext cx="550862" cy="414338"/>
            </a:xfrm>
            <a:custGeom>
              <a:avLst/>
              <a:gdLst>
                <a:gd name="T0" fmla="*/ 142 w 144"/>
                <a:gd name="T1" fmla="*/ 53 h 108"/>
                <a:gd name="T2" fmla="*/ 144 w 144"/>
                <a:gd name="T3" fmla="*/ 52 h 108"/>
                <a:gd name="T4" fmla="*/ 144 w 144"/>
                <a:gd name="T5" fmla="*/ 6 h 108"/>
                <a:gd name="T6" fmla="*/ 138 w 144"/>
                <a:gd name="T7" fmla="*/ 0 h 108"/>
                <a:gd name="T8" fmla="*/ 92 w 144"/>
                <a:gd name="T9" fmla="*/ 0 h 108"/>
                <a:gd name="T10" fmla="*/ 91 w 144"/>
                <a:gd name="T11" fmla="*/ 2 h 108"/>
                <a:gd name="T12" fmla="*/ 108 w 144"/>
                <a:gd name="T13" fmla="*/ 18 h 108"/>
                <a:gd name="T14" fmla="*/ 101 w 144"/>
                <a:gd name="T15" fmla="*/ 25 h 108"/>
                <a:gd name="T16" fmla="*/ 70 w 144"/>
                <a:gd name="T17" fmla="*/ 56 h 108"/>
                <a:gd name="T18" fmla="*/ 54 w 144"/>
                <a:gd name="T19" fmla="*/ 39 h 108"/>
                <a:gd name="T20" fmla="*/ 50 w 144"/>
                <a:gd name="T21" fmla="*/ 39 h 108"/>
                <a:gd name="T22" fmla="*/ 5 w 144"/>
                <a:gd name="T23" fmla="*/ 84 h 108"/>
                <a:gd name="T24" fmla="*/ 5 w 144"/>
                <a:gd name="T25" fmla="*/ 103 h 108"/>
                <a:gd name="T26" fmla="*/ 5 w 144"/>
                <a:gd name="T27" fmla="*/ 103 h 108"/>
                <a:gd name="T28" fmla="*/ 23 w 144"/>
                <a:gd name="T29" fmla="*/ 103 h 108"/>
                <a:gd name="T30" fmla="*/ 52 w 144"/>
                <a:gd name="T31" fmla="*/ 74 h 108"/>
                <a:gd name="T32" fmla="*/ 68 w 144"/>
                <a:gd name="T33" fmla="*/ 90 h 108"/>
                <a:gd name="T34" fmla="*/ 73 w 144"/>
                <a:gd name="T35" fmla="*/ 90 h 108"/>
                <a:gd name="T36" fmla="*/ 126 w 144"/>
                <a:gd name="T37" fmla="*/ 37 h 108"/>
                <a:gd name="T38" fmla="*/ 142 w 144"/>
                <a:gd name="T39" fmla="*/ 53 h 108"/>
                <a:gd name="T40" fmla="*/ 142 w 144"/>
                <a:gd name="T41" fmla="*/ 53 h 108"/>
                <a:gd name="T42" fmla="*/ 142 w 144"/>
                <a:gd name="T43" fmla="*/ 5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08">
                  <a:moveTo>
                    <a:pt x="142" y="53"/>
                  </a:moveTo>
                  <a:cubicBezTo>
                    <a:pt x="143" y="54"/>
                    <a:pt x="144" y="54"/>
                    <a:pt x="144" y="52"/>
                  </a:cubicBezTo>
                  <a:cubicBezTo>
                    <a:pt x="144" y="6"/>
                    <a:pt x="144" y="6"/>
                    <a:pt x="144" y="6"/>
                  </a:cubicBezTo>
                  <a:cubicBezTo>
                    <a:pt x="144" y="3"/>
                    <a:pt x="141" y="0"/>
                    <a:pt x="138" y="0"/>
                  </a:cubicBezTo>
                  <a:cubicBezTo>
                    <a:pt x="92" y="0"/>
                    <a:pt x="92" y="0"/>
                    <a:pt x="92" y="0"/>
                  </a:cubicBezTo>
                  <a:cubicBezTo>
                    <a:pt x="91" y="0"/>
                    <a:pt x="90" y="1"/>
                    <a:pt x="91" y="2"/>
                  </a:cubicBezTo>
                  <a:cubicBezTo>
                    <a:pt x="108" y="18"/>
                    <a:pt x="108" y="18"/>
                    <a:pt x="108" y="18"/>
                  </a:cubicBezTo>
                  <a:cubicBezTo>
                    <a:pt x="101" y="25"/>
                    <a:pt x="101" y="25"/>
                    <a:pt x="101" y="25"/>
                  </a:cubicBezTo>
                  <a:cubicBezTo>
                    <a:pt x="70" y="56"/>
                    <a:pt x="70" y="56"/>
                    <a:pt x="70" y="56"/>
                  </a:cubicBezTo>
                  <a:cubicBezTo>
                    <a:pt x="54" y="39"/>
                    <a:pt x="54" y="39"/>
                    <a:pt x="54" y="39"/>
                  </a:cubicBezTo>
                  <a:cubicBezTo>
                    <a:pt x="53" y="38"/>
                    <a:pt x="51" y="38"/>
                    <a:pt x="50" y="39"/>
                  </a:cubicBezTo>
                  <a:cubicBezTo>
                    <a:pt x="5" y="84"/>
                    <a:pt x="5" y="84"/>
                    <a:pt x="5" y="84"/>
                  </a:cubicBezTo>
                  <a:cubicBezTo>
                    <a:pt x="0" y="89"/>
                    <a:pt x="0" y="98"/>
                    <a:pt x="5" y="103"/>
                  </a:cubicBezTo>
                  <a:cubicBezTo>
                    <a:pt x="5" y="103"/>
                    <a:pt x="5" y="103"/>
                    <a:pt x="5" y="103"/>
                  </a:cubicBezTo>
                  <a:cubicBezTo>
                    <a:pt x="10" y="108"/>
                    <a:pt x="18" y="108"/>
                    <a:pt x="23" y="103"/>
                  </a:cubicBezTo>
                  <a:cubicBezTo>
                    <a:pt x="52" y="74"/>
                    <a:pt x="52" y="74"/>
                    <a:pt x="52" y="74"/>
                  </a:cubicBezTo>
                  <a:cubicBezTo>
                    <a:pt x="68" y="90"/>
                    <a:pt x="68" y="90"/>
                    <a:pt x="68" y="90"/>
                  </a:cubicBezTo>
                  <a:cubicBezTo>
                    <a:pt x="69" y="91"/>
                    <a:pt x="71" y="91"/>
                    <a:pt x="73" y="90"/>
                  </a:cubicBezTo>
                  <a:cubicBezTo>
                    <a:pt x="126" y="37"/>
                    <a:pt x="126" y="37"/>
                    <a:pt x="126" y="37"/>
                  </a:cubicBezTo>
                  <a:lnTo>
                    <a:pt x="142" y="53"/>
                  </a:lnTo>
                  <a:close/>
                  <a:moveTo>
                    <a:pt x="142" y="53"/>
                  </a:moveTo>
                  <a:cubicBezTo>
                    <a:pt x="142" y="53"/>
                    <a:pt x="142" y="53"/>
                    <a:pt x="142" y="53"/>
                  </a:cubicBezTo>
                </a:path>
              </a:pathLst>
            </a:custGeom>
            <a:grpFill/>
            <a:ln>
              <a:noFill/>
            </a:ln>
          </p:spPr>
          <p:txBody>
            <a:bodyPr vert="horz" wrap="square" lIns="96429" tIns="48214" rIns="96429" bIns="48214" numCol="1" anchor="t" anchorCtr="0" compatLnSpc="1"/>
            <a:lstStyle/>
            <a:p>
              <a:pPr>
                <a:defRPr/>
              </a:pPr>
              <a:endParaRPr lang="en-GB" sz="1400" kern="0">
                <a:solidFill>
                  <a:sysClr val="windowText" lastClr="000000"/>
                </a:solidFill>
                <a:latin typeface="Franklin Gothic Medium" panose="020B0603020102020204" pitchFamily="34" charset="0"/>
                <a:cs typeface="Arial" panose="020B0604020202020204" pitchFamily="34" charset="0"/>
              </a:endParaRPr>
            </a:p>
          </p:txBody>
        </p:sp>
      </p:grpSp>
      <p:grpSp>
        <p:nvGrpSpPr>
          <p:cNvPr id="47" name="Group 42"/>
          <p:cNvGrpSpPr/>
          <p:nvPr/>
        </p:nvGrpSpPr>
        <p:grpSpPr>
          <a:xfrm>
            <a:off x="3701678" y="4598006"/>
            <a:ext cx="6581460" cy="980544"/>
            <a:chOff x="3147645" y="5176167"/>
            <a:chExt cx="8558432" cy="1275086"/>
          </a:xfrm>
        </p:grpSpPr>
        <p:sp>
          <p:nvSpPr>
            <p:cNvPr id="48" name="Rectangle 12"/>
            <p:cNvSpPr/>
            <p:nvPr/>
          </p:nvSpPr>
          <p:spPr>
            <a:xfrm>
              <a:off x="3147645" y="5176167"/>
              <a:ext cx="8331592" cy="240137"/>
            </a:xfrm>
            <a:prstGeom prst="rect">
              <a:avLst/>
            </a:prstGeom>
          </p:spPr>
          <p:txBody>
            <a:bodyPr wrap="square">
              <a:spAutoFit/>
            </a:bodyPr>
            <a:lstStyle/>
            <a:p>
              <a:pPr marL="180975" indent="-180975">
                <a:buFont typeface="Arial" panose="020B0604020202020204" pitchFamily="34" charset="0"/>
                <a:buChar char="•"/>
                <a:defRPr/>
              </a:pPr>
              <a:r>
                <a:rPr lang="en-GB" sz="600" kern="0" dirty="0">
                  <a:solidFill>
                    <a:srgbClr val="E7E6E6"/>
                  </a:solidFill>
                  <a:cs typeface="Arial" panose="020B0604020202020204" pitchFamily="34" charset="0"/>
                </a:rPr>
                <a:t>Lorem ipsum </a:t>
              </a:r>
              <a:r>
                <a:rPr lang="en-GB" sz="600" kern="0" dirty="0" err="1">
                  <a:solidFill>
                    <a:srgbClr val="E7E6E6"/>
                  </a:solidFill>
                  <a:cs typeface="Arial" panose="020B0604020202020204" pitchFamily="34" charset="0"/>
                </a:rPr>
                <a:t>dolor</a:t>
              </a:r>
              <a:r>
                <a:rPr lang="en-GB" sz="600" kern="0" dirty="0">
                  <a:solidFill>
                    <a:srgbClr val="E7E6E6"/>
                  </a:solidFill>
                  <a:cs typeface="Arial" panose="020B0604020202020204" pitchFamily="34" charset="0"/>
                </a:rPr>
                <a:t> sit </a:t>
              </a:r>
              <a:r>
                <a:rPr lang="en-GB" sz="600" kern="0" dirty="0" err="1">
                  <a:solidFill>
                    <a:srgbClr val="E7E6E6"/>
                  </a:solidFill>
                  <a:cs typeface="Arial" panose="020B0604020202020204" pitchFamily="34" charset="0"/>
                </a:rPr>
                <a:t>amet</a:t>
              </a:r>
              <a:r>
                <a:rPr lang="en-GB" sz="600" kern="0" dirty="0">
                  <a:solidFill>
                    <a:srgbClr val="E7E6E6"/>
                  </a:solidFill>
                  <a:cs typeface="Arial" panose="020B0604020202020204" pitchFamily="34" charset="0"/>
                </a:rPr>
                <a:t>, </a:t>
              </a:r>
              <a:r>
                <a:rPr lang="en-GB" sz="600" kern="0" dirty="0" err="1">
                  <a:solidFill>
                    <a:srgbClr val="E7E6E6"/>
                  </a:solidFill>
                  <a:cs typeface="Arial" panose="020B0604020202020204" pitchFamily="34" charset="0"/>
                </a:rPr>
                <a:t>consectetur</a:t>
              </a:r>
              <a:r>
                <a:rPr lang="en-GB" sz="600" kern="0" dirty="0">
                  <a:solidFill>
                    <a:srgbClr val="E7E6E6"/>
                  </a:solidFill>
                  <a:cs typeface="Arial" panose="020B0604020202020204" pitchFamily="34" charset="0"/>
                </a:rPr>
                <a:t> </a:t>
              </a:r>
              <a:r>
                <a:rPr lang="en-GB" sz="600" kern="0" dirty="0" err="1">
                  <a:solidFill>
                    <a:srgbClr val="E7E6E6"/>
                  </a:solidFill>
                  <a:cs typeface="Arial" panose="020B0604020202020204" pitchFamily="34" charset="0"/>
                </a:rPr>
                <a:t>adipiscing</a:t>
              </a:r>
              <a:r>
                <a:rPr lang="en-GB" sz="600" kern="0" dirty="0">
                  <a:solidFill>
                    <a:srgbClr val="E7E6E6"/>
                  </a:solidFill>
                  <a:cs typeface="Arial" panose="020B0604020202020204" pitchFamily="34" charset="0"/>
                </a:rPr>
                <a:t> </a:t>
              </a:r>
              <a:r>
                <a:rPr lang="en-GB" sz="600" kern="0" dirty="0" err="1">
                  <a:solidFill>
                    <a:srgbClr val="E7E6E6"/>
                  </a:solidFill>
                  <a:cs typeface="Arial" panose="020B0604020202020204" pitchFamily="34" charset="0"/>
                </a:rPr>
                <a:t>elit</a:t>
              </a:r>
              <a:r>
                <a:rPr lang="en-GB" sz="600" kern="0" dirty="0">
                  <a:solidFill>
                    <a:srgbClr val="E7E6E6"/>
                  </a:solidFill>
                  <a:cs typeface="Arial" panose="020B0604020202020204" pitchFamily="34" charset="0"/>
                </a:rPr>
                <a:t>. Integer </a:t>
              </a:r>
              <a:r>
                <a:rPr lang="en-GB" sz="600" kern="0" dirty="0" err="1">
                  <a:solidFill>
                    <a:srgbClr val="E7E6E6"/>
                  </a:solidFill>
                  <a:cs typeface="Arial" panose="020B0604020202020204" pitchFamily="34" charset="0"/>
                </a:rPr>
                <a:t>dolor</a:t>
              </a:r>
              <a:r>
                <a:rPr lang="en-GB" sz="600" kern="0" dirty="0">
                  <a:solidFill>
                    <a:srgbClr val="E7E6E6"/>
                  </a:solidFill>
                  <a:cs typeface="Arial" panose="020B0604020202020204" pitchFamily="34" charset="0"/>
                </a:rPr>
                <a:t> quam, </a:t>
              </a:r>
              <a:endParaRPr lang="en-GB" sz="600" kern="0" dirty="0">
                <a:solidFill>
                  <a:srgbClr val="E7E6E6"/>
                </a:solidFill>
                <a:cs typeface="Arial" panose="020B0604020202020204" pitchFamily="34" charset="0"/>
              </a:endParaRPr>
            </a:p>
          </p:txBody>
        </p:sp>
        <p:sp>
          <p:nvSpPr>
            <p:cNvPr id="49" name="Rectangle 13"/>
            <p:cNvSpPr/>
            <p:nvPr/>
          </p:nvSpPr>
          <p:spPr>
            <a:xfrm>
              <a:off x="3147645" y="5541272"/>
              <a:ext cx="8558432" cy="360206"/>
            </a:xfrm>
            <a:prstGeom prst="rect">
              <a:avLst/>
            </a:prstGeom>
          </p:spPr>
          <p:txBody>
            <a:bodyPr wrap="square">
              <a:spAutoFit/>
            </a:bodyPr>
            <a:lstStyle/>
            <a:p>
              <a:pPr marL="180975" indent="-180975">
                <a:buFont typeface="Arial" panose="020B0604020202020204" pitchFamily="34" charset="0"/>
                <a:buChar char="•"/>
                <a:defRPr/>
              </a:pPr>
              <a:r>
                <a:rPr lang="en-GB" sz="600" kern="0">
                  <a:solidFill>
                    <a:srgbClr val="E7E6E6"/>
                  </a:solidFill>
                  <a:cs typeface="Arial" panose="020B0604020202020204" pitchFamily="34" charset="0"/>
                </a:rPr>
                <a:t>Lorem ipsum dolor sit amet, consectetur adipiscing elit. Integer dolor quam, pretium eu placerat eu semper et nunc. Nullam ut turpis dictum luctus mi quis luctus lorem. Nullam porttitor consectetur nunc in tempor. Cras vitae venenatis sem at pretium arcu. </a:t>
              </a:r>
              <a:endParaRPr lang="en-GB" sz="600" kern="0">
                <a:solidFill>
                  <a:srgbClr val="E7E6E6"/>
                </a:solidFill>
                <a:cs typeface="Arial" panose="020B0604020202020204" pitchFamily="34" charset="0"/>
              </a:endParaRPr>
            </a:p>
          </p:txBody>
        </p:sp>
        <p:sp>
          <p:nvSpPr>
            <p:cNvPr id="50" name="Rectangle 14"/>
            <p:cNvSpPr/>
            <p:nvPr/>
          </p:nvSpPr>
          <p:spPr>
            <a:xfrm>
              <a:off x="3147645" y="6091047"/>
              <a:ext cx="8558432" cy="360206"/>
            </a:xfrm>
            <a:prstGeom prst="rect">
              <a:avLst/>
            </a:prstGeom>
          </p:spPr>
          <p:txBody>
            <a:bodyPr wrap="square">
              <a:spAutoFit/>
            </a:bodyPr>
            <a:lstStyle/>
            <a:p>
              <a:pPr marL="180975" indent="-180975">
                <a:buFont typeface="Arial" panose="020B0604020202020204" pitchFamily="34" charset="0"/>
                <a:buChar char="•"/>
                <a:defRPr/>
              </a:pPr>
              <a:r>
                <a:rPr lang="en-GB" sz="600" kern="0" dirty="0">
                  <a:solidFill>
                    <a:srgbClr val="E7E6E6"/>
                  </a:solidFill>
                  <a:cs typeface="Arial" panose="020B0604020202020204" pitchFamily="34" charset="0"/>
                </a:rPr>
                <a:t>Lorem ipsum </a:t>
              </a:r>
              <a:r>
                <a:rPr lang="en-GB" sz="600" kern="0" dirty="0" err="1">
                  <a:solidFill>
                    <a:srgbClr val="E7E6E6"/>
                  </a:solidFill>
                  <a:cs typeface="Arial" panose="020B0604020202020204" pitchFamily="34" charset="0"/>
                </a:rPr>
                <a:t>dolor</a:t>
              </a:r>
              <a:r>
                <a:rPr lang="en-GB" sz="600" kern="0" dirty="0">
                  <a:solidFill>
                    <a:srgbClr val="E7E6E6"/>
                  </a:solidFill>
                  <a:cs typeface="Arial" panose="020B0604020202020204" pitchFamily="34" charset="0"/>
                </a:rPr>
                <a:t> sit </a:t>
              </a:r>
              <a:r>
                <a:rPr lang="en-GB" sz="600" kern="0" dirty="0" err="1">
                  <a:solidFill>
                    <a:srgbClr val="E7E6E6"/>
                  </a:solidFill>
                  <a:cs typeface="Arial" panose="020B0604020202020204" pitchFamily="34" charset="0"/>
                </a:rPr>
                <a:t>amet</a:t>
              </a:r>
              <a:r>
                <a:rPr lang="en-GB" sz="600" kern="0" dirty="0">
                  <a:solidFill>
                    <a:srgbClr val="E7E6E6"/>
                  </a:solidFill>
                  <a:cs typeface="Arial" panose="020B0604020202020204" pitchFamily="34" charset="0"/>
                </a:rPr>
                <a:t>, </a:t>
              </a:r>
              <a:r>
                <a:rPr lang="en-GB" sz="600" kern="0" dirty="0" err="1">
                  <a:solidFill>
                    <a:srgbClr val="E7E6E6"/>
                  </a:solidFill>
                  <a:cs typeface="Arial" panose="020B0604020202020204" pitchFamily="34" charset="0"/>
                </a:rPr>
                <a:t>consectetur</a:t>
              </a:r>
              <a:r>
                <a:rPr lang="en-GB" sz="600" kern="0" dirty="0">
                  <a:solidFill>
                    <a:srgbClr val="E7E6E6"/>
                  </a:solidFill>
                  <a:cs typeface="Arial" panose="020B0604020202020204" pitchFamily="34" charset="0"/>
                </a:rPr>
                <a:t> </a:t>
              </a:r>
              <a:r>
                <a:rPr lang="en-GB" sz="600" kern="0" dirty="0" err="1">
                  <a:solidFill>
                    <a:srgbClr val="E7E6E6"/>
                  </a:solidFill>
                  <a:cs typeface="Arial" panose="020B0604020202020204" pitchFamily="34" charset="0"/>
                </a:rPr>
                <a:t>adipiscing</a:t>
              </a:r>
              <a:r>
                <a:rPr lang="en-GB" sz="600" kern="0" dirty="0">
                  <a:solidFill>
                    <a:srgbClr val="E7E6E6"/>
                  </a:solidFill>
                  <a:cs typeface="Arial" panose="020B0604020202020204" pitchFamily="34" charset="0"/>
                </a:rPr>
                <a:t> </a:t>
              </a:r>
              <a:r>
                <a:rPr lang="en-GB" sz="600" kern="0" dirty="0" err="1">
                  <a:solidFill>
                    <a:srgbClr val="E7E6E6"/>
                  </a:solidFill>
                  <a:cs typeface="Arial" panose="020B0604020202020204" pitchFamily="34" charset="0"/>
                </a:rPr>
                <a:t>elit</a:t>
              </a:r>
              <a:r>
                <a:rPr lang="en-GB" sz="600" kern="0" dirty="0">
                  <a:solidFill>
                    <a:srgbClr val="E7E6E6"/>
                  </a:solidFill>
                  <a:cs typeface="Arial" panose="020B0604020202020204" pitchFamily="34" charset="0"/>
                </a:rPr>
                <a:t>. Integer </a:t>
              </a:r>
              <a:r>
                <a:rPr lang="en-GB" sz="600" kern="0" dirty="0" err="1">
                  <a:solidFill>
                    <a:srgbClr val="E7E6E6"/>
                  </a:solidFill>
                  <a:cs typeface="Arial" panose="020B0604020202020204" pitchFamily="34" charset="0"/>
                </a:rPr>
                <a:t>dolor</a:t>
              </a:r>
              <a:r>
                <a:rPr lang="en-GB" sz="600" kern="0" dirty="0">
                  <a:solidFill>
                    <a:srgbClr val="E7E6E6"/>
                  </a:solidFill>
                  <a:cs typeface="Arial" panose="020B0604020202020204" pitchFamily="34" charset="0"/>
                </a:rPr>
                <a:t> quam, </a:t>
              </a:r>
              <a:r>
                <a:rPr lang="en-GB" sz="600" kern="0" dirty="0" err="1">
                  <a:solidFill>
                    <a:srgbClr val="E7E6E6"/>
                  </a:solidFill>
                  <a:cs typeface="Arial" panose="020B0604020202020204" pitchFamily="34" charset="0"/>
                </a:rPr>
                <a:t>pretium</a:t>
              </a:r>
              <a:r>
                <a:rPr lang="en-GB" sz="600" kern="0" dirty="0">
                  <a:solidFill>
                    <a:srgbClr val="E7E6E6"/>
                  </a:solidFill>
                  <a:cs typeface="Arial" panose="020B0604020202020204" pitchFamily="34" charset="0"/>
                </a:rPr>
                <a:t> </a:t>
              </a:r>
              <a:r>
                <a:rPr lang="en-GB" sz="600" kern="0" dirty="0" err="1">
                  <a:solidFill>
                    <a:srgbClr val="E7E6E6"/>
                  </a:solidFill>
                  <a:cs typeface="Arial" panose="020B0604020202020204" pitchFamily="34" charset="0"/>
                </a:rPr>
                <a:t>eu</a:t>
              </a:r>
              <a:r>
                <a:rPr lang="en-GB" sz="600" kern="0" dirty="0">
                  <a:solidFill>
                    <a:srgbClr val="E7E6E6"/>
                  </a:solidFill>
                  <a:cs typeface="Arial" panose="020B0604020202020204" pitchFamily="34" charset="0"/>
                </a:rPr>
                <a:t> </a:t>
              </a:r>
              <a:r>
                <a:rPr lang="en-GB" sz="600" kern="0" dirty="0" err="1">
                  <a:solidFill>
                    <a:srgbClr val="E7E6E6"/>
                  </a:solidFill>
                  <a:cs typeface="Arial" panose="020B0604020202020204" pitchFamily="34" charset="0"/>
                </a:rPr>
                <a:t>placerat</a:t>
              </a:r>
              <a:r>
                <a:rPr lang="en-GB" sz="600" kern="0" dirty="0">
                  <a:solidFill>
                    <a:srgbClr val="E7E6E6"/>
                  </a:solidFill>
                  <a:cs typeface="Arial" panose="020B0604020202020204" pitchFamily="34" charset="0"/>
                </a:rPr>
                <a:t> </a:t>
              </a:r>
              <a:r>
                <a:rPr lang="en-GB" sz="600" kern="0" dirty="0" err="1">
                  <a:solidFill>
                    <a:srgbClr val="E7E6E6"/>
                  </a:solidFill>
                  <a:cs typeface="Arial" panose="020B0604020202020204" pitchFamily="34" charset="0"/>
                </a:rPr>
                <a:t>eu</a:t>
              </a:r>
              <a:r>
                <a:rPr lang="en-GB" sz="600" kern="0" dirty="0">
                  <a:solidFill>
                    <a:srgbClr val="E7E6E6"/>
                  </a:solidFill>
                  <a:cs typeface="Arial" panose="020B0604020202020204" pitchFamily="34" charset="0"/>
                </a:rPr>
                <a:t> semper et </a:t>
              </a:r>
              <a:r>
                <a:rPr lang="en-GB" sz="600" kern="0" dirty="0" err="1">
                  <a:solidFill>
                    <a:srgbClr val="E7E6E6"/>
                  </a:solidFill>
                  <a:cs typeface="Arial" panose="020B0604020202020204" pitchFamily="34" charset="0"/>
                </a:rPr>
                <a:t>nunc</a:t>
              </a:r>
              <a:r>
                <a:rPr lang="en-GB" sz="600" kern="0" dirty="0">
                  <a:solidFill>
                    <a:srgbClr val="E7E6E6"/>
                  </a:solidFill>
                  <a:cs typeface="Arial" panose="020B0604020202020204" pitchFamily="34" charset="0"/>
                </a:rPr>
                <a:t>. </a:t>
              </a:r>
              <a:r>
                <a:rPr lang="en-GB" sz="600" kern="0" dirty="0" err="1">
                  <a:solidFill>
                    <a:srgbClr val="E7E6E6"/>
                  </a:solidFill>
                  <a:cs typeface="Arial" panose="020B0604020202020204" pitchFamily="34" charset="0"/>
                </a:rPr>
                <a:t>Nullam</a:t>
              </a:r>
              <a:r>
                <a:rPr lang="en-GB" sz="600" kern="0" dirty="0">
                  <a:solidFill>
                    <a:srgbClr val="E7E6E6"/>
                  </a:solidFill>
                  <a:cs typeface="Arial" panose="020B0604020202020204" pitchFamily="34" charset="0"/>
                </a:rPr>
                <a:t> </a:t>
              </a:r>
              <a:r>
                <a:rPr lang="en-GB" sz="600" kern="0" dirty="0" err="1">
                  <a:solidFill>
                    <a:srgbClr val="E7E6E6"/>
                  </a:solidFill>
                  <a:cs typeface="Arial" panose="020B0604020202020204" pitchFamily="34" charset="0"/>
                </a:rPr>
                <a:t>ut</a:t>
              </a:r>
              <a:r>
                <a:rPr lang="en-GB" sz="600" kern="0" dirty="0">
                  <a:solidFill>
                    <a:srgbClr val="E7E6E6"/>
                  </a:solidFill>
                  <a:cs typeface="Arial" panose="020B0604020202020204" pitchFamily="34" charset="0"/>
                </a:rPr>
                <a:t> </a:t>
              </a:r>
              <a:r>
                <a:rPr lang="en-GB" sz="600" kern="0" dirty="0" err="1">
                  <a:solidFill>
                    <a:srgbClr val="E7E6E6"/>
                  </a:solidFill>
                  <a:cs typeface="Arial" panose="020B0604020202020204" pitchFamily="34" charset="0"/>
                </a:rPr>
                <a:t>turpis</a:t>
              </a:r>
              <a:r>
                <a:rPr lang="en-GB" sz="600" kern="0" dirty="0">
                  <a:solidFill>
                    <a:srgbClr val="E7E6E6"/>
                  </a:solidFill>
                  <a:cs typeface="Arial" panose="020B0604020202020204" pitchFamily="34" charset="0"/>
                </a:rPr>
                <a:t> dictum </a:t>
              </a:r>
              <a:r>
                <a:rPr lang="en-GB" sz="600" kern="0" dirty="0" err="1">
                  <a:solidFill>
                    <a:srgbClr val="E7E6E6"/>
                  </a:solidFill>
                  <a:cs typeface="Arial" panose="020B0604020202020204" pitchFamily="34" charset="0"/>
                </a:rPr>
                <a:t>luctus</a:t>
              </a:r>
              <a:r>
                <a:rPr lang="en-GB" sz="600" kern="0" dirty="0">
                  <a:solidFill>
                    <a:srgbClr val="E7E6E6"/>
                  </a:solidFill>
                  <a:cs typeface="Arial" panose="020B0604020202020204" pitchFamily="34" charset="0"/>
                </a:rPr>
                <a:t> mi </a:t>
              </a:r>
              <a:r>
                <a:rPr lang="en-GB" sz="600" kern="0" dirty="0" err="1">
                  <a:solidFill>
                    <a:srgbClr val="E7E6E6"/>
                  </a:solidFill>
                  <a:cs typeface="Arial" panose="020B0604020202020204" pitchFamily="34" charset="0"/>
                </a:rPr>
                <a:t>quis</a:t>
              </a:r>
              <a:r>
                <a:rPr lang="en-GB" sz="600" kern="0" dirty="0">
                  <a:solidFill>
                    <a:srgbClr val="E7E6E6"/>
                  </a:solidFill>
                  <a:cs typeface="Arial" panose="020B0604020202020204" pitchFamily="34" charset="0"/>
                </a:rPr>
                <a:t> </a:t>
              </a:r>
              <a:r>
                <a:rPr lang="en-GB" sz="600" kern="0" dirty="0" err="1">
                  <a:solidFill>
                    <a:srgbClr val="E7E6E6"/>
                  </a:solidFill>
                  <a:cs typeface="Arial" panose="020B0604020202020204" pitchFamily="34" charset="0"/>
                </a:rPr>
                <a:t>luctus</a:t>
              </a:r>
              <a:r>
                <a:rPr lang="en-GB" sz="600" kern="0" dirty="0">
                  <a:solidFill>
                    <a:srgbClr val="E7E6E6"/>
                  </a:solidFill>
                  <a:cs typeface="Arial" panose="020B0604020202020204" pitchFamily="34" charset="0"/>
                </a:rPr>
                <a:t> lorem. </a:t>
              </a:r>
              <a:r>
                <a:rPr lang="en-GB" sz="600" kern="0" dirty="0" err="1">
                  <a:solidFill>
                    <a:srgbClr val="E7E6E6"/>
                  </a:solidFill>
                  <a:cs typeface="Arial" panose="020B0604020202020204" pitchFamily="34" charset="0"/>
                </a:rPr>
                <a:t>Nullam</a:t>
              </a:r>
              <a:r>
                <a:rPr lang="en-GB" sz="600" kern="0" dirty="0">
                  <a:solidFill>
                    <a:srgbClr val="E7E6E6"/>
                  </a:solidFill>
                  <a:cs typeface="Arial" panose="020B0604020202020204" pitchFamily="34" charset="0"/>
                </a:rPr>
                <a:t> </a:t>
              </a:r>
              <a:r>
                <a:rPr lang="en-GB" sz="600" kern="0" dirty="0" err="1">
                  <a:solidFill>
                    <a:srgbClr val="E7E6E6"/>
                  </a:solidFill>
                  <a:cs typeface="Arial" panose="020B0604020202020204" pitchFamily="34" charset="0"/>
                </a:rPr>
                <a:t>porttitor</a:t>
              </a:r>
              <a:r>
                <a:rPr lang="en-GB" sz="600" kern="0" dirty="0">
                  <a:solidFill>
                    <a:srgbClr val="E7E6E6"/>
                  </a:solidFill>
                  <a:cs typeface="Arial" panose="020B0604020202020204" pitchFamily="34" charset="0"/>
                </a:rPr>
                <a:t> </a:t>
              </a:r>
              <a:r>
                <a:rPr lang="en-GB" sz="600" kern="0" dirty="0" err="1">
                  <a:solidFill>
                    <a:srgbClr val="E7E6E6"/>
                  </a:solidFill>
                  <a:cs typeface="Arial" panose="020B0604020202020204" pitchFamily="34" charset="0"/>
                </a:rPr>
                <a:t>consectetur</a:t>
              </a:r>
              <a:r>
                <a:rPr lang="en-GB" sz="600" kern="0" dirty="0">
                  <a:solidFill>
                    <a:srgbClr val="E7E6E6"/>
                  </a:solidFill>
                  <a:cs typeface="Arial" panose="020B0604020202020204" pitchFamily="34" charset="0"/>
                </a:rPr>
                <a:t> </a:t>
              </a:r>
              <a:r>
                <a:rPr lang="en-GB" sz="600" kern="0" dirty="0" err="1">
                  <a:solidFill>
                    <a:srgbClr val="E7E6E6"/>
                  </a:solidFill>
                  <a:cs typeface="Arial" panose="020B0604020202020204" pitchFamily="34" charset="0"/>
                </a:rPr>
                <a:t>nunc</a:t>
              </a:r>
              <a:r>
                <a:rPr lang="en-GB" sz="600" kern="0" dirty="0">
                  <a:solidFill>
                    <a:srgbClr val="E7E6E6"/>
                  </a:solidFill>
                  <a:cs typeface="Arial" panose="020B0604020202020204" pitchFamily="34" charset="0"/>
                </a:rPr>
                <a:t> in </a:t>
              </a:r>
              <a:r>
                <a:rPr lang="en-GB" sz="600" kern="0" dirty="0" err="1">
                  <a:solidFill>
                    <a:srgbClr val="E7E6E6"/>
                  </a:solidFill>
                  <a:cs typeface="Arial" panose="020B0604020202020204" pitchFamily="34" charset="0"/>
                </a:rPr>
                <a:t>tempor</a:t>
              </a:r>
              <a:r>
                <a:rPr lang="en-GB" sz="600" kern="0" dirty="0">
                  <a:solidFill>
                    <a:srgbClr val="E7E6E6"/>
                  </a:solidFill>
                  <a:cs typeface="Arial" panose="020B0604020202020204" pitchFamily="34" charset="0"/>
                </a:rPr>
                <a:t>. </a:t>
              </a:r>
              <a:r>
                <a:rPr lang="en-GB" sz="600" kern="0" dirty="0" err="1">
                  <a:solidFill>
                    <a:srgbClr val="E7E6E6"/>
                  </a:solidFill>
                  <a:cs typeface="Arial" panose="020B0604020202020204" pitchFamily="34" charset="0"/>
                </a:rPr>
                <a:t>Cras</a:t>
              </a:r>
              <a:r>
                <a:rPr lang="en-GB" sz="600" kern="0" dirty="0">
                  <a:solidFill>
                    <a:srgbClr val="E7E6E6"/>
                  </a:solidFill>
                  <a:cs typeface="Arial" panose="020B0604020202020204" pitchFamily="34" charset="0"/>
                </a:rPr>
                <a:t> vitae </a:t>
              </a:r>
              <a:r>
                <a:rPr lang="en-GB" sz="600" kern="0" dirty="0" err="1">
                  <a:solidFill>
                    <a:srgbClr val="E7E6E6"/>
                  </a:solidFill>
                  <a:cs typeface="Arial" panose="020B0604020202020204" pitchFamily="34" charset="0"/>
                </a:rPr>
                <a:t>venenatis</a:t>
              </a:r>
              <a:r>
                <a:rPr lang="en-GB" sz="600" kern="0" dirty="0">
                  <a:solidFill>
                    <a:srgbClr val="E7E6E6"/>
                  </a:solidFill>
                  <a:cs typeface="Arial" panose="020B0604020202020204" pitchFamily="34" charset="0"/>
                </a:rPr>
                <a:t> </a:t>
              </a:r>
              <a:r>
                <a:rPr lang="en-GB" sz="600" kern="0" dirty="0" err="1">
                  <a:solidFill>
                    <a:srgbClr val="E7E6E6"/>
                  </a:solidFill>
                  <a:cs typeface="Arial" panose="020B0604020202020204" pitchFamily="34" charset="0"/>
                </a:rPr>
                <a:t>sem</a:t>
              </a:r>
              <a:r>
                <a:rPr lang="en-GB" sz="600" kern="0" dirty="0">
                  <a:solidFill>
                    <a:srgbClr val="E7E6E6"/>
                  </a:solidFill>
                  <a:cs typeface="Arial" panose="020B0604020202020204" pitchFamily="34" charset="0"/>
                </a:rPr>
                <a:t> at </a:t>
              </a:r>
              <a:r>
                <a:rPr lang="en-GB" sz="600" kern="0" dirty="0" err="1">
                  <a:solidFill>
                    <a:srgbClr val="E7E6E6"/>
                  </a:solidFill>
                  <a:cs typeface="Arial" panose="020B0604020202020204" pitchFamily="34" charset="0"/>
                </a:rPr>
                <a:t>pretium</a:t>
              </a:r>
              <a:r>
                <a:rPr lang="en-GB" sz="600" kern="0" dirty="0">
                  <a:solidFill>
                    <a:srgbClr val="E7E6E6"/>
                  </a:solidFill>
                  <a:cs typeface="Arial" panose="020B0604020202020204" pitchFamily="34" charset="0"/>
                </a:rPr>
                <a:t> </a:t>
              </a:r>
              <a:r>
                <a:rPr lang="en-GB" sz="600" kern="0" dirty="0" err="1">
                  <a:solidFill>
                    <a:srgbClr val="E7E6E6"/>
                  </a:solidFill>
                  <a:cs typeface="Arial" panose="020B0604020202020204" pitchFamily="34" charset="0"/>
                </a:rPr>
                <a:t>arcu</a:t>
              </a:r>
              <a:r>
                <a:rPr lang="en-GB" sz="600" kern="0" dirty="0">
                  <a:solidFill>
                    <a:srgbClr val="E7E6E6"/>
                  </a:solidFill>
                  <a:cs typeface="Arial" panose="020B0604020202020204" pitchFamily="34" charset="0"/>
                </a:rPr>
                <a:t>. </a:t>
              </a:r>
              <a:endParaRPr lang="en-GB" sz="600" kern="0" dirty="0">
                <a:solidFill>
                  <a:srgbClr val="E7E6E6"/>
                </a:solidFill>
                <a:cs typeface="Arial" panose="020B0604020202020204" pitchFamily="34" charset="0"/>
              </a:endParaRPr>
            </a:p>
          </p:txBody>
        </p:sp>
      </p:grpSp>
      <p:grpSp>
        <p:nvGrpSpPr>
          <p:cNvPr id="51" name="Group 22"/>
          <p:cNvGrpSpPr/>
          <p:nvPr/>
        </p:nvGrpSpPr>
        <p:grpSpPr>
          <a:xfrm>
            <a:off x="8603179" y="2009480"/>
            <a:ext cx="703176" cy="703176"/>
            <a:chOff x="9521484" y="1810084"/>
            <a:chExt cx="914400" cy="914400"/>
          </a:xfrm>
        </p:grpSpPr>
        <p:sp>
          <p:nvSpPr>
            <p:cNvPr id="52" name="Oval 21"/>
            <p:cNvSpPr/>
            <p:nvPr/>
          </p:nvSpPr>
          <p:spPr>
            <a:xfrm>
              <a:off x="9521484" y="1810084"/>
              <a:ext cx="914400" cy="914400"/>
            </a:xfrm>
            <a:prstGeom prst="ellipse">
              <a:avLst/>
            </a:prstGeom>
            <a:solidFill>
              <a:srgbClr val="FFC000"/>
            </a:solidFill>
            <a:ln w="12700" cap="flat" cmpd="sng" algn="ctr">
              <a:noFill/>
              <a:prstDash val="solid"/>
              <a:miter lim="800000"/>
            </a:ln>
            <a:effectLst/>
          </p:spPr>
          <p:txBody>
            <a:bodyPr rtlCol="0" anchor="ctr"/>
            <a:lstStyle/>
            <a:p>
              <a:pPr algn="ctr">
                <a:defRPr/>
              </a:pPr>
              <a:endParaRPr lang="en-GB" sz="1400" kern="0">
                <a:solidFill>
                  <a:sysClr val="window" lastClr="FFFFFF"/>
                </a:solidFill>
                <a:latin typeface="Franklin Gothic Medium" panose="020B0603020102020204" pitchFamily="34" charset="0"/>
                <a:cs typeface="Arial" panose="020B0604020202020204" pitchFamily="34" charset="0"/>
              </a:endParaRPr>
            </a:p>
          </p:txBody>
        </p:sp>
        <p:sp>
          <p:nvSpPr>
            <p:cNvPr id="53" name="Freeform 23"/>
            <p:cNvSpPr>
              <a:spLocks noEditPoints="1"/>
            </p:cNvSpPr>
            <p:nvPr/>
          </p:nvSpPr>
          <p:spPr bwMode="auto">
            <a:xfrm>
              <a:off x="9818387" y="2085996"/>
              <a:ext cx="320594" cy="362576"/>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ysClr val="window" lastClr="FFFFFF"/>
            </a:solidFill>
            <a:ln>
              <a:noFill/>
            </a:ln>
          </p:spPr>
          <p:txBody>
            <a:bodyPr vert="horz" wrap="square" lIns="96429" tIns="48214" rIns="96429" bIns="482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600">
                <a:solidFill>
                  <a:prstClr val="black"/>
                </a:solidFill>
                <a:latin typeface="Franklin Gothic Medium" panose="020B0603020102020204" pitchFamily="34" charset="0"/>
                <a:cs typeface="Arial" panose="020B0604020202020204" pitchFamily="34" charset="0"/>
              </a:endParaRPr>
            </a:p>
          </p:txBody>
        </p:sp>
      </p:grpSp>
      <p:grpSp>
        <p:nvGrpSpPr>
          <p:cNvPr id="54" name="Group 17"/>
          <p:cNvGrpSpPr/>
          <p:nvPr/>
        </p:nvGrpSpPr>
        <p:grpSpPr>
          <a:xfrm>
            <a:off x="6612649" y="2009480"/>
            <a:ext cx="703176" cy="703176"/>
            <a:chOff x="6933028" y="1810084"/>
            <a:chExt cx="914400" cy="914400"/>
          </a:xfrm>
        </p:grpSpPr>
        <p:sp>
          <p:nvSpPr>
            <p:cNvPr id="55" name="Oval 20"/>
            <p:cNvSpPr/>
            <p:nvPr/>
          </p:nvSpPr>
          <p:spPr>
            <a:xfrm>
              <a:off x="6933028" y="1810084"/>
              <a:ext cx="914400" cy="914400"/>
            </a:xfrm>
            <a:prstGeom prst="ellipse">
              <a:avLst/>
            </a:prstGeom>
            <a:solidFill>
              <a:srgbClr val="1D5BB3"/>
            </a:solidFill>
            <a:ln w="12700" cap="flat" cmpd="sng" algn="ctr">
              <a:noFill/>
              <a:prstDash val="solid"/>
              <a:miter lim="800000"/>
            </a:ln>
            <a:effectLst/>
          </p:spPr>
          <p:txBody>
            <a:bodyPr rtlCol="0" anchor="ctr"/>
            <a:lstStyle/>
            <a:p>
              <a:pPr algn="ctr">
                <a:defRPr/>
              </a:pPr>
              <a:endParaRPr lang="en-GB" sz="1400" kern="0">
                <a:solidFill>
                  <a:sysClr val="window" lastClr="FFFFFF"/>
                </a:solidFill>
                <a:latin typeface="Franklin Gothic Medium" panose="020B0603020102020204" pitchFamily="34" charset="0"/>
                <a:cs typeface="Arial" panose="020B0604020202020204" pitchFamily="34" charset="0"/>
              </a:endParaRPr>
            </a:p>
          </p:txBody>
        </p:sp>
        <p:sp>
          <p:nvSpPr>
            <p:cNvPr id="56" name="Freeform 24"/>
            <p:cNvSpPr>
              <a:spLocks noEditPoints="1"/>
            </p:cNvSpPr>
            <p:nvPr/>
          </p:nvSpPr>
          <p:spPr bwMode="auto">
            <a:xfrm>
              <a:off x="7217527" y="2069775"/>
              <a:ext cx="345401" cy="395018"/>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ysClr val="window" lastClr="FFFFFF"/>
            </a:solidFill>
            <a:ln>
              <a:noFill/>
            </a:ln>
          </p:spPr>
          <p:txBody>
            <a:bodyPr vert="horz" wrap="square" lIns="96429" tIns="48214" rIns="96429" bIns="482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600">
                <a:solidFill>
                  <a:prstClr val="black"/>
                </a:solidFill>
                <a:latin typeface="Franklin Gothic Medium" panose="020B0603020102020204" pitchFamily="34" charset="0"/>
                <a:cs typeface="Arial" panose="020B0604020202020204" pitchFamily="34" charset="0"/>
              </a:endParaRPr>
            </a:p>
          </p:txBody>
        </p:sp>
      </p:grpSp>
      <p:grpSp>
        <p:nvGrpSpPr>
          <p:cNvPr id="57" name="Group 15"/>
          <p:cNvGrpSpPr/>
          <p:nvPr/>
        </p:nvGrpSpPr>
        <p:grpSpPr>
          <a:xfrm>
            <a:off x="2631588" y="2009480"/>
            <a:ext cx="703176" cy="703176"/>
            <a:chOff x="1756116" y="1810084"/>
            <a:chExt cx="914400" cy="914400"/>
          </a:xfrm>
        </p:grpSpPr>
        <p:sp>
          <p:nvSpPr>
            <p:cNvPr id="58" name="Oval 18"/>
            <p:cNvSpPr/>
            <p:nvPr/>
          </p:nvSpPr>
          <p:spPr>
            <a:xfrm>
              <a:off x="1756116" y="1810084"/>
              <a:ext cx="914400" cy="914400"/>
            </a:xfrm>
            <a:prstGeom prst="ellipse">
              <a:avLst/>
            </a:prstGeom>
            <a:solidFill>
              <a:srgbClr val="1D5BB3"/>
            </a:solidFill>
            <a:ln w="12700" cap="flat" cmpd="sng" algn="ctr">
              <a:noFill/>
              <a:prstDash val="solid"/>
              <a:miter lim="800000"/>
            </a:ln>
            <a:effectLst/>
          </p:spPr>
          <p:txBody>
            <a:bodyPr rtlCol="0" anchor="ctr"/>
            <a:lstStyle/>
            <a:p>
              <a:pPr algn="ctr">
                <a:defRPr/>
              </a:pPr>
              <a:endParaRPr lang="en-GB" sz="1400" kern="0">
                <a:solidFill>
                  <a:sysClr val="window" lastClr="FFFFFF"/>
                </a:solidFill>
                <a:latin typeface="Franklin Gothic Medium" panose="020B0603020102020204" pitchFamily="34" charset="0"/>
                <a:cs typeface="Arial" panose="020B0604020202020204" pitchFamily="34" charset="0"/>
              </a:endParaRPr>
            </a:p>
          </p:txBody>
        </p:sp>
        <p:sp>
          <p:nvSpPr>
            <p:cNvPr id="59" name="Freeform 25"/>
            <p:cNvSpPr>
              <a:spLocks noEditPoints="1"/>
            </p:cNvSpPr>
            <p:nvPr/>
          </p:nvSpPr>
          <p:spPr bwMode="auto">
            <a:xfrm>
              <a:off x="2074965" y="2048784"/>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ysClr val="window" lastClr="FFFFFF"/>
            </a:solidFill>
            <a:ln>
              <a:noFill/>
            </a:ln>
          </p:spPr>
          <p:txBody>
            <a:bodyPr vert="horz" wrap="square" lIns="96429" tIns="48214" rIns="96429" bIns="482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600">
                <a:solidFill>
                  <a:prstClr val="black"/>
                </a:solidFill>
                <a:latin typeface="Franklin Gothic Medium" panose="020B0603020102020204" pitchFamily="34" charset="0"/>
                <a:cs typeface="Arial" panose="020B0604020202020204" pitchFamily="34" charset="0"/>
              </a:endParaRPr>
            </a:p>
          </p:txBody>
        </p:sp>
      </p:grpSp>
      <p:grpSp>
        <p:nvGrpSpPr>
          <p:cNvPr id="60" name="Group 16"/>
          <p:cNvGrpSpPr/>
          <p:nvPr/>
        </p:nvGrpSpPr>
        <p:grpSpPr>
          <a:xfrm>
            <a:off x="4622119" y="2009480"/>
            <a:ext cx="703176" cy="703176"/>
            <a:chOff x="4344572" y="1810084"/>
            <a:chExt cx="914400" cy="914400"/>
          </a:xfrm>
        </p:grpSpPr>
        <p:sp>
          <p:nvSpPr>
            <p:cNvPr id="61" name="Oval 19"/>
            <p:cNvSpPr/>
            <p:nvPr/>
          </p:nvSpPr>
          <p:spPr>
            <a:xfrm>
              <a:off x="4344572" y="1810084"/>
              <a:ext cx="914400" cy="914400"/>
            </a:xfrm>
            <a:prstGeom prst="ellipse">
              <a:avLst/>
            </a:prstGeom>
            <a:solidFill>
              <a:srgbClr val="FFC000"/>
            </a:solidFill>
            <a:ln w="12700" cap="flat" cmpd="sng" algn="ctr">
              <a:noFill/>
              <a:prstDash val="solid"/>
              <a:miter lim="800000"/>
            </a:ln>
            <a:effectLst/>
          </p:spPr>
          <p:txBody>
            <a:bodyPr rtlCol="0" anchor="ctr"/>
            <a:lstStyle/>
            <a:p>
              <a:pPr algn="ctr">
                <a:defRPr/>
              </a:pPr>
              <a:endParaRPr lang="en-GB" sz="1400" kern="0">
                <a:solidFill>
                  <a:sysClr val="window" lastClr="FFFFFF"/>
                </a:solidFill>
                <a:latin typeface="Franklin Gothic Medium" panose="020B0603020102020204" pitchFamily="34" charset="0"/>
                <a:cs typeface="Arial" panose="020B0604020202020204" pitchFamily="34" charset="0"/>
              </a:endParaRPr>
            </a:p>
          </p:txBody>
        </p:sp>
        <p:sp>
          <p:nvSpPr>
            <p:cNvPr id="62" name="Freeform 26"/>
            <p:cNvSpPr>
              <a:spLocks noEditPoints="1"/>
            </p:cNvSpPr>
            <p:nvPr/>
          </p:nvSpPr>
          <p:spPr bwMode="auto">
            <a:xfrm>
              <a:off x="4618575" y="2072638"/>
              <a:ext cx="366393" cy="389292"/>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ysClr val="window" lastClr="FFFFFF"/>
            </a:solidFill>
            <a:ln>
              <a:noFill/>
            </a:ln>
          </p:spPr>
          <p:txBody>
            <a:bodyPr vert="horz" wrap="square" lIns="96429" tIns="48214" rIns="96429" bIns="482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600">
                <a:solidFill>
                  <a:prstClr val="black"/>
                </a:solidFill>
                <a:latin typeface="Franklin Gothic Medium" panose="020B0603020102020204" pitchFamily="34" charset="0"/>
                <a:cs typeface="Arial" panose="020B0604020202020204" pitchFamily="34" charset="0"/>
              </a:endParaRPr>
            </a:p>
          </p:txBody>
        </p:sp>
      </p:grpSp>
      <p:cxnSp>
        <p:nvCxnSpPr>
          <p:cNvPr id="63" name="Straight Connector 36"/>
          <p:cNvCxnSpPr/>
          <p:nvPr/>
        </p:nvCxnSpPr>
        <p:spPr>
          <a:xfrm>
            <a:off x="3986310" y="2296963"/>
            <a:ext cx="0" cy="1565565"/>
          </a:xfrm>
          <a:prstGeom prst="line">
            <a:avLst/>
          </a:prstGeom>
          <a:noFill/>
          <a:ln w="6350" cap="flat" cmpd="sng" algn="ctr">
            <a:solidFill>
              <a:sysClr val="window" lastClr="FFFFFF">
                <a:lumMod val="65000"/>
              </a:sysClr>
            </a:solidFill>
            <a:prstDash val="solid"/>
            <a:miter lim="800000"/>
          </a:ln>
          <a:effectLst/>
        </p:spPr>
      </p:cxnSp>
      <p:cxnSp>
        <p:nvCxnSpPr>
          <p:cNvPr id="64" name="Straight Connector 37"/>
          <p:cNvCxnSpPr/>
          <p:nvPr/>
        </p:nvCxnSpPr>
        <p:spPr>
          <a:xfrm>
            <a:off x="5968971" y="2296963"/>
            <a:ext cx="0" cy="1565565"/>
          </a:xfrm>
          <a:prstGeom prst="line">
            <a:avLst/>
          </a:prstGeom>
          <a:noFill/>
          <a:ln w="6350" cap="flat" cmpd="sng" algn="ctr">
            <a:solidFill>
              <a:sysClr val="window" lastClr="FFFFFF">
                <a:lumMod val="65000"/>
              </a:sysClr>
            </a:solidFill>
            <a:prstDash val="solid"/>
            <a:miter lim="800000"/>
          </a:ln>
          <a:effectLst/>
        </p:spPr>
      </p:cxnSp>
      <p:cxnSp>
        <p:nvCxnSpPr>
          <p:cNvPr id="65" name="Straight Connector 38"/>
          <p:cNvCxnSpPr/>
          <p:nvPr/>
        </p:nvCxnSpPr>
        <p:spPr>
          <a:xfrm>
            <a:off x="7970320" y="2296963"/>
            <a:ext cx="0" cy="1565565"/>
          </a:xfrm>
          <a:prstGeom prst="line">
            <a:avLst/>
          </a:prstGeom>
          <a:noFill/>
          <a:ln w="6350" cap="flat" cmpd="sng" algn="ctr">
            <a:solidFill>
              <a:sysClr val="window" lastClr="FFFFFF">
                <a:lumMod val="65000"/>
              </a:sysClr>
            </a:solidFill>
            <a:prstDash val="solid"/>
            <a:miter lim="800000"/>
          </a:ln>
          <a:effectLst/>
        </p:spPr>
      </p:cxnSp>
      <p:sp>
        <p:nvSpPr>
          <p:cNvPr id="66" name="TextBox 41"/>
          <p:cNvSpPr txBox="1"/>
          <p:nvPr/>
        </p:nvSpPr>
        <p:spPr>
          <a:xfrm>
            <a:off x="2059878" y="2992967"/>
            <a:ext cx="1933737" cy="502003"/>
          </a:xfrm>
          <a:prstGeom prst="rect">
            <a:avLst/>
          </a:prstGeom>
          <a:noFill/>
        </p:spPr>
        <p:txBody>
          <a:bodyPr wrap="square" lIns="85667" tIns="42834" rIns="85667" bIns="42834" rtlCol="0">
            <a:spAutoFit/>
          </a:bodyPr>
          <a:lstStyle/>
          <a:p>
            <a:pPr>
              <a:lnSpc>
                <a:spcPct val="150000"/>
              </a:lnSpc>
              <a:defRPr/>
            </a:pPr>
            <a:r>
              <a:rPr lang="zh-CN" altLang="en-US" sz="600" kern="0" dirty="0">
                <a:solidFill>
                  <a:sysClr val="window" lastClr="FFFFFF">
                    <a:lumMod val="65000"/>
                  </a:sysClr>
                </a:solidFill>
                <a:latin typeface="微软雅黑" panose="020B0503020204020204" charset="-122"/>
                <a:cs typeface="+mn-ea"/>
                <a:sym typeface="+mn-lt"/>
              </a:rPr>
              <a:t>点击添加相关标题文字，点击添加相关标题文字，点击添加相关标题文字，点击添加相关标题文字，点击添加相关标题文字，点击添加相关标题文字。</a:t>
            </a:r>
            <a:endParaRPr lang="en-GB" altLang="zh-CN" sz="600" kern="0" dirty="0">
              <a:solidFill>
                <a:sysClr val="window" lastClr="FFFFFF">
                  <a:lumMod val="65000"/>
                </a:sysClr>
              </a:solidFill>
              <a:latin typeface="微软雅黑" panose="020B0503020204020204" charset="-122"/>
              <a:cs typeface="+mn-ea"/>
              <a:sym typeface="+mn-lt"/>
            </a:endParaRPr>
          </a:p>
        </p:txBody>
      </p:sp>
      <p:sp>
        <p:nvSpPr>
          <p:cNvPr id="67" name="TextBox 170"/>
          <p:cNvSpPr txBox="1"/>
          <p:nvPr/>
        </p:nvSpPr>
        <p:spPr>
          <a:xfrm>
            <a:off x="2059878" y="2780790"/>
            <a:ext cx="1772167" cy="300504"/>
          </a:xfrm>
          <a:prstGeom prst="rect">
            <a:avLst/>
          </a:prstGeom>
          <a:noFill/>
        </p:spPr>
        <p:txBody>
          <a:bodyPr wrap="square" lIns="96431" tIns="48215" rIns="96431" bIns="48215" rtlCol="0">
            <a:spAutoFit/>
          </a:bodyPr>
          <a:lstStyle/>
          <a:p>
            <a:pPr>
              <a:lnSpc>
                <a:spcPct val="120000"/>
              </a:lnSpc>
              <a:defRPr/>
            </a:pPr>
            <a:r>
              <a:rPr lang="zh-CN" altLang="en-US" sz="1100" kern="0" dirty="0">
                <a:solidFill>
                  <a:sysClr val="window" lastClr="FFFFFF">
                    <a:lumMod val="65000"/>
                  </a:sysClr>
                </a:solidFill>
                <a:cs typeface="+mn-ea"/>
                <a:sym typeface="Arial" panose="020B0604020202020204" pitchFamily="34" charset="0"/>
              </a:rPr>
              <a:t>请替换文字内容</a:t>
            </a:r>
            <a:endParaRPr lang="en-US" altLang="zh-CN" sz="1100" kern="0" dirty="0">
              <a:solidFill>
                <a:sysClr val="window" lastClr="FFFFFF">
                  <a:lumMod val="65000"/>
                </a:sysClr>
              </a:solidFill>
              <a:cs typeface="+mn-ea"/>
              <a:sym typeface="Arial" panose="020B0604020202020204" pitchFamily="34" charset="0"/>
            </a:endParaRPr>
          </a:p>
        </p:txBody>
      </p:sp>
      <p:sp>
        <p:nvSpPr>
          <p:cNvPr id="68" name="TextBox 41"/>
          <p:cNvSpPr txBox="1"/>
          <p:nvPr/>
        </p:nvSpPr>
        <p:spPr>
          <a:xfrm>
            <a:off x="4060271" y="2992967"/>
            <a:ext cx="1933737" cy="502003"/>
          </a:xfrm>
          <a:prstGeom prst="rect">
            <a:avLst/>
          </a:prstGeom>
          <a:noFill/>
        </p:spPr>
        <p:txBody>
          <a:bodyPr wrap="square" lIns="85667" tIns="42834" rIns="85667" bIns="42834" rtlCol="0">
            <a:spAutoFit/>
          </a:bodyPr>
          <a:lstStyle/>
          <a:p>
            <a:pPr>
              <a:lnSpc>
                <a:spcPct val="150000"/>
              </a:lnSpc>
              <a:defRPr/>
            </a:pPr>
            <a:r>
              <a:rPr lang="zh-CN" altLang="en-US" sz="600" kern="0" dirty="0">
                <a:solidFill>
                  <a:sysClr val="window" lastClr="FFFFFF">
                    <a:lumMod val="65000"/>
                  </a:sysClr>
                </a:solidFill>
                <a:latin typeface="微软雅黑" panose="020B0503020204020204" charset="-122"/>
                <a:cs typeface="+mn-ea"/>
                <a:sym typeface="+mn-lt"/>
              </a:rPr>
              <a:t>点击添加相关标题文字，点击添加相关标题文字，点击添加相关标题文字，点击添加相关标题文字，点击添加相关标题文字，点击添加相关标题文字。</a:t>
            </a:r>
            <a:endParaRPr lang="en-GB" altLang="zh-CN" sz="600" kern="0" dirty="0">
              <a:solidFill>
                <a:sysClr val="window" lastClr="FFFFFF">
                  <a:lumMod val="65000"/>
                </a:sysClr>
              </a:solidFill>
              <a:latin typeface="微软雅黑" panose="020B0503020204020204" charset="-122"/>
              <a:cs typeface="+mn-ea"/>
              <a:sym typeface="+mn-lt"/>
            </a:endParaRPr>
          </a:p>
        </p:txBody>
      </p:sp>
      <p:sp>
        <p:nvSpPr>
          <p:cNvPr id="69" name="TextBox 170"/>
          <p:cNvSpPr txBox="1"/>
          <p:nvPr/>
        </p:nvSpPr>
        <p:spPr>
          <a:xfrm>
            <a:off x="4060271" y="2780790"/>
            <a:ext cx="1772167" cy="300504"/>
          </a:xfrm>
          <a:prstGeom prst="rect">
            <a:avLst/>
          </a:prstGeom>
          <a:noFill/>
        </p:spPr>
        <p:txBody>
          <a:bodyPr wrap="square" lIns="96431" tIns="48215" rIns="96431" bIns="48215" rtlCol="0">
            <a:spAutoFit/>
          </a:bodyPr>
          <a:lstStyle/>
          <a:p>
            <a:pPr>
              <a:lnSpc>
                <a:spcPct val="120000"/>
              </a:lnSpc>
              <a:defRPr/>
            </a:pPr>
            <a:r>
              <a:rPr lang="zh-CN" altLang="en-US" sz="1100" kern="0" dirty="0">
                <a:solidFill>
                  <a:sysClr val="window" lastClr="FFFFFF">
                    <a:lumMod val="65000"/>
                  </a:sysClr>
                </a:solidFill>
                <a:cs typeface="+mn-ea"/>
                <a:sym typeface="Arial" panose="020B0604020202020204" pitchFamily="34" charset="0"/>
              </a:rPr>
              <a:t>请替换文字内容</a:t>
            </a:r>
            <a:endParaRPr lang="en-US" altLang="zh-CN" sz="1100" kern="0" dirty="0">
              <a:solidFill>
                <a:sysClr val="window" lastClr="FFFFFF">
                  <a:lumMod val="65000"/>
                </a:sysClr>
              </a:solidFill>
              <a:cs typeface="+mn-ea"/>
              <a:sym typeface="Arial" panose="020B0604020202020204" pitchFamily="34" charset="0"/>
            </a:endParaRPr>
          </a:p>
        </p:txBody>
      </p:sp>
      <p:sp>
        <p:nvSpPr>
          <p:cNvPr id="70" name="TextBox 41"/>
          <p:cNvSpPr txBox="1"/>
          <p:nvPr/>
        </p:nvSpPr>
        <p:spPr>
          <a:xfrm>
            <a:off x="6039826" y="2992967"/>
            <a:ext cx="1933737" cy="502003"/>
          </a:xfrm>
          <a:prstGeom prst="rect">
            <a:avLst/>
          </a:prstGeom>
          <a:noFill/>
        </p:spPr>
        <p:txBody>
          <a:bodyPr wrap="square" lIns="85667" tIns="42834" rIns="85667" bIns="42834" rtlCol="0">
            <a:spAutoFit/>
          </a:bodyPr>
          <a:lstStyle/>
          <a:p>
            <a:pPr>
              <a:lnSpc>
                <a:spcPct val="150000"/>
              </a:lnSpc>
              <a:defRPr/>
            </a:pPr>
            <a:r>
              <a:rPr lang="zh-CN" altLang="en-US" sz="600" kern="0" dirty="0">
                <a:solidFill>
                  <a:sysClr val="window" lastClr="FFFFFF">
                    <a:lumMod val="65000"/>
                  </a:sysClr>
                </a:solidFill>
                <a:latin typeface="微软雅黑" panose="020B0503020204020204" charset="-122"/>
                <a:cs typeface="+mn-ea"/>
                <a:sym typeface="+mn-lt"/>
              </a:rPr>
              <a:t>点击添加相关标题文字，点击添加相关标题文字，点击添加相关标题文字，点击添加相关标题文字，点击添加相关标题文字，点击添加相关标题文字。</a:t>
            </a:r>
            <a:endParaRPr lang="en-GB" altLang="zh-CN" sz="600" kern="0" dirty="0">
              <a:solidFill>
                <a:sysClr val="window" lastClr="FFFFFF">
                  <a:lumMod val="65000"/>
                </a:sysClr>
              </a:solidFill>
              <a:latin typeface="微软雅黑" panose="020B0503020204020204" charset="-122"/>
              <a:cs typeface="+mn-ea"/>
              <a:sym typeface="+mn-lt"/>
            </a:endParaRPr>
          </a:p>
        </p:txBody>
      </p:sp>
      <p:sp>
        <p:nvSpPr>
          <p:cNvPr id="71" name="TextBox 170"/>
          <p:cNvSpPr txBox="1"/>
          <p:nvPr/>
        </p:nvSpPr>
        <p:spPr>
          <a:xfrm>
            <a:off x="6039826" y="2780790"/>
            <a:ext cx="1772167" cy="300504"/>
          </a:xfrm>
          <a:prstGeom prst="rect">
            <a:avLst/>
          </a:prstGeom>
          <a:noFill/>
        </p:spPr>
        <p:txBody>
          <a:bodyPr wrap="square" lIns="96431" tIns="48215" rIns="96431" bIns="48215" rtlCol="0">
            <a:spAutoFit/>
          </a:bodyPr>
          <a:lstStyle/>
          <a:p>
            <a:pPr>
              <a:lnSpc>
                <a:spcPct val="120000"/>
              </a:lnSpc>
              <a:defRPr/>
            </a:pPr>
            <a:r>
              <a:rPr lang="zh-CN" altLang="en-US" sz="1100" kern="0" dirty="0">
                <a:solidFill>
                  <a:sysClr val="window" lastClr="FFFFFF">
                    <a:lumMod val="65000"/>
                  </a:sysClr>
                </a:solidFill>
                <a:cs typeface="+mn-ea"/>
                <a:sym typeface="Arial" panose="020B0604020202020204" pitchFamily="34" charset="0"/>
              </a:rPr>
              <a:t>请替换文字内容</a:t>
            </a:r>
            <a:endParaRPr lang="en-US" altLang="zh-CN" sz="1100" kern="0" dirty="0">
              <a:solidFill>
                <a:sysClr val="window" lastClr="FFFFFF">
                  <a:lumMod val="65000"/>
                </a:sysClr>
              </a:solidFill>
              <a:cs typeface="+mn-ea"/>
              <a:sym typeface="Arial" panose="020B0604020202020204" pitchFamily="34" charset="0"/>
            </a:endParaRPr>
          </a:p>
        </p:txBody>
      </p:sp>
      <p:sp>
        <p:nvSpPr>
          <p:cNvPr id="72" name="TextBox 41"/>
          <p:cNvSpPr txBox="1"/>
          <p:nvPr/>
        </p:nvSpPr>
        <p:spPr>
          <a:xfrm>
            <a:off x="8102732" y="2992967"/>
            <a:ext cx="1933737" cy="502003"/>
          </a:xfrm>
          <a:prstGeom prst="rect">
            <a:avLst/>
          </a:prstGeom>
          <a:noFill/>
        </p:spPr>
        <p:txBody>
          <a:bodyPr wrap="square" lIns="85667" tIns="42834" rIns="85667" bIns="42834" rtlCol="0">
            <a:spAutoFit/>
          </a:bodyPr>
          <a:lstStyle/>
          <a:p>
            <a:pPr>
              <a:lnSpc>
                <a:spcPct val="150000"/>
              </a:lnSpc>
              <a:defRPr/>
            </a:pPr>
            <a:r>
              <a:rPr lang="zh-CN" altLang="en-US" sz="600" kern="0" dirty="0">
                <a:solidFill>
                  <a:sysClr val="window" lastClr="FFFFFF">
                    <a:lumMod val="65000"/>
                  </a:sysClr>
                </a:solidFill>
                <a:latin typeface="微软雅黑" panose="020B0503020204020204" charset="-122"/>
                <a:cs typeface="+mn-ea"/>
                <a:sym typeface="+mn-lt"/>
              </a:rPr>
              <a:t>点击添加相关标题文字，点击添加相关标题文字，点击添加相关标题文字，点击添加相关标题文字，点击添加相关标题文字，点击添加相关标题文字。</a:t>
            </a:r>
            <a:endParaRPr lang="en-GB" altLang="zh-CN" sz="600" kern="0" dirty="0">
              <a:solidFill>
                <a:sysClr val="window" lastClr="FFFFFF">
                  <a:lumMod val="65000"/>
                </a:sysClr>
              </a:solidFill>
              <a:latin typeface="微软雅黑" panose="020B0503020204020204" charset="-122"/>
              <a:cs typeface="+mn-ea"/>
              <a:sym typeface="+mn-lt"/>
            </a:endParaRPr>
          </a:p>
        </p:txBody>
      </p:sp>
      <p:sp>
        <p:nvSpPr>
          <p:cNvPr id="73" name="TextBox 170"/>
          <p:cNvSpPr txBox="1"/>
          <p:nvPr/>
        </p:nvSpPr>
        <p:spPr>
          <a:xfrm>
            <a:off x="8102732" y="2780790"/>
            <a:ext cx="1772167" cy="300504"/>
          </a:xfrm>
          <a:prstGeom prst="rect">
            <a:avLst/>
          </a:prstGeom>
          <a:noFill/>
        </p:spPr>
        <p:txBody>
          <a:bodyPr wrap="square" lIns="96431" tIns="48215" rIns="96431" bIns="48215" rtlCol="0">
            <a:spAutoFit/>
          </a:bodyPr>
          <a:lstStyle/>
          <a:p>
            <a:pPr>
              <a:lnSpc>
                <a:spcPct val="120000"/>
              </a:lnSpc>
              <a:defRPr/>
            </a:pPr>
            <a:r>
              <a:rPr lang="zh-CN" altLang="en-US" sz="1100" kern="0" dirty="0">
                <a:solidFill>
                  <a:sysClr val="window" lastClr="FFFFFF">
                    <a:lumMod val="65000"/>
                  </a:sysClr>
                </a:solidFill>
                <a:cs typeface="+mn-ea"/>
                <a:sym typeface="Arial" panose="020B0604020202020204" pitchFamily="34" charset="0"/>
              </a:rPr>
              <a:t>请替换文字内容</a:t>
            </a:r>
            <a:endParaRPr lang="en-US" altLang="zh-CN" sz="1100" kern="0" dirty="0">
              <a:solidFill>
                <a:sysClr val="window" lastClr="FFFFFF">
                  <a:lumMod val="65000"/>
                </a:sysClr>
              </a:solidFill>
              <a:cs typeface="+mn-ea"/>
              <a:sym typeface="Arial" panose="020B0604020202020204" pitchFamily="34" charset="0"/>
            </a:endParaRPr>
          </a:p>
        </p:txBody>
      </p:sp>
      <p:sp>
        <p:nvSpPr>
          <p:cNvPr id="74" name="标题 1"/>
          <p:cNvSpPr txBox="1"/>
          <p:nvPr/>
        </p:nvSpPr>
        <p:spPr>
          <a:xfrm>
            <a:off x="1224651" y="179620"/>
            <a:ext cx="9454235" cy="522514"/>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marL="171450" indent="-171450"/>
            <a:r>
              <a:rPr lang="zh-CN" altLang="en-US" dirty="0">
                <a:solidFill>
                  <a:schemeClr val="accent3"/>
                </a:solidFill>
              </a:rPr>
              <a:t>点</a:t>
            </a:r>
            <a:r>
              <a:rPr lang="zh-CN" altLang="en-US" dirty="0" smtClean="0">
                <a:solidFill>
                  <a:schemeClr val="accent3"/>
                </a:solidFill>
              </a:rPr>
              <a:t>击此处添加文字内容</a:t>
            </a:r>
            <a:endParaRPr lang="en-US" altLang="zh-CN" dirty="0">
              <a:solidFill>
                <a:schemeClr val="accent3"/>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a:off x="4195233" y="2010160"/>
            <a:ext cx="5637460" cy="0"/>
          </a:xfrm>
          <a:prstGeom prst="line">
            <a:avLst/>
          </a:prstGeom>
          <a:noFill/>
          <a:ln w="3175" cap="flat" cmpd="sng" algn="ctr">
            <a:solidFill>
              <a:srgbClr val="414455"/>
            </a:solidFill>
            <a:prstDash val="solid"/>
            <a:miter lim="800000"/>
          </a:ln>
          <a:effectLst/>
        </p:spPr>
      </p:cxnSp>
      <p:cxnSp>
        <p:nvCxnSpPr>
          <p:cNvPr id="3" name="直接连接符 2"/>
          <p:cNvCxnSpPr/>
          <p:nvPr/>
        </p:nvCxnSpPr>
        <p:spPr>
          <a:xfrm flipH="1">
            <a:off x="5055303" y="3021257"/>
            <a:ext cx="4777391" cy="0"/>
          </a:xfrm>
          <a:prstGeom prst="line">
            <a:avLst/>
          </a:prstGeom>
          <a:noFill/>
          <a:ln w="3175" cap="flat" cmpd="sng" algn="ctr">
            <a:solidFill>
              <a:srgbClr val="414455"/>
            </a:solidFill>
            <a:prstDash val="solid"/>
            <a:miter lim="800000"/>
          </a:ln>
          <a:effectLst/>
        </p:spPr>
      </p:cxnSp>
      <p:cxnSp>
        <p:nvCxnSpPr>
          <p:cNvPr id="4" name="直接连接符 3"/>
          <p:cNvCxnSpPr/>
          <p:nvPr/>
        </p:nvCxnSpPr>
        <p:spPr>
          <a:xfrm flipH="1">
            <a:off x="2991658" y="4032355"/>
            <a:ext cx="6841035" cy="0"/>
          </a:xfrm>
          <a:prstGeom prst="line">
            <a:avLst/>
          </a:prstGeom>
          <a:noFill/>
          <a:ln w="3175" cap="flat" cmpd="sng" algn="ctr">
            <a:solidFill>
              <a:srgbClr val="414455"/>
            </a:solidFill>
            <a:prstDash val="solid"/>
            <a:miter lim="800000"/>
          </a:ln>
          <a:effectLst/>
        </p:spPr>
      </p:cxnSp>
      <p:cxnSp>
        <p:nvCxnSpPr>
          <p:cNvPr id="5" name="直接连接符 4"/>
          <p:cNvCxnSpPr/>
          <p:nvPr/>
        </p:nvCxnSpPr>
        <p:spPr>
          <a:xfrm flipH="1">
            <a:off x="4195233" y="5043453"/>
            <a:ext cx="5637460" cy="0"/>
          </a:xfrm>
          <a:prstGeom prst="line">
            <a:avLst/>
          </a:prstGeom>
          <a:noFill/>
          <a:ln w="3175" cap="flat" cmpd="sng" algn="ctr">
            <a:solidFill>
              <a:srgbClr val="414455"/>
            </a:solidFill>
            <a:prstDash val="solid"/>
            <a:miter lim="800000"/>
          </a:ln>
          <a:effectLst/>
        </p:spPr>
      </p:cxnSp>
      <p:sp>
        <p:nvSpPr>
          <p:cNvPr id="6" name="流程图: 决策 5"/>
          <p:cNvSpPr/>
          <p:nvPr/>
        </p:nvSpPr>
        <p:spPr>
          <a:xfrm>
            <a:off x="3305467" y="1858860"/>
            <a:ext cx="1438287" cy="1345101"/>
          </a:xfrm>
          <a:prstGeom prst="flowChartDecision">
            <a:avLst/>
          </a:prstGeom>
          <a:solidFill>
            <a:srgbClr val="FFC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0" i="0" u="none" strike="noStrike" kern="0" cap="none" spc="0" normalizeH="0" baseline="0" noProof="0" dirty="0">
                <a:ln>
                  <a:noFill/>
                </a:ln>
                <a:solidFill>
                  <a:sysClr val="window" lastClr="FFFFFF"/>
                </a:solidFill>
                <a:effectLst/>
                <a:uLnTx/>
                <a:uFillTx/>
                <a:latin typeface="HelveticaNeueLT Pro 35 Th" pitchFamily="34" charset="0"/>
                <a:ea typeface="宋体" panose="02010600030101010101" pitchFamily="2" charset="-122"/>
                <a:cs typeface="+mn-cs"/>
              </a:rPr>
              <a:t>20%</a:t>
            </a:r>
            <a:endParaRPr kumimoji="0" lang="zh-CN" altLang="en-US" b="0" i="0" u="none" strike="noStrike" kern="0" cap="none" spc="0" normalizeH="0" baseline="0" noProof="0" dirty="0">
              <a:ln>
                <a:noFill/>
              </a:ln>
              <a:solidFill>
                <a:sysClr val="window" lastClr="FFFFFF"/>
              </a:solidFill>
              <a:effectLst/>
              <a:uLnTx/>
              <a:uFillTx/>
              <a:latin typeface="HelveticaNeueLT Pro 35 Th" pitchFamily="34" charset="0"/>
              <a:ea typeface="宋体" panose="02010600030101010101" pitchFamily="2" charset="-122"/>
              <a:cs typeface="+mn-cs"/>
            </a:endParaRPr>
          </a:p>
        </p:txBody>
      </p:sp>
      <p:sp>
        <p:nvSpPr>
          <p:cNvPr id="7" name="流程图: 决策 6"/>
          <p:cNvSpPr/>
          <p:nvPr/>
        </p:nvSpPr>
        <p:spPr>
          <a:xfrm>
            <a:off x="3122381" y="3357929"/>
            <a:ext cx="1746897" cy="1701782"/>
          </a:xfrm>
          <a:prstGeom prst="flowChartDecision">
            <a:avLst/>
          </a:prstGeom>
          <a:solidFill>
            <a:srgbClr val="1D5BB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0" i="0" u="none" strike="noStrike" kern="0" cap="none" spc="0" normalizeH="0" baseline="0" noProof="0" dirty="0">
                <a:ln>
                  <a:noFill/>
                </a:ln>
                <a:solidFill>
                  <a:sysClr val="window" lastClr="FFFFFF"/>
                </a:solidFill>
                <a:effectLst/>
                <a:uLnTx/>
                <a:uFillTx/>
                <a:latin typeface="HelveticaNeueLT Pro 35 Th" pitchFamily="34" charset="0"/>
                <a:ea typeface="宋体" panose="02010600030101010101" pitchFamily="2" charset="-122"/>
                <a:cs typeface="+mn-cs"/>
              </a:rPr>
              <a:t>35%</a:t>
            </a:r>
            <a:endParaRPr kumimoji="0" lang="zh-CN" altLang="en-US" b="0" i="0" u="none" strike="noStrike" kern="0" cap="none" spc="0" normalizeH="0" baseline="0" noProof="0" dirty="0">
              <a:ln>
                <a:noFill/>
              </a:ln>
              <a:solidFill>
                <a:sysClr val="window" lastClr="FFFFFF"/>
              </a:solidFill>
              <a:effectLst/>
              <a:uLnTx/>
              <a:uFillTx/>
              <a:latin typeface="HelveticaNeueLT Pro 35 Th" pitchFamily="34" charset="0"/>
              <a:ea typeface="宋体" panose="02010600030101010101" pitchFamily="2" charset="-122"/>
              <a:cs typeface="+mn-cs"/>
            </a:endParaRPr>
          </a:p>
        </p:txBody>
      </p:sp>
      <p:sp>
        <p:nvSpPr>
          <p:cNvPr id="8" name="流程图: 决策 7"/>
          <p:cNvSpPr/>
          <p:nvPr/>
        </p:nvSpPr>
        <p:spPr>
          <a:xfrm>
            <a:off x="1681762" y="2196837"/>
            <a:ext cx="2193777" cy="2137121"/>
          </a:xfrm>
          <a:prstGeom prst="flowChartDecision">
            <a:avLst/>
          </a:prstGeom>
          <a:solidFill>
            <a:srgbClr val="FFC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ysClr val="window" lastClr="FFFFFF"/>
                </a:solidFill>
                <a:effectLst/>
                <a:uLnTx/>
                <a:uFillTx/>
                <a:latin typeface="HelveticaNeueLT Pro 35 Th" pitchFamily="34" charset="0"/>
                <a:ea typeface="宋体" panose="02010600030101010101" pitchFamily="2" charset="-122"/>
                <a:cs typeface="+mn-cs"/>
              </a:rPr>
              <a:t>55%</a:t>
            </a:r>
            <a:endParaRPr kumimoji="0" lang="zh-CN" altLang="en-US" sz="2400" b="0" i="0" u="none" strike="noStrike" kern="0" cap="none" spc="0" normalizeH="0" baseline="0" noProof="0" dirty="0">
              <a:ln>
                <a:noFill/>
              </a:ln>
              <a:solidFill>
                <a:sysClr val="window" lastClr="FFFFFF"/>
              </a:solidFill>
              <a:effectLst/>
              <a:uLnTx/>
              <a:uFillTx/>
              <a:latin typeface="HelveticaNeueLT Pro 35 Th" pitchFamily="34" charset="0"/>
              <a:ea typeface="宋体" panose="02010600030101010101" pitchFamily="2" charset="-122"/>
              <a:cs typeface="+mn-cs"/>
            </a:endParaRPr>
          </a:p>
        </p:txBody>
      </p:sp>
      <p:sp>
        <p:nvSpPr>
          <p:cNvPr id="9" name="流程图: 决策 8"/>
          <p:cNvSpPr/>
          <p:nvPr/>
        </p:nvSpPr>
        <p:spPr>
          <a:xfrm>
            <a:off x="4105311" y="2747277"/>
            <a:ext cx="1174614" cy="1098511"/>
          </a:xfrm>
          <a:prstGeom prst="flowChartDecision">
            <a:avLst/>
          </a:prstGeom>
          <a:solidFill>
            <a:srgbClr val="1D5BB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600" b="0" i="0" u="none" strike="noStrike" kern="0" cap="none" spc="0" normalizeH="0" baseline="0" noProof="0">
                <a:ln>
                  <a:noFill/>
                </a:ln>
                <a:solidFill>
                  <a:sysClr val="window" lastClr="FFFFFF"/>
                </a:solidFill>
                <a:effectLst/>
                <a:uLnTx/>
                <a:uFillTx/>
                <a:latin typeface="HelveticaNeueLT Pro 35 Th" pitchFamily="34" charset="0"/>
                <a:ea typeface="宋体" panose="02010600030101010101" pitchFamily="2" charset="-122"/>
                <a:cs typeface="+mn-cs"/>
              </a:rPr>
              <a:t>10%</a:t>
            </a:r>
            <a:endParaRPr kumimoji="0" lang="zh-CN" altLang="en-US" sz="1600" b="0" i="0" u="none" strike="noStrike" kern="0" cap="none" spc="0" normalizeH="0" baseline="0" noProof="0">
              <a:ln>
                <a:noFill/>
              </a:ln>
              <a:solidFill>
                <a:sysClr val="window" lastClr="FFFFFF"/>
              </a:solidFill>
              <a:effectLst/>
              <a:uLnTx/>
              <a:uFillTx/>
              <a:latin typeface="HelveticaNeueLT Pro 35 Th" pitchFamily="34" charset="0"/>
              <a:ea typeface="宋体" panose="02010600030101010101" pitchFamily="2" charset="-122"/>
              <a:cs typeface="+mn-cs"/>
            </a:endParaRPr>
          </a:p>
        </p:txBody>
      </p:sp>
      <p:sp>
        <p:nvSpPr>
          <p:cNvPr id="10" name="矩形 9"/>
          <p:cNvSpPr/>
          <p:nvPr/>
        </p:nvSpPr>
        <p:spPr>
          <a:xfrm>
            <a:off x="4795803" y="1772816"/>
            <a:ext cx="4218141" cy="401648"/>
          </a:xfrm>
          <a:prstGeom prst="rect">
            <a:avLst/>
          </a:prstGeom>
        </p:spPr>
        <p:txBody>
          <a:bodyPr wrap="square">
            <a:spAutoFit/>
          </a:bodyP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1050" b="0" i="0" u="none" strike="noStrike" kern="0" cap="none" spc="0" normalizeH="0" baseline="0" noProof="0" dirty="0">
                <a:ln>
                  <a:noFill/>
                </a:ln>
                <a:solidFill>
                  <a:sysClr val="window" lastClr="FFFFFF">
                    <a:lumMod val="65000"/>
                  </a:sysClr>
                </a:solidFill>
                <a:effectLst/>
                <a:uLnTx/>
                <a:uFillTx/>
                <a:latin typeface="宋体" panose="02010600030101010101" pitchFamily="2" charset="-122"/>
                <a:ea typeface="宋体" panose="02010600030101010101" pitchFamily="2" charset="-122"/>
                <a:cs typeface="+mn-ea"/>
                <a:sym typeface="Arial" panose="020B0604020202020204" pitchFamily="34" charset="0"/>
              </a:rPr>
              <a:t>请替换文字内容</a:t>
            </a:r>
            <a:endParaRPr kumimoji="0" lang="en-US" altLang="zh-CN" sz="1050" b="0" i="0" u="none" strike="noStrike" kern="0" cap="none" spc="0" normalizeH="0" baseline="0" noProof="0" dirty="0">
              <a:ln>
                <a:noFill/>
              </a:ln>
              <a:solidFill>
                <a:sysClr val="window" lastClr="FFFFFF">
                  <a:lumMod val="65000"/>
                </a:sysClr>
              </a:solidFill>
              <a:effectLst/>
              <a:uLnTx/>
              <a:uFillTx/>
              <a:latin typeface="宋体" panose="02010600030101010101" pitchFamily="2" charset="-122"/>
              <a:ea typeface="宋体" panose="02010600030101010101" pitchFamily="2" charset="-122"/>
              <a:cs typeface="+mn-ea"/>
              <a:sym typeface="Arial" panose="020B0604020202020204" pitchFamily="34" charset="0"/>
            </a:endParaRPr>
          </a:p>
          <a:p>
            <a:pPr marL="0" marR="0" lvl="0" indent="0" defTabSz="914400" eaLnBrk="1" fontAlgn="auto" latinLnBrk="0" hangingPunct="1">
              <a:lnSpc>
                <a:spcPct val="150000"/>
              </a:lnSpc>
              <a:spcBef>
                <a:spcPts val="0"/>
              </a:spcBef>
              <a:spcAft>
                <a:spcPts val="0"/>
              </a:spcAft>
              <a:buClrTx/>
              <a:buSzTx/>
              <a:buFontTx/>
              <a:buNone/>
              <a:defRPr/>
            </a:pPr>
            <a:r>
              <a:rPr kumimoji="0" lang="zh-CN" altLang="en-US" sz="500" b="0" i="0" u="none" strike="noStrike" kern="0" cap="none" spc="0" normalizeH="0" baseline="0" noProof="0" dirty="0">
                <a:ln>
                  <a:noFill/>
                </a:ln>
                <a:solidFill>
                  <a:sysClr val="window" lastClr="FFFFFF">
                    <a:lumMod val="65000"/>
                  </a:sysClr>
                </a:solidFill>
                <a:effectLst/>
                <a:uLnTx/>
                <a:uFillTx/>
                <a:latin typeface="微软雅黑" panose="020B0503020204020204" charset="-122"/>
                <a:ea typeface="微软雅黑" panose="020B0503020204020204" charset="-122"/>
                <a:cs typeface="+mn-ea"/>
                <a:sym typeface="+mn-lt"/>
              </a:rPr>
              <a:t>点击添加相关标题文字，点击添加相关标题文字，点击添加相关标题文字，点击添加相关标题文字，点击添加相关标题文字。</a:t>
            </a:r>
            <a:endParaRPr kumimoji="0" lang="en-GB" altLang="zh-CN" sz="500" b="0" i="0" u="none" strike="noStrike" kern="0" cap="none" spc="0" normalizeH="0" baseline="0" noProof="0" dirty="0">
              <a:ln>
                <a:noFill/>
              </a:ln>
              <a:solidFill>
                <a:sysClr val="window" lastClr="FFFFFF">
                  <a:lumMod val="65000"/>
                </a:sysClr>
              </a:solidFill>
              <a:effectLst/>
              <a:uLnTx/>
              <a:uFillTx/>
              <a:latin typeface="微软雅黑" panose="020B0503020204020204" charset="-122"/>
              <a:ea typeface="微软雅黑" panose="020B0503020204020204" charset="-122"/>
              <a:cs typeface="+mn-ea"/>
              <a:sym typeface="+mn-lt"/>
            </a:endParaRPr>
          </a:p>
        </p:txBody>
      </p:sp>
      <p:sp>
        <p:nvSpPr>
          <p:cNvPr id="11" name="矩形 10"/>
          <p:cNvSpPr/>
          <p:nvPr/>
        </p:nvSpPr>
        <p:spPr>
          <a:xfrm>
            <a:off x="5316158" y="2786113"/>
            <a:ext cx="4129253" cy="401648"/>
          </a:xfrm>
          <a:prstGeom prst="rect">
            <a:avLst/>
          </a:prstGeom>
        </p:spPr>
        <p:txBody>
          <a:bodyPr wrap="square">
            <a:spAutoFit/>
          </a:bodyP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1050" b="0" i="0" u="none" strike="noStrike" kern="0" cap="none" spc="0" normalizeH="0" baseline="0" noProof="0" dirty="0">
                <a:ln>
                  <a:noFill/>
                </a:ln>
                <a:solidFill>
                  <a:sysClr val="window" lastClr="FFFFFF">
                    <a:lumMod val="65000"/>
                  </a:sysClr>
                </a:solidFill>
                <a:effectLst/>
                <a:uLnTx/>
                <a:uFillTx/>
                <a:latin typeface="Arial" panose="020B0604020202020204" pitchFamily="34" charset="0"/>
                <a:ea typeface="微软雅黑" panose="020B0503020204020204" charset="-122"/>
                <a:cs typeface="+mn-ea"/>
                <a:sym typeface="Arial" panose="020B0604020202020204" pitchFamily="34" charset="0"/>
              </a:rPr>
              <a:t>请替换文字内容</a:t>
            </a:r>
            <a:endParaRPr kumimoji="0" lang="en-US" altLang="zh-CN" sz="1050" b="0" i="0" u="none" strike="noStrike" kern="0" cap="none" spc="0" normalizeH="0" baseline="0" noProof="0" dirty="0">
              <a:ln>
                <a:noFill/>
              </a:ln>
              <a:solidFill>
                <a:sysClr val="window" lastClr="FFFFFF">
                  <a:lumMod val="65000"/>
                </a:sysClr>
              </a:solidFill>
              <a:effectLst/>
              <a:uLnTx/>
              <a:uFillTx/>
              <a:latin typeface="Arial" panose="020B0604020202020204" pitchFamily="34" charset="0"/>
              <a:ea typeface="微软雅黑" panose="020B0503020204020204" charset="-122"/>
              <a:cs typeface="+mn-ea"/>
              <a:sym typeface="Arial" panose="020B0604020202020204" pitchFamily="34" charset="0"/>
            </a:endParaRPr>
          </a:p>
          <a:p>
            <a:pPr marL="0" marR="0" lvl="0" indent="0" defTabSz="914400" eaLnBrk="1" fontAlgn="auto" latinLnBrk="0" hangingPunct="1">
              <a:lnSpc>
                <a:spcPct val="150000"/>
              </a:lnSpc>
              <a:spcBef>
                <a:spcPts val="0"/>
              </a:spcBef>
              <a:spcAft>
                <a:spcPts val="0"/>
              </a:spcAft>
              <a:buClrTx/>
              <a:buSzTx/>
              <a:buFontTx/>
              <a:buNone/>
              <a:defRPr/>
            </a:pPr>
            <a:r>
              <a:rPr kumimoji="0" lang="zh-CN" altLang="en-US" sz="500" b="0" i="0" u="none" strike="noStrike" kern="0" cap="none" spc="0" normalizeH="0" baseline="0" noProof="0" dirty="0">
                <a:ln>
                  <a:noFill/>
                </a:ln>
                <a:solidFill>
                  <a:sysClr val="window" lastClr="FFFFFF">
                    <a:lumMod val="65000"/>
                  </a:sysClr>
                </a:solidFill>
                <a:effectLst/>
                <a:uLnTx/>
                <a:uFillTx/>
                <a:latin typeface="微软雅黑" panose="020B0503020204020204" charset="-122"/>
                <a:ea typeface="微软雅黑" panose="020B0503020204020204" charset="-122"/>
                <a:cs typeface="+mn-ea"/>
                <a:sym typeface="+mn-lt"/>
              </a:rPr>
              <a:t>点击添加相关标题文字，点击添加相关标题文字，点击添加相关标题文字，点击添加相关标题文字，点击添加相关标题文字。</a:t>
            </a:r>
            <a:endParaRPr kumimoji="0" lang="en-GB" altLang="zh-CN" sz="500" b="0" i="0" u="none" strike="noStrike" kern="0" cap="none" spc="0" normalizeH="0" baseline="0" noProof="0" dirty="0">
              <a:ln>
                <a:noFill/>
              </a:ln>
              <a:solidFill>
                <a:sysClr val="window" lastClr="FFFFFF">
                  <a:lumMod val="65000"/>
                </a:sysClr>
              </a:solidFill>
              <a:effectLst/>
              <a:uLnTx/>
              <a:uFillTx/>
              <a:latin typeface="微软雅黑" panose="020B0503020204020204" charset="-122"/>
              <a:ea typeface="微软雅黑" panose="020B0503020204020204" charset="-122"/>
              <a:cs typeface="+mn-ea"/>
              <a:sym typeface="+mn-lt"/>
            </a:endParaRPr>
          </a:p>
        </p:txBody>
      </p:sp>
      <p:sp>
        <p:nvSpPr>
          <p:cNvPr id="12" name="矩形 11"/>
          <p:cNvSpPr/>
          <p:nvPr/>
        </p:nvSpPr>
        <p:spPr>
          <a:xfrm>
            <a:off x="5316158" y="3799409"/>
            <a:ext cx="4233383" cy="401648"/>
          </a:xfrm>
          <a:prstGeom prst="rect">
            <a:avLst/>
          </a:prstGeom>
        </p:spPr>
        <p:txBody>
          <a:bodyPr wrap="square">
            <a:spAutoFit/>
          </a:bodyP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1050" b="0" i="0" u="none" strike="noStrike" kern="0" cap="none" spc="0" normalizeH="0" baseline="0" noProof="0" dirty="0">
                <a:ln>
                  <a:noFill/>
                </a:ln>
                <a:solidFill>
                  <a:sysClr val="window" lastClr="FFFFFF">
                    <a:lumMod val="65000"/>
                  </a:sysClr>
                </a:solidFill>
                <a:effectLst/>
                <a:uLnTx/>
                <a:uFillTx/>
                <a:latin typeface="宋体" panose="02010600030101010101" pitchFamily="2" charset="-122"/>
                <a:ea typeface="宋体" panose="02010600030101010101" pitchFamily="2" charset="-122"/>
                <a:cs typeface="+mn-ea"/>
                <a:sym typeface="Arial" panose="020B0604020202020204" pitchFamily="34" charset="0"/>
              </a:rPr>
              <a:t>请替换文字内容</a:t>
            </a:r>
            <a:endParaRPr kumimoji="0" lang="en-US" altLang="zh-CN" sz="1050" b="0" i="0" u="none" strike="noStrike" kern="0" cap="none" spc="0" normalizeH="0" baseline="0" noProof="0" dirty="0">
              <a:ln>
                <a:noFill/>
              </a:ln>
              <a:solidFill>
                <a:sysClr val="window" lastClr="FFFFFF">
                  <a:lumMod val="65000"/>
                </a:sysClr>
              </a:solidFill>
              <a:effectLst/>
              <a:uLnTx/>
              <a:uFillTx/>
              <a:latin typeface="宋体" panose="02010600030101010101" pitchFamily="2" charset="-122"/>
              <a:ea typeface="宋体" panose="02010600030101010101" pitchFamily="2" charset="-122"/>
              <a:cs typeface="+mn-ea"/>
              <a:sym typeface="Arial" panose="020B0604020202020204" pitchFamily="34" charset="0"/>
            </a:endParaRPr>
          </a:p>
          <a:p>
            <a:pPr marL="0" marR="0" lvl="0" indent="0" defTabSz="914400" eaLnBrk="1" fontAlgn="auto" latinLnBrk="0" hangingPunct="1">
              <a:lnSpc>
                <a:spcPct val="150000"/>
              </a:lnSpc>
              <a:spcBef>
                <a:spcPts val="0"/>
              </a:spcBef>
              <a:spcAft>
                <a:spcPts val="0"/>
              </a:spcAft>
              <a:buClrTx/>
              <a:buSzTx/>
              <a:buFontTx/>
              <a:buNone/>
              <a:defRPr/>
            </a:pPr>
            <a:r>
              <a:rPr kumimoji="0" lang="zh-CN" altLang="en-US" sz="500" b="0" i="0" u="none" strike="noStrike" kern="0" cap="none" spc="0" normalizeH="0" baseline="0" noProof="0" dirty="0">
                <a:ln>
                  <a:noFill/>
                </a:ln>
                <a:solidFill>
                  <a:sysClr val="window" lastClr="FFFFFF">
                    <a:lumMod val="65000"/>
                  </a:sysClr>
                </a:solidFill>
                <a:effectLst/>
                <a:uLnTx/>
                <a:uFillTx/>
                <a:latin typeface="微软雅黑" panose="020B0503020204020204" charset="-122"/>
                <a:ea typeface="微软雅黑" panose="020B0503020204020204" charset="-122"/>
                <a:cs typeface="+mn-ea"/>
                <a:sym typeface="+mn-lt"/>
              </a:rPr>
              <a:t>点击添加相关标题文字，点击添加相关标题文字，点击添加相关标题文字，点击添加相关标题文字，点击添加相关标题文字。</a:t>
            </a:r>
            <a:endParaRPr kumimoji="0" lang="en-GB" altLang="zh-CN" sz="500" b="0" i="0" u="none" strike="noStrike" kern="0" cap="none" spc="0" normalizeH="0" baseline="0" noProof="0" dirty="0">
              <a:ln>
                <a:noFill/>
              </a:ln>
              <a:solidFill>
                <a:sysClr val="window" lastClr="FFFFFF">
                  <a:lumMod val="65000"/>
                </a:sysClr>
              </a:solidFill>
              <a:effectLst/>
              <a:uLnTx/>
              <a:uFillTx/>
              <a:latin typeface="微软雅黑" panose="020B0503020204020204" charset="-122"/>
              <a:ea typeface="微软雅黑" panose="020B0503020204020204" charset="-122"/>
              <a:cs typeface="+mn-ea"/>
              <a:sym typeface="+mn-lt"/>
            </a:endParaRPr>
          </a:p>
        </p:txBody>
      </p:sp>
      <p:sp>
        <p:nvSpPr>
          <p:cNvPr id="13" name="矩形 12"/>
          <p:cNvSpPr/>
          <p:nvPr/>
        </p:nvSpPr>
        <p:spPr>
          <a:xfrm>
            <a:off x="4795803" y="4788927"/>
            <a:ext cx="4158630" cy="401648"/>
          </a:xfrm>
          <a:prstGeom prst="rect">
            <a:avLst/>
          </a:prstGeom>
        </p:spPr>
        <p:txBody>
          <a:bodyPr wrap="square">
            <a:spAutoFit/>
          </a:bodyPr>
          <a:lstStyle/>
          <a:p>
            <a:pPr marL="0" marR="0" lvl="0" indent="0" defTabSz="914400" eaLnBrk="1" fontAlgn="auto" latinLnBrk="0" hangingPunct="1">
              <a:lnSpc>
                <a:spcPct val="120000"/>
              </a:lnSpc>
              <a:spcBef>
                <a:spcPts val="0"/>
              </a:spcBef>
              <a:spcAft>
                <a:spcPts val="0"/>
              </a:spcAft>
              <a:buClrTx/>
              <a:buSzTx/>
              <a:buFontTx/>
              <a:buNone/>
              <a:defRPr/>
            </a:pPr>
            <a:r>
              <a:rPr kumimoji="0" lang="zh-CN" altLang="en-US" sz="1050" b="0" i="0" u="none" strike="noStrike" kern="0" cap="none" spc="0" normalizeH="0" baseline="0" noProof="0" dirty="0">
                <a:ln>
                  <a:noFill/>
                </a:ln>
                <a:solidFill>
                  <a:sysClr val="window" lastClr="FFFFFF">
                    <a:lumMod val="65000"/>
                  </a:sysClr>
                </a:solidFill>
                <a:effectLst/>
                <a:uLnTx/>
                <a:uFillTx/>
                <a:latin typeface="宋体" panose="02010600030101010101" pitchFamily="2" charset="-122"/>
                <a:ea typeface="宋体" panose="02010600030101010101" pitchFamily="2" charset="-122"/>
                <a:cs typeface="+mn-ea"/>
                <a:sym typeface="Arial" panose="020B0604020202020204" pitchFamily="34" charset="0"/>
              </a:rPr>
              <a:t>请替换文字内容</a:t>
            </a:r>
            <a:endParaRPr kumimoji="0" lang="en-US" altLang="zh-CN" sz="1050" b="0" i="0" u="none" strike="noStrike" kern="0" cap="none" spc="0" normalizeH="0" baseline="0" noProof="0" dirty="0">
              <a:ln>
                <a:noFill/>
              </a:ln>
              <a:solidFill>
                <a:sysClr val="window" lastClr="FFFFFF">
                  <a:lumMod val="65000"/>
                </a:sysClr>
              </a:solidFill>
              <a:effectLst/>
              <a:uLnTx/>
              <a:uFillTx/>
              <a:latin typeface="宋体" panose="02010600030101010101" pitchFamily="2" charset="-122"/>
              <a:ea typeface="宋体" panose="02010600030101010101" pitchFamily="2" charset="-122"/>
              <a:cs typeface="+mn-ea"/>
              <a:sym typeface="Arial" panose="020B0604020202020204" pitchFamily="34" charset="0"/>
            </a:endParaRPr>
          </a:p>
          <a:p>
            <a:pPr marL="0" marR="0" lvl="0" indent="0" defTabSz="914400" eaLnBrk="1" fontAlgn="auto" latinLnBrk="0" hangingPunct="1">
              <a:lnSpc>
                <a:spcPct val="150000"/>
              </a:lnSpc>
              <a:spcBef>
                <a:spcPts val="0"/>
              </a:spcBef>
              <a:spcAft>
                <a:spcPts val="0"/>
              </a:spcAft>
              <a:buClrTx/>
              <a:buSzTx/>
              <a:buFontTx/>
              <a:buNone/>
              <a:defRPr/>
            </a:pPr>
            <a:r>
              <a:rPr kumimoji="0" lang="zh-CN" altLang="en-US" sz="500" b="0" i="0" u="none" strike="noStrike" kern="0" cap="none" spc="0" normalizeH="0" baseline="0" noProof="0" dirty="0">
                <a:ln>
                  <a:noFill/>
                </a:ln>
                <a:solidFill>
                  <a:sysClr val="window" lastClr="FFFFFF">
                    <a:lumMod val="65000"/>
                  </a:sysClr>
                </a:solidFill>
                <a:effectLst/>
                <a:uLnTx/>
                <a:uFillTx/>
                <a:latin typeface="微软雅黑" panose="020B0503020204020204" charset="-122"/>
                <a:ea typeface="微软雅黑" panose="020B0503020204020204" charset="-122"/>
                <a:cs typeface="+mn-ea"/>
                <a:sym typeface="+mn-lt"/>
              </a:rPr>
              <a:t>点击添加相关标题文字，点击添加相关标题文字，点击添加相关标题文字，点击添加相关标题文字，点击添加相关标题文字。</a:t>
            </a:r>
            <a:endParaRPr kumimoji="0" lang="en-GB" altLang="zh-CN" sz="500" b="0" i="0" u="none" strike="noStrike" kern="0" cap="none" spc="0" normalizeH="0" baseline="0" noProof="0" dirty="0">
              <a:ln>
                <a:noFill/>
              </a:ln>
              <a:solidFill>
                <a:sysClr val="window" lastClr="FFFFFF">
                  <a:lumMod val="65000"/>
                </a:sysClr>
              </a:solidFill>
              <a:effectLst/>
              <a:uLnTx/>
              <a:uFillTx/>
              <a:latin typeface="微软雅黑" panose="020B0503020204020204" charset="-122"/>
              <a:ea typeface="微软雅黑" panose="020B0503020204020204" charset="-122"/>
              <a:cs typeface="+mn-ea"/>
              <a:sym typeface="+mn-lt"/>
            </a:endParaRPr>
          </a:p>
        </p:txBody>
      </p:sp>
      <p:sp>
        <p:nvSpPr>
          <p:cNvPr id="14" name="标题 1"/>
          <p:cNvSpPr txBox="1"/>
          <p:nvPr/>
        </p:nvSpPr>
        <p:spPr>
          <a:xfrm>
            <a:off x="1224651" y="179620"/>
            <a:ext cx="9454235" cy="522514"/>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marL="171450" indent="-171450"/>
            <a:r>
              <a:rPr lang="zh-CN" altLang="en-US" dirty="0">
                <a:solidFill>
                  <a:schemeClr val="accent3"/>
                </a:solidFill>
              </a:rPr>
              <a:t>点</a:t>
            </a:r>
            <a:r>
              <a:rPr lang="zh-CN" altLang="en-US" dirty="0" smtClean="0">
                <a:solidFill>
                  <a:schemeClr val="accent3"/>
                </a:solidFill>
              </a:rPr>
              <a:t>击此处添加文字内容</a:t>
            </a:r>
            <a:endParaRPr lang="en-US" altLang="zh-CN" dirty="0">
              <a:solidFill>
                <a:schemeClr val="accent3"/>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rot="20388521">
            <a:off x="3625173" y="2247109"/>
            <a:ext cx="2353254" cy="2353253"/>
          </a:xfrm>
          <a:prstGeom prst="rect">
            <a:avLst/>
          </a:prstGeom>
          <a:solidFill>
            <a:srgbClr val="FFC000"/>
          </a:solidFill>
          <a:ln w="12700" cap="flat" cmpd="sng" algn="ctr">
            <a:noFill/>
            <a:prstDash val="solid"/>
            <a:miter lim="800000"/>
          </a:ln>
          <a:effectLst>
            <a:outerShdw blurRad="76200" sx="106000" sy="106000" algn="ctr" rotWithShape="0">
              <a:prstClr val="black">
                <a:alpha val="12000"/>
              </a:prstClr>
            </a:outerShdw>
          </a:effectLst>
        </p:spPr>
        <p:txBody>
          <a:bodyPr rot="0" spcFirstLastPara="0" vertOverflow="overflow" horzOverflow="overflow" vert="horz" wrap="square" lIns="128572" tIns="64286" rIns="128572" bIns="64286" numCol="1" spcCol="0" rtlCol="0" fromWordArt="0" anchor="ctr" anchorCtr="0" forceAA="0" compatLnSpc="1">
            <a:noAutofit/>
          </a:bodyPr>
          <a:lstStyle/>
          <a:p>
            <a:pPr algn="ctr">
              <a:defRPr/>
            </a:pPr>
            <a:endParaRPr lang="zh-CN" altLang="en-US" kern="0">
              <a:solidFill>
                <a:prstClr val="white"/>
              </a:solidFill>
              <a:latin typeface="Calibri" panose="020F0502020204030204"/>
              <a:ea typeface="宋体" panose="02010600030101010101" pitchFamily="2" charset="-122"/>
            </a:endParaRPr>
          </a:p>
        </p:txBody>
      </p:sp>
      <p:sp>
        <p:nvSpPr>
          <p:cNvPr id="18" name="矩形 17"/>
          <p:cNvSpPr/>
          <p:nvPr/>
        </p:nvSpPr>
        <p:spPr>
          <a:xfrm rot="20388521">
            <a:off x="5407443" y="3233164"/>
            <a:ext cx="2245356" cy="2245356"/>
          </a:xfrm>
          <a:prstGeom prst="rect">
            <a:avLst/>
          </a:prstGeom>
          <a:solidFill>
            <a:srgbClr val="1D5BB3"/>
          </a:solidFill>
          <a:ln w="12700" cap="flat" cmpd="sng" algn="ctr">
            <a:noFill/>
            <a:prstDash val="solid"/>
            <a:miter lim="800000"/>
          </a:ln>
          <a:effectLst>
            <a:outerShdw blurRad="76200" sx="106000" sy="106000" algn="ctr" rotWithShape="0">
              <a:prstClr val="black">
                <a:alpha val="12000"/>
              </a:prstClr>
            </a:outerShdw>
          </a:effectLst>
        </p:spPr>
        <p:txBody>
          <a:bodyPr rot="0" spcFirstLastPara="0" vertOverflow="overflow" horzOverflow="overflow" vert="horz" wrap="square" lIns="128572" tIns="64286" rIns="128572" bIns="64286" numCol="1" spcCol="0" rtlCol="0" fromWordArt="0" anchor="ctr" anchorCtr="0" forceAA="0" compatLnSpc="1">
            <a:noAutofit/>
          </a:bodyPr>
          <a:lstStyle/>
          <a:p>
            <a:pPr algn="ctr">
              <a:defRPr/>
            </a:pPr>
            <a:endParaRPr lang="zh-CN" altLang="en-US" kern="0">
              <a:solidFill>
                <a:prstClr val="white"/>
              </a:solidFill>
              <a:latin typeface="Calibri" panose="020F0502020204030204"/>
              <a:ea typeface="宋体" panose="02010600030101010101" pitchFamily="2" charset="-122"/>
            </a:endParaRPr>
          </a:p>
        </p:txBody>
      </p:sp>
      <p:sp>
        <p:nvSpPr>
          <p:cNvPr id="19" name="矩形 18"/>
          <p:cNvSpPr/>
          <p:nvPr/>
        </p:nvSpPr>
        <p:spPr>
          <a:xfrm rot="20388521">
            <a:off x="5482667" y="1412776"/>
            <a:ext cx="2245356" cy="2245356"/>
          </a:xfrm>
          <a:prstGeom prst="rect">
            <a:avLst/>
          </a:prstGeom>
          <a:solidFill>
            <a:srgbClr val="1D5BB3"/>
          </a:solidFill>
          <a:ln w="12700" cap="flat" cmpd="sng" algn="ctr">
            <a:noFill/>
            <a:prstDash val="solid"/>
            <a:miter lim="800000"/>
          </a:ln>
          <a:effectLst>
            <a:outerShdw blurRad="76200" sx="106000" sy="106000" algn="ctr" rotWithShape="0">
              <a:prstClr val="black">
                <a:alpha val="12000"/>
              </a:prstClr>
            </a:outerShdw>
          </a:effectLst>
        </p:spPr>
        <p:txBody>
          <a:bodyPr rot="0" spcFirstLastPara="0" vertOverflow="overflow" horzOverflow="overflow" vert="horz" wrap="square" lIns="128572" tIns="64286" rIns="128572" bIns="64286" numCol="1" spcCol="0" rtlCol="0" fromWordArt="0" anchor="ctr" anchorCtr="0" forceAA="0" compatLnSpc="1">
            <a:noAutofit/>
          </a:bodyPr>
          <a:lstStyle/>
          <a:p>
            <a:pPr algn="ctr">
              <a:defRPr/>
            </a:pPr>
            <a:endParaRPr lang="zh-CN" altLang="en-US" kern="0">
              <a:solidFill>
                <a:prstClr val="white"/>
              </a:solidFill>
              <a:latin typeface="Calibri" panose="020F0502020204030204"/>
              <a:ea typeface="宋体" panose="02010600030101010101" pitchFamily="2" charset="-122"/>
            </a:endParaRPr>
          </a:p>
        </p:txBody>
      </p:sp>
      <p:sp>
        <p:nvSpPr>
          <p:cNvPr id="20" name="矩形 19"/>
          <p:cNvSpPr/>
          <p:nvPr/>
        </p:nvSpPr>
        <p:spPr>
          <a:xfrm rot="20388521">
            <a:off x="3632877" y="3665790"/>
            <a:ext cx="2079019" cy="2079019"/>
          </a:xfrm>
          <a:prstGeom prst="rect">
            <a:avLst/>
          </a:prstGeom>
          <a:solidFill>
            <a:srgbClr val="1D5BB3"/>
          </a:solidFill>
          <a:ln w="12700" cap="flat" cmpd="sng" algn="ctr">
            <a:noFill/>
            <a:prstDash val="solid"/>
            <a:miter lim="800000"/>
          </a:ln>
          <a:effectLst>
            <a:outerShdw blurRad="76200" sx="106000" sy="106000" algn="ctr" rotWithShape="0">
              <a:prstClr val="black">
                <a:alpha val="12000"/>
              </a:prstClr>
            </a:outerShdw>
          </a:effectLst>
        </p:spPr>
        <p:txBody>
          <a:bodyPr rot="0" spcFirstLastPara="0" vertOverflow="overflow" horzOverflow="overflow" vert="horz" wrap="square" lIns="128572" tIns="64286" rIns="128572" bIns="64286" numCol="1" spcCol="0" rtlCol="0" fromWordArt="0" anchor="ctr" anchorCtr="0" forceAA="0" compatLnSpc="1">
            <a:noAutofit/>
          </a:bodyPr>
          <a:lstStyle/>
          <a:p>
            <a:pPr algn="ctr">
              <a:defRPr/>
            </a:pPr>
            <a:endParaRPr lang="zh-CN" altLang="en-US" kern="0">
              <a:solidFill>
                <a:prstClr val="white"/>
              </a:solidFill>
              <a:latin typeface="Calibri" panose="020F0502020204030204"/>
              <a:ea typeface="宋体" panose="02010600030101010101" pitchFamily="2" charset="-122"/>
            </a:endParaRPr>
          </a:p>
        </p:txBody>
      </p:sp>
      <p:sp>
        <p:nvSpPr>
          <p:cNvPr id="21" name="矩形 20"/>
          <p:cNvSpPr/>
          <p:nvPr/>
        </p:nvSpPr>
        <p:spPr>
          <a:xfrm rot="20388521">
            <a:off x="4537039" y="2867581"/>
            <a:ext cx="2008240" cy="2008239"/>
          </a:xfrm>
          <a:prstGeom prst="rect">
            <a:avLst/>
          </a:prstGeom>
          <a:solidFill>
            <a:srgbClr val="FFC000"/>
          </a:solidFill>
          <a:ln w="12700" cap="flat" cmpd="sng" algn="ctr">
            <a:noFill/>
            <a:prstDash val="solid"/>
            <a:miter lim="800000"/>
          </a:ln>
          <a:effectLst>
            <a:outerShdw blurRad="76200" sx="106000" sy="106000" algn="ctr" rotWithShape="0">
              <a:prstClr val="black">
                <a:alpha val="12000"/>
              </a:prstClr>
            </a:outerShdw>
          </a:effectLst>
        </p:spPr>
        <p:txBody>
          <a:bodyPr rot="0" spcFirstLastPara="0" vertOverflow="overflow" horzOverflow="overflow" vert="horz" wrap="square" lIns="128572" tIns="64286" rIns="128572" bIns="64286" numCol="1" spcCol="0" rtlCol="0" fromWordArt="0" anchor="ctr" anchorCtr="0" forceAA="0" compatLnSpc="1">
            <a:noAutofit/>
          </a:bodyPr>
          <a:lstStyle/>
          <a:p>
            <a:pPr algn="ctr">
              <a:defRPr/>
            </a:pPr>
            <a:endParaRPr lang="zh-CN" altLang="en-US" kern="0">
              <a:solidFill>
                <a:prstClr val="white"/>
              </a:solidFill>
              <a:latin typeface="Calibri" panose="020F0502020204030204"/>
              <a:ea typeface="宋体" panose="02010600030101010101" pitchFamily="2" charset="-122"/>
            </a:endParaRPr>
          </a:p>
        </p:txBody>
      </p:sp>
      <p:sp>
        <p:nvSpPr>
          <p:cNvPr id="22" name="TextBox 41"/>
          <p:cNvSpPr txBox="1"/>
          <p:nvPr/>
        </p:nvSpPr>
        <p:spPr>
          <a:xfrm>
            <a:off x="1172107" y="2781058"/>
            <a:ext cx="2191564" cy="432753"/>
          </a:xfrm>
          <a:prstGeom prst="rect">
            <a:avLst/>
          </a:prstGeom>
          <a:noFill/>
        </p:spPr>
        <p:txBody>
          <a:bodyPr wrap="square" lIns="85667" tIns="42834" rIns="85667" bIns="42834" rtlCol="0">
            <a:spAutoFit/>
          </a:bodyPr>
          <a:lstStyle/>
          <a:p>
            <a:pPr>
              <a:lnSpc>
                <a:spcPct val="150000"/>
              </a:lnSpc>
              <a:defRPr/>
            </a:pPr>
            <a:r>
              <a:rPr lang="zh-CN" altLang="en-US" sz="500" kern="0" dirty="0">
                <a:solidFill>
                  <a:sysClr val="window" lastClr="FFFFFF">
                    <a:lumMod val="65000"/>
                  </a:sysClr>
                </a:solidFill>
                <a:latin typeface="微软雅黑" panose="020B0503020204020204" charset="-122"/>
                <a:cs typeface="+mn-ea"/>
                <a:sym typeface="+mn-lt"/>
              </a:rPr>
              <a:t>点击添加相关标题文字，点击添加相关标题文字，点击添加相关标题文字，点击添加相关标题文字，点击添加相关标题文字，点击添加相关标题文字。</a:t>
            </a:r>
            <a:endParaRPr lang="en-GB" altLang="zh-CN" sz="500" kern="0" dirty="0">
              <a:solidFill>
                <a:sysClr val="window" lastClr="FFFFFF">
                  <a:lumMod val="65000"/>
                </a:sysClr>
              </a:solidFill>
              <a:latin typeface="微软雅黑" panose="020B0503020204020204" charset="-122"/>
              <a:cs typeface="+mn-ea"/>
              <a:sym typeface="+mn-lt"/>
            </a:endParaRPr>
          </a:p>
        </p:txBody>
      </p:sp>
      <p:grpSp>
        <p:nvGrpSpPr>
          <p:cNvPr id="23" name="组合 22"/>
          <p:cNvGrpSpPr/>
          <p:nvPr/>
        </p:nvGrpSpPr>
        <p:grpSpPr>
          <a:xfrm>
            <a:off x="3344912" y="2425752"/>
            <a:ext cx="4655827" cy="3263993"/>
            <a:chOff x="3645357" y="2328704"/>
            <a:chExt cx="5633551" cy="3949432"/>
          </a:xfrm>
        </p:grpSpPr>
        <p:sp>
          <p:nvSpPr>
            <p:cNvPr id="24" name="TextBox 23"/>
            <p:cNvSpPr txBox="1"/>
            <p:nvPr/>
          </p:nvSpPr>
          <p:spPr>
            <a:xfrm rot="20304192">
              <a:off x="7533359" y="3098165"/>
              <a:ext cx="1745549" cy="356737"/>
            </a:xfrm>
            <a:prstGeom prst="rect">
              <a:avLst/>
            </a:prstGeom>
            <a:noFill/>
          </p:spPr>
          <p:txBody>
            <a:bodyPr wrap="square" rtlCol="0">
              <a:spAutoFit/>
            </a:bodyPr>
            <a:lstStyle/>
            <a:p>
              <a:pPr marL="0" marR="0" lvl="0" indent="0" algn="r" defTabSz="914400" eaLnBrk="1" fontAlgn="auto" latinLnBrk="0" hangingPunct="1">
                <a:lnSpc>
                  <a:spcPct val="120000"/>
                </a:lnSpc>
                <a:spcBef>
                  <a:spcPts val="0"/>
                </a:spcBef>
                <a:spcAft>
                  <a:spcPts val="0"/>
                </a:spcAft>
                <a:buClrTx/>
                <a:buSzTx/>
                <a:buFontTx/>
                <a:buNone/>
                <a:defRPr/>
              </a:pPr>
              <a:r>
                <a:rPr kumimoji="0" lang="zh-CN" altLang="en-US" sz="1050" b="0" i="0" u="none" strike="noStrike" kern="0" cap="none" spc="0" normalizeH="0" baseline="0" noProof="0" dirty="0">
                  <a:ln>
                    <a:noFill/>
                  </a:ln>
                  <a:solidFill>
                    <a:sysClr val="window" lastClr="FFFFFF"/>
                  </a:solidFill>
                  <a:effectLst/>
                  <a:uLnTx/>
                  <a:uFillTx/>
                  <a:cs typeface="+mn-ea"/>
                  <a:sym typeface="Arial" panose="020B0604020202020204" pitchFamily="34" charset="0"/>
                </a:rPr>
                <a:t>请替换文字内容</a:t>
              </a:r>
              <a:endParaRPr kumimoji="0" lang="en-US" altLang="zh-CN" sz="1050" b="0" i="0" u="none" strike="noStrike" kern="0" cap="none" spc="0" normalizeH="0" baseline="0" noProof="0" dirty="0">
                <a:ln>
                  <a:noFill/>
                </a:ln>
                <a:solidFill>
                  <a:sysClr val="window" lastClr="FFFFFF"/>
                </a:solidFill>
                <a:effectLst/>
                <a:uLnTx/>
                <a:uFillTx/>
                <a:cs typeface="+mn-ea"/>
                <a:sym typeface="Arial" panose="020B0604020202020204" pitchFamily="34" charset="0"/>
              </a:endParaRPr>
            </a:p>
          </p:txBody>
        </p:sp>
        <p:sp>
          <p:nvSpPr>
            <p:cNvPr id="25" name="TextBox 24"/>
            <p:cNvSpPr txBox="1"/>
            <p:nvPr/>
          </p:nvSpPr>
          <p:spPr>
            <a:xfrm rot="20429128">
              <a:off x="3645357" y="2328704"/>
              <a:ext cx="2392131" cy="357514"/>
            </a:xfrm>
            <a:prstGeom prst="rect">
              <a:avLst/>
            </a:prstGeom>
            <a:noFill/>
          </p:spPr>
          <p:txBody>
            <a:bodyPr wrap="square" rtlCol="0">
              <a:spAutoFit/>
            </a:bodyPr>
            <a:lstStyle/>
            <a:p>
              <a:pPr marL="0" marR="0" lvl="0" indent="0" algn="r" defTabSz="914400" eaLnBrk="1" fontAlgn="auto" latinLnBrk="0" hangingPunct="1">
                <a:lnSpc>
                  <a:spcPct val="120000"/>
                </a:lnSpc>
                <a:spcBef>
                  <a:spcPts val="0"/>
                </a:spcBef>
                <a:spcAft>
                  <a:spcPts val="0"/>
                </a:spcAft>
                <a:buClrTx/>
                <a:buSzTx/>
                <a:buFontTx/>
                <a:buNone/>
                <a:defRPr/>
              </a:pPr>
              <a:r>
                <a:rPr kumimoji="0" lang="zh-CN" altLang="en-US" sz="1050" b="0" i="0" u="none" strike="noStrike" kern="0" cap="none" spc="0" normalizeH="0" baseline="0" noProof="0" dirty="0">
                  <a:ln>
                    <a:noFill/>
                  </a:ln>
                  <a:solidFill>
                    <a:sysClr val="window" lastClr="FFFFFF"/>
                  </a:solidFill>
                  <a:effectLst/>
                  <a:uLnTx/>
                  <a:uFillTx/>
                  <a:cs typeface="+mn-ea"/>
                  <a:sym typeface="Arial" panose="020B0604020202020204" pitchFamily="34" charset="0"/>
                </a:rPr>
                <a:t>请替换文字内容</a:t>
              </a:r>
              <a:endParaRPr kumimoji="0" lang="en-US" altLang="zh-CN" sz="1050" b="0" i="0" u="none" strike="noStrike" kern="0" cap="none" spc="0" normalizeH="0" baseline="0" noProof="0" dirty="0">
                <a:ln>
                  <a:noFill/>
                </a:ln>
                <a:solidFill>
                  <a:sysClr val="window" lastClr="FFFFFF"/>
                </a:solidFill>
                <a:effectLst/>
                <a:uLnTx/>
                <a:uFillTx/>
                <a:cs typeface="+mn-ea"/>
                <a:sym typeface="Arial" panose="020B0604020202020204" pitchFamily="34" charset="0"/>
              </a:endParaRPr>
            </a:p>
          </p:txBody>
        </p:sp>
        <p:sp>
          <p:nvSpPr>
            <p:cNvPr id="26" name="TextBox 25"/>
            <p:cNvSpPr txBox="1"/>
            <p:nvPr/>
          </p:nvSpPr>
          <p:spPr>
            <a:xfrm rot="20487529">
              <a:off x="7044648" y="5357890"/>
              <a:ext cx="1891006" cy="357514"/>
            </a:xfrm>
            <a:prstGeom prst="rect">
              <a:avLst/>
            </a:prstGeom>
            <a:noFill/>
          </p:spPr>
          <p:txBody>
            <a:bodyPr wrap="square" rtlCol="0">
              <a:spAutoFit/>
            </a:bodyPr>
            <a:lstStyle/>
            <a:p>
              <a:pPr marL="0" marR="0" lvl="0" indent="0" algn="r" defTabSz="914400" eaLnBrk="1" fontAlgn="auto" latinLnBrk="0" hangingPunct="1">
                <a:lnSpc>
                  <a:spcPct val="120000"/>
                </a:lnSpc>
                <a:spcBef>
                  <a:spcPts val="0"/>
                </a:spcBef>
                <a:spcAft>
                  <a:spcPts val="0"/>
                </a:spcAft>
                <a:buClrTx/>
                <a:buSzTx/>
                <a:buFontTx/>
                <a:buNone/>
                <a:defRPr/>
              </a:pPr>
              <a:r>
                <a:rPr kumimoji="0" lang="zh-CN" altLang="en-US" sz="1050" b="0" i="0" u="none" strike="noStrike" kern="0" cap="none" spc="0" normalizeH="0" baseline="0" noProof="0" dirty="0">
                  <a:ln>
                    <a:noFill/>
                  </a:ln>
                  <a:solidFill>
                    <a:sysClr val="window" lastClr="FFFFFF"/>
                  </a:solidFill>
                  <a:effectLst/>
                  <a:uLnTx/>
                  <a:uFillTx/>
                  <a:cs typeface="+mn-ea"/>
                  <a:sym typeface="Arial" panose="020B0604020202020204" pitchFamily="34" charset="0"/>
                </a:rPr>
                <a:t>请替换文字内容</a:t>
              </a:r>
              <a:endParaRPr kumimoji="0" lang="en-US" altLang="zh-CN" sz="1050" b="0" i="0" u="none" strike="noStrike" kern="0" cap="none" spc="0" normalizeH="0" baseline="0" noProof="0" dirty="0">
                <a:ln>
                  <a:noFill/>
                </a:ln>
                <a:solidFill>
                  <a:sysClr val="window" lastClr="FFFFFF"/>
                </a:solidFill>
                <a:effectLst/>
                <a:uLnTx/>
                <a:uFillTx/>
                <a:cs typeface="+mn-ea"/>
                <a:sym typeface="Arial" panose="020B0604020202020204" pitchFamily="34" charset="0"/>
              </a:endParaRPr>
            </a:p>
          </p:txBody>
        </p:sp>
        <p:sp>
          <p:nvSpPr>
            <p:cNvPr id="27" name="TextBox 26"/>
            <p:cNvSpPr txBox="1"/>
            <p:nvPr/>
          </p:nvSpPr>
          <p:spPr>
            <a:xfrm rot="20441200">
              <a:off x="4419588" y="5920622"/>
              <a:ext cx="1885400" cy="357514"/>
            </a:xfrm>
            <a:prstGeom prst="rect">
              <a:avLst/>
            </a:prstGeom>
            <a:noFill/>
          </p:spPr>
          <p:txBody>
            <a:bodyPr wrap="square" rtlCol="0">
              <a:spAutoFit/>
            </a:bodyPr>
            <a:lstStyle/>
            <a:p>
              <a:pPr marL="0" marR="0" lvl="0" indent="0" algn="r" defTabSz="914400" eaLnBrk="1" fontAlgn="auto" latinLnBrk="0" hangingPunct="1">
                <a:lnSpc>
                  <a:spcPct val="120000"/>
                </a:lnSpc>
                <a:spcBef>
                  <a:spcPts val="0"/>
                </a:spcBef>
                <a:spcAft>
                  <a:spcPts val="0"/>
                </a:spcAft>
                <a:buClrTx/>
                <a:buSzTx/>
                <a:buFontTx/>
                <a:buNone/>
                <a:defRPr/>
              </a:pPr>
              <a:r>
                <a:rPr kumimoji="0" lang="zh-CN" altLang="en-US" sz="1050" b="0" i="0" u="none" strike="noStrike" kern="0" cap="none" spc="0" normalizeH="0" baseline="0" noProof="0" dirty="0">
                  <a:ln>
                    <a:noFill/>
                  </a:ln>
                  <a:solidFill>
                    <a:sysClr val="window" lastClr="FFFFFF"/>
                  </a:solidFill>
                  <a:effectLst/>
                  <a:uLnTx/>
                  <a:uFillTx/>
                  <a:cs typeface="+mn-ea"/>
                  <a:sym typeface="Arial" panose="020B0604020202020204" pitchFamily="34" charset="0"/>
                </a:rPr>
                <a:t>请替换文字内容</a:t>
              </a:r>
              <a:endParaRPr kumimoji="0" lang="en-US" altLang="zh-CN" sz="1050" b="0" i="0" u="none" strike="noStrike" kern="0" cap="none" spc="0" normalizeH="0" baseline="0" noProof="0" dirty="0">
                <a:ln>
                  <a:noFill/>
                </a:ln>
                <a:solidFill>
                  <a:sysClr val="window" lastClr="FFFFFF"/>
                </a:solidFill>
                <a:effectLst/>
                <a:uLnTx/>
                <a:uFillTx/>
                <a:cs typeface="+mn-ea"/>
                <a:sym typeface="Arial" panose="020B0604020202020204" pitchFamily="34" charset="0"/>
              </a:endParaRPr>
            </a:p>
          </p:txBody>
        </p:sp>
        <p:sp>
          <p:nvSpPr>
            <p:cNvPr id="28" name="文本框 16"/>
            <p:cNvSpPr txBox="1"/>
            <p:nvPr/>
          </p:nvSpPr>
          <p:spPr>
            <a:xfrm rot="20427633">
              <a:off x="5285554" y="4234522"/>
              <a:ext cx="2995892" cy="744819"/>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1" i="0" u="none" strike="noStrike" kern="0" cap="none" spc="0" normalizeH="0" baseline="0" noProof="0" dirty="0">
                  <a:ln>
                    <a:noFill/>
                  </a:ln>
                  <a:solidFill>
                    <a:sysClr val="window" lastClr="FFFFFF"/>
                  </a:solidFill>
                  <a:effectLst/>
                  <a:uLnTx/>
                  <a:uFillTx/>
                </a:rPr>
                <a:t>ADD RELATED</a:t>
              </a:r>
              <a:endParaRPr kumimoji="0" lang="en-US" altLang="zh-CN" sz="1400" b="1"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sysClr val="window" lastClr="FFFFFF"/>
                  </a:solidFill>
                  <a:effectLst/>
                  <a:uLnTx/>
                  <a:uFillTx/>
                </a:rPr>
                <a:t>TITLE WORDS</a:t>
              </a:r>
              <a:endParaRPr kumimoji="0" lang="zh-CN" altLang="en-US" sz="2000" b="1" i="0" u="none" strike="noStrike" kern="0" cap="none" spc="0" normalizeH="0" baseline="0" noProof="0" dirty="0">
                <a:ln>
                  <a:noFill/>
                </a:ln>
                <a:solidFill>
                  <a:sysClr val="window" lastClr="FFFFFF"/>
                </a:solidFill>
                <a:effectLst/>
                <a:uLnTx/>
                <a:uFillTx/>
                <a:cs typeface="Arial" panose="020B0604020202020204" pitchFamily="34" charset="0"/>
              </a:endParaRPr>
            </a:p>
          </p:txBody>
        </p:sp>
      </p:grpSp>
      <p:sp>
        <p:nvSpPr>
          <p:cNvPr id="29" name="TextBox 41"/>
          <p:cNvSpPr txBox="1"/>
          <p:nvPr/>
        </p:nvSpPr>
        <p:spPr>
          <a:xfrm>
            <a:off x="1564470" y="4940614"/>
            <a:ext cx="2191564" cy="432753"/>
          </a:xfrm>
          <a:prstGeom prst="rect">
            <a:avLst/>
          </a:prstGeom>
          <a:noFill/>
        </p:spPr>
        <p:txBody>
          <a:bodyPr wrap="square" lIns="85667" tIns="42834" rIns="85667" bIns="42834" rtlCol="0">
            <a:spAutoFit/>
          </a:bodyPr>
          <a:lstStyle/>
          <a:p>
            <a:pPr>
              <a:lnSpc>
                <a:spcPct val="150000"/>
              </a:lnSpc>
              <a:defRPr/>
            </a:pPr>
            <a:r>
              <a:rPr lang="zh-CN" altLang="en-US" sz="500" kern="0" dirty="0">
                <a:solidFill>
                  <a:sysClr val="window" lastClr="FFFFFF">
                    <a:lumMod val="65000"/>
                  </a:sysClr>
                </a:solidFill>
                <a:latin typeface="微软雅黑" panose="020B0503020204020204" charset="-122"/>
                <a:cs typeface="+mn-ea"/>
                <a:sym typeface="+mn-lt"/>
              </a:rPr>
              <a:t>点击添加相关标题文字，点击添加相关标题文字，点击添加相关标题文字，点击添加相关标题文字，点击添加相关标题文字，点击添加相关标题文字。</a:t>
            </a:r>
            <a:endParaRPr lang="en-GB" altLang="zh-CN" sz="500" kern="0" dirty="0">
              <a:solidFill>
                <a:sysClr val="window" lastClr="FFFFFF">
                  <a:lumMod val="65000"/>
                </a:sysClr>
              </a:solidFill>
              <a:latin typeface="微软雅黑" panose="020B0503020204020204" charset="-122"/>
              <a:cs typeface="+mn-ea"/>
              <a:sym typeface="+mn-lt"/>
            </a:endParaRPr>
          </a:p>
        </p:txBody>
      </p:sp>
      <p:sp>
        <p:nvSpPr>
          <p:cNvPr id="30" name="TextBox 41"/>
          <p:cNvSpPr txBox="1"/>
          <p:nvPr/>
        </p:nvSpPr>
        <p:spPr>
          <a:xfrm>
            <a:off x="7687348" y="3302086"/>
            <a:ext cx="2191564" cy="432753"/>
          </a:xfrm>
          <a:prstGeom prst="rect">
            <a:avLst/>
          </a:prstGeom>
          <a:noFill/>
        </p:spPr>
        <p:txBody>
          <a:bodyPr wrap="square" lIns="85667" tIns="42834" rIns="85667" bIns="42834" rtlCol="0">
            <a:spAutoFit/>
          </a:bodyPr>
          <a:lstStyle/>
          <a:p>
            <a:pPr>
              <a:lnSpc>
                <a:spcPct val="150000"/>
              </a:lnSpc>
              <a:defRPr/>
            </a:pPr>
            <a:r>
              <a:rPr lang="zh-CN" altLang="en-US" sz="500" kern="0" dirty="0">
                <a:solidFill>
                  <a:sysClr val="window" lastClr="FFFFFF">
                    <a:lumMod val="65000"/>
                  </a:sysClr>
                </a:solidFill>
                <a:latin typeface="微软雅黑" panose="020B0503020204020204" charset="-122"/>
                <a:cs typeface="+mn-ea"/>
                <a:sym typeface="+mn-lt"/>
              </a:rPr>
              <a:t>点击添加相关标题文字，点击添加相关标题文字，点击添加相关标题文字，点击添加相关标题文字，点击添加相关标题文字，点击添加相关标题文字。</a:t>
            </a:r>
            <a:endParaRPr lang="en-GB" altLang="zh-CN" sz="500" kern="0" dirty="0">
              <a:solidFill>
                <a:sysClr val="window" lastClr="FFFFFF">
                  <a:lumMod val="65000"/>
                </a:sysClr>
              </a:solidFill>
              <a:latin typeface="微软雅黑" panose="020B0503020204020204" charset="-122"/>
              <a:cs typeface="+mn-ea"/>
              <a:sym typeface="+mn-lt"/>
            </a:endParaRPr>
          </a:p>
        </p:txBody>
      </p:sp>
      <p:sp>
        <p:nvSpPr>
          <p:cNvPr id="31" name="TextBox 41"/>
          <p:cNvSpPr txBox="1"/>
          <p:nvPr/>
        </p:nvSpPr>
        <p:spPr>
          <a:xfrm>
            <a:off x="7316076" y="5234304"/>
            <a:ext cx="2191564" cy="432753"/>
          </a:xfrm>
          <a:prstGeom prst="rect">
            <a:avLst/>
          </a:prstGeom>
          <a:noFill/>
        </p:spPr>
        <p:txBody>
          <a:bodyPr wrap="square" lIns="85667" tIns="42834" rIns="85667" bIns="42834" rtlCol="0">
            <a:spAutoFit/>
          </a:bodyPr>
          <a:lstStyle/>
          <a:p>
            <a:pPr>
              <a:lnSpc>
                <a:spcPct val="150000"/>
              </a:lnSpc>
              <a:defRPr/>
            </a:pPr>
            <a:r>
              <a:rPr lang="zh-CN" altLang="en-US" sz="500" kern="0" dirty="0">
                <a:solidFill>
                  <a:sysClr val="window" lastClr="FFFFFF">
                    <a:lumMod val="65000"/>
                  </a:sysClr>
                </a:solidFill>
                <a:latin typeface="微软雅黑" panose="020B0503020204020204" charset="-122"/>
                <a:cs typeface="+mn-ea"/>
                <a:sym typeface="+mn-lt"/>
              </a:rPr>
              <a:t>点击添加相关标题文字，点击添加相关标题文字，点击添加相关标题文字，点击添加相关标题文字，点击添加相关标题文字，点击添加相关标题文字。</a:t>
            </a:r>
            <a:endParaRPr lang="en-GB" altLang="zh-CN" sz="500" kern="0" dirty="0">
              <a:solidFill>
                <a:sysClr val="window" lastClr="FFFFFF">
                  <a:lumMod val="65000"/>
                </a:sysClr>
              </a:solidFill>
              <a:latin typeface="微软雅黑" panose="020B0503020204020204" charset="-122"/>
              <a:cs typeface="+mn-ea"/>
              <a:sym typeface="+mn-lt"/>
            </a:endParaRPr>
          </a:p>
        </p:txBody>
      </p:sp>
      <p:sp>
        <p:nvSpPr>
          <p:cNvPr id="32" name="标题 1"/>
          <p:cNvSpPr txBox="1"/>
          <p:nvPr/>
        </p:nvSpPr>
        <p:spPr>
          <a:xfrm>
            <a:off x="1224651" y="179620"/>
            <a:ext cx="9454235" cy="522514"/>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marL="171450" indent="-171450"/>
            <a:r>
              <a:rPr lang="zh-CN" altLang="en-US" dirty="0">
                <a:solidFill>
                  <a:schemeClr val="accent3"/>
                </a:solidFill>
              </a:rPr>
              <a:t>点</a:t>
            </a:r>
            <a:r>
              <a:rPr lang="zh-CN" altLang="en-US" dirty="0" smtClean="0">
                <a:solidFill>
                  <a:schemeClr val="accent3"/>
                </a:solidFill>
              </a:rPr>
              <a:t>击此处添加文字内容</a:t>
            </a:r>
            <a:endParaRPr lang="en-US" altLang="zh-CN" dirty="0">
              <a:solidFill>
                <a:schemeClr val="accent3"/>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492675" y="4604778"/>
            <a:ext cx="9230706" cy="1475118"/>
          </a:xfrm>
          <a:prstGeom prst="rect">
            <a:avLst/>
          </a:prstGeom>
          <a:solidFill>
            <a:srgbClr val="1D5BB3"/>
          </a:solidFill>
          <a:ln w="12700" cap="flat" cmpd="sng" algn="ctr">
            <a:noFill/>
            <a:prstDash val="solid"/>
            <a:miter lim="800000"/>
          </a:ln>
          <a:effectLst/>
        </p:spPr>
        <p:txBody>
          <a:bodyPr rtlCol="0" anchor="ctr"/>
          <a:lstStyle/>
          <a:p>
            <a:pPr algn="ctr">
              <a:defRPr/>
            </a:pPr>
            <a:endParaRPr lang="zh-CN" altLang="en-US" sz="1600" kern="0">
              <a:solidFill>
                <a:sysClr val="window" lastClr="FFFFFF"/>
              </a:solidFill>
              <a:latin typeface="Calibri" panose="020F0502020204030204"/>
            </a:endParaRPr>
          </a:p>
        </p:txBody>
      </p:sp>
      <p:sp>
        <p:nvSpPr>
          <p:cNvPr id="7" name="任意多边形 6"/>
          <p:cNvSpPr/>
          <p:nvPr/>
        </p:nvSpPr>
        <p:spPr bwMode="auto">
          <a:xfrm>
            <a:off x="1492675" y="1571329"/>
            <a:ext cx="9258056" cy="3047926"/>
          </a:xfrm>
          <a:custGeom>
            <a:avLst/>
            <a:gdLst>
              <a:gd name="connsiteX0" fmla="*/ 3252148 w 12896850"/>
              <a:gd name="connsiteY0" fmla="*/ 1 h 5186234"/>
              <a:gd name="connsiteX1" fmla="*/ 5369626 w 12896850"/>
              <a:gd name="connsiteY1" fmla="*/ 1 h 5186234"/>
              <a:gd name="connsiteX2" fmla="*/ 5532949 w 12896850"/>
              <a:gd name="connsiteY2" fmla="*/ 14288 h 5186234"/>
              <a:gd name="connsiteX3" fmla="*/ 5690542 w 12896850"/>
              <a:gd name="connsiteY3" fmla="*/ 48577 h 5186234"/>
              <a:gd name="connsiteX4" fmla="*/ 5839540 w 12896850"/>
              <a:gd name="connsiteY4" fmla="*/ 114298 h 5186234"/>
              <a:gd name="connsiteX5" fmla="*/ 5977075 w 12896850"/>
              <a:gd name="connsiteY5" fmla="*/ 194306 h 5186234"/>
              <a:gd name="connsiteX6" fmla="*/ 6097419 w 12896850"/>
              <a:gd name="connsiteY6" fmla="*/ 300031 h 5186234"/>
              <a:gd name="connsiteX7" fmla="*/ 6197706 w 12896850"/>
              <a:gd name="connsiteY7" fmla="*/ 420043 h 5186234"/>
              <a:gd name="connsiteX8" fmla="*/ 6283666 w 12896850"/>
              <a:gd name="connsiteY8" fmla="*/ 557200 h 5186234"/>
              <a:gd name="connsiteX9" fmla="*/ 6343838 w 12896850"/>
              <a:gd name="connsiteY9" fmla="*/ 700071 h 5186234"/>
              <a:gd name="connsiteX10" fmla="*/ 6383952 w 12896850"/>
              <a:gd name="connsiteY10" fmla="*/ 857230 h 5186234"/>
              <a:gd name="connsiteX11" fmla="*/ 6392548 w 12896850"/>
              <a:gd name="connsiteY11" fmla="*/ 1025818 h 5186234"/>
              <a:gd name="connsiteX12" fmla="*/ 6392548 w 12896850"/>
              <a:gd name="connsiteY12" fmla="*/ 5186234 h 5186234"/>
              <a:gd name="connsiteX13" fmla="*/ 4283666 w 12896850"/>
              <a:gd name="connsiteY13" fmla="*/ 5186234 h 5186234"/>
              <a:gd name="connsiteX14" fmla="*/ 4111746 w 12896850"/>
              <a:gd name="connsiteY14" fmla="*/ 5171947 h 5186234"/>
              <a:gd name="connsiteX15" fmla="*/ 3957019 w 12896850"/>
              <a:gd name="connsiteY15" fmla="*/ 5131943 h 5186234"/>
              <a:gd name="connsiteX16" fmla="*/ 3810887 w 12896850"/>
              <a:gd name="connsiteY16" fmla="*/ 5071937 h 5186234"/>
              <a:gd name="connsiteX17" fmla="*/ 3676216 w 12896850"/>
              <a:gd name="connsiteY17" fmla="*/ 4986214 h 5186234"/>
              <a:gd name="connsiteX18" fmla="*/ 3553007 w 12896850"/>
              <a:gd name="connsiteY18" fmla="*/ 4886204 h 5186234"/>
              <a:gd name="connsiteX19" fmla="*/ 3452720 w 12896850"/>
              <a:gd name="connsiteY19" fmla="*/ 4766192 h 5186234"/>
              <a:gd name="connsiteX20" fmla="*/ 3369626 w 12896850"/>
              <a:gd name="connsiteY20" fmla="*/ 4629036 h 5186234"/>
              <a:gd name="connsiteX21" fmla="*/ 3303724 w 12896850"/>
              <a:gd name="connsiteY21" fmla="*/ 4486164 h 5186234"/>
              <a:gd name="connsiteX22" fmla="*/ 3266474 w 12896850"/>
              <a:gd name="connsiteY22" fmla="*/ 4329006 h 5186234"/>
              <a:gd name="connsiteX23" fmla="*/ 3252148 w 12896850"/>
              <a:gd name="connsiteY23" fmla="*/ 4160417 h 5186234"/>
              <a:gd name="connsiteX24" fmla="*/ 7530086 w 12896850"/>
              <a:gd name="connsiteY24" fmla="*/ 1 h 5186234"/>
              <a:gd name="connsiteX25" fmla="*/ 9644699 w 12896850"/>
              <a:gd name="connsiteY25" fmla="*/ 1 h 5186234"/>
              <a:gd name="connsiteX26" fmla="*/ 9644699 w 12896850"/>
              <a:gd name="connsiteY26" fmla="*/ 4160417 h 5186234"/>
              <a:gd name="connsiteX27" fmla="*/ 9630372 w 12896850"/>
              <a:gd name="connsiteY27" fmla="*/ 4329006 h 5186234"/>
              <a:gd name="connsiteX28" fmla="*/ 9595988 w 12896850"/>
              <a:gd name="connsiteY28" fmla="*/ 4486164 h 5186234"/>
              <a:gd name="connsiteX29" fmla="*/ 9530086 w 12896850"/>
              <a:gd name="connsiteY29" fmla="*/ 4629036 h 5186234"/>
              <a:gd name="connsiteX30" fmla="*/ 9449856 w 12896850"/>
              <a:gd name="connsiteY30" fmla="*/ 4766192 h 5186234"/>
              <a:gd name="connsiteX31" fmla="*/ 9343840 w 12896850"/>
              <a:gd name="connsiteY31" fmla="*/ 4886204 h 5186234"/>
              <a:gd name="connsiteX32" fmla="*/ 9223496 w 12896850"/>
              <a:gd name="connsiteY32" fmla="*/ 4986214 h 5186234"/>
              <a:gd name="connsiteX33" fmla="*/ 9091690 w 12896850"/>
              <a:gd name="connsiteY33" fmla="*/ 5071937 h 5186234"/>
              <a:gd name="connsiteX34" fmla="*/ 8942693 w 12896850"/>
              <a:gd name="connsiteY34" fmla="*/ 5131943 h 5186234"/>
              <a:gd name="connsiteX35" fmla="*/ 8785100 w 12896850"/>
              <a:gd name="connsiteY35" fmla="*/ 5171947 h 5186234"/>
              <a:gd name="connsiteX36" fmla="*/ 8618911 w 12896850"/>
              <a:gd name="connsiteY36" fmla="*/ 5186234 h 5186234"/>
              <a:gd name="connsiteX37" fmla="*/ 6504298 w 12896850"/>
              <a:gd name="connsiteY37" fmla="*/ 5186234 h 5186234"/>
              <a:gd name="connsiteX38" fmla="*/ 6504298 w 12896850"/>
              <a:gd name="connsiteY38" fmla="*/ 1025818 h 5186234"/>
              <a:gd name="connsiteX39" fmla="*/ 6512894 w 12896850"/>
              <a:gd name="connsiteY39" fmla="*/ 857230 h 5186234"/>
              <a:gd name="connsiteX40" fmla="*/ 6553009 w 12896850"/>
              <a:gd name="connsiteY40" fmla="*/ 700071 h 5186234"/>
              <a:gd name="connsiteX41" fmla="*/ 6618911 w 12896850"/>
              <a:gd name="connsiteY41" fmla="*/ 557200 h 5186234"/>
              <a:gd name="connsiteX42" fmla="*/ 6699141 w 12896850"/>
              <a:gd name="connsiteY42" fmla="*/ 420043 h 5186234"/>
              <a:gd name="connsiteX43" fmla="*/ 6805158 w 12896850"/>
              <a:gd name="connsiteY43" fmla="*/ 300031 h 5186234"/>
              <a:gd name="connsiteX44" fmla="*/ 6925502 w 12896850"/>
              <a:gd name="connsiteY44" fmla="*/ 194306 h 5186234"/>
              <a:gd name="connsiteX45" fmla="*/ 7057307 w 12896850"/>
              <a:gd name="connsiteY45" fmla="*/ 114298 h 5186234"/>
              <a:gd name="connsiteX46" fmla="*/ 7206304 w 12896850"/>
              <a:gd name="connsiteY46" fmla="*/ 48577 h 5186234"/>
              <a:gd name="connsiteX47" fmla="*/ 7363897 w 12896850"/>
              <a:gd name="connsiteY47" fmla="*/ 14288 h 5186234"/>
              <a:gd name="connsiteX48" fmla="*/ 9750718 w 12896850"/>
              <a:gd name="connsiteY48" fmla="*/ 1 h 5186234"/>
              <a:gd name="connsiteX49" fmla="*/ 11865331 w 12896850"/>
              <a:gd name="connsiteY49" fmla="*/ 1 h 5186234"/>
              <a:gd name="connsiteX50" fmla="*/ 12031520 w 12896850"/>
              <a:gd name="connsiteY50" fmla="*/ 14288 h 5186234"/>
              <a:gd name="connsiteX51" fmla="*/ 12191979 w 12896850"/>
              <a:gd name="connsiteY51" fmla="*/ 48577 h 5186234"/>
              <a:gd name="connsiteX52" fmla="*/ 12338111 w 12896850"/>
              <a:gd name="connsiteY52" fmla="*/ 114298 h 5186234"/>
              <a:gd name="connsiteX53" fmla="*/ 12475646 w 12896850"/>
              <a:gd name="connsiteY53" fmla="*/ 194306 h 5186234"/>
              <a:gd name="connsiteX54" fmla="*/ 12595990 w 12896850"/>
              <a:gd name="connsiteY54" fmla="*/ 300031 h 5186234"/>
              <a:gd name="connsiteX55" fmla="*/ 12696277 w 12896850"/>
              <a:gd name="connsiteY55" fmla="*/ 420043 h 5186234"/>
              <a:gd name="connsiteX56" fmla="*/ 12782237 w 12896850"/>
              <a:gd name="connsiteY56" fmla="*/ 551485 h 5186234"/>
              <a:gd name="connsiteX57" fmla="*/ 12842409 w 12896850"/>
              <a:gd name="connsiteY57" fmla="*/ 700071 h 5186234"/>
              <a:gd name="connsiteX58" fmla="*/ 12882523 w 12896850"/>
              <a:gd name="connsiteY58" fmla="*/ 857230 h 5186234"/>
              <a:gd name="connsiteX59" fmla="*/ 12896850 w 12896850"/>
              <a:gd name="connsiteY59" fmla="*/ 1022961 h 5186234"/>
              <a:gd name="connsiteX60" fmla="*/ 12896850 w 12896850"/>
              <a:gd name="connsiteY60" fmla="*/ 5186234 h 5186234"/>
              <a:gd name="connsiteX61" fmla="*/ 10779371 w 12896850"/>
              <a:gd name="connsiteY61" fmla="*/ 5186234 h 5186234"/>
              <a:gd name="connsiteX62" fmla="*/ 10616048 w 12896850"/>
              <a:gd name="connsiteY62" fmla="*/ 5171947 h 5186234"/>
              <a:gd name="connsiteX63" fmla="*/ 10452724 w 12896850"/>
              <a:gd name="connsiteY63" fmla="*/ 5131943 h 5186234"/>
              <a:gd name="connsiteX64" fmla="*/ 10309457 w 12896850"/>
              <a:gd name="connsiteY64" fmla="*/ 5071937 h 5186234"/>
              <a:gd name="connsiteX65" fmla="*/ 10171921 w 12896850"/>
              <a:gd name="connsiteY65" fmla="*/ 4986214 h 5186234"/>
              <a:gd name="connsiteX66" fmla="*/ 10051578 w 12896850"/>
              <a:gd name="connsiteY66" fmla="*/ 4886204 h 5186234"/>
              <a:gd name="connsiteX67" fmla="*/ 9951291 w 12896850"/>
              <a:gd name="connsiteY67" fmla="*/ 4766192 h 5186234"/>
              <a:gd name="connsiteX68" fmla="*/ 9865331 w 12896850"/>
              <a:gd name="connsiteY68" fmla="*/ 4629036 h 5186234"/>
              <a:gd name="connsiteX69" fmla="*/ 9805159 w 12896850"/>
              <a:gd name="connsiteY69" fmla="*/ 4486164 h 5186234"/>
              <a:gd name="connsiteX70" fmla="*/ 9765045 w 12896850"/>
              <a:gd name="connsiteY70" fmla="*/ 4329006 h 5186234"/>
              <a:gd name="connsiteX71" fmla="*/ 9750718 w 12896850"/>
              <a:gd name="connsiteY71" fmla="*/ 4160417 h 5186234"/>
              <a:gd name="connsiteX72" fmla="*/ 1031519 w 12896850"/>
              <a:gd name="connsiteY72" fmla="*/ 0 h 5186234"/>
              <a:gd name="connsiteX73" fmla="*/ 3146133 w 12896850"/>
              <a:gd name="connsiteY73" fmla="*/ 0 h 5186234"/>
              <a:gd name="connsiteX74" fmla="*/ 3146133 w 12896850"/>
              <a:gd name="connsiteY74" fmla="*/ 4160417 h 5186234"/>
              <a:gd name="connsiteX75" fmla="*/ 3131806 w 12896850"/>
              <a:gd name="connsiteY75" fmla="*/ 4329005 h 5186234"/>
              <a:gd name="connsiteX76" fmla="*/ 3097422 w 12896850"/>
              <a:gd name="connsiteY76" fmla="*/ 4486164 h 5186234"/>
              <a:gd name="connsiteX77" fmla="*/ 3031519 w 12896850"/>
              <a:gd name="connsiteY77" fmla="*/ 4629036 h 5186234"/>
              <a:gd name="connsiteX78" fmla="*/ 2945560 w 12896850"/>
              <a:gd name="connsiteY78" fmla="*/ 4766192 h 5186234"/>
              <a:gd name="connsiteX79" fmla="*/ 2845273 w 12896850"/>
              <a:gd name="connsiteY79" fmla="*/ 4886204 h 5186234"/>
              <a:gd name="connsiteX80" fmla="*/ 2724929 w 12896850"/>
              <a:gd name="connsiteY80" fmla="*/ 4986214 h 5186234"/>
              <a:gd name="connsiteX81" fmla="*/ 2590259 w 12896850"/>
              <a:gd name="connsiteY81" fmla="*/ 5071937 h 5186234"/>
              <a:gd name="connsiteX82" fmla="*/ 2444127 w 12896850"/>
              <a:gd name="connsiteY82" fmla="*/ 5131943 h 5186234"/>
              <a:gd name="connsiteX83" fmla="*/ 2286533 w 12896850"/>
              <a:gd name="connsiteY83" fmla="*/ 5171947 h 5186234"/>
              <a:gd name="connsiteX84" fmla="*/ 2117479 w 12896850"/>
              <a:gd name="connsiteY84" fmla="*/ 5186234 h 5186234"/>
              <a:gd name="connsiteX85" fmla="*/ 0 w 12896850"/>
              <a:gd name="connsiteY85" fmla="*/ 5186234 h 5186234"/>
              <a:gd name="connsiteX86" fmla="*/ 0 w 12896850"/>
              <a:gd name="connsiteY86" fmla="*/ 1025817 h 5186234"/>
              <a:gd name="connsiteX87" fmla="*/ 17192 w 12896850"/>
              <a:gd name="connsiteY87" fmla="*/ 857229 h 5186234"/>
              <a:gd name="connsiteX88" fmla="*/ 57307 w 12896850"/>
              <a:gd name="connsiteY88" fmla="*/ 700070 h 5186234"/>
              <a:gd name="connsiteX89" fmla="*/ 117479 w 12896850"/>
              <a:gd name="connsiteY89" fmla="*/ 557199 h 5186234"/>
              <a:gd name="connsiteX90" fmla="*/ 203439 w 12896850"/>
              <a:gd name="connsiteY90" fmla="*/ 420042 h 5186234"/>
              <a:gd name="connsiteX91" fmla="*/ 303725 w 12896850"/>
              <a:gd name="connsiteY91" fmla="*/ 300030 h 5186234"/>
              <a:gd name="connsiteX92" fmla="*/ 424069 w 12896850"/>
              <a:gd name="connsiteY92" fmla="*/ 194305 h 5186234"/>
              <a:gd name="connsiteX93" fmla="*/ 558740 w 12896850"/>
              <a:gd name="connsiteY93" fmla="*/ 114297 h 5186234"/>
              <a:gd name="connsiteX94" fmla="*/ 710602 w 12896850"/>
              <a:gd name="connsiteY94" fmla="*/ 48577 h 5186234"/>
              <a:gd name="connsiteX95" fmla="*/ 865330 w 12896850"/>
              <a:gd name="connsiteY95" fmla="*/ 14287 h 5186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2896850" h="5186234">
                <a:moveTo>
                  <a:pt x="3252148" y="1"/>
                </a:moveTo>
                <a:lnTo>
                  <a:pt x="5369626" y="1"/>
                </a:lnTo>
                <a:lnTo>
                  <a:pt x="5532949" y="14288"/>
                </a:lnTo>
                <a:lnTo>
                  <a:pt x="5690542" y="48577"/>
                </a:lnTo>
                <a:lnTo>
                  <a:pt x="5839540" y="114298"/>
                </a:lnTo>
                <a:lnTo>
                  <a:pt x="5977075" y="194306"/>
                </a:lnTo>
                <a:lnTo>
                  <a:pt x="6097419" y="300031"/>
                </a:lnTo>
                <a:lnTo>
                  <a:pt x="6197706" y="420043"/>
                </a:lnTo>
                <a:lnTo>
                  <a:pt x="6283666" y="557200"/>
                </a:lnTo>
                <a:lnTo>
                  <a:pt x="6343838" y="700071"/>
                </a:lnTo>
                <a:lnTo>
                  <a:pt x="6383952" y="857230"/>
                </a:lnTo>
                <a:lnTo>
                  <a:pt x="6392548" y="1025818"/>
                </a:lnTo>
                <a:lnTo>
                  <a:pt x="6392548" y="5186234"/>
                </a:lnTo>
                <a:lnTo>
                  <a:pt x="4283666" y="5186234"/>
                </a:lnTo>
                <a:lnTo>
                  <a:pt x="4111746" y="5171947"/>
                </a:lnTo>
                <a:lnTo>
                  <a:pt x="3957019" y="5131943"/>
                </a:lnTo>
                <a:lnTo>
                  <a:pt x="3810887" y="5071937"/>
                </a:lnTo>
                <a:lnTo>
                  <a:pt x="3676216" y="4986214"/>
                </a:lnTo>
                <a:lnTo>
                  <a:pt x="3553007" y="4886204"/>
                </a:lnTo>
                <a:lnTo>
                  <a:pt x="3452720" y="4766192"/>
                </a:lnTo>
                <a:lnTo>
                  <a:pt x="3369626" y="4629036"/>
                </a:lnTo>
                <a:lnTo>
                  <a:pt x="3303724" y="4486164"/>
                </a:lnTo>
                <a:lnTo>
                  <a:pt x="3266474" y="4329006"/>
                </a:lnTo>
                <a:lnTo>
                  <a:pt x="3252148" y="4160417"/>
                </a:lnTo>
                <a:close/>
                <a:moveTo>
                  <a:pt x="7530086" y="1"/>
                </a:moveTo>
                <a:lnTo>
                  <a:pt x="9644699" y="1"/>
                </a:lnTo>
                <a:lnTo>
                  <a:pt x="9644699" y="4160417"/>
                </a:lnTo>
                <a:lnTo>
                  <a:pt x="9630372" y="4329006"/>
                </a:lnTo>
                <a:lnTo>
                  <a:pt x="9595988" y="4486164"/>
                </a:lnTo>
                <a:lnTo>
                  <a:pt x="9530086" y="4629036"/>
                </a:lnTo>
                <a:lnTo>
                  <a:pt x="9449856" y="4766192"/>
                </a:lnTo>
                <a:lnTo>
                  <a:pt x="9343840" y="4886204"/>
                </a:lnTo>
                <a:lnTo>
                  <a:pt x="9223496" y="4986214"/>
                </a:lnTo>
                <a:lnTo>
                  <a:pt x="9091690" y="5071937"/>
                </a:lnTo>
                <a:lnTo>
                  <a:pt x="8942693" y="5131943"/>
                </a:lnTo>
                <a:lnTo>
                  <a:pt x="8785100" y="5171947"/>
                </a:lnTo>
                <a:lnTo>
                  <a:pt x="8618911" y="5186234"/>
                </a:lnTo>
                <a:lnTo>
                  <a:pt x="6504298" y="5186234"/>
                </a:lnTo>
                <a:lnTo>
                  <a:pt x="6504298" y="1025818"/>
                </a:lnTo>
                <a:lnTo>
                  <a:pt x="6512894" y="857230"/>
                </a:lnTo>
                <a:lnTo>
                  <a:pt x="6553009" y="700071"/>
                </a:lnTo>
                <a:lnTo>
                  <a:pt x="6618911" y="557200"/>
                </a:lnTo>
                <a:lnTo>
                  <a:pt x="6699141" y="420043"/>
                </a:lnTo>
                <a:lnTo>
                  <a:pt x="6805158" y="300031"/>
                </a:lnTo>
                <a:lnTo>
                  <a:pt x="6925502" y="194306"/>
                </a:lnTo>
                <a:lnTo>
                  <a:pt x="7057307" y="114298"/>
                </a:lnTo>
                <a:lnTo>
                  <a:pt x="7206304" y="48577"/>
                </a:lnTo>
                <a:lnTo>
                  <a:pt x="7363897" y="14288"/>
                </a:lnTo>
                <a:close/>
                <a:moveTo>
                  <a:pt x="9750718" y="1"/>
                </a:moveTo>
                <a:lnTo>
                  <a:pt x="11865331" y="1"/>
                </a:lnTo>
                <a:lnTo>
                  <a:pt x="12031520" y="14288"/>
                </a:lnTo>
                <a:lnTo>
                  <a:pt x="12191979" y="48577"/>
                </a:lnTo>
                <a:lnTo>
                  <a:pt x="12338111" y="114298"/>
                </a:lnTo>
                <a:lnTo>
                  <a:pt x="12475646" y="194306"/>
                </a:lnTo>
                <a:lnTo>
                  <a:pt x="12595990" y="300031"/>
                </a:lnTo>
                <a:lnTo>
                  <a:pt x="12696277" y="420043"/>
                </a:lnTo>
                <a:lnTo>
                  <a:pt x="12782237" y="551485"/>
                </a:lnTo>
                <a:lnTo>
                  <a:pt x="12842409" y="700071"/>
                </a:lnTo>
                <a:lnTo>
                  <a:pt x="12882523" y="857230"/>
                </a:lnTo>
                <a:lnTo>
                  <a:pt x="12896850" y="1022961"/>
                </a:lnTo>
                <a:lnTo>
                  <a:pt x="12896850" y="5186234"/>
                </a:lnTo>
                <a:lnTo>
                  <a:pt x="10779371" y="5186234"/>
                </a:lnTo>
                <a:lnTo>
                  <a:pt x="10616048" y="5171947"/>
                </a:lnTo>
                <a:lnTo>
                  <a:pt x="10452724" y="5131943"/>
                </a:lnTo>
                <a:lnTo>
                  <a:pt x="10309457" y="5071937"/>
                </a:lnTo>
                <a:lnTo>
                  <a:pt x="10171921" y="4986214"/>
                </a:lnTo>
                <a:lnTo>
                  <a:pt x="10051578" y="4886204"/>
                </a:lnTo>
                <a:lnTo>
                  <a:pt x="9951291" y="4766192"/>
                </a:lnTo>
                <a:lnTo>
                  <a:pt x="9865331" y="4629036"/>
                </a:lnTo>
                <a:lnTo>
                  <a:pt x="9805159" y="4486164"/>
                </a:lnTo>
                <a:lnTo>
                  <a:pt x="9765045" y="4329006"/>
                </a:lnTo>
                <a:lnTo>
                  <a:pt x="9750718" y="4160417"/>
                </a:lnTo>
                <a:close/>
                <a:moveTo>
                  <a:pt x="1031519" y="0"/>
                </a:moveTo>
                <a:lnTo>
                  <a:pt x="3146133" y="0"/>
                </a:lnTo>
                <a:lnTo>
                  <a:pt x="3146133" y="4160417"/>
                </a:lnTo>
                <a:lnTo>
                  <a:pt x="3131806" y="4329005"/>
                </a:lnTo>
                <a:lnTo>
                  <a:pt x="3097422" y="4486164"/>
                </a:lnTo>
                <a:lnTo>
                  <a:pt x="3031519" y="4629036"/>
                </a:lnTo>
                <a:lnTo>
                  <a:pt x="2945560" y="4766192"/>
                </a:lnTo>
                <a:lnTo>
                  <a:pt x="2845273" y="4886204"/>
                </a:lnTo>
                <a:lnTo>
                  <a:pt x="2724929" y="4986214"/>
                </a:lnTo>
                <a:lnTo>
                  <a:pt x="2590259" y="5071937"/>
                </a:lnTo>
                <a:lnTo>
                  <a:pt x="2444127" y="5131943"/>
                </a:lnTo>
                <a:lnTo>
                  <a:pt x="2286533" y="5171947"/>
                </a:lnTo>
                <a:lnTo>
                  <a:pt x="2117479" y="5186234"/>
                </a:lnTo>
                <a:lnTo>
                  <a:pt x="0" y="5186234"/>
                </a:lnTo>
                <a:lnTo>
                  <a:pt x="0" y="1025817"/>
                </a:lnTo>
                <a:lnTo>
                  <a:pt x="17192" y="857229"/>
                </a:lnTo>
                <a:lnTo>
                  <a:pt x="57307" y="700070"/>
                </a:lnTo>
                <a:lnTo>
                  <a:pt x="117479" y="557199"/>
                </a:lnTo>
                <a:lnTo>
                  <a:pt x="203439" y="420042"/>
                </a:lnTo>
                <a:lnTo>
                  <a:pt x="303725" y="300030"/>
                </a:lnTo>
                <a:lnTo>
                  <a:pt x="424069" y="194305"/>
                </a:lnTo>
                <a:lnTo>
                  <a:pt x="558740" y="114297"/>
                </a:lnTo>
                <a:lnTo>
                  <a:pt x="710602" y="48577"/>
                </a:lnTo>
                <a:lnTo>
                  <a:pt x="865330" y="14287"/>
                </a:lnTo>
                <a:close/>
              </a:path>
            </a:pathLst>
          </a:custGeom>
          <a:blipFill dpi="0" rotWithShape="1">
            <a:blip r:embed="rId1" cstate="print"/>
            <a:srcRect/>
            <a:stretch>
              <a:fillRect/>
            </a:stretch>
          </a:blipFill>
          <a:ln w="0">
            <a:noFill/>
            <a:prstDash val="solid"/>
            <a:round/>
          </a:ln>
        </p:spPr>
        <p:txBody>
          <a:bodyPr vert="horz" wrap="square" lIns="128580" tIns="64290" rIns="128580" bIns="64290" numCol="1" anchor="t" anchorCtr="0" compatLnSpc="1">
            <a:noAutofit/>
          </a:bodyPr>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600" b="0" i="0" u="none" strike="noStrike" kern="0" cap="none" spc="0" normalizeH="0" baseline="0" noProof="0" smtClean="0">
              <a:ln>
                <a:noFill/>
              </a:ln>
              <a:solidFill>
                <a:prstClr val="black"/>
              </a:solidFill>
              <a:effectLst/>
              <a:uLnTx/>
              <a:uFillTx/>
            </a:endParaRPr>
          </a:p>
        </p:txBody>
      </p:sp>
      <p:sp>
        <p:nvSpPr>
          <p:cNvPr id="8" name="文本框 4"/>
          <p:cNvSpPr txBox="1">
            <a:spLocks noChangeArrowheads="1"/>
          </p:cNvSpPr>
          <p:nvPr/>
        </p:nvSpPr>
        <p:spPr bwMode="auto">
          <a:xfrm>
            <a:off x="2076147" y="5371758"/>
            <a:ext cx="8063762" cy="396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50000"/>
              </a:lnSpc>
              <a:spcBef>
                <a:spcPct val="0"/>
              </a:spcBef>
              <a:spcAft>
                <a:spcPct val="0"/>
              </a:spcAft>
            </a:pPr>
            <a:r>
              <a:rPr lang="zh-CN" altLang="en-US" sz="700" dirty="0" smtClean="0">
                <a:solidFill>
                  <a:srgbClr val="FFFFFF"/>
                </a:solidFill>
                <a:latin typeface="微软雅黑" panose="020B0503020204020204" charset="-122"/>
                <a:ea typeface="微软雅黑" panose="020B0503020204020204" charset="-122"/>
                <a:cs typeface="+mn-ea"/>
                <a:sym typeface="+mn-lt"/>
              </a:rPr>
              <a:t>点击</a:t>
            </a:r>
            <a:r>
              <a:rPr lang="zh-CN" altLang="en-US" sz="700" dirty="0">
                <a:solidFill>
                  <a:srgbClr val="FFFFFF"/>
                </a:solidFill>
                <a:latin typeface="微软雅黑" panose="020B0503020204020204" charset="-122"/>
                <a:ea typeface="微软雅黑" panose="020B0503020204020204" charset="-122"/>
                <a:cs typeface="+mn-ea"/>
                <a:sym typeface="+mn-lt"/>
              </a:rPr>
              <a:t>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US" altLang="zh-CN" sz="700" dirty="0">
              <a:solidFill>
                <a:srgbClr val="FFFFFF"/>
              </a:solidFill>
              <a:latin typeface="微软雅黑" panose="020B0503020204020204" charset="-122"/>
              <a:ea typeface="微软雅黑" panose="020B0503020204020204" charset="-122"/>
              <a:cs typeface="+mn-ea"/>
              <a:sym typeface="+mn-lt"/>
            </a:endParaRPr>
          </a:p>
        </p:txBody>
      </p:sp>
      <p:sp>
        <p:nvSpPr>
          <p:cNvPr id="9" name="TextBox 32"/>
          <p:cNvSpPr txBox="1"/>
          <p:nvPr/>
        </p:nvSpPr>
        <p:spPr>
          <a:xfrm>
            <a:off x="2070716" y="5101109"/>
            <a:ext cx="1607824" cy="336374"/>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 lastClr="FFFFFF"/>
                </a:solidFill>
                <a:effectLst/>
                <a:uLnTx/>
                <a:uFillTx/>
                <a:sym typeface="Arial" panose="020B0604020202020204" pitchFamily="34" charset="0"/>
              </a:rPr>
              <a:t>点击请替换文字内容</a:t>
            </a:r>
            <a:endParaRPr kumimoji="0" lang="zh-CN" altLang="en-US" sz="1200" b="0" i="0" u="none" strike="noStrike" kern="0" cap="none" spc="0" normalizeH="0" baseline="0" noProof="0" dirty="0">
              <a:ln>
                <a:noFill/>
              </a:ln>
              <a:solidFill>
                <a:sysClr val="window" lastClr="FFFFFF"/>
              </a:solidFill>
              <a:effectLst/>
              <a:uLnTx/>
              <a:uFillTx/>
              <a:sym typeface="Arial" panose="020B0604020202020204" pitchFamily="34" charset="0"/>
            </a:endParaRPr>
          </a:p>
        </p:txBody>
      </p:sp>
      <p:sp>
        <p:nvSpPr>
          <p:cNvPr id="10" name="标题 1"/>
          <p:cNvSpPr txBox="1"/>
          <p:nvPr/>
        </p:nvSpPr>
        <p:spPr>
          <a:xfrm>
            <a:off x="1224651" y="179620"/>
            <a:ext cx="9454235" cy="522514"/>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marL="171450" indent="-171450"/>
            <a:r>
              <a:rPr lang="zh-CN" altLang="en-US" dirty="0">
                <a:solidFill>
                  <a:schemeClr val="accent3"/>
                </a:solidFill>
              </a:rPr>
              <a:t>点</a:t>
            </a:r>
            <a:r>
              <a:rPr lang="zh-CN" altLang="en-US" dirty="0" smtClean="0">
                <a:solidFill>
                  <a:schemeClr val="accent3"/>
                </a:solidFill>
              </a:rPr>
              <a:t>击此处添加文字内容</a:t>
            </a:r>
            <a:endParaRPr lang="en-US" altLang="zh-CN" dirty="0">
              <a:solidFill>
                <a:schemeClr val="accent3"/>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a:xfrm>
            <a:off x="1376150" y="1471618"/>
            <a:ext cx="4434099" cy="1621509"/>
          </a:xfrm>
        </p:spPr>
        <p:txBody>
          <a:bodyPr>
            <a:normAutofit/>
          </a:bodyPr>
          <a:lstStyle/>
          <a:p>
            <a:r>
              <a:rPr lang="en-US" altLang="zh-CN" sz="5400" dirty="0"/>
              <a:t>Thanks. </a:t>
            </a:r>
            <a:br>
              <a:rPr lang="en-US" altLang="zh-CN" sz="4400" dirty="0"/>
            </a:br>
            <a:r>
              <a:rPr lang="en-US" altLang="zh-CN" sz="2800" b="0" dirty="0"/>
              <a:t>And Your Slogan Here.</a:t>
            </a:r>
            <a:endParaRPr lang="zh-CN" altLang="en-US" sz="4400" b="0" dirty="0"/>
          </a:p>
        </p:txBody>
      </p:sp>
      <p:sp>
        <p:nvSpPr>
          <p:cNvPr id="7" name="文本占位符 6"/>
          <p:cNvSpPr>
            <a:spLocks noGrp="1"/>
          </p:cNvSpPr>
          <p:nvPr>
            <p:ph type="body" sz="quarter" idx="18"/>
          </p:nvPr>
        </p:nvSpPr>
        <p:spPr>
          <a:xfrm>
            <a:off x="1376151" y="3858621"/>
            <a:ext cx="3957622" cy="338964"/>
          </a:xfrm>
        </p:spPr>
        <p:txBody>
          <a:bodyPr>
            <a:noAutofit/>
          </a:bodyPr>
          <a:lstStyle/>
          <a:p>
            <a:r>
              <a:rPr lang="en-US" altLang="zh-CN" sz="1600" dirty="0"/>
              <a:t>XXX</a:t>
            </a:r>
            <a:endParaRPr lang="en-US" altLang="en-US" sz="1600" dirty="0"/>
          </a:p>
        </p:txBody>
      </p:sp>
      <p:sp>
        <p:nvSpPr>
          <p:cNvPr id="6" name="文本占位符 5"/>
          <p:cNvSpPr>
            <a:spLocks noGrp="1"/>
          </p:cNvSpPr>
          <p:nvPr>
            <p:ph type="body" sz="quarter" idx="10"/>
          </p:nvPr>
        </p:nvSpPr>
        <p:spPr>
          <a:xfrm>
            <a:off x="1376151" y="3429000"/>
            <a:ext cx="3957622" cy="296271"/>
          </a:xfrm>
        </p:spPr>
        <p:txBody>
          <a:bodyPr/>
          <a:lstStyle/>
          <a:p>
            <a:r>
              <a:rPr lang="en-US" altLang="zh-CN" sz="1600" dirty="0"/>
              <a:t>speaker name and title</a:t>
            </a:r>
            <a:endParaRPr lang="en-US" altLang="zh-CN" sz="16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矩形 89"/>
          <p:cNvSpPr/>
          <p:nvPr/>
        </p:nvSpPr>
        <p:spPr>
          <a:xfrm>
            <a:off x="0" y="2120253"/>
            <a:ext cx="12192000" cy="282069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a:off x="458659"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a:off x="1135701"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a:off x="1812743"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93"/>
          <p:cNvSpPr/>
          <p:nvPr/>
        </p:nvSpPr>
        <p:spPr>
          <a:xfrm>
            <a:off x="2489785"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任意多边形 94"/>
          <p:cNvSpPr/>
          <p:nvPr/>
        </p:nvSpPr>
        <p:spPr>
          <a:xfrm>
            <a:off x="3166825" y="1739505"/>
            <a:ext cx="1380209" cy="3582188"/>
          </a:xfrm>
          <a:custGeom>
            <a:avLst/>
            <a:gdLst>
              <a:gd name="connsiteX0" fmla="*/ 895550 w 1380209"/>
              <a:gd name="connsiteY0" fmla="*/ 0 h 3582188"/>
              <a:gd name="connsiteX1" fmla="*/ 1380209 w 1380209"/>
              <a:gd name="connsiteY1" fmla="*/ 0 h 3582188"/>
              <a:gd name="connsiteX2" fmla="*/ 484659 w 1380209"/>
              <a:gd name="connsiteY2" fmla="*/ 3582188 h 3582188"/>
              <a:gd name="connsiteX3" fmla="*/ 0 w 1380209"/>
              <a:gd name="connsiteY3" fmla="*/ 3582188 h 3582188"/>
            </a:gdLst>
            <a:ahLst/>
            <a:cxnLst>
              <a:cxn ang="0">
                <a:pos x="connsiteX0" y="connsiteY0"/>
              </a:cxn>
              <a:cxn ang="0">
                <a:pos x="connsiteX1" y="connsiteY1"/>
              </a:cxn>
              <a:cxn ang="0">
                <a:pos x="connsiteX2" y="connsiteY2"/>
              </a:cxn>
              <a:cxn ang="0">
                <a:pos x="connsiteX3" y="connsiteY3"/>
              </a:cxn>
            </a:cxnLst>
            <a:rect l="l" t="t" r="r" b="b"/>
            <a:pathLst>
              <a:path w="1380209" h="3582188">
                <a:moveTo>
                  <a:pt x="895550" y="0"/>
                </a:moveTo>
                <a:lnTo>
                  <a:pt x="1380209" y="0"/>
                </a:lnTo>
                <a:lnTo>
                  <a:pt x="484659"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任意多边形 95"/>
          <p:cNvSpPr/>
          <p:nvPr/>
        </p:nvSpPr>
        <p:spPr>
          <a:xfrm>
            <a:off x="-1032523" y="1739505"/>
            <a:ext cx="2194349" cy="3582188"/>
          </a:xfrm>
          <a:custGeom>
            <a:avLst/>
            <a:gdLst>
              <a:gd name="connsiteX0" fmla="*/ 895550 w 2194349"/>
              <a:gd name="connsiteY0" fmla="*/ 0 h 3582188"/>
              <a:gd name="connsiteX1" fmla="*/ 1288446 w 2194349"/>
              <a:gd name="connsiteY1" fmla="*/ 0 h 3582188"/>
              <a:gd name="connsiteX2" fmla="*/ 1380209 w 2194349"/>
              <a:gd name="connsiteY2" fmla="*/ 0 h 3582188"/>
              <a:gd name="connsiteX3" fmla="*/ 1709690 w 2194349"/>
              <a:gd name="connsiteY3" fmla="*/ 0 h 3582188"/>
              <a:gd name="connsiteX4" fmla="*/ 1773105 w 2194349"/>
              <a:gd name="connsiteY4" fmla="*/ 0 h 3582188"/>
              <a:gd name="connsiteX5" fmla="*/ 2194349 w 2194349"/>
              <a:gd name="connsiteY5" fmla="*/ 0 h 3582188"/>
              <a:gd name="connsiteX6" fmla="*/ 1298799 w 2194349"/>
              <a:gd name="connsiteY6" fmla="*/ 3582188 h 3582188"/>
              <a:gd name="connsiteX7" fmla="*/ 877555 w 2194349"/>
              <a:gd name="connsiteY7" fmla="*/ 3582188 h 3582188"/>
              <a:gd name="connsiteX8" fmla="*/ 814140 w 2194349"/>
              <a:gd name="connsiteY8" fmla="*/ 3582188 h 3582188"/>
              <a:gd name="connsiteX9" fmla="*/ 484659 w 2194349"/>
              <a:gd name="connsiteY9" fmla="*/ 3582188 h 3582188"/>
              <a:gd name="connsiteX10" fmla="*/ 392896 w 2194349"/>
              <a:gd name="connsiteY10" fmla="*/ 3582188 h 3582188"/>
              <a:gd name="connsiteX11" fmla="*/ 0 w 2194349"/>
              <a:gd name="connsiteY11" fmla="*/ 3582188 h 358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4349" h="3582188">
                <a:moveTo>
                  <a:pt x="895550" y="0"/>
                </a:moveTo>
                <a:lnTo>
                  <a:pt x="1288446" y="0"/>
                </a:lnTo>
                <a:lnTo>
                  <a:pt x="1380209" y="0"/>
                </a:lnTo>
                <a:lnTo>
                  <a:pt x="1709690" y="0"/>
                </a:lnTo>
                <a:lnTo>
                  <a:pt x="1773105" y="0"/>
                </a:lnTo>
                <a:lnTo>
                  <a:pt x="2194349" y="0"/>
                </a:lnTo>
                <a:lnTo>
                  <a:pt x="1298799" y="3582188"/>
                </a:lnTo>
                <a:lnTo>
                  <a:pt x="877555" y="3582188"/>
                </a:lnTo>
                <a:lnTo>
                  <a:pt x="814140" y="3582188"/>
                </a:lnTo>
                <a:lnTo>
                  <a:pt x="484659" y="3582188"/>
                </a:lnTo>
                <a:lnTo>
                  <a:pt x="392896" y="3582188"/>
                </a:lnTo>
                <a:lnTo>
                  <a:pt x="0" y="358218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7" name="直接连接符 96"/>
          <p:cNvCxnSpPr/>
          <p:nvPr/>
        </p:nvCxnSpPr>
        <p:spPr>
          <a:xfrm>
            <a:off x="0" y="5759957"/>
            <a:ext cx="8673885"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0" y="6068699"/>
            <a:ext cx="7480515"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0" y="6377441"/>
            <a:ext cx="6096000"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0" name="任意多边形 99"/>
          <p:cNvSpPr/>
          <p:nvPr/>
        </p:nvSpPr>
        <p:spPr>
          <a:xfrm>
            <a:off x="11549555" y="1468074"/>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任意多边形 100"/>
          <p:cNvSpPr/>
          <p:nvPr/>
        </p:nvSpPr>
        <p:spPr>
          <a:xfrm>
            <a:off x="11437974" y="1468074"/>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任意多边形 101"/>
          <p:cNvSpPr/>
          <p:nvPr/>
        </p:nvSpPr>
        <p:spPr>
          <a:xfrm>
            <a:off x="11326389" y="1468074"/>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任意多边形 102"/>
          <p:cNvSpPr/>
          <p:nvPr/>
        </p:nvSpPr>
        <p:spPr>
          <a:xfrm>
            <a:off x="11214804" y="1468074"/>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任意多边形 103"/>
          <p:cNvSpPr/>
          <p:nvPr/>
        </p:nvSpPr>
        <p:spPr>
          <a:xfrm>
            <a:off x="11103219" y="1468074"/>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任意多边形 104"/>
          <p:cNvSpPr/>
          <p:nvPr/>
        </p:nvSpPr>
        <p:spPr>
          <a:xfrm>
            <a:off x="10991634" y="1468074"/>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任意多边形 105"/>
          <p:cNvSpPr/>
          <p:nvPr/>
        </p:nvSpPr>
        <p:spPr>
          <a:xfrm>
            <a:off x="10880049" y="1468074"/>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任意多边形 106"/>
          <p:cNvSpPr/>
          <p:nvPr/>
        </p:nvSpPr>
        <p:spPr>
          <a:xfrm>
            <a:off x="10768464" y="1468074"/>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任意多边形 107"/>
          <p:cNvSpPr/>
          <p:nvPr/>
        </p:nvSpPr>
        <p:spPr>
          <a:xfrm>
            <a:off x="10656879" y="1468074"/>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任意多边形 108"/>
          <p:cNvSpPr/>
          <p:nvPr/>
        </p:nvSpPr>
        <p:spPr>
          <a:xfrm>
            <a:off x="10545294" y="1468074"/>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任意多边形 109"/>
          <p:cNvSpPr/>
          <p:nvPr/>
        </p:nvSpPr>
        <p:spPr>
          <a:xfrm>
            <a:off x="10433709" y="1468074"/>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任意多边形 110"/>
          <p:cNvSpPr/>
          <p:nvPr/>
        </p:nvSpPr>
        <p:spPr>
          <a:xfrm>
            <a:off x="10322124" y="1468074"/>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任意多边形 111"/>
          <p:cNvSpPr/>
          <p:nvPr/>
        </p:nvSpPr>
        <p:spPr>
          <a:xfrm>
            <a:off x="10210539" y="1468074"/>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任意多边形 112"/>
          <p:cNvSpPr/>
          <p:nvPr/>
        </p:nvSpPr>
        <p:spPr>
          <a:xfrm>
            <a:off x="10098954" y="1468074"/>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任意多边形 113"/>
          <p:cNvSpPr/>
          <p:nvPr/>
        </p:nvSpPr>
        <p:spPr>
          <a:xfrm>
            <a:off x="9987369" y="1468074"/>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任意多边形 114"/>
          <p:cNvSpPr/>
          <p:nvPr/>
        </p:nvSpPr>
        <p:spPr>
          <a:xfrm>
            <a:off x="9875784" y="1468074"/>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任意多边形 115"/>
          <p:cNvSpPr/>
          <p:nvPr/>
        </p:nvSpPr>
        <p:spPr>
          <a:xfrm>
            <a:off x="9764199" y="1468074"/>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任意多边形 116"/>
          <p:cNvSpPr/>
          <p:nvPr/>
        </p:nvSpPr>
        <p:spPr>
          <a:xfrm>
            <a:off x="9652614" y="1468074"/>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任意多边形 117"/>
          <p:cNvSpPr/>
          <p:nvPr/>
        </p:nvSpPr>
        <p:spPr>
          <a:xfrm>
            <a:off x="9541029" y="1468074"/>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任意多边形 118"/>
          <p:cNvSpPr/>
          <p:nvPr/>
        </p:nvSpPr>
        <p:spPr>
          <a:xfrm>
            <a:off x="9429444" y="1468074"/>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任意多边形 119"/>
          <p:cNvSpPr/>
          <p:nvPr/>
        </p:nvSpPr>
        <p:spPr>
          <a:xfrm>
            <a:off x="9317859" y="1468074"/>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任意多边形 120"/>
          <p:cNvSpPr/>
          <p:nvPr/>
        </p:nvSpPr>
        <p:spPr>
          <a:xfrm>
            <a:off x="9206274" y="1468074"/>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任意多边形 121"/>
          <p:cNvSpPr/>
          <p:nvPr/>
        </p:nvSpPr>
        <p:spPr>
          <a:xfrm>
            <a:off x="9094689" y="1468074"/>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任意多边形 122"/>
          <p:cNvSpPr/>
          <p:nvPr/>
        </p:nvSpPr>
        <p:spPr>
          <a:xfrm>
            <a:off x="8983104" y="1468074"/>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任意多边形 123"/>
          <p:cNvSpPr/>
          <p:nvPr/>
        </p:nvSpPr>
        <p:spPr>
          <a:xfrm>
            <a:off x="8871519" y="1468074"/>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任意多边形 124"/>
          <p:cNvSpPr/>
          <p:nvPr/>
        </p:nvSpPr>
        <p:spPr>
          <a:xfrm>
            <a:off x="8759934" y="1468074"/>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任意多边形 125"/>
          <p:cNvSpPr/>
          <p:nvPr/>
        </p:nvSpPr>
        <p:spPr>
          <a:xfrm>
            <a:off x="8648349" y="1468074"/>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任意多边形 126"/>
          <p:cNvSpPr/>
          <p:nvPr/>
        </p:nvSpPr>
        <p:spPr>
          <a:xfrm>
            <a:off x="8536764" y="1468074"/>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任意多边形 127"/>
          <p:cNvSpPr/>
          <p:nvPr/>
        </p:nvSpPr>
        <p:spPr>
          <a:xfrm>
            <a:off x="8425179" y="1468074"/>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任意多边形 128"/>
          <p:cNvSpPr/>
          <p:nvPr/>
        </p:nvSpPr>
        <p:spPr>
          <a:xfrm>
            <a:off x="8313594" y="1468074"/>
            <a:ext cx="185041" cy="484806"/>
          </a:xfrm>
          <a:custGeom>
            <a:avLst/>
            <a:gdLst>
              <a:gd name="connsiteX0" fmla="*/ 121201 w 185041"/>
              <a:gd name="connsiteY0" fmla="*/ 0 h 484806"/>
              <a:gd name="connsiteX1" fmla="*/ 185041 w 185041"/>
              <a:gd name="connsiteY1" fmla="*/ 0 h 484806"/>
              <a:gd name="connsiteX2" fmla="*/ 63840 w 185041"/>
              <a:gd name="connsiteY2" fmla="*/ 484806 h 484806"/>
              <a:gd name="connsiteX3" fmla="*/ 0 w 185041"/>
              <a:gd name="connsiteY3" fmla="*/ 484806 h 484806"/>
            </a:gdLst>
            <a:ahLst/>
            <a:cxnLst>
              <a:cxn ang="0">
                <a:pos x="connsiteX0" y="connsiteY0"/>
              </a:cxn>
              <a:cxn ang="0">
                <a:pos x="connsiteX1" y="connsiteY1"/>
              </a:cxn>
              <a:cxn ang="0">
                <a:pos x="connsiteX2" y="connsiteY2"/>
              </a:cxn>
              <a:cxn ang="0">
                <a:pos x="connsiteX3" y="connsiteY3"/>
              </a:cxn>
            </a:cxnLst>
            <a:rect l="l" t="t" r="r" b="b"/>
            <a:pathLst>
              <a:path w="185041" h="484806">
                <a:moveTo>
                  <a:pt x="121201" y="0"/>
                </a:moveTo>
                <a:lnTo>
                  <a:pt x="185041" y="0"/>
                </a:lnTo>
                <a:lnTo>
                  <a:pt x="63840" y="484806"/>
                </a:lnTo>
                <a:lnTo>
                  <a:pt x="0" y="4848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0" name="直接连接符 129"/>
          <p:cNvCxnSpPr/>
          <p:nvPr/>
        </p:nvCxnSpPr>
        <p:spPr>
          <a:xfrm>
            <a:off x="6355834" y="2765942"/>
            <a:ext cx="0" cy="1430337"/>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1" name="文本框 51"/>
          <p:cNvSpPr txBox="1"/>
          <p:nvPr/>
        </p:nvSpPr>
        <p:spPr>
          <a:xfrm>
            <a:off x="4929506" y="2718991"/>
            <a:ext cx="1154483" cy="1600438"/>
          </a:xfrm>
          <a:prstGeom prst="rect">
            <a:avLst/>
          </a:prstGeom>
          <a:noFill/>
        </p:spPr>
        <p:txBody>
          <a:bodyPr wrap="none" rtlCol="0">
            <a:spAutoFit/>
            <a:scene3d>
              <a:camera prst="orthographicFront"/>
              <a:lightRig rig="threePt" dir="t"/>
            </a:scene3d>
            <a:sp3d contourW="12700"/>
          </a:bodyPr>
          <a:lstStyle/>
          <a:p>
            <a:pPr algn="ctr"/>
            <a:r>
              <a:rPr lang="en-US" altLang="zh-CN" sz="3200" dirty="0" smtClean="0">
                <a:solidFill>
                  <a:schemeClr val="bg1"/>
                </a:solidFill>
                <a:latin typeface="Century Gothic" panose="020B0502020202020204" pitchFamily="34" charset="0"/>
                <a:cs typeface="经典综艺体简" panose="02010609000101010101" pitchFamily="49" charset="-122"/>
              </a:rPr>
              <a:t>PART</a:t>
            </a:r>
            <a:endParaRPr lang="en-US" altLang="zh-CN" sz="3200" dirty="0" smtClean="0">
              <a:solidFill>
                <a:schemeClr val="bg1"/>
              </a:solidFill>
              <a:latin typeface="Century Gothic" panose="020B0502020202020204" pitchFamily="34" charset="0"/>
              <a:cs typeface="经典综艺体简" panose="02010609000101010101" pitchFamily="49" charset="-122"/>
            </a:endParaRPr>
          </a:p>
          <a:p>
            <a:pPr algn="ctr"/>
            <a:r>
              <a:rPr lang="en-US" altLang="zh-CN" sz="6600" b="1" dirty="0" smtClean="0">
                <a:solidFill>
                  <a:schemeClr val="bg1"/>
                </a:solidFill>
                <a:latin typeface="Century Gothic" panose="020B0502020202020204" pitchFamily="34" charset="0"/>
                <a:cs typeface="经典综艺体简" panose="02010609000101010101" pitchFamily="49" charset="-122"/>
              </a:rPr>
              <a:t>01</a:t>
            </a:r>
            <a:endParaRPr lang="zh-CN" altLang="en-US" sz="6600" b="1" dirty="0">
              <a:solidFill>
                <a:schemeClr val="bg1"/>
              </a:solidFill>
              <a:latin typeface="Century Gothic" panose="020B0502020202020204" pitchFamily="34" charset="0"/>
              <a:cs typeface="经典综艺体简" panose="02010609000101010101" pitchFamily="49" charset="-122"/>
            </a:endParaRPr>
          </a:p>
        </p:txBody>
      </p:sp>
      <p:sp>
        <p:nvSpPr>
          <p:cNvPr id="132" name="文本框 52"/>
          <p:cNvSpPr txBox="1"/>
          <p:nvPr/>
        </p:nvSpPr>
        <p:spPr>
          <a:xfrm>
            <a:off x="6653080" y="2684809"/>
            <a:ext cx="3262432" cy="707886"/>
          </a:xfrm>
          <a:prstGeom prst="rect">
            <a:avLst/>
          </a:prstGeom>
          <a:noFill/>
        </p:spPr>
        <p:txBody>
          <a:bodyPr wrap="none" rtlCol="0">
            <a:spAutoFit/>
            <a:scene3d>
              <a:camera prst="orthographicFront"/>
              <a:lightRig rig="threePt" dir="t"/>
            </a:scene3d>
            <a:sp3d contourW="12700"/>
          </a:bodyPr>
          <a:lstStyle/>
          <a:p>
            <a:pPr lvl="0" defTabSz="914400">
              <a:defRPr/>
            </a:pPr>
            <a:r>
              <a:rPr lang="zh-CN" altLang="en-US" sz="4000" b="1" dirty="0">
                <a:solidFill>
                  <a:schemeClr val="bg1"/>
                </a:solidFill>
                <a:latin typeface="+mj-ea"/>
                <a:ea typeface="+mj-ea"/>
                <a:cs typeface="经典综艺体简" panose="02010609000101010101" pitchFamily="49" charset="-122"/>
              </a:rPr>
              <a:t>销售技巧概述</a:t>
            </a:r>
            <a:endParaRPr lang="zh-CN" altLang="en-US" sz="4000" b="1" dirty="0">
              <a:solidFill>
                <a:schemeClr val="bg1"/>
              </a:solidFill>
              <a:latin typeface="+mj-ea"/>
              <a:ea typeface="+mj-ea"/>
              <a:cs typeface="经典综艺体简" panose="02010609000101010101" pitchFamily="49" charset="-122"/>
            </a:endParaRPr>
          </a:p>
        </p:txBody>
      </p:sp>
      <p:sp>
        <p:nvSpPr>
          <p:cNvPr id="133" name="文本框 53"/>
          <p:cNvSpPr txBox="1"/>
          <p:nvPr/>
        </p:nvSpPr>
        <p:spPr>
          <a:xfrm>
            <a:off x="6653080" y="3413531"/>
            <a:ext cx="4782754" cy="867930"/>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2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chemeClr val="bg1"/>
                </a:solidFill>
                <a:effectLst/>
                <a:uLnTx/>
                <a:uFillTx/>
                <a:latin typeface="Century Gothic" panose="020B0502020202020204" pitchFamily="34" charset="0"/>
                <a:ea typeface="+mj-ea"/>
              </a:rPr>
              <a:t>The user can demonstrate on a projector or </a:t>
            </a:r>
            <a:r>
              <a:rPr kumimoji="0" lang="en-US" altLang="zh-CN" sz="1400" b="0" i="0" u="none" strike="noStrike" kern="1200" cap="none" spc="0" normalizeH="0" baseline="0" noProof="0" dirty="0" smtClean="0">
                <a:ln>
                  <a:noFill/>
                </a:ln>
                <a:solidFill>
                  <a:schemeClr val="bg1"/>
                </a:solidFill>
                <a:effectLst/>
                <a:uLnTx/>
                <a:uFillTx/>
                <a:latin typeface="Century Gothic" panose="020B0502020202020204" pitchFamily="34" charset="0"/>
                <a:ea typeface="+mj-ea"/>
              </a:rPr>
              <a:t>computer or </a:t>
            </a:r>
            <a:r>
              <a:rPr kumimoji="0" lang="en-US" altLang="zh-CN" sz="1400" b="0" i="0" u="none" strike="noStrike" kern="1200" cap="none" spc="0" normalizeH="0" baseline="0" noProof="0" dirty="0">
                <a:ln>
                  <a:noFill/>
                </a:ln>
                <a:solidFill>
                  <a:schemeClr val="bg1"/>
                </a:solidFill>
                <a:effectLst/>
                <a:uLnTx/>
                <a:uFillTx/>
                <a:latin typeface="Century Gothic" panose="020B0502020202020204" pitchFamily="34" charset="0"/>
                <a:ea typeface="+mj-ea"/>
              </a:rPr>
              <a:t>print </a:t>
            </a:r>
            <a:r>
              <a:rPr kumimoji="0" lang="en-US" altLang="zh-CN" sz="1400" b="0" i="0" u="none" strike="noStrike" kern="1200" cap="none" spc="0" normalizeH="0" baseline="0" noProof="0" dirty="0" smtClean="0">
                <a:ln>
                  <a:noFill/>
                </a:ln>
                <a:solidFill>
                  <a:schemeClr val="bg1"/>
                </a:solidFill>
                <a:effectLst/>
                <a:uLnTx/>
                <a:uFillTx/>
                <a:latin typeface="Century Gothic" panose="020B0502020202020204" pitchFamily="34" charset="0"/>
                <a:ea typeface="+mj-ea"/>
              </a:rPr>
              <a:t>the </a:t>
            </a:r>
            <a:r>
              <a:rPr kumimoji="0" lang="en-US" altLang="zh-CN" sz="1400" b="0" i="0" u="none" strike="noStrike" kern="1200" cap="none" spc="0" normalizeH="0" baseline="0" noProof="0" dirty="0">
                <a:ln>
                  <a:noFill/>
                </a:ln>
                <a:solidFill>
                  <a:schemeClr val="bg1"/>
                </a:solidFill>
                <a:effectLst/>
                <a:uLnTx/>
                <a:uFillTx/>
                <a:latin typeface="Century Gothic" panose="020B0502020202020204" pitchFamily="34" charset="0"/>
                <a:ea typeface="+mj-ea"/>
              </a:rPr>
              <a:t>it into a film to be used in a wider field</a:t>
            </a:r>
            <a:endParaRPr kumimoji="0" lang="en-US" altLang="zh-CN" sz="1400" b="0" i="0" u="none" strike="noStrike" kern="1200" cap="none" spc="0" normalizeH="0" baseline="0" noProof="0" dirty="0">
              <a:ln>
                <a:noFill/>
              </a:ln>
              <a:solidFill>
                <a:schemeClr val="bg1"/>
              </a:solidFill>
              <a:effectLst/>
              <a:uLnTx/>
              <a:uFillTx/>
              <a:latin typeface="Century Gothic" panose="020B0502020202020204" pitchFamily="34" charset="0"/>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1"/>
                                        </p:tgtEl>
                                        <p:attrNameLst>
                                          <p:attrName>style.visibility</p:attrName>
                                        </p:attrNameLst>
                                      </p:cBhvr>
                                      <p:to>
                                        <p:strVal val="visible"/>
                                      </p:to>
                                    </p:set>
                                    <p:anim calcmode="lin" valueType="num">
                                      <p:cBhvr>
                                        <p:cTn id="7" dur="500" fill="hold"/>
                                        <p:tgtEl>
                                          <p:spTgt spid="131"/>
                                        </p:tgtEl>
                                        <p:attrNameLst>
                                          <p:attrName>ppt_w</p:attrName>
                                        </p:attrNameLst>
                                      </p:cBhvr>
                                      <p:tavLst>
                                        <p:tav tm="0">
                                          <p:val>
                                            <p:fltVal val="0"/>
                                          </p:val>
                                        </p:tav>
                                        <p:tav tm="100000">
                                          <p:val>
                                            <p:strVal val="#ppt_w"/>
                                          </p:val>
                                        </p:tav>
                                      </p:tavLst>
                                    </p:anim>
                                    <p:anim calcmode="lin" valueType="num">
                                      <p:cBhvr>
                                        <p:cTn id="8" dur="500" fill="hold"/>
                                        <p:tgtEl>
                                          <p:spTgt spid="131"/>
                                        </p:tgtEl>
                                        <p:attrNameLst>
                                          <p:attrName>ppt_h</p:attrName>
                                        </p:attrNameLst>
                                      </p:cBhvr>
                                      <p:tavLst>
                                        <p:tav tm="0">
                                          <p:val>
                                            <p:fltVal val="0"/>
                                          </p:val>
                                        </p:tav>
                                        <p:tav tm="100000">
                                          <p:val>
                                            <p:strVal val="#ppt_h"/>
                                          </p:val>
                                        </p:tav>
                                      </p:tavLst>
                                    </p:anim>
                                    <p:animEffect transition="in" filter="fade">
                                      <p:cBhvr>
                                        <p:cTn id="9" dur="500"/>
                                        <p:tgtEl>
                                          <p:spTgt spid="131"/>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130"/>
                                        </p:tgtEl>
                                        <p:attrNameLst>
                                          <p:attrName>style.visibility</p:attrName>
                                        </p:attrNameLst>
                                      </p:cBhvr>
                                      <p:to>
                                        <p:strVal val="visible"/>
                                      </p:to>
                                    </p:set>
                                    <p:animEffect transition="in" filter="wipe(up)">
                                      <p:cBhvr>
                                        <p:cTn id="13" dur="500"/>
                                        <p:tgtEl>
                                          <p:spTgt spid="130"/>
                                        </p:tgtEl>
                                      </p:cBhvr>
                                    </p:animEffect>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132"/>
                                        </p:tgtEl>
                                        <p:attrNameLst>
                                          <p:attrName>style.visibility</p:attrName>
                                        </p:attrNameLst>
                                      </p:cBhvr>
                                      <p:to>
                                        <p:strVal val="visible"/>
                                      </p:to>
                                    </p:set>
                                    <p:anim calcmode="lin" valueType="num">
                                      <p:cBhvr additive="base">
                                        <p:cTn id="17" dur="500" fill="hold"/>
                                        <p:tgtEl>
                                          <p:spTgt spid="132"/>
                                        </p:tgtEl>
                                        <p:attrNameLst>
                                          <p:attrName>ppt_x</p:attrName>
                                        </p:attrNameLst>
                                      </p:cBhvr>
                                      <p:tavLst>
                                        <p:tav tm="0">
                                          <p:val>
                                            <p:strVal val="1+#ppt_w/2"/>
                                          </p:val>
                                        </p:tav>
                                        <p:tav tm="100000">
                                          <p:val>
                                            <p:strVal val="#ppt_x"/>
                                          </p:val>
                                        </p:tav>
                                      </p:tavLst>
                                    </p:anim>
                                    <p:anim calcmode="lin" valueType="num">
                                      <p:cBhvr additive="base">
                                        <p:cTn id="18" dur="500" fill="hold"/>
                                        <p:tgtEl>
                                          <p:spTgt spid="13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33"/>
                                        </p:tgtEl>
                                        <p:attrNameLst>
                                          <p:attrName>style.visibility</p:attrName>
                                        </p:attrNameLst>
                                      </p:cBhvr>
                                      <p:to>
                                        <p:strVal val="visible"/>
                                      </p:to>
                                    </p:set>
                                    <p:animEffect transition="in" filter="wipe(left)">
                                      <p:cBhvr>
                                        <p:cTn id="22" dur="5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 grpId="0"/>
      <p:bldP spid="132" grpId="0"/>
      <p:bldP spid="1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919634" y="3073588"/>
            <a:ext cx="4442135" cy="895350"/>
          </a:xfrm>
        </p:spPr>
        <p:txBody>
          <a:bodyPr/>
          <a:lstStyle/>
          <a:p>
            <a:pPr>
              <a:lnSpc>
                <a:spcPct val="130000"/>
              </a:lnSpc>
            </a:pPr>
            <a:r>
              <a:rPr lang="zh-CN" altLang="en-US" dirty="0"/>
              <a:t>公司介绍</a:t>
            </a:r>
            <a:endParaRPr lang="en-US" altLang="zh-CN" dirty="0"/>
          </a:p>
        </p:txBody>
      </p:sp>
      <p:sp>
        <p:nvSpPr>
          <p:cNvPr id="6" name="文本占位符 5"/>
          <p:cNvSpPr>
            <a:spLocks noGrp="1"/>
          </p:cNvSpPr>
          <p:nvPr>
            <p:ph type="body" idx="1"/>
          </p:nvPr>
        </p:nvSpPr>
        <p:spPr>
          <a:xfrm>
            <a:off x="920750" y="3968938"/>
            <a:ext cx="4442135" cy="1015623"/>
          </a:xfrm>
        </p:spPr>
        <p:txBody>
          <a:bodyPr/>
          <a:lstStyle/>
          <a:p>
            <a:pPr marL="171450" lvl="0" indent="-171450">
              <a:buFont typeface="Arial" panose="020B0604020202020204" pitchFamily="34" charset="0"/>
              <a:buChar char="•"/>
            </a:pPr>
            <a:r>
              <a:rPr lang="zh-CN" altLang="en-US" dirty="0"/>
              <a:t>公司介绍</a:t>
            </a:r>
            <a:endParaRPr lang="en-US" altLang="zh-CN" dirty="0"/>
          </a:p>
          <a:p>
            <a:pPr marL="171450" lvl="0" indent="-171450">
              <a:buFont typeface="Arial" panose="020B0604020202020204" pitchFamily="34" charset="0"/>
              <a:buChar char="•"/>
            </a:pPr>
            <a:r>
              <a:rPr lang="zh-CN" altLang="en-US" dirty="0"/>
              <a:t>企业文化</a:t>
            </a:r>
            <a:endParaRPr lang="en-US" altLang="zh-CN" dirty="0"/>
          </a:p>
          <a:p>
            <a:pPr marL="171450" lvl="0" indent="-171450">
              <a:buFont typeface="Arial" panose="020B0604020202020204" pitchFamily="34" charset="0"/>
              <a:buChar char="•"/>
            </a:pPr>
            <a:r>
              <a:rPr lang="zh-CN" altLang="en-US" dirty="0"/>
              <a:t>企业荣誉</a:t>
            </a:r>
            <a:endParaRPr lang="zh-CN" altLang="en-US" dirty="0"/>
          </a:p>
        </p:txBody>
      </p:sp>
      <p:sp>
        <p:nvSpPr>
          <p:cNvPr id="9" name="文本框 8"/>
          <p:cNvSpPr txBox="1"/>
          <p:nvPr/>
        </p:nvSpPr>
        <p:spPr>
          <a:xfrm>
            <a:off x="1073150" y="2466875"/>
            <a:ext cx="997023" cy="866874"/>
          </a:xfrm>
          <a:prstGeom prst="rect">
            <a:avLst/>
          </a:prstGeom>
          <a:noFill/>
          <a:ln w="117475">
            <a:noFill/>
          </a:ln>
        </p:spPr>
        <p:txBody>
          <a:bodyPr wrap="none" rtlCol="0">
            <a:prstTxWarp prst="textPlain">
              <a:avLst/>
            </a:prstTxWarp>
            <a:spAutoFit/>
          </a:bodyPr>
          <a:lstStyle/>
          <a:p>
            <a:r>
              <a:rPr lang="en-US" altLang="zh-CN" spc="100" dirty="0">
                <a:solidFill>
                  <a:schemeClr val="bg1"/>
                </a:solidFill>
                <a:latin typeface="Impact" panose="020B0806030902050204" pitchFamily="34" charset="0"/>
                <a:cs typeface="Arial" panose="020B0604020202020204" pitchFamily="34" charset="0"/>
              </a:rPr>
              <a:t>/01</a:t>
            </a:r>
            <a:endParaRPr lang="zh-CN" altLang="en-US" spc="100" dirty="0">
              <a:solidFill>
                <a:schemeClr val="bg1"/>
              </a:solidFill>
              <a:latin typeface="Impact" panose="020B0806030902050204" pitchFamily="34" charset="0"/>
              <a:cs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等腰三角形 21"/>
          <p:cNvSpPr/>
          <p:nvPr/>
        </p:nvSpPr>
        <p:spPr bwMode="auto">
          <a:xfrm rot="16200000" flipH="1">
            <a:off x="5737593" y="2297703"/>
            <a:ext cx="2292156" cy="2344859"/>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1D5BB3">
              <a:alpha val="50196"/>
            </a:srgbClr>
          </a:solidFill>
          <a:ln w="9525" cap="rnd">
            <a:solidFill>
              <a:srgbClr val="E6E6E6"/>
            </a:solidFill>
            <a:prstDash val="solid"/>
            <a:round/>
          </a:ln>
        </p:spPr>
        <p:txBody>
          <a:bodyPr vert="eaVert" anchor="ctr"/>
          <a:lstStyle/>
          <a:p>
            <a:pPr>
              <a:defRPr/>
            </a:pPr>
            <a:endParaRPr lang="zh-CN" altLang="en-US" sz="1050" kern="0">
              <a:solidFill>
                <a:sysClr val="window" lastClr="FFFFFF"/>
              </a:solidFill>
              <a:latin typeface="微软雅黑" panose="020B0503020204020204" charset="-122"/>
            </a:endParaRPr>
          </a:p>
        </p:txBody>
      </p:sp>
      <p:sp>
        <p:nvSpPr>
          <p:cNvPr id="67" name="等腰三角形 21"/>
          <p:cNvSpPr/>
          <p:nvPr/>
        </p:nvSpPr>
        <p:spPr bwMode="auto">
          <a:xfrm rot="5400000">
            <a:off x="3467041" y="2297703"/>
            <a:ext cx="2292156" cy="2344859"/>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1" fmla="*/ 0 w 3017066"/>
              <a:gd name="connsiteY0-2" fmla="*/ 3083644 h 3096344"/>
              <a:gd name="connsiteX1-3" fmla="*/ 1356139 w 3017066"/>
              <a:gd name="connsiteY1-4" fmla="*/ 0 h 3096344"/>
              <a:gd name="connsiteX2-5" fmla="*/ 3017066 w 3017066"/>
              <a:gd name="connsiteY2-6" fmla="*/ 3096344 h 3096344"/>
              <a:gd name="connsiteX3-7" fmla="*/ 0 w 3017066"/>
              <a:gd name="connsiteY3-8" fmla="*/ 3083644 h 3096344"/>
              <a:gd name="connsiteX0-9" fmla="*/ 0 w 3017066"/>
              <a:gd name="connsiteY0-10" fmla="*/ 3083644 h 3096344"/>
              <a:gd name="connsiteX1-11" fmla="*/ 181393 w 3017066"/>
              <a:gd name="connsiteY1-12" fmla="*/ 2273423 h 3096344"/>
              <a:gd name="connsiteX2-13" fmla="*/ 1356139 w 3017066"/>
              <a:gd name="connsiteY2-14" fmla="*/ 0 h 3096344"/>
              <a:gd name="connsiteX3-15" fmla="*/ 3017066 w 3017066"/>
              <a:gd name="connsiteY3-16" fmla="*/ 3096344 h 3096344"/>
              <a:gd name="connsiteX4" fmla="*/ 0 w 3017066"/>
              <a:gd name="connsiteY4" fmla="*/ 3083644 h 3096344"/>
              <a:gd name="connsiteX0-17" fmla="*/ 0 w 3017066"/>
              <a:gd name="connsiteY0-18" fmla="*/ 3083644 h 3096344"/>
              <a:gd name="connsiteX1-19" fmla="*/ 181393 w 3017066"/>
              <a:gd name="connsiteY1-20" fmla="*/ 2222623 h 3096344"/>
              <a:gd name="connsiteX2-21" fmla="*/ 1356139 w 3017066"/>
              <a:gd name="connsiteY2-22" fmla="*/ 0 h 3096344"/>
              <a:gd name="connsiteX3-23" fmla="*/ 3017066 w 3017066"/>
              <a:gd name="connsiteY3-24" fmla="*/ 3096344 h 3096344"/>
              <a:gd name="connsiteX4-25" fmla="*/ 0 w 3017066"/>
              <a:gd name="connsiteY4-26" fmla="*/ 3083644 h 3096344"/>
              <a:gd name="connsiteX0-27" fmla="*/ 0 w 3017066"/>
              <a:gd name="connsiteY0-28" fmla="*/ 3083644 h 3096344"/>
              <a:gd name="connsiteX1-29" fmla="*/ 105193 w 3017066"/>
              <a:gd name="connsiteY1-30" fmla="*/ 2425823 h 3096344"/>
              <a:gd name="connsiteX2-31" fmla="*/ 1356139 w 3017066"/>
              <a:gd name="connsiteY2-32" fmla="*/ 0 h 3096344"/>
              <a:gd name="connsiteX3-33" fmla="*/ 3017066 w 3017066"/>
              <a:gd name="connsiteY3-34" fmla="*/ 3096344 h 3096344"/>
              <a:gd name="connsiteX4-35" fmla="*/ 0 w 3017066"/>
              <a:gd name="connsiteY4-36" fmla="*/ 3083644 h 3096344"/>
              <a:gd name="connsiteX0-37" fmla="*/ 0 w 3017066"/>
              <a:gd name="connsiteY0-38" fmla="*/ 2601044 h 2613744"/>
              <a:gd name="connsiteX1-39" fmla="*/ 105193 w 3017066"/>
              <a:gd name="connsiteY1-40" fmla="*/ 1943223 h 2613744"/>
              <a:gd name="connsiteX2-41" fmla="*/ 1368839 w 3017066"/>
              <a:gd name="connsiteY2-42" fmla="*/ 0 h 2613744"/>
              <a:gd name="connsiteX3-43" fmla="*/ 3017066 w 3017066"/>
              <a:gd name="connsiteY3-44" fmla="*/ 2613744 h 2613744"/>
              <a:gd name="connsiteX4-45" fmla="*/ 0 w 3017066"/>
              <a:gd name="connsiteY4-46" fmla="*/ 2601044 h 2613744"/>
              <a:gd name="connsiteX0-47" fmla="*/ 537730 w 2919796"/>
              <a:gd name="connsiteY0-48" fmla="*/ 2702644 h 2702644"/>
              <a:gd name="connsiteX1-49" fmla="*/ 7923 w 2919796"/>
              <a:gd name="connsiteY1-50" fmla="*/ 1943223 h 2702644"/>
              <a:gd name="connsiteX2-51" fmla="*/ 1271569 w 2919796"/>
              <a:gd name="connsiteY2-52" fmla="*/ 0 h 2702644"/>
              <a:gd name="connsiteX3-53" fmla="*/ 2919796 w 2919796"/>
              <a:gd name="connsiteY3-54" fmla="*/ 2613744 h 2702644"/>
              <a:gd name="connsiteX4-55" fmla="*/ 537730 w 2919796"/>
              <a:gd name="connsiteY4-56" fmla="*/ 2702644 h 2702644"/>
              <a:gd name="connsiteX0-57" fmla="*/ 552634 w 2934700"/>
              <a:gd name="connsiteY0-58" fmla="*/ 2702644 h 2702644"/>
              <a:gd name="connsiteX1-59" fmla="*/ 22827 w 2934700"/>
              <a:gd name="connsiteY1-60" fmla="*/ 1943223 h 2702644"/>
              <a:gd name="connsiteX2-61" fmla="*/ 1286473 w 2934700"/>
              <a:gd name="connsiteY2-62" fmla="*/ 0 h 2702644"/>
              <a:gd name="connsiteX3-63" fmla="*/ 2934700 w 2934700"/>
              <a:gd name="connsiteY3-64" fmla="*/ 2613744 h 2702644"/>
              <a:gd name="connsiteX4-65" fmla="*/ 552634 w 2934700"/>
              <a:gd name="connsiteY4-66" fmla="*/ 2702644 h 2702644"/>
              <a:gd name="connsiteX0-67" fmla="*/ 529807 w 2911873"/>
              <a:gd name="connsiteY0-68" fmla="*/ 2702644 h 2702644"/>
              <a:gd name="connsiteX1-69" fmla="*/ 0 w 2911873"/>
              <a:gd name="connsiteY1-70" fmla="*/ 1943223 h 2702644"/>
              <a:gd name="connsiteX2-71" fmla="*/ 1263646 w 2911873"/>
              <a:gd name="connsiteY2-72" fmla="*/ 0 h 2702644"/>
              <a:gd name="connsiteX3-73" fmla="*/ 2911873 w 2911873"/>
              <a:gd name="connsiteY3-74" fmla="*/ 2613744 h 2702644"/>
              <a:gd name="connsiteX4-75" fmla="*/ 529807 w 2911873"/>
              <a:gd name="connsiteY4-76" fmla="*/ 2702644 h 2702644"/>
              <a:gd name="connsiteX0-77" fmla="*/ 529807 w 2911873"/>
              <a:gd name="connsiteY0-78" fmla="*/ 2702644 h 2702644"/>
              <a:gd name="connsiteX1-79" fmla="*/ 0 w 2911873"/>
              <a:gd name="connsiteY1-80" fmla="*/ 1943223 h 2702644"/>
              <a:gd name="connsiteX2-81" fmla="*/ 1263646 w 2911873"/>
              <a:gd name="connsiteY2-82" fmla="*/ 0 h 2702644"/>
              <a:gd name="connsiteX3-83" fmla="*/ 2911873 w 2911873"/>
              <a:gd name="connsiteY3-84" fmla="*/ 2613744 h 2702644"/>
              <a:gd name="connsiteX4-85" fmla="*/ 529807 w 2911873"/>
              <a:gd name="connsiteY4-86" fmla="*/ 2702644 h 2702644"/>
              <a:gd name="connsiteX0-87" fmla="*/ 529807 w 2911873"/>
              <a:gd name="connsiteY0-88" fmla="*/ 2702644 h 2844923"/>
              <a:gd name="connsiteX1-89" fmla="*/ 0 w 2911873"/>
              <a:gd name="connsiteY1-90" fmla="*/ 1943223 h 2844923"/>
              <a:gd name="connsiteX2-91" fmla="*/ 1263646 w 2911873"/>
              <a:gd name="connsiteY2-92" fmla="*/ 0 h 2844923"/>
              <a:gd name="connsiteX3-93" fmla="*/ 2911873 w 2911873"/>
              <a:gd name="connsiteY3-94" fmla="*/ 2613744 h 2844923"/>
              <a:gd name="connsiteX4-95" fmla="*/ 1241478 w 2911873"/>
              <a:gd name="connsiteY4-96" fmla="*/ 2844923 h 2844923"/>
              <a:gd name="connsiteX5" fmla="*/ 529807 w 2911873"/>
              <a:gd name="connsiteY5" fmla="*/ 2702644 h 2844923"/>
              <a:gd name="connsiteX0-97" fmla="*/ 529807 w 2619773"/>
              <a:gd name="connsiteY0-98" fmla="*/ 2702644 h 2844923"/>
              <a:gd name="connsiteX1-99" fmla="*/ 0 w 2619773"/>
              <a:gd name="connsiteY1-100" fmla="*/ 1943223 h 2844923"/>
              <a:gd name="connsiteX2-101" fmla="*/ 1263646 w 2619773"/>
              <a:gd name="connsiteY2-102" fmla="*/ 0 h 2844923"/>
              <a:gd name="connsiteX3-103" fmla="*/ 2619773 w 2619773"/>
              <a:gd name="connsiteY3-104" fmla="*/ 2143844 h 2844923"/>
              <a:gd name="connsiteX4-105" fmla="*/ 1241478 w 2619773"/>
              <a:gd name="connsiteY4-106" fmla="*/ 2844923 h 2844923"/>
              <a:gd name="connsiteX5-107" fmla="*/ 529807 w 2619773"/>
              <a:gd name="connsiteY5-108" fmla="*/ 2702644 h 2844923"/>
              <a:gd name="connsiteX0-109" fmla="*/ 529807 w 2619773"/>
              <a:gd name="connsiteY0-110" fmla="*/ 2702644 h 2959223"/>
              <a:gd name="connsiteX1-111" fmla="*/ 0 w 2619773"/>
              <a:gd name="connsiteY1-112" fmla="*/ 1943223 h 2959223"/>
              <a:gd name="connsiteX2-113" fmla="*/ 1263646 w 2619773"/>
              <a:gd name="connsiteY2-114" fmla="*/ 0 h 2959223"/>
              <a:gd name="connsiteX3-115" fmla="*/ 2619773 w 2619773"/>
              <a:gd name="connsiteY3-116" fmla="*/ 2143844 h 2959223"/>
              <a:gd name="connsiteX4-117" fmla="*/ 1216078 w 2619773"/>
              <a:gd name="connsiteY4-118" fmla="*/ 2959223 h 2959223"/>
              <a:gd name="connsiteX5-119" fmla="*/ 529807 w 2619773"/>
              <a:gd name="connsiteY5-120" fmla="*/ 2702644 h 2959223"/>
              <a:gd name="connsiteX0-121" fmla="*/ 529807 w 2619773"/>
              <a:gd name="connsiteY0-122" fmla="*/ 2702644 h 2959223"/>
              <a:gd name="connsiteX1-123" fmla="*/ 0 w 2619773"/>
              <a:gd name="connsiteY1-124" fmla="*/ 1943223 h 2959223"/>
              <a:gd name="connsiteX2-125" fmla="*/ 1263646 w 2619773"/>
              <a:gd name="connsiteY2-126" fmla="*/ 0 h 2959223"/>
              <a:gd name="connsiteX3-127" fmla="*/ 2619773 w 2619773"/>
              <a:gd name="connsiteY3-128" fmla="*/ 2143844 h 2959223"/>
              <a:gd name="connsiteX4-129" fmla="*/ 1216078 w 2619773"/>
              <a:gd name="connsiteY4-130" fmla="*/ 2959223 h 2959223"/>
              <a:gd name="connsiteX5-131" fmla="*/ 529807 w 2619773"/>
              <a:gd name="connsiteY5-132" fmla="*/ 2702644 h 2959223"/>
              <a:gd name="connsiteX0-133" fmla="*/ 529807 w 2619773"/>
              <a:gd name="connsiteY0-134" fmla="*/ 2702644 h 2959223"/>
              <a:gd name="connsiteX1-135" fmla="*/ 0 w 2619773"/>
              <a:gd name="connsiteY1-136" fmla="*/ 1943223 h 2959223"/>
              <a:gd name="connsiteX2-137" fmla="*/ 1263646 w 2619773"/>
              <a:gd name="connsiteY2-138" fmla="*/ 0 h 2959223"/>
              <a:gd name="connsiteX3-139" fmla="*/ 2619773 w 2619773"/>
              <a:gd name="connsiteY3-140" fmla="*/ 2143844 h 2959223"/>
              <a:gd name="connsiteX4-141" fmla="*/ 1216078 w 2619773"/>
              <a:gd name="connsiteY4-142" fmla="*/ 2959223 h 2959223"/>
              <a:gd name="connsiteX5-143" fmla="*/ 529807 w 2619773"/>
              <a:gd name="connsiteY5-144" fmla="*/ 2702644 h 2959223"/>
              <a:gd name="connsiteX0-145" fmla="*/ 529807 w 2708673"/>
              <a:gd name="connsiteY0-146" fmla="*/ 2702644 h 2959223"/>
              <a:gd name="connsiteX1-147" fmla="*/ 0 w 2708673"/>
              <a:gd name="connsiteY1-148" fmla="*/ 1943223 h 2959223"/>
              <a:gd name="connsiteX2-149" fmla="*/ 1263646 w 2708673"/>
              <a:gd name="connsiteY2-150" fmla="*/ 0 h 2959223"/>
              <a:gd name="connsiteX3-151" fmla="*/ 2708673 w 2708673"/>
              <a:gd name="connsiteY3-152" fmla="*/ 2258144 h 2959223"/>
              <a:gd name="connsiteX4-153" fmla="*/ 1216078 w 2708673"/>
              <a:gd name="connsiteY4-154" fmla="*/ 2959223 h 2959223"/>
              <a:gd name="connsiteX5-155" fmla="*/ 529807 w 2708673"/>
              <a:gd name="connsiteY5-156" fmla="*/ 2702644 h 2959223"/>
              <a:gd name="connsiteX0-157" fmla="*/ 529807 w 2708673"/>
              <a:gd name="connsiteY0-158" fmla="*/ 2702644 h 3035423"/>
              <a:gd name="connsiteX1-159" fmla="*/ 0 w 2708673"/>
              <a:gd name="connsiteY1-160" fmla="*/ 1943223 h 3035423"/>
              <a:gd name="connsiteX2-161" fmla="*/ 1263646 w 2708673"/>
              <a:gd name="connsiteY2-162" fmla="*/ 0 h 3035423"/>
              <a:gd name="connsiteX3-163" fmla="*/ 2708673 w 2708673"/>
              <a:gd name="connsiteY3-164" fmla="*/ 2258144 h 3035423"/>
              <a:gd name="connsiteX4-165" fmla="*/ 1216078 w 2708673"/>
              <a:gd name="connsiteY4-166" fmla="*/ 3035423 h 3035423"/>
              <a:gd name="connsiteX5-167" fmla="*/ 529807 w 2708673"/>
              <a:gd name="connsiteY5-168" fmla="*/ 2702644 h 3035423"/>
              <a:gd name="connsiteX0-169" fmla="*/ 631407 w 2810273"/>
              <a:gd name="connsiteY0-170" fmla="*/ 2702644 h 3035423"/>
              <a:gd name="connsiteX1-171" fmla="*/ 0 w 2810273"/>
              <a:gd name="connsiteY1-172" fmla="*/ 1994023 h 3035423"/>
              <a:gd name="connsiteX2-173" fmla="*/ 1365246 w 2810273"/>
              <a:gd name="connsiteY2-174" fmla="*/ 0 h 3035423"/>
              <a:gd name="connsiteX3-175" fmla="*/ 2810273 w 2810273"/>
              <a:gd name="connsiteY3-176" fmla="*/ 2258144 h 3035423"/>
              <a:gd name="connsiteX4-177" fmla="*/ 1317678 w 2810273"/>
              <a:gd name="connsiteY4-178" fmla="*/ 3035423 h 3035423"/>
              <a:gd name="connsiteX5-179" fmla="*/ 631407 w 2810273"/>
              <a:gd name="connsiteY5-180" fmla="*/ 2702644 h 3035423"/>
              <a:gd name="connsiteX0-181" fmla="*/ 631407 w 2899173"/>
              <a:gd name="connsiteY0-182" fmla="*/ 2702644 h 3035423"/>
              <a:gd name="connsiteX1-183" fmla="*/ 0 w 2899173"/>
              <a:gd name="connsiteY1-184" fmla="*/ 1994023 h 3035423"/>
              <a:gd name="connsiteX2-185" fmla="*/ 1365246 w 2899173"/>
              <a:gd name="connsiteY2-186" fmla="*/ 0 h 3035423"/>
              <a:gd name="connsiteX3-187" fmla="*/ 2899173 w 2899173"/>
              <a:gd name="connsiteY3-188" fmla="*/ 2461344 h 3035423"/>
              <a:gd name="connsiteX4-189" fmla="*/ 1317678 w 2899173"/>
              <a:gd name="connsiteY4-190" fmla="*/ 3035423 h 3035423"/>
              <a:gd name="connsiteX5-191" fmla="*/ 631407 w 2899173"/>
              <a:gd name="connsiteY5-192" fmla="*/ 2702644 h 3035423"/>
              <a:gd name="connsiteX0-193" fmla="*/ 631407 w 2899173"/>
              <a:gd name="connsiteY0-194" fmla="*/ 2702644 h 3035423"/>
              <a:gd name="connsiteX1-195" fmla="*/ 0 w 2899173"/>
              <a:gd name="connsiteY1-196" fmla="*/ 1994023 h 3035423"/>
              <a:gd name="connsiteX2-197" fmla="*/ 1365246 w 2899173"/>
              <a:gd name="connsiteY2-198" fmla="*/ 0 h 3035423"/>
              <a:gd name="connsiteX3-199" fmla="*/ 2899173 w 2899173"/>
              <a:gd name="connsiteY3-200" fmla="*/ 2461344 h 3035423"/>
              <a:gd name="connsiteX4-201" fmla="*/ 1317678 w 2899173"/>
              <a:gd name="connsiteY4-202" fmla="*/ 3035423 h 3035423"/>
              <a:gd name="connsiteX5-203" fmla="*/ 631407 w 2899173"/>
              <a:gd name="connsiteY5-204" fmla="*/ 2702644 h 3035423"/>
              <a:gd name="connsiteX0-205" fmla="*/ 631407 w 2899173"/>
              <a:gd name="connsiteY0-206" fmla="*/ 2702644 h 3086223"/>
              <a:gd name="connsiteX1-207" fmla="*/ 0 w 2899173"/>
              <a:gd name="connsiteY1-208" fmla="*/ 1994023 h 3086223"/>
              <a:gd name="connsiteX2-209" fmla="*/ 1365246 w 2899173"/>
              <a:gd name="connsiteY2-210" fmla="*/ 0 h 3086223"/>
              <a:gd name="connsiteX3-211" fmla="*/ 2899173 w 2899173"/>
              <a:gd name="connsiteY3-212" fmla="*/ 2461344 h 3086223"/>
              <a:gd name="connsiteX4-213" fmla="*/ 1330378 w 2899173"/>
              <a:gd name="connsiteY4-214" fmla="*/ 3086223 h 3086223"/>
              <a:gd name="connsiteX5-215" fmla="*/ 631407 w 2899173"/>
              <a:gd name="connsiteY5-216" fmla="*/ 2702644 h 3086223"/>
              <a:gd name="connsiteX0-217" fmla="*/ 631407 w 2899173"/>
              <a:gd name="connsiteY0-218" fmla="*/ 2702644 h 3060823"/>
              <a:gd name="connsiteX1-219" fmla="*/ 0 w 2899173"/>
              <a:gd name="connsiteY1-220" fmla="*/ 1994023 h 3060823"/>
              <a:gd name="connsiteX2-221" fmla="*/ 1365246 w 2899173"/>
              <a:gd name="connsiteY2-222" fmla="*/ 0 h 3060823"/>
              <a:gd name="connsiteX3-223" fmla="*/ 2899173 w 2899173"/>
              <a:gd name="connsiteY3-224" fmla="*/ 2461344 h 3060823"/>
              <a:gd name="connsiteX4-225" fmla="*/ 1508178 w 2899173"/>
              <a:gd name="connsiteY4-226" fmla="*/ 3060823 h 3060823"/>
              <a:gd name="connsiteX5-227" fmla="*/ 631407 w 2899173"/>
              <a:gd name="connsiteY5-228" fmla="*/ 2702644 h 3060823"/>
              <a:gd name="connsiteX0-229" fmla="*/ 631407 w 2899173"/>
              <a:gd name="connsiteY0-230" fmla="*/ 2702644 h 3060823"/>
              <a:gd name="connsiteX1-231" fmla="*/ 0 w 2899173"/>
              <a:gd name="connsiteY1-232" fmla="*/ 1994023 h 3060823"/>
              <a:gd name="connsiteX2-233" fmla="*/ 1365246 w 2899173"/>
              <a:gd name="connsiteY2-234" fmla="*/ 0 h 3060823"/>
              <a:gd name="connsiteX3-235" fmla="*/ 2899173 w 2899173"/>
              <a:gd name="connsiteY3-236" fmla="*/ 2461344 h 3060823"/>
              <a:gd name="connsiteX4-237" fmla="*/ 1508178 w 2899173"/>
              <a:gd name="connsiteY4-238" fmla="*/ 3060823 h 3060823"/>
              <a:gd name="connsiteX5-239" fmla="*/ 631407 w 2899173"/>
              <a:gd name="connsiteY5-240" fmla="*/ 2702644 h 3060823"/>
              <a:gd name="connsiteX0-241" fmla="*/ 631407 w 2899173"/>
              <a:gd name="connsiteY0-242" fmla="*/ 2702644 h 3060823"/>
              <a:gd name="connsiteX1-243" fmla="*/ 0 w 2899173"/>
              <a:gd name="connsiteY1-244" fmla="*/ 1994023 h 3060823"/>
              <a:gd name="connsiteX2-245" fmla="*/ 1365246 w 2899173"/>
              <a:gd name="connsiteY2-246" fmla="*/ 0 h 3060823"/>
              <a:gd name="connsiteX3-247" fmla="*/ 2899173 w 2899173"/>
              <a:gd name="connsiteY3-248" fmla="*/ 2461344 h 3060823"/>
              <a:gd name="connsiteX4-249" fmla="*/ 1508178 w 2899173"/>
              <a:gd name="connsiteY4-250" fmla="*/ 3060823 h 3060823"/>
              <a:gd name="connsiteX5-251" fmla="*/ 631407 w 2899173"/>
              <a:gd name="connsiteY5-252" fmla="*/ 2702644 h 3060823"/>
              <a:gd name="connsiteX0-253" fmla="*/ 663159 w 2930925"/>
              <a:gd name="connsiteY0-254" fmla="*/ 2702644 h 3060823"/>
              <a:gd name="connsiteX1-255" fmla="*/ 0 w 2930925"/>
              <a:gd name="connsiteY1-256" fmla="*/ 2032204 h 3060823"/>
              <a:gd name="connsiteX2-257" fmla="*/ 1396998 w 2930925"/>
              <a:gd name="connsiteY2-258" fmla="*/ 0 h 3060823"/>
              <a:gd name="connsiteX3-259" fmla="*/ 2930925 w 2930925"/>
              <a:gd name="connsiteY3-260" fmla="*/ 2461344 h 3060823"/>
              <a:gd name="connsiteX4-261" fmla="*/ 1539930 w 2930925"/>
              <a:gd name="connsiteY4-262" fmla="*/ 3060823 h 3060823"/>
              <a:gd name="connsiteX5-263" fmla="*/ 663159 w 2930925"/>
              <a:gd name="connsiteY5-264" fmla="*/ 2702644 h 3060823"/>
              <a:gd name="connsiteX0-265" fmla="*/ 663159 w 2930925"/>
              <a:gd name="connsiteY0-266" fmla="*/ 2702644 h 3060823"/>
              <a:gd name="connsiteX1-267" fmla="*/ 0 w 2930925"/>
              <a:gd name="connsiteY1-268" fmla="*/ 2032204 h 3060823"/>
              <a:gd name="connsiteX2-269" fmla="*/ 1396998 w 2930925"/>
              <a:gd name="connsiteY2-270" fmla="*/ 0 h 3060823"/>
              <a:gd name="connsiteX3-271" fmla="*/ 2930925 w 2930925"/>
              <a:gd name="connsiteY3-272" fmla="*/ 2461344 h 3060823"/>
              <a:gd name="connsiteX4-273" fmla="*/ 1539930 w 2930925"/>
              <a:gd name="connsiteY4-274" fmla="*/ 3060823 h 3060823"/>
              <a:gd name="connsiteX5-275" fmla="*/ 663159 w 2930925"/>
              <a:gd name="connsiteY5-276" fmla="*/ 2702644 h 3060823"/>
              <a:gd name="connsiteX0-277" fmla="*/ 663159 w 2930925"/>
              <a:gd name="connsiteY0-278" fmla="*/ 2702644 h 3060823"/>
              <a:gd name="connsiteX1-279" fmla="*/ 0 w 2930925"/>
              <a:gd name="connsiteY1-280" fmla="*/ 2032204 h 3060823"/>
              <a:gd name="connsiteX2-281" fmla="*/ 1396998 w 2930925"/>
              <a:gd name="connsiteY2-282" fmla="*/ 0 h 3060823"/>
              <a:gd name="connsiteX3-283" fmla="*/ 2930925 w 2930925"/>
              <a:gd name="connsiteY3-284" fmla="*/ 2461344 h 3060823"/>
              <a:gd name="connsiteX4-285" fmla="*/ 1539930 w 2930925"/>
              <a:gd name="connsiteY4-286" fmla="*/ 3060823 h 3060823"/>
              <a:gd name="connsiteX5-287" fmla="*/ 663159 w 2930925"/>
              <a:gd name="connsiteY5-288" fmla="*/ 2702644 h 3060823"/>
              <a:gd name="connsiteX0-289" fmla="*/ 663159 w 2930925"/>
              <a:gd name="connsiteY0-290" fmla="*/ 2702644 h 3060823"/>
              <a:gd name="connsiteX1-291" fmla="*/ 0 w 2930925"/>
              <a:gd name="connsiteY1-292" fmla="*/ 2032204 h 3060823"/>
              <a:gd name="connsiteX2-293" fmla="*/ 1396998 w 2930925"/>
              <a:gd name="connsiteY2-294" fmla="*/ 0 h 3060823"/>
              <a:gd name="connsiteX3-295" fmla="*/ 2930925 w 2930925"/>
              <a:gd name="connsiteY3-296" fmla="*/ 2461344 h 3060823"/>
              <a:gd name="connsiteX4-297" fmla="*/ 1539930 w 2930925"/>
              <a:gd name="connsiteY4-298" fmla="*/ 3060823 h 3060823"/>
              <a:gd name="connsiteX5-299" fmla="*/ 663159 w 2930925"/>
              <a:gd name="connsiteY5-300" fmla="*/ 2702644 h 3060823"/>
              <a:gd name="connsiteX0-301" fmla="*/ 663159 w 2930925"/>
              <a:gd name="connsiteY0-302" fmla="*/ 2702644 h 2908539"/>
              <a:gd name="connsiteX1-303" fmla="*/ 0 w 2930925"/>
              <a:gd name="connsiteY1-304" fmla="*/ 2032204 h 2908539"/>
              <a:gd name="connsiteX2-305" fmla="*/ 1396998 w 2930925"/>
              <a:gd name="connsiteY2-306" fmla="*/ 0 h 2908539"/>
              <a:gd name="connsiteX3-307" fmla="*/ 2930925 w 2930925"/>
              <a:gd name="connsiteY3-308" fmla="*/ 2461344 h 2908539"/>
              <a:gd name="connsiteX4-309" fmla="*/ 1559196 w 2930925"/>
              <a:gd name="connsiteY4-310" fmla="*/ 2908539 h 2908539"/>
              <a:gd name="connsiteX5-311" fmla="*/ 663159 w 2930925"/>
              <a:gd name="connsiteY5-312" fmla="*/ 2702644 h 2908539"/>
              <a:gd name="connsiteX0-313" fmla="*/ 663159 w 2930925"/>
              <a:gd name="connsiteY0-314" fmla="*/ 2702644 h 2959458"/>
              <a:gd name="connsiteX1-315" fmla="*/ 0 w 2930925"/>
              <a:gd name="connsiteY1-316" fmla="*/ 2032204 h 2959458"/>
              <a:gd name="connsiteX2-317" fmla="*/ 1396998 w 2930925"/>
              <a:gd name="connsiteY2-318" fmla="*/ 0 h 2959458"/>
              <a:gd name="connsiteX3-319" fmla="*/ 2930925 w 2930925"/>
              <a:gd name="connsiteY3-320" fmla="*/ 2461344 h 2959458"/>
              <a:gd name="connsiteX4-321" fmla="*/ 1559412 w 2930925"/>
              <a:gd name="connsiteY4-322" fmla="*/ 2959458 h 2959458"/>
              <a:gd name="connsiteX5-323" fmla="*/ 663159 w 2930925"/>
              <a:gd name="connsiteY5-324" fmla="*/ 2702644 h 2959458"/>
              <a:gd name="connsiteX0-325" fmla="*/ 663159 w 2930925"/>
              <a:gd name="connsiteY0-326" fmla="*/ 2702644 h 2959458"/>
              <a:gd name="connsiteX1-327" fmla="*/ 0 w 2930925"/>
              <a:gd name="connsiteY1-328" fmla="*/ 2032204 h 2959458"/>
              <a:gd name="connsiteX2-329" fmla="*/ 1396998 w 2930925"/>
              <a:gd name="connsiteY2-330" fmla="*/ 0 h 2959458"/>
              <a:gd name="connsiteX3-331" fmla="*/ 2930925 w 2930925"/>
              <a:gd name="connsiteY3-332" fmla="*/ 2461344 h 2959458"/>
              <a:gd name="connsiteX4-333" fmla="*/ 1559412 w 2930925"/>
              <a:gd name="connsiteY4-334" fmla="*/ 2959458 h 2959458"/>
              <a:gd name="connsiteX5-335" fmla="*/ 663159 w 2930925"/>
              <a:gd name="connsiteY5-336" fmla="*/ 2702644 h 2959458"/>
              <a:gd name="connsiteX0-337" fmla="*/ 663159 w 2893222"/>
              <a:gd name="connsiteY0-338" fmla="*/ 2702644 h 2959458"/>
              <a:gd name="connsiteX1-339" fmla="*/ 0 w 2893222"/>
              <a:gd name="connsiteY1-340" fmla="*/ 2032204 h 2959458"/>
              <a:gd name="connsiteX2-341" fmla="*/ 1396998 w 2893222"/>
              <a:gd name="connsiteY2-342" fmla="*/ 0 h 2959458"/>
              <a:gd name="connsiteX3-343" fmla="*/ 2893222 w 2893222"/>
              <a:gd name="connsiteY3-344" fmla="*/ 2404291 h 2959458"/>
              <a:gd name="connsiteX4-345" fmla="*/ 1559412 w 2893222"/>
              <a:gd name="connsiteY4-346" fmla="*/ 2959458 h 2959458"/>
              <a:gd name="connsiteX5-347" fmla="*/ 663159 w 2893222"/>
              <a:gd name="connsiteY5-348" fmla="*/ 2702644 h 2959458"/>
              <a:gd name="connsiteX0-349" fmla="*/ 663159 w 2893222"/>
              <a:gd name="connsiteY0-350" fmla="*/ 2702644 h 2959458"/>
              <a:gd name="connsiteX1-351" fmla="*/ 0 w 2893222"/>
              <a:gd name="connsiteY1-352" fmla="*/ 2032204 h 2959458"/>
              <a:gd name="connsiteX2-353" fmla="*/ 1396998 w 2893222"/>
              <a:gd name="connsiteY2-354" fmla="*/ 0 h 2959458"/>
              <a:gd name="connsiteX3-355" fmla="*/ 2893222 w 2893222"/>
              <a:gd name="connsiteY3-356" fmla="*/ 2404291 h 2959458"/>
              <a:gd name="connsiteX4-357" fmla="*/ 1559412 w 2893222"/>
              <a:gd name="connsiteY4-358" fmla="*/ 2959458 h 2959458"/>
              <a:gd name="connsiteX5-359" fmla="*/ 663159 w 2893222"/>
              <a:gd name="connsiteY5-360" fmla="*/ 2702644 h 2959458"/>
              <a:gd name="connsiteX0-361" fmla="*/ 663159 w 2893222"/>
              <a:gd name="connsiteY0-362" fmla="*/ 2702644 h 2959458"/>
              <a:gd name="connsiteX1-363" fmla="*/ 0 w 2893222"/>
              <a:gd name="connsiteY1-364" fmla="*/ 2032204 h 2959458"/>
              <a:gd name="connsiteX2-365" fmla="*/ 1396998 w 2893222"/>
              <a:gd name="connsiteY2-366" fmla="*/ 0 h 2959458"/>
              <a:gd name="connsiteX3-367" fmla="*/ 2893222 w 2893222"/>
              <a:gd name="connsiteY3-368" fmla="*/ 2404291 h 2959458"/>
              <a:gd name="connsiteX4-369" fmla="*/ 1559412 w 2893222"/>
              <a:gd name="connsiteY4-370" fmla="*/ 2959458 h 2959458"/>
              <a:gd name="connsiteX5-371" fmla="*/ 663159 w 2893222"/>
              <a:gd name="connsiteY5-372" fmla="*/ 2702644 h 2959458"/>
            </a:gdLst>
            <a:ahLst/>
            <a:cxnLst>
              <a:cxn ang="0">
                <a:pos x="connsiteX0-1" y="connsiteY0-2"/>
              </a:cxn>
              <a:cxn ang="0">
                <a:pos x="connsiteX1-3" y="connsiteY1-4"/>
              </a:cxn>
              <a:cxn ang="0">
                <a:pos x="connsiteX2-5" y="connsiteY2-6"/>
              </a:cxn>
              <a:cxn ang="0">
                <a:pos x="connsiteX3-7" y="connsiteY3-8"/>
              </a:cxn>
              <a:cxn ang="0">
                <a:pos x="connsiteX4-25" y="connsiteY4-26"/>
              </a:cxn>
              <a:cxn ang="0">
                <a:pos x="connsiteX5-107" y="connsiteY5-108"/>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1D5BB3">
              <a:alpha val="50196"/>
            </a:srgbClr>
          </a:solidFill>
          <a:ln w="9525" cap="rnd">
            <a:solidFill>
              <a:srgbClr val="E6E6E6"/>
            </a:solidFill>
            <a:prstDash val="solid"/>
            <a:round/>
          </a:ln>
        </p:spPr>
        <p:txBody>
          <a:bodyPr vert="eaVert" anchor="ctr"/>
          <a:lstStyle/>
          <a:p>
            <a:pPr>
              <a:defRPr/>
            </a:pPr>
            <a:endParaRPr lang="zh-CN" altLang="en-US" sz="1050" kern="0">
              <a:solidFill>
                <a:sysClr val="window" lastClr="FFFFFF"/>
              </a:solidFill>
              <a:latin typeface="微软雅黑" panose="020B0503020204020204" charset="-122"/>
            </a:endParaRPr>
          </a:p>
        </p:txBody>
      </p:sp>
      <p:sp>
        <p:nvSpPr>
          <p:cNvPr id="68" name="椭圆 67"/>
          <p:cNvSpPr/>
          <p:nvPr/>
        </p:nvSpPr>
        <p:spPr bwMode="auto">
          <a:xfrm>
            <a:off x="3442138" y="2132856"/>
            <a:ext cx="2890585" cy="2890585"/>
          </a:xfrm>
          <a:prstGeom prst="ellipse">
            <a:avLst/>
          </a:prstGeom>
          <a:noFill/>
          <a:ln w="25400" cap="flat" cmpd="sng" algn="ctr">
            <a:solidFill>
              <a:srgbClr val="1D5BB3"/>
            </a:solidFill>
            <a:prstDash val="solid"/>
          </a:ln>
          <a:effectLst/>
        </p:spPr>
        <p:txBody>
          <a:bodyPr anchor="ctr"/>
          <a:lstStyle/>
          <a:p>
            <a:pPr algn="ctr">
              <a:defRPr/>
            </a:pPr>
            <a:endParaRPr lang="zh-CN" altLang="en-US" sz="1100" kern="0" dirty="0">
              <a:solidFill>
                <a:sysClr val="window" lastClr="FFFFFF"/>
              </a:solidFill>
              <a:latin typeface="Calibri" panose="020F0502020204030204"/>
            </a:endParaRPr>
          </a:p>
        </p:txBody>
      </p:sp>
      <p:sp>
        <p:nvSpPr>
          <p:cNvPr id="69" name="椭圆 68"/>
          <p:cNvSpPr/>
          <p:nvPr/>
        </p:nvSpPr>
        <p:spPr bwMode="auto">
          <a:xfrm>
            <a:off x="5171709" y="2132856"/>
            <a:ext cx="2891843" cy="2890585"/>
          </a:xfrm>
          <a:prstGeom prst="ellipse">
            <a:avLst/>
          </a:prstGeom>
          <a:noFill/>
          <a:ln w="25400" cap="flat" cmpd="sng" algn="ctr">
            <a:solidFill>
              <a:srgbClr val="1D5BB3"/>
            </a:solidFill>
            <a:prstDash val="solid"/>
          </a:ln>
          <a:effectLst/>
        </p:spPr>
        <p:txBody>
          <a:bodyPr anchor="ctr"/>
          <a:lstStyle/>
          <a:p>
            <a:pPr algn="ctr">
              <a:defRPr/>
            </a:pPr>
            <a:endParaRPr lang="zh-CN" altLang="en-US" sz="1100" kern="0" dirty="0">
              <a:solidFill>
                <a:sysClr val="window" lastClr="FFFFFF"/>
              </a:solidFill>
              <a:latin typeface="Calibri" panose="020F0502020204030204"/>
            </a:endParaRPr>
          </a:p>
        </p:txBody>
      </p:sp>
      <p:cxnSp>
        <p:nvCxnSpPr>
          <p:cNvPr id="70" name="直接连接符 69"/>
          <p:cNvCxnSpPr>
            <a:cxnSpLocks noChangeShapeType="1"/>
          </p:cNvCxnSpPr>
          <p:nvPr/>
        </p:nvCxnSpPr>
        <p:spPr bwMode="auto">
          <a:xfrm>
            <a:off x="4235854" y="2838523"/>
            <a:ext cx="452833" cy="212579"/>
          </a:xfrm>
          <a:prstGeom prst="line">
            <a:avLst/>
          </a:prstGeom>
          <a:noFill/>
          <a:ln w="9525" algn="ctr">
            <a:solidFill>
              <a:srgbClr val="1D5BB3"/>
            </a:solidFill>
            <a:round/>
            <a:headEnd type="none" w="med" len="med"/>
            <a:tailEnd type="arrow" w="med" len="med"/>
          </a:ln>
        </p:spPr>
      </p:cxnSp>
      <p:cxnSp>
        <p:nvCxnSpPr>
          <p:cNvPr id="71" name="直接连接符 70"/>
          <p:cNvCxnSpPr>
            <a:cxnSpLocks noChangeShapeType="1"/>
          </p:cNvCxnSpPr>
          <p:nvPr/>
        </p:nvCxnSpPr>
        <p:spPr bwMode="auto">
          <a:xfrm>
            <a:off x="3994341" y="3491355"/>
            <a:ext cx="467928" cy="0"/>
          </a:xfrm>
          <a:prstGeom prst="line">
            <a:avLst/>
          </a:prstGeom>
          <a:noFill/>
          <a:ln w="9525" algn="ctr">
            <a:solidFill>
              <a:srgbClr val="1D5BB3"/>
            </a:solidFill>
            <a:round/>
            <a:headEnd type="none" w="med" len="med"/>
            <a:tailEnd type="arrow" w="med" len="med"/>
          </a:ln>
        </p:spPr>
      </p:cxnSp>
      <p:cxnSp>
        <p:nvCxnSpPr>
          <p:cNvPr id="72" name="直接连接符 71"/>
          <p:cNvCxnSpPr>
            <a:cxnSpLocks noChangeShapeType="1"/>
          </p:cNvCxnSpPr>
          <p:nvPr/>
        </p:nvCxnSpPr>
        <p:spPr bwMode="auto">
          <a:xfrm flipV="1">
            <a:off x="4235853" y="3914000"/>
            <a:ext cx="467928" cy="247801"/>
          </a:xfrm>
          <a:prstGeom prst="line">
            <a:avLst/>
          </a:prstGeom>
          <a:noFill/>
          <a:ln w="9525" algn="ctr">
            <a:solidFill>
              <a:srgbClr val="1D5BB3"/>
            </a:solidFill>
            <a:round/>
            <a:headEnd type="none" w="med" len="med"/>
            <a:tailEnd type="arrow" w="med" len="med"/>
          </a:ln>
        </p:spPr>
      </p:cxnSp>
      <p:cxnSp>
        <p:nvCxnSpPr>
          <p:cNvPr id="73" name="直接连接符 72"/>
          <p:cNvCxnSpPr>
            <a:cxnSpLocks noChangeShapeType="1"/>
          </p:cNvCxnSpPr>
          <p:nvPr/>
        </p:nvCxnSpPr>
        <p:spPr bwMode="auto">
          <a:xfrm flipH="1" flipV="1">
            <a:off x="6876121" y="3903937"/>
            <a:ext cx="467928" cy="247801"/>
          </a:xfrm>
          <a:prstGeom prst="line">
            <a:avLst/>
          </a:prstGeom>
          <a:noFill/>
          <a:ln w="9525" algn="ctr">
            <a:solidFill>
              <a:srgbClr val="1D5BB3"/>
            </a:solidFill>
            <a:round/>
            <a:headEnd type="none" w="med" len="med"/>
            <a:tailEnd type="arrow" w="med" len="med"/>
          </a:ln>
        </p:spPr>
      </p:cxnSp>
      <p:cxnSp>
        <p:nvCxnSpPr>
          <p:cNvPr id="74" name="直接连接符 73"/>
          <p:cNvCxnSpPr>
            <a:cxnSpLocks noChangeShapeType="1"/>
          </p:cNvCxnSpPr>
          <p:nvPr/>
        </p:nvCxnSpPr>
        <p:spPr bwMode="auto">
          <a:xfrm flipH="1">
            <a:off x="7110085" y="3488840"/>
            <a:ext cx="467928" cy="0"/>
          </a:xfrm>
          <a:prstGeom prst="line">
            <a:avLst/>
          </a:prstGeom>
          <a:noFill/>
          <a:ln w="9525" algn="ctr">
            <a:solidFill>
              <a:srgbClr val="1D5BB3"/>
            </a:solidFill>
            <a:round/>
            <a:headEnd type="none" w="med" len="med"/>
            <a:tailEnd type="arrow" w="med" len="med"/>
          </a:ln>
        </p:spPr>
      </p:cxnSp>
      <p:cxnSp>
        <p:nvCxnSpPr>
          <p:cNvPr id="75" name="直接连接符 74"/>
          <p:cNvCxnSpPr>
            <a:cxnSpLocks noChangeShapeType="1"/>
          </p:cNvCxnSpPr>
          <p:nvPr/>
        </p:nvCxnSpPr>
        <p:spPr bwMode="auto">
          <a:xfrm flipH="1">
            <a:off x="6891217" y="2838523"/>
            <a:ext cx="452833" cy="212579"/>
          </a:xfrm>
          <a:prstGeom prst="line">
            <a:avLst/>
          </a:prstGeom>
          <a:noFill/>
          <a:ln w="9525" algn="ctr">
            <a:solidFill>
              <a:srgbClr val="1D5BB3"/>
            </a:solidFill>
            <a:round/>
            <a:headEnd type="none" w="med" len="med"/>
            <a:tailEnd type="arrow" w="med" len="med"/>
          </a:ln>
        </p:spPr>
      </p:cxnSp>
      <p:grpSp>
        <p:nvGrpSpPr>
          <p:cNvPr id="76" name="组合 75"/>
          <p:cNvGrpSpPr/>
          <p:nvPr/>
        </p:nvGrpSpPr>
        <p:grpSpPr>
          <a:xfrm>
            <a:off x="4920134" y="2662419"/>
            <a:ext cx="1667935" cy="1667936"/>
            <a:chOff x="5014912" y="2584450"/>
            <a:chExt cx="2105025" cy="2105025"/>
          </a:xfrm>
          <a:solidFill>
            <a:srgbClr val="0170C1"/>
          </a:solidFill>
        </p:grpSpPr>
        <p:sp>
          <p:nvSpPr>
            <p:cNvPr id="77" name="Oval 19"/>
            <p:cNvSpPr>
              <a:spLocks noChangeArrowheads="1"/>
            </p:cNvSpPr>
            <p:nvPr/>
          </p:nvSpPr>
          <p:spPr bwMode="auto">
            <a:xfrm>
              <a:off x="5014912" y="2584450"/>
              <a:ext cx="2105025" cy="2105025"/>
            </a:xfrm>
            <a:prstGeom prst="ellipse">
              <a:avLst/>
            </a:prstGeom>
            <a:solidFill>
              <a:srgbClr val="1D5BB3"/>
            </a:solidFill>
            <a:ln w="3175" cap="flat" cmpd="sng" algn="ctr">
              <a:noFill/>
              <a:prstDash val="solid"/>
            </a:ln>
            <a:effectLst/>
          </p:spPr>
          <p:txBody>
            <a:bodyPr anchor="ctr"/>
            <a:lstStyle/>
            <a:p>
              <a:pPr algn="ctr">
                <a:lnSpc>
                  <a:spcPct val="120000"/>
                </a:lnSpc>
                <a:defRPr/>
              </a:pPr>
              <a:endParaRPr lang="zh-CN" altLang="en-US" sz="1000" kern="0" dirty="0">
                <a:solidFill>
                  <a:srgbClr val="4D4D4D"/>
                </a:solidFill>
                <a:latin typeface="微软雅黑" panose="020B0503020204020204" charset="-122"/>
              </a:endParaRPr>
            </a:p>
          </p:txBody>
        </p:sp>
        <p:sp>
          <p:nvSpPr>
            <p:cNvPr id="78" name="Oval 19"/>
            <p:cNvSpPr>
              <a:spLocks noChangeArrowheads="1"/>
            </p:cNvSpPr>
            <p:nvPr/>
          </p:nvSpPr>
          <p:spPr bwMode="auto">
            <a:xfrm>
              <a:off x="5497512" y="3066331"/>
              <a:ext cx="1139825" cy="1139825"/>
            </a:xfrm>
            <a:prstGeom prst="ellipse">
              <a:avLst/>
            </a:prstGeom>
            <a:solidFill>
              <a:srgbClr val="1D5BB3"/>
            </a:solidFill>
            <a:ln w="3175" cap="flat" cmpd="sng" algn="ctr">
              <a:solidFill>
                <a:srgbClr val="D7D7D7"/>
              </a:solidFill>
              <a:prstDash val="solid"/>
            </a:ln>
            <a:effectLst/>
          </p:spPr>
          <p:txBody>
            <a:bodyPr anchor="ctr"/>
            <a:lstStyle/>
            <a:p>
              <a:pPr algn="ctr">
                <a:lnSpc>
                  <a:spcPct val="120000"/>
                </a:lnSpc>
                <a:defRPr/>
              </a:pPr>
              <a:r>
                <a:rPr lang="zh-CN" altLang="en-US" sz="900" kern="0" dirty="0">
                  <a:solidFill>
                    <a:sysClr val="window" lastClr="FFFFFF"/>
                  </a:solidFill>
                  <a:cs typeface="+mn-ea"/>
                  <a:sym typeface="Arial" panose="020B0604020202020204" pitchFamily="34" charset="0"/>
                </a:rPr>
                <a:t>请替换文字内容</a:t>
              </a:r>
              <a:endParaRPr lang="en-US" altLang="zh-CN" sz="900" kern="0" dirty="0">
                <a:solidFill>
                  <a:sysClr val="window" lastClr="FFFFFF"/>
                </a:solidFill>
                <a:cs typeface="+mn-ea"/>
                <a:sym typeface="Arial" panose="020B0604020202020204" pitchFamily="34" charset="0"/>
              </a:endParaRPr>
            </a:p>
          </p:txBody>
        </p:sp>
      </p:grpSp>
      <p:sp>
        <p:nvSpPr>
          <p:cNvPr id="79" name="Oval 19"/>
          <p:cNvSpPr>
            <a:spLocks noChangeArrowheads="1"/>
          </p:cNvSpPr>
          <p:nvPr/>
        </p:nvSpPr>
        <p:spPr bwMode="auto">
          <a:xfrm>
            <a:off x="3455975" y="2200781"/>
            <a:ext cx="786169" cy="786168"/>
          </a:xfrm>
          <a:prstGeom prst="ellipse">
            <a:avLst/>
          </a:prstGeom>
          <a:solidFill>
            <a:srgbClr val="FFC000"/>
          </a:solidFill>
          <a:ln w="9525">
            <a:noFill/>
            <a:round/>
          </a:ln>
          <a:effectLst/>
        </p:spPr>
        <p:txBody>
          <a:bodyPr anchor="ctr"/>
          <a:lstStyle/>
          <a:p>
            <a:pPr algn="ctr">
              <a:lnSpc>
                <a:spcPct val="120000"/>
              </a:lnSpc>
              <a:defRPr/>
            </a:pPr>
            <a:r>
              <a:rPr lang="zh-CN" altLang="en-US" sz="700" kern="0" dirty="0">
                <a:solidFill>
                  <a:sysClr val="window" lastClr="FFFFFF"/>
                </a:solidFill>
                <a:cs typeface="+mn-ea"/>
                <a:sym typeface="Arial" panose="020B0604020202020204" pitchFamily="34" charset="0"/>
              </a:rPr>
              <a:t>请替换文字内容</a:t>
            </a:r>
            <a:endParaRPr lang="en-US" altLang="zh-CN" sz="700" kern="0" dirty="0">
              <a:solidFill>
                <a:sysClr val="window" lastClr="FFFFFF"/>
              </a:solidFill>
              <a:cs typeface="+mn-ea"/>
              <a:sym typeface="Arial" panose="020B0604020202020204" pitchFamily="34" charset="0"/>
            </a:endParaRPr>
          </a:p>
        </p:txBody>
      </p:sp>
      <p:sp>
        <p:nvSpPr>
          <p:cNvPr id="80" name="Oval 19"/>
          <p:cNvSpPr>
            <a:spLocks noChangeArrowheads="1"/>
          </p:cNvSpPr>
          <p:nvPr/>
        </p:nvSpPr>
        <p:spPr bwMode="auto">
          <a:xfrm>
            <a:off x="7303797" y="2213360"/>
            <a:ext cx="786168" cy="787427"/>
          </a:xfrm>
          <a:prstGeom prst="ellipse">
            <a:avLst/>
          </a:prstGeom>
          <a:solidFill>
            <a:srgbClr val="1D5BB3"/>
          </a:solidFill>
          <a:ln w="9525">
            <a:noFill/>
            <a:round/>
          </a:ln>
          <a:effectLst/>
        </p:spPr>
        <p:txBody>
          <a:bodyPr anchor="ctr"/>
          <a:lstStyle/>
          <a:p>
            <a:pPr algn="ctr">
              <a:lnSpc>
                <a:spcPct val="120000"/>
              </a:lnSpc>
              <a:defRPr/>
            </a:pPr>
            <a:r>
              <a:rPr lang="zh-CN" altLang="en-US" sz="700" kern="0" dirty="0">
                <a:solidFill>
                  <a:sysClr val="window" lastClr="FFFFFF"/>
                </a:solidFill>
                <a:cs typeface="+mn-ea"/>
                <a:sym typeface="Arial" panose="020B0604020202020204" pitchFamily="34" charset="0"/>
              </a:rPr>
              <a:t>请替换文字内容</a:t>
            </a:r>
            <a:endParaRPr lang="en-US" altLang="zh-CN" sz="700" kern="0" dirty="0">
              <a:solidFill>
                <a:sysClr val="window" lastClr="FFFFFF"/>
              </a:solidFill>
              <a:cs typeface="+mn-ea"/>
              <a:sym typeface="Arial" panose="020B0604020202020204" pitchFamily="34" charset="0"/>
            </a:endParaRPr>
          </a:p>
        </p:txBody>
      </p:sp>
      <p:sp>
        <p:nvSpPr>
          <p:cNvPr id="81" name="Oval 19"/>
          <p:cNvSpPr>
            <a:spLocks noChangeArrowheads="1"/>
          </p:cNvSpPr>
          <p:nvPr/>
        </p:nvSpPr>
        <p:spPr bwMode="auto">
          <a:xfrm>
            <a:off x="7661033" y="3126574"/>
            <a:ext cx="787427" cy="787427"/>
          </a:xfrm>
          <a:prstGeom prst="ellipse">
            <a:avLst/>
          </a:prstGeom>
          <a:solidFill>
            <a:srgbClr val="FFC000"/>
          </a:solidFill>
          <a:ln w="9525">
            <a:noFill/>
            <a:round/>
          </a:ln>
          <a:effectLst/>
        </p:spPr>
        <p:txBody>
          <a:bodyPr anchor="ctr"/>
          <a:lstStyle/>
          <a:p>
            <a:pPr algn="ctr">
              <a:lnSpc>
                <a:spcPct val="120000"/>
              </a:lnSpc>
              <a:defRPr/>
            </a:pPr>
            <a:r>
              <a:rPr lang="zh-CN" altLang="en-US" sz="700" kern="0" dirty="0">
                <a:solidFill>
                  <a:sysClr val="window" lastClr="FFFFFF"/>
                </a:solidFill>
                <a:cs typeface="+mn-ea"/>
                <a:sym typeface="Arial" panose="020B0604020202020204" pitchFamily="34" charset="0"/>
              </a:rPr>
              <a:t>请替换文字内容</a:t>
            </a:r>
            <a:endParaRPr lang="en-US" altLang="zh-CN" sz="700" kern="0" dirty="0">
              <a:solidFill>
                <a:sysClr val="window" lastClr="FFFFFF"/>
              </a:solidFill>
              <a:cs typeface="+mn-ea"/>
              <a:sym typeface="Arial" panose="020B0604020202020204" pitchFamily="34" charset="0"/>
            </a:endParaRPr>
          </a:p>
        </p:txBody>
      </p:sp>
      <p:sp>
        <p:nvSpPr>
          <p:cNvPr id="82" name="Oval 19"/>
          <p:cNvSpPr>
            <a:spLocks noChangeArrowheads="1"/>
          </p:cNvSpPr>
          <p:nvPr/>
        </p:nvSpPr>
        <p:spPr bwMode="auto">
          <a:xfrm>
            <a:off x="7342792" y="4029724"/>
            <a:ext cx="787427" cy="787427"/>
          </a:xfrm>
          <a:prstGeom prst="ellipse">
            <a:avLst/>
          </a:prstGeom>
          <a:solidFill>
            <a:srgbClr val="FFC000"/>
          </a:solidFill>
          <a:ln w="9525">
            <a:noFill/>
            <a:round/>
          </a:ln>
          <a:effectLst/>
        </p:spPr>
        <p:txBody>
          <a:bodyPr anchor="ctr"/>
          <a:lstStyle/>
          <a:p>
            <a:pPr algn="ctr">
              <a:lnSpc>
                <a:spcPct val="120000"/>
              </a:lnSpc>
              <a:defRPr/>
            </a:pPr>
            <a:r>
              <a:rPr lang="zh-CN" altLang="en-US" sz="700" kern="0" dirty="0">
                <a:solidFill>
                  <a:sysClr val="window" lastClr="FFFFFF"/>
                </a:solidFill>
                <a:cs typeface="+mn-ea"/>
                <a:sym typeface="Arial" panose="020B0604020202020204" pitchFamily="34" charset="0"/>
              </a:rPr>
              <a:t>请替换文字内容</a:t>
            </a:r>
            <a:endParaRPr lang="en-US" altLang="zh-CN" sz="700" kern="0" dirty="0">
              <a:solidFill>
                <a:sysClr val="window" lastClr="FFFFFF"/>
              </a:solidFill>
              <a:cs typeface="+mn-ea"/>
              <a:sym typeface="Arial" panose="020B0604020202020204" pitchFamily="34" charset="0"/>
            </a:endParaRPr>
          </a:p>
        </p:txBody>
      </p:sp>
      <p:sp>
        <p:nvSpPr>
          <p:cNvPr id="83" name="Oval 19"/>
          <p:cNvSpPr>
            <a:spLocks noChangeArrowheads="1"/>
          </p:cNvSpPr>
          <p:nvPr/>
        </p:nvSpPr>
        <p:spPr bwMode="auto">
          <a:xfrm>
            <a:off x="3103771" y="3096385"/>
            <a:ext cx="787427" cy="787427"/>
          </a:xfrm>
          <a:prstGeom prst="ellipse">
            <a:avLst/>
          </a:prstGeom>
          <a:solidFill>
            <a:srgbClr val="1D5BB3"/>
          </a:solidFill>
          <a:ln w="9525">
            <a:noFill/>
            <a:round/>
          </a:ln>
          <a:effectLst/>
        </p:spPr>
        <p:txBody>
          <a:bodyPr anchor="ctr"/>
          <a:lstStyle/>
          <a:p>
            <a:pPr algn="ctr">
              <a:lnSpc>
                <a:spcPct val="120000"/>
              </a:lnSpc>
              <a:defRPr/>
            </a:pPr>
            <a:r>
              <a:rPr lang="zh-CN" altLang="en-US" sz="700" kern="0" dirty="0">
                <a:solidFill>
                  <a:sysClr val="window" lastClr="FFFFFF"/>
                </a:solidFill>
                <a:cs typeface="+mn-ea"/>
                <a:sym typeface="Arial" panose="020B0604020202020204" pitchFamily="34" charset="0"/>
              </a:rPr>
              <a:t>请替换文字内容</a:t>
            </a:r>
            <a:endParaRPr lang="en-US" altLang="zh-CN" sz="700" kern="0" dirty="0">
              <a:solidFill>
                <a:sysClr val="window" lastClr="FFFFFF"/>
              </a:solidFill>
              <a:cs typeface="+mn-ea"/>
              <a:sym typeface="Arial" panose="020B0604020202020204" pitchFamily="34" charset="0"/>
            </a:endParaRPr>
          </a:p>
        </p:txBody>
      </p:sp>
      <p:sp>
        <p:nvSpPr>
          <p:cNvPr id="84" name="Oval 19"/>
          <p:cNvSpPr>
            <a:spLocks noChangeArrowheads="1"/>
          </p:cNvSpPr>
          <p:nvPr/>
        </p:nvSpPr>
        <p:spPr bwMode="auto">
          <a:xfrm>
            <a:off x="3425785" y="4024693"/>
            <a:ext cx="787427" cy="787427"/>
          </a:xfrm>
          <a:prstGeom prst="ellipse">
            <a:avLst/>
          </a:prstGeom>
          <a:solidFill>
            <a:srgbClr val="FFC000"/>
          </a:solidFill>
          <a:ln w="9525">
            <a:noFill/>
            <a:round/>
          </a:ln>
          <a:effectLst/>
        </p:spPr>
        <p:txBody>
          <a:bodyPr anchor="ctr"/>
          <a:lstStyle/>
          <a:p>
            <a:pPr algn="ctr">
              <a:lnSpc>
                <a:spcPct val="120000"/>
              </a:lnSpc>
              <a:defRPr/>
            </a:pPr>
            <a:r>
              <a:rPr lang="zh-CN" altLang="en-US" sz="700" kern="0" dirty="0">
                <a:solidFill>
                  <a:sysClr val="window" lastClr="FFFFFF"/>
                </a:solidFill>
                <a:cs typeface="+mn-ea"/>
                <a:sym typeface="Arial" panose="020B0604020202020204" pitchFamily="34" charset="0"/>
              </a:rPr>
              <a:t>请替换文字内容</a:t>
            </a:r>
            <a:endParaRPr lang="en-US" altLang="zh-CN" sz="700" kern="0" dirty="0">
              <a:solidFill>
                <a:sysClr val="window" lastClr="FFFFFF"/>
              </a:solidFill>
              <a:cs typeface="+mn-ea"/>
              <a:sym typeface="Arial" panose="020B0604020202020204" pitchFamily="34" charset="0"/>
            </a:endParaRPr>
          </a:p>
        </p:txBody>
      </p:sp>
      <p:sp>
        <p:nvSpPr>
          <p:cNvPr id="85" name="TextBox 84"/>
          <p:cNvSpPr txBox="1"/>
          <p:nvPr/>
        </p:nvSpPr>
        <p:spPr>
          <a:xfrm>
            <a:off x="1663245" y="2224633"/>
            <a:ext cx="1590643" cy="491481"/>
          </a:xfrm>
          <a:prstGeom prst="rect">
            <a:avLst/>
          </a:prstGeom>
          <a:noFill/>
        </p:spPr>
        <p:txBody>
          <a:bodyPr wrap="square" rtlCol="0">
            <a:spAutoFit/>
          </a:bodyPr>
          <a:lstStyle/>
          <a:p>
            <a:pPr algn="r">
              <a:lnSpc>
                <a:spcPct val="150000"/>
              </a:lnSpc>
              <a:defRPr/>
            </a:pPr>
            <a:r>
              <a:rPr lang="zh-CN" altLang="en-US" sz="600" kern="0" dirty="0">
                <a:solidFill>
                  <a:sysClr val="window" lastClr="FFFFFF">
                    <a:lumMod val="65000"/>
                  </a:sysClr>
                </a:solidFill>
                <a:latin typeface="微软雅黑" panose="020B0503020204020204" charset="-122"/>
                <a:cs typeface="+mn-ea"/>
                <a:sym typeface="+mn-lt"/>
              </a:rPr>
              <a:t>点击添加相关标题文字，点击添加相关标题文字，点击添加相关标题文字，点击添加相关标题文字，点击添加相关标题文字。</a:t>
            </a:r>
            <a:endParaRPr lang="en-GB" altLang="zh-CN" sz="600" kern="0" dirty="0">
              <a:solidFill>
                <a:sysClr val="window" lastClr="FFFFFF">
                  <a:lumMod val="65000"/>
                </a:sysClr>
              </a:solidFill>
              <a:latin typeface="微软雅黑" panose="020B0503020204020204" charset="-122"/>
              <a:cs typeface="+mn-ea"/>
              <a:sym typeface="+mn-lt"/>
            </a:endParaRPr>
          </a:p>
        </p:txBody>
      </p:sp>
      <p:sp>
        <p:nvSpPr>
          <p:cNvPr id="86" name="TextBox 85"/>
          <p:cNvSpPr txBox="1"/>
          <p:nvPr/>
        </p:nvSpPr>
        <p:spPr>
          <a:xfrm>
            <a:off x="8264447" y="2224633"/>
            <a:ext cx="1685771" cy="491481"/>
          </a:xfrm>
          <a:prstGeom prst="rect">
            <a:avLst/>
          </a:prstGeom>
          <a:noFill/>
        </p:spPr>
        <p:txBody>
          <a:bodyPr wrap="square" rtlCol="0">
            <a:spAutoFit/>
          </a:bodyPr>
          <a:lstStyle/>
          <a:p>
            <a:pPr>
              <a:lnSpc>
                <a:spcPct val="150000"/>
              </a:lnSpc>
              <a:defRPr/>
            </a:pPr>
            <a:r>
              <a:rPr lang="zh-CN" altLang="en-US" sz="600" kern="0" dirty="0">
                <a:solidFill>
                  <a:sysClr val="window" lastClr="FFFFFF">
                    <a:lumMod val="65000"/>
                  </a:sysClr>
                </a:solidFill>
                <a:latin typeface="微软雅黑" panose="020B0503020204020204" charset="-122"/>
                <a:cs typeface="+mn-ea"/>
                <a:sym typeface="+mn-lt"/>
              </a:rPr>
              <a:t>点击添加相关标题文字，点击添加相关标题文字，点击添加相关标题文字，点击添加相关标题文字，点击添加相关标题文字。</a:t>
            </a:r>
            <a:endParaRPr lang="en-GB" altLang="zh-CN" sz="600" kern="0" dirty="0">
              <a:solidFill>
                <a:sysClr val="window" lastClr="FFFFFF">
                  <a:lumMod val="65000"/>
                </a:sysClr>
              </a:solidFill>
              <a:latin typeface="微软雅黑" panose="020B0503020204020204" charset="-122"/>
              <a:cs typeface="+mn-ea"/>
              <a:sym typeface="+mn-lt"/>
            </a:endParaRPr>
          </a:p>
        </p:txBody>
      </p:sp>
      <p:sp>
        <p:nvSpPr>
          <p:cNvPr id="87" name="TextBox 86"/>
          <p:cNvSpPr txBox="1"/>
          <p:nvPr/>
        </p:nvSpPr>
        <p:spPr>
          <a:xfrm>
            <a:off x="1502161" y="3167989"/>
            <a:ext cx="1590643" cy="491481"/>
          </a:xfrm>
          <a:prstGeom prst="rect">
            <a:avLst/>
          </a:prstGeom>
          <a:noFill/>
        </p:spPr>
        <p:txBody>
          <a:bodyPr wrap="square" rtlCol="0">
            <a:spAutoFit/>
          </a:bodyPr>
          <a:lstStyle/>
          <a:p>
            <a:pPr algn="r">
              <a:lnSpc>
                <a:spcPct val="150000"/>
              </a:lnSpc>
              <a:defRPr/>
            </a:pPr>
            <a:r>
              <a:rPr lang="zh-CN" altLang="en-US" sz="600" kern="0" dirty="0">
                <a:solidFill>
                  <a:sysClr val="window" lastClr="FFFFFF">
                    <a:lumMod val="65000"/>
                  </a:sysClr>
                </a:solidFill>
                <a:latin typeface="微软雅黑" panose="020B0503020204020204" charset="-122"/>
                <a:cs typeface="+mn-ea"/>
                <a:sym typeface="+mn-lt"/>
              </a:rPr>
              <a:t>点击添加相关标题文字，点击添加相关标题文字，点击添加相关标题文字，点击添加相关标题文字，点击添加相关标题文字。</a:t>
            </a:r>
            <a:endParaRPr lang="en-GB" altLang="zh-CN" sz="600" kern="0" dirty="0">
              <a:solidFill>
                <a:sysClr val="window" lastClr="FFFFFF">
                  <a:lumMod val="65000"/>
                </a:sysClr>
              </a:solidFill>
              <a:latin typeface="微软雅黑" panose="020B0503020204020204" charset="-122"/>
              <a:cs typeface="+mn-ea"/>
              <a:sym typeface="+mn-lt"/>
            </a:endParaRPr>
          </a:p>
        </p:txBody>
      </p:sp>
      <p:sp>
        <p:nvSpPr>
          <p:cNvPr id="88" name="TextBox 87"/>
          <p:cNvSpPr txBox="1"/>
          <p:nvPr/>
        </p:nvSpPr>
        <p:spPr>
          <a:xfrm>
            <a:off x="8634801" y="3261786"/>
            <a:ext cx="1685771" cy="491481"/>
          </a:xfrm>
          <a:prstGeom prst="rect">
            <a:avLst/>
          </a:prstGeom>
          <a:noFill/>
        </p:spPr>
        <p:txBody>
          <a:bodyPr wrap="square" rtlCol="0">
            <a:spAutoFit/>
          </a:bodyPr>
          <a:lstStyle/>
          <a:p>
            <a:pPr>
              <a:lnSpc>
                <a:spcPct val="150000"/>
              </a:lnSpc>
              <a:defRPr/>
            </a:pPr>
            <a:r>
              <a:rPr lang="zh-CN" altLang="en-US" sz="600" kern="0" dirty="0">
                <a:solidFill>
                  <a:sysClr val="window" lastClr="FFFFFF">
                    <a:lumMod val="65000"/>
                  </a:sysClr>
                </a:solidFill>
                <a:latin typeface="微软雅黑" panose="020B0503020204020204" charset="-122"/>
                <a:cs typeface="+mn-ea"/>
                <a:sym typeface="+mn-lt"/>
              </a:rPr>
              <a:t>点击添加相关标题文字，点击添加相关标题文字，点击添加相关标题文字，点击添加相关标题文字，点击添加相关标题文字。</a:t>
            </a:r>
            <a:endParaRPr lang="en-GB" altLang="zh-CN" sz="600" kern="0" dirty="0">
              <a:solidFill>
                <a:sysClr val="window" lastClr="FFFFFF">
                  <a:lumMod val="65000"/>
                </a:sysClr>
              </a:solidFill>
              <a:latin typeface="微软雅黑" panose="020B0503020204020204" charset="-122"/>
              <a:cs typeface="+mn-ea"/>
              <a:sym typeface="+mn-lt"/>
            </a:endParaRPr>
          </a:p>
        </p:txBody>
      </p:sp>
      <p:sp>
        <p:nvSpPr>
          <p:cNvPr id="89" name="TextBox 88"/>
          <p:cNvSpPr txBox="1"/>
          <p:nvPr/>
        </p:nvSpPr>
        <p:spPr>
          <a:xfrm>
            <a:off x="8284894" y="4164936"/>
            <a:ext cx="1685771" cy="491481"/>
          </a:xfrm>
          <a:prstGeom prst="rect">
            <a:avLst/>
          </a:prstGeom>
          <a:noFill/>
        </p:spPr>
        <p:txBody>
          <a:bodyPr wrap="square" rtlCol="0">
            <a:spAutoFit/>
          </a:bodyPr>
          <a:lstStyle/>
          <a:p>
            <a:pPr>
              <a:lnSpc>
                <a:spcPct val="150000"/>
              </a:lnSpc>
              <a:defRPr/>
            </a:pPr>
            <a:r>
              <a:rPr lang="zh-CN" altLang="en-US" sz="600" kern="0" dirty="0">
                <a:solidFill>
                  <a:sysClr val="window" lastClr="FFFFFF">
                    <a:lumMod val="65000"/>
                  </a:sysClr>
                </a:solidFill>
                <a:latin typeface="微软雅黑" panose="020B0503020204020204" charset="-122"/>
                <a:cs typeface="+mn-ea"/>
                <a:sym typeface="+mn-lt"/>
              </a:rPr>
              <a:t>点击添加相关标题文字，点击添加相关标题文字，点击添加相关标题文字，点击添加相关标题文字，点击添加相关标题文字。</a:t>
            </a:r>
            <a:endParaRPr lang="en-GB" altLang="zh-CN" sz="600" kern="0" dirty="0">
              <a:solidFill>
                <a:sysClr val="window" lastClr="FFFFFF">
                  <a:lumMod val="65000"/>
                </a:sysClr>
              </a:solidFill>
              <a:latin typeface="微软雅黑" panose="020B0503020204020204" charset="-122"/>
              <a:cs typeface="+mn-ea"/>
              <a:sym typeface="+mn-lt"/>
            </a:endParaRPr>
          </a:p>
        </p:txBody>
      </p:sp>
      <p:sp>
        <p:nvSpPr>
          <p:cNvPr id="90" name="TextBox 89"/>
          <p:cNvSpPr txBox="1"/>
          <p:nvPr/>
        </p:nvSpPr>
        <p:spPr>
          <a:xfrm>
            <a:off x="1639923" y="4164936"/>
            <a:ext cx="1590643" cy="491481"/>
          </a:xfrm>
          <a:prstGeom prst="rect">
            <a:avLst/>
          </a:prstGeom>
          <a:noFill/>
        </p:spPr>
        <p:txBody>
          <a:bodyPr wrap="square" rtlCol="0">
            <a:spAutoFit/>
          </a:bodyPr>
          <a:lstStyle/>
          <a:p>
            <a:pPr algn="r">
              <a:lnSpc>
                <a:spcPct val="150000"/>
              </a:lnSpc>
              <a:defRPr/>
            </a:pPr>
            <a:r>
              <a:rPr lang="zh-CN" altLang="en-US" sz="600" kern="0" dirty="0">
                <a:solidFill>
                  <a:sysClr val="window" lastClr="FFFFFF">
                    <a:lumMod val="65000"/>
                  </a:sysClr>
                </a:solidFill>
                <a:latin typeface="微软雅黑" panose="020B0503020204020204" charset="-122"/>
                <a:cs typeface="+mn-ea"/>
                <a:sym typeface="+mn-lt"/>
              </a:rPr>
              <a:t>点击添加相关标题文字，点击添加相关标题文字，点击添加相关标题文字，点击添加相关标题文字，点击添加相关标题文字。</a:t>
            </a:r>
            <a:endParaRPr lang="en-GB" altLang="zh-CN" sz="600" kern="0" dirty="0">
              <a:solidFill>
                <a:sysClr val="window" lastClr="FFFFFF">
                  <a:lumMod val="65000"/>
                </a:sysClr>
              </a:solidFill>
              <a:latin typeface="微软雅黑" panose="020B0503020204020204" charset="-122"/>
              <a:cs typeface="+mn-ea"/>
              <a:sym typeface="+mn-lt"/>
            </a:endParaRPr>
          </a:p>
        </p:txBody>
      </p:sp>
      <p:sp>
        <p:nvSpPr>
          <p:cNvPr id="91" name="标题 1"/>
          <p:cNvSpPr txBox="1"/>
          <p:nvPr/>
        </p:nvSpPr>
        <p:spPr>
          <a:xfrm>
            <a:off x="1224651" y="179620"/>
            <a:ext cx="9454235" cy="522514"/>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marL="171450" indent="-171450"/>
            <a:r>
              <a:rPr lang="zh-CN" altLang="en-US" dirty="0">
                <a:solidFill>
                  <a:schemeClr val="accent3"/>
                </a:solidFill>
              </a:rPr>
              <a:t>点</a:t>
            </a:r>
            <a:r>
              <a:rPr lang="zh-CN" altLang="en-US" dirty="0" smtClean="0">
                <a:solidFill>
                  <a:schemeClr val="accent3"/>
                </a:solidFill>
              </a:rPr>
              <a:t>击此处添加文字内容</a:t>
            </a:r>
            <a:endParaRPr lang="en-US" altLang="zh-CN" dirty="0">
              <a:solidFill>
                <a:schemeClr val="accent3"/>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椭圆 16"/>
          <p:cNvSpPr/>
          <p:nvPr/>
        </p:nvSpPr>
        <p:spPr>
          <a:xfrm>
            <a:off x="2101800" y="2132856"/>
            <a:ext cx="1443521" cy="1443522"/>
          </a:xfrm>
          <a:prstGeom prst="ellipse">
            <a:avLst/>
          </a:prstGeom>
          <a:solidFill>
            <a:srgbClr val="1D5BB3"/>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algn="ctr">
              <a:defRPr/>
            </a:pPr>
            <a:r>
              <a:rPr lang="en-US" altLang="zh-CN" b="1" kern="0" dirty="0">
                <a:solidFill>
                  <a:sysClr val="window" lastClr="FFFFFF"/>
                </a:solidFill>
                <a:latin typeface="微软雅黑" panose="020B0503020204020204" charset="-122"/>
              </a:rPr>
              <a:t>STEP 1</a:t>
            </a:r>
            <a:endParaRPr lang="zh-CN" altLang="en-US" b="1" kern="0" dirty="0">
              <a:solidFill>
                <a:sysClr val="window" lastClr="FFFFFF"/>
              </a:solidFill>
              <a:latin typeface="微软雅黑" panose="020B0503020204020204" charset="-122"/>
            </a:endParaRPr>
          </a:p>
        </p:txBody>
      </p:sp>
      <p:sp>
        <p:nvSpPr>
          <p:cNvPr id="18" name="椭圆 17"/>
          <p:cNvSpPr/>
          <p:nvPr/>
        </p:nvSpPr>
        <p:spPr>
          <a:xfrm>
            <a:off x="4298463" y="2600732"/>
            <a:ext cx="1443521" cy="1443522"/>
          </a:xfrm>
          <a:prstGeom prst="ellipse">
            <a:avLst/>
          </a:prstGeom>
          <a:solidFill>
            <a:srgbClr val="FFC000"/>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algn="ctr">
              <a:defRPr/>
            </a:pPr>
            <a:r>
              <a:rPr lang="en-US" altLang="zh-CN" b="1" kern="0">
                <a:solidFill>
                  <a:prstClr val="white"/>
                </a:solidFill>
                <a:latin typeface="微软雅黑" panose="020B0503020204020204" charset="-122"/>
              </a:rPr>
              <a:t>STEP 2</a:t>
            </a:r>
            <a:endParaRPr lang="zh-CN" altLang="en-US" b="1" kern="0">
              <a:solidFill>
                <a:prstClr val="white"/>
              </a:solidFill>
              <a:latin typeface="微软雅黑" panose="020B0503020204020204" charset="-122"/>
            </a:endParaRPr>
          </a:p>
        </p:txBody>
      </p:sp>
      <p:sp>
        <p:nvSpPr>
          <p:cNvPr id="19" name="椭圆 18"/>
          <p:cNvSpPr/>
          <p:nvPr/>
        </p:nvSpPr>
        <p:spPr>
          <a:xfrm>
            <a:off x="6495124" y="2132856"/>
            <a:ext cx="1443521" cy="1443522"/>
          </a:xfrm>
          <a:prstGeom prst="ellipse">
            <a:avLst/>
          </a:prstGeom>
          <a:solidFill>
            <a:srgbClr val="1D5BB3"/>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algn="ctr">
              <a:defRPr/>
            </a:pPr>
            <a:r>
              <a:rPr lang="en-US" altLang="zh-CN" b="1" kern="0">
                <a:solidFill>
                  <a:prstClr val="white"/>
                </a:solidFill>
                <a:latin typeface="微软雅黑" panose="020B0503020204020204" charset="-122"/>
              </a:rPr>
              <a:t>STEP 3</a:t>
            </a:r>
            <a:endParaRPr lang="zh-CN" altLang="en-US" b="1" kern="0">
              <a:solidFill>
                <a:prstClr val="white"/>
              </a:solidFill>
              <a:latin typeface="微软雅黑" panose="020B0503020204020204" charset="-122"/>
            </a:endParaRPr>
          </a:p>
        </p:txBody>
      </p:sp>
      <p:sp>
        <p:nvSpPr>
          <p:cNvPr id="20" name="椭圆 19"/>
          <p:cNvSpPr/>
          <p:nvPr/>
        </p:nvSpPr>
        <p:spPr>
          <a:xfrm>
            <a:off x="8691787" y="2600732"/>
            <a:ext cx="1443521" cy="1443522"/>
          </a:xfrm>
          <a:prstGeom prst="ellipse">
            <a:avLst/>
          </a:prstGeom>
          <a:solidFill>
            <a:srgbClr val="FFC000"/>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algn="ctr">
              <a:defRPr/>
            </a:pPr>
            <a:r>
              <a:rPr lang="en-US" altLang="zh-CN" b="1" kern="0" dirty="0">
                <a:solidFill>
                  <a:sysClr val="window" lastClr="FFFFFF"/>
                </a:solidFill>
                <a:latin typeface="微软雅黑" panose="020B0503020204020204" charset="-122"/>
              </a:rPr>
              <a:t>STEP 4</a:t>
            </a:r>
            <a:endParaRPr lang="zh-CN" altLang="en-US" b="1" kern="0" dirty="0">
              <a:solidFill>
                <a:sysClr val="window" lastClr="FFFFFF"/>
              </a:solidFill>
              <a:latin typeface="微软雅黑" panose="020B0503020204020204" charset="-122"/>
            </a:endParaRPr>
          </a:p>
        </p:txBody>
      </p:sp>
      <p:cxnSp>
        <p:nvCxnSpPr>
          <p:cNvPr id="21" name="直接连接符 20"/>
          <p:cNvCxnSpPr>
            <a:stCxn id="17" idx="6"/>
            <a:endCxn id="18" idx="2"/>
          </p:cNvCxnSpPr>
          <p:nvPr/>
        </p:nvCxnSpPr>
        <p:spPr>
          <a:xfrm>
            <a:off x="3545321" y="2854617"/>
            <a:ext cx="753141" cy="467875"/>
          </a:xfrm>
          <a:prstGeom prst="line">
            <a:avLst/>
          </a:prstGeom>
          <a:noFill/>
          <a:ln w="6350" cap="flat" cmpd="sng" algn="ctr">
            <a:solidFill>
              <a:srgbClr val="2B2939"/>
            </a:solidFill>
            <a:prstDash val="solid"/>
            <a:miter lim="800000"/>
            <a:headEnd type="oval" w="med" len="med"/>
            <a:tailEnd type="oval" w="med" len="med"/>
          </a:ln>
          <a:effectLst/>
        </p:spPr>
      </p:cxnSp>
      <p:cxnSp>
        <p:nvCxnSpPr>
          <p:cNvPr id="22" name="直接连接符 21"/>
          <p:cNvCxnSpPr>
            <a:stCxn id="18" idx="6"/>
            <a:endCxn id="19" idx="2"/>
          </p:cNvCxnSpPr>
          <p:nvPr/>
        </p:nvCxnSpPr>
        <p:spPr>
          <a:xfrm flipV="1">
            <a:off x="5741984" y="2854617"/>
            <a:ext cx="753141" cy="467875"/>
          </a:xfrm>
          <a:prstGeom prst="line">
            <a:avLst/>
          </a:prstGeom>
          <a:noFill/>
          <a:ln w="6350" cap="flat" cmpd="sng" algn="ctr">
            <a:solidFill>
              <a:srgbClr val="2B2939"/>
            </a:solidFill>
            <a:prstDash val="solid"/>
            <a:miter lim="800000"/>
            <a:headEnd type="oval" w="med" len="med"/>
            <a:tailEnd type="oval" w="med" len="med"/>
          </a:ln>
          <a:effectLst/>
        </p:spPr>
      </p:cxnSp>
      <p:cxnSp>
        <p:nvCxnSpPr>
          <p:cNvPr id="23" name="直接连接符 22"/>
          <p:cNvCxnSpPr>
            <a:stCxn id="19" idx="6"/>
            <a:endCxn id="20" idx="2"/>
          </p:cNvCxnSpPr>
          <p:nvPr/>
        </p:nvCxnSpPr>
        <p:spPr>
          <a:xfrm>
            <a:off x="7938646" y="2854617"/>
            <a:ext cx="753141" cy="467875"/>
          </a:xfrm>
          <a:prstGeom prst="line">
            <a:avLst/>
          </a:prstGeom>
          <a:noFill/>
          <a:ln w="6350" cap="flat" cmpd="sng" algn="ctr">
            <a:solidFill>
              <a:srgbClr val="2B2939"/>
            </a:solidFill>
            <a:prstDash val="solid"/>
            <a:miter lim="800000"/>
            <a:headEnd type="oval" w="med" len="med"/>
            <a:tailEnd type="oval" w="med" len="med"/>
          </a:ln>
          <a:effectLst/>
        </p:spPr>
      </p:cxnSp>
      <p:sp>
        <p:nvSpPr>
          <p:cNvPr id="24" name="TextBox 170"/>
          <p:cNvSpPr txBox="1"/>
          <p:nvPr/>
        </p:nvSpPr>
        <p:spPr>
          <a:xfrm>
            <a:off x="2012313" y="4529649"/>
            <a:ext cx="2008452" cy="283000"/>
          </a:xfrm>
          <a:prstGeom prst="rect">
            <a:avLst/>
          </a:prstGeom>
          <a:noFill/>
        </p:spPr>
        <p:txBody>
          <a:bodyPr wrap="square" lIns="96431" tIns="48215" rIns="96431" bIns="48215" rtlCol="0">
            <a:spAutoFit/>
          </a:bodyPr>
          <a:lstStyle/>
          <a:p>
            <a:pPr>
              <a:lnSpc>
                <a:spcPct val="120000"/>
              </a:lnSpc>
              <a:defRPr/>
            </a:pPr>
            <a:r>
              <a:rPr lang="zh-CN" altLang="en-US" sz="1100" kern="0" dirty="0">
                <a:solidFill>
                  <a:sysClr val="window" lastClr="FFFFFF">
                    <a:lumMod val="65000"/>
                  </a:sysClr>
                </a:solidFill>
                <a:cs typeface="+mn-ea"/>
                <a:sym typeface="Arial" panose="020B0604020202020204" pitchFamily="34" charset="0"/>
              </a:rPr>
              <a:t>请替换文字内容</a:t>
            </a:r>
            <a:endParaRPr lang="en-US" altLang="zh-CN" sz="1100" kern="0" dirty="0">
              <a:solidFill>
                <a:sysClr val="window" lastClr="FFFFFF">
                  <a:lumMod val="65000"/>
                </a:sysClr>
              </a:solidFill>
              <a:cs typeface="+mn-ea"/>
              <a:sym typeface="Arial" panose="020B0604020202020204" pitchFamily="34" charset="0"/>
            </a:endParaRPr>
          </a:p>
        </p:txBody>
      </p:sp>
      <p:sp>
        <p:nvSpPr>
          <p:cNvPr id="25" name="TextBox 171"/>
          <p:cNvSpPr txBox="1"/>
          <p:nvPr/>
        </p:nvSpPr>
        <p:spPr>
          <a:xfrm>
            <a:off x="2012313" y="4778649"/>
            <a:ext cx="1843941" cy="496520"/>
          </a:xfrm>
          <a:prstGeom prst="rect">
            <a:avLst/>
          </a:prstGeom>
          <a:noFill/>
        </p:spPr>
        <p:txBody>
          <a:bodyPr wrap="square" lIns="96431" tIns="48215" rIns="96431" bIns="48215" rtlCol="0">
            <a:spAutoFit/>
          </a:bodyPr>
          <a:lstStyle/>
          <a:p>
            <a:pPr>
              <a:lnSpc>
                <a:spcPct val="150000"/>
              </a:lnSpc>
              <a:defRPr/>
            </a:pPr>
            <a:r>
              <a:rPr lang="zh-CN" altLang="en-US" sz="600" kern="0" dirty="0">
                <a:solidFill>
                  <a:sysClr val="window" lastClr="FFFFFF">
                    <a:lumMod val="65000"/>
                  </a:sysClr>
                </a:solidFill>
                <a:latin typeface="微软雅黑" panose="020B0503020204020204" charset="-122"/>
                <a:cs typeface="+mn-ea"/>
                <a:sym typeface="+mn-lt"/>
              </a:rPr>
              <a:t>点击添加相关标题文字，点击添加相关标题文字，点击添加相关标题文字，点击添加相关标题文字，点击添加相关标题文字。</a:t>
            </a:r>
            <a:endParaRPr lang="en-GB" altLang="zh-CN" sz="600" kern="0" dirty="0">
              <a:solidFill>
                <a:sysClr val="window" lastClr="FFFFFF">
                  <a:lumMod val="65000"/>
                </a:sysClr>
              </a:solidFill>
              <a:latin typeface="微软雅黑" panose="020B0503020204020204" charset="-122"/>
              <a:cs typeface="+mn-ea"/>
              <a:sym typeface="+mn-lt"/>
            </a:endParaRPr>
          </a:p>
        </p:txBody>
      </p:sp>
      <p:sp>
        <p:nvSpPr>
          <p:cNvPr id="26" name="TextBox 170"/>
          <p:cNvSpPr txBox="1"/>
          <p:nvPr/>
        </p:nvSpPr>
        <p:spPr>
          <a:xfrm>
            <a:off x="4125918" y="4529649"/>
            <a:ext cx="2008452" cy="283000"/>
          </a:xfrm>
          <a:prstGeom prst="rect">
            <a:avLst/>
          </a:prstGeom>
          <a:noFill/>
        </p:spPr>
        <p:txBody>
          <a:bodyPr wrap="square" lIns="96431" tIns="48215" rIns="96431" bIns="48215" rtlCol="0">
            <a:spAutoFit/>
          </a:bodyPr>
          <a:lstStyle/>
          <a:p>
            <a:pPr>
              <a:lnSpc>
                <a:spcPct val="120000"/>
              </a:lnSpc>
              <a:defRPr/>
            </a:pPr>
            <a:r>
              <a:rPr lang="zh-CN" altLang="en-US" sz="1100" kern="0" dirty="0">
                <a:solidFill>
                  <a:sysClr val="window" lastClr="FFFFFF">
                    <a:lumMod val="65000"/>
                  </a:sysClr>
                </a:solidFill>
                <a:cs typeface="+mn-ea"/>
                <a:sym typeface="Arial" panose="020B0604020202020204" pitchFamily="34" charset="0"/>
              </a:rPr>
              <a:t>请替换文字内容</a:t>
            </a:r>
            <a:endParaRPr lang="en-US" altLang="zh-CN" sz="1100" kern="0" dirty="0">
              <a:solidFill>
                <a:sysClr val="window" lastClr="FFFFFF">
                  <a:lumMod val="65000"/>
                </a:sysClr>
              </a:solidFill>
              <a:cs typeface="+mn-ea"/>
              <a:sym typeface="Arial" panose="020B0604020202020204" pitchFamily="34" charset="0"/>
            </a:endParaRPr>
          </a:p>
        </p:txBody>
      </p:sp>
      <p:sp>
        <p:nvSpPr>
          <p:cNvPr id="27" name="TextBox 171"/>
          <p:cNvSpPr txBox="1"/>
          <p:nvPr/>
        </p:nvSpPr>
        <p:spPr>
          <a:xfrm>
            <a:off x="4125918" y="4778649"/>
            <a:ext cx="1843941" cy="496520"/>
          </a:xfrm>
          <a:prstGeom prst="rect">
            <a:avLst/>
          </a:prstGeom>
          <a:noFill/>
        </p:spPr>
        <p:txBody>
          <a:bodyPr wrap="square" lIns="96431" tIns="48215" rIns="96431" bIns="48215" rtlCol="0">
            <a:spAutoFit/>
          </a:bodyPr>
          <a:lstStyle/>
          <a:p>
            <a:pPr>
              <a:lnSpc>
                <a:spcPct val="150000"/>
              </a:lnSpc>
              <a:defRPr/>
            </a:pPr>
            <a:r>
              <a:rPr lang="zh-CN" altLang="en-US" sz="600" kern="0" dirty="0">
                <a:solidFill>
                  <a:sysClr val="window" lastClr="FFFFFF">
                    <a:lumMod val="65000"/>
                  </a:sysClr>
                </a:solidFill>
                <a:latin typeface="微软雅黑" panose="020B0503020204020204" charset="-122"/>
                <a:cs typeface="+mn-ea"/>
                <a:sym typeface="+mn-lt"/>
              </a:rPr>
              <a:t>点击添加相关标题文字，点击添加相关标题文字，点击添加相关标题文字，点击添加相关标题文字，点击添加相关标题文字。</a:t>
            </a:r>
            <a:endParaRPr lang="en-GB" altLang="zh-CN" sz="600" kern="0" dirty="0">
              <a:solidFill>
                <a:sysClr val="window" lastClr="FFFFFF">
                  <a:lumMod val="65000"/>
                </a:sysClr>
              </a:solidFill>
              <a:latin typeface="微软雅黑" panose="020B0503020204020204" charset="-122"/>
              <a:cs typeface="+mn-ea"/>
              <a:sym typeface="+mn-lt"/>
            </a:endParaRPr>
          </a:p>
        </p:txBody>
      </p:sp>
      <p:sp>
        <p:nvSpPr>
          <p:cNvPr id="28" name="TextBox 170"/>
          <p:cNvSpPr txBox="1"/>
          <p:nvPr/>
        </p:nvSpPr>
        <p:spPr>
          <a:xfrm>
            <a:off x="6239523" y="4529649"/>
            <a:ext cx="2008452" cy="283000"/>
          </a:xfrm>
          <a:prstGeom prst="rect">
            <a:avLst/>
          </a:prstGeom>
          <a:noFill/>
        </p:spPr>
        <p:txBody>
          <a:bodyPr wrap="square" lIns="96431" tIns="48215" rIns="96431" bIns="48215" rtlCol="0">
            <a:spAutoFit/>
          </a:bodyPr>
          <a:lstStyle/>
          <a:p>
            <a:pPr>
              <a:lnSpc>
                <a:spcPct val="120000"/>
              </a:lnSpc>
              <a:defRPr/>
            </a:pPr>
            <a:r>
              <a:rPr lang="zh-CN" altLang="en-US" sz="1100" kern="0" dirty="0">
                <a:solidFill>
                  <a:sysClr val="window" lastClr="FFFFFF">
                    <a:lumMod val="65000"/>
                  </a:sysClr>
                </a:solidFill>
                <a:cs typeface="+mn-ea"/>
                <a:sym typeface="Arial" panose="020B0604020202020204" pitchFamily="34" charset="0"/>
              </a:rPr>
              <a:t>请替换文字内容</a:t>
            </a:r>
            <a:endParaRPr lang="en-US" altLang="zh-CN" sz="1100" kern="0" dirty="0">
              <a:solidFill>
                <a:sysClr val="window" lastClr="FFFFFF">
                  <a:lumMod val="65000"/>
                </a:sysClr>
              </a:solidFill>
              <a:cs typeface="+mn-ea"/>
              <a:sym typeface="Arial" panose="020B0604020202020204" pitchFamily="34" charset="0"/>
            </a:endParaRPr>
          </a:p>
        </p:txBody>
      </p:sp>
      <p:sp>
        <p:nvSpPr>
          <p:cNvPr id="29" name="TextBox 171"/>
          <p:cNvSpPr txBox="1"/>
          <p:nvPr/>
        </p:nvSpPr>
        <p:spPr>
          <a:xfrm>
            <a:off x="6239523" y="4778649"/>
            <a:ext cx="1843941" cy="496520"/>
          </a:xfrm>
          <a:prstGeom prst="rect">
            <a:avLst/>
          </a:prstGeom>
          <a:noFill/>
        </p:spPr>
        <p:txBody>
          <a:bodyPr wrap="square" lIns="96431" tIns="48215" rIns="96431" bIns="48215" rtlCol="0">
            <a:spAutoFit/>
          </a:bodyPr>
          <a:lstStyle/>
          <a:p>
            <a:pPr>
              <a:lnSpc>
                <a:spcPct val="150000"/>
              </a:lnSpc>
              <a:defRPr/>
            </a:pPr>
            <a:r>
              <a:rPr lang="zh-CN" altLang="en-US" sz="600" kern="0" dirty="0">
                <a:solidFill>
                  <a:sysClr val="window" lastClr="FFFFFF">
                    <a:lumMod val="65000"/>
                  </a:sysClr>
                </a:solidFill>
                <a:latin typeface="微软雅黑" panose="020B0503020204020204" charset="-122"/>
                <a:cs typeface="+mn-ea"/>
                <a:sym typeface="+mn-lt"/>
              </a:rPr>
              <a:t>点击添加相关标题文字，点击添加相关标题文字，点击添加相关标题文字，点击添加相关标题文字，点击添加相关标题文字。</a:t>
            </a:r>
            <a:endParaRPr lang="en-GB" altLang="zh-CN" sz="600" kern="0" dirty="0">
              <a:solidFill>
                <a:sysClr val="window" lastClr="FFFFFF">
                  <a:lumMod val="65000"/>
                </a:sysClr>
              </a:solidFill>
              <a:latin typeface="微软雅黑" panose="020B0503020204020204" charset="-122"/>
              <a:cs typeface="+mn-ea"/>
              <a:sym typeface="+mn-lt"/>
            </a:endParaRPr>
          </a:p>
        </p:txBody>
      </p:sp>
      <p:sp>
        <p:nvSpPr>
          <p:cNvPr id="30" name="TextBox 170"/>
          <p:cNvSpPr txBox="1"/>
          <p:nvPr/>
        </p:nvSpPr>
        <p:spPr>
          <a:xfrm>
            <a:off x="8400360" y="4529649"/>
            <a:ext cx="2008452" cy="283000"/>
          </a:xfrm>
          <a:prstGeom prst="rect">
            <a:avLst/>
          </a:prstGeom>
          <a:noFill/>
        </p:spPr>
        <p:txBody>
          <a:bodyPr wrap="square" lIns="96431" tIns="48215" rIns="96431" bIns="48215" rtlCol="0">
            <a:spAutoFit/>
          </a:bodyPr>
          <a:lstStyle/>
          <a:p>
            <a:pPr>
              <a:lnSpc>
                <a:spcPct val="120000"/>
              </a:lnSpc>
              <a:defRPr/>
            </a:pPr>
            <a:r>
              <a:rPr lang="zh-CN" altLang="en-US" sz="1100" kern="0" dirty="0">
                <a:solidFill>
                  <a:sysClr val="window" lastClr="FFFFFF">
                    <a:lumMod val="65000"/>
                  </a:sysClr>
                </a:solidFill>
                <a:cs typeface="+mn-ea"/>
                <a:sym typeface="Arial" panose="020B0604020202020204" pitchFamily="34" charset="0"/>
              </a:rPr>
              <a:t>请替换文字内容</a:t>
            </a:r>
            <a:endParaRPr lang="en-US" altLang="zh-CN" sz="1100" kern="0" dirty="0">
              <a:solidFill>
                <a:sysClr val="window" lastClr="FFFFFF">
                  <a:lumMod val="65000"/>
                </a:sysClr>
              </a:solidFill>
              <a:cs typeface="+mn-ea"/>
              <a:sym typeface="Arial" panose="020B0604020202020204" pitchFamily="34" charset="0"/>
            </a:endParaRPr>
          </a:p>
        </p:txBody>
      </p:sp>
      <p:sp>
        <p:nvSpPr>
          <p:cNvPr id="31" name="TextBox 171"/>
          <p:cNvSpPr txBox="1"/>
          <p:nvPr/>
        </p:nvSpPr>
        <p:spPr>
          <a:xfrm>
            <a:off x="8400360" y="4778649"/>
            <a:ext cx="1843941" cy="496520"/>
          </a:xfrm>
          <a:prstGeom prst="rect">
            <a:avLst/>
          </a:prstGeom>
          <a:noFill/>
        </p:spPr>
        <p:txBody>
          <a:bodyPr wrap="square" lIns="96431" tIns="48215" rIns="96431" bIns="48215" rtlCol="0">
            <a:spAutoFit/>
          </a:bodyPr>
          <a:lstStyle/>
          <a:p>
            <a:pPr>
              <a:lnSpc>
                <a:spcPct val="150000"/>
              </a:lnSpc>
              <a:defRPr/>
            </a:pPr>
            <a:r>
              <a:rPr lang="zh-CN" altLang="en-US" sz="600" kern="0" dirty="0">
                <a:solidFill>
                  <a:sysClr val="window" lastClr="FFFFFF">
                    <a:lumMod val="65000"/>
                  </a:sysClr>
                </a:solidFill>
                <a:latin typeface="微软雅黑" panose="020B0503020204020204" charset="-122"/>
                <a:cs typeface="+mn-ea"/>
                <a:sym typeface="+mn-lt"/>
              </a:rPr>
              <a:t>点击添加相关标题文字，点击添加相关标题文字，点击添加相关标题文字，点击添加相关标题文字，点击添加相关标题文字。</a:t>
            </a:r>
            <a:endParaRPr lang="en-GB" altLang="zh-CN" sz="600" kern="0" dirty="0">
              <a:solidFill>
                <a:sysClr val="window" lastClr="FFFFFF">
                  <a:lumMod val="65000"/>
                </a:sysClr>
              </a:solidFill>
              <a:latin typeface="微软雅黑" panose="020B0503020204020204" charset="-122"/>
              <a:cs typeface="+mn-ea"/>
              <a:sym typeface="+mn-lt"/>
            </a:endParaRPr>
          </a:p>
        </p:txBody>
      </p:sp>
      <p:sp>
        <p:nvSpPr>
          <p:cNvPr id="32" name="标题 1"/>
          <p:cNvSpPr txBox="1"/>
          <p:nvPr/>
        </p:nvSpPr>
        <p:spPr>
          <a:xfrm>
            <a:off x="1224651" y="179620"/>
            <a:ext cx="9454235" cy="522514"/>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marL="171450" indent="-171450"/>
            <a:r>
              <a:rPr lang="zh-CN" altLang="en-US" dirty="0">
                <a:solidFill>
                  <a:schemeClr val="accent3"/>
                </a:solidFill>
              </a:rPr>
              <a:t>点</a:t>
            </a:r>
            <a:r>
              <a:rPr lang="zh-CN" altLang="en-US" dirty="0" smtClean="0">
                <a:solidFill>
                  <a:schemeClr val="accent3"/>
                </a:solidFill>
              </a:rPr>
              <a:t>击此处添加文字内容</a:t>
            </a:r>
            <a:endParaRPr lang="en-US" altLang="zh-CN" dirty="0">
              <a:solidFill>
                <a:schemeClr val="accent3"/>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弧形 36"/>
          <p:cNvSpPr/>
          <p:nvPr/>
        </p:nvSpPr>
        <p:spPr>
          <a:xfrm rot="13095499">
            <a:off x="2318105" y="2166888"/>
            <a:ext cx="3036648" cy="3228043"/>
          </a:xfrm>
          <a:prstGeom prst="arc">
            <a:avLst>
              <a:gd name="adj1" fmla="val 13430170"/>
              <a:gd name="adj2" fmla="val 3396500"/>
            </a:avLst>
          </a:prstGeom>
          <a:noFill/>
          <a:ln w="19050" cap="flat" cmpd="sng" algn="ctr">
            <a:solidFill>
              <a:srgbClr val="1D5BB3"/>
            </a:solidFill>
            <a:prstDash val="solid"/>
            <a:miter lim="800000"/>
          </a:ln>
          <a:effectLst/>
        </p:spPr>
        <p:txBody>
          <a:bodyPr rtlCol="0" anchor="ctr"/>
          <a:lstStyle/>
          <a:p>
            <a:pPr algn="ctr">
              <a:defRPr/>
            </a:pPr>
            <a:endParaRPr lang="zh-CN" altLang="en-US" sz="1400" kern="0">
              <a:solidFill>
                <a:sysClr val="windowText" lastClr="000000"/>
              </a:solidFill>
              <a:latin typeface="微软雅黑" panose="020B0503020204020204" charset="-122"/>
            </a:endParaRPr>
          </a:p>
        </p:txBody>
      </p:sp>
      <p:sp>
        <p:nvSpPr>
          <p:cNvPr id="38" name="弧形 37"/>
          <p:cNvSpPr/>
          <p:nvPr/>
        </p:nvSpPr>
        <p:spPr>
          <a:xfrm rot="13095499">
            <a:off x="3181094" y="2781687"/>
            <a:ext cx="1879950" cy="1998443"/>
          </a:xfrm>
          <a:prstGeom prst="arc">
            <a:avLst>
              <a:gd name="adj1" fmla="val 13430170"/>
              <a:gd name="adj2" fmla="val 3396500"/>
            </a:avLst>
          </a:prstGeom>
          <a:noFill/>
          <a:ln w="19050" cap="flat" cmpd="sng" algn="ctr">
            <a:solidFill>
              <a:srgbClr val="1D5BB3"/>
            </a:solidFill>
            <a:prstDash val="solid"/>
            <a:miter lim="800000"/>
          </a:ln>
          <a:effectLst/>
        </p:spPr>
        <p:txBody>
          <a:bodyPr rtlCol="0" anchor="ctr"/>
          <a:lstStyle/>
          <a:p>
            <a:pPr algn="ctr">
              <a:defRPr/>
            </a:pPr>
            <a:endParaRPr lang="zh-CN" altLang="en-US" sz="1400" kern="0">
              <a:solidFill>
                <a:sysClr val="windowText" lastClr="000000"/>
              </a:solidFill>
              <a:latin typeface="微软雅黑" panose="020B0503020204020204" charset="-122"/>
            </a:endParaRPr>
          </a:p>
        </p:txBody>
      </p:sp>
      <p:sp>
        <p:nvSpPr>
          <p:cNvPr id="39" name="弧形 38"/>
          <p:cNvSpPr/>
          <p:nvPr/>
        </p:nvSpPr>
        <p:spPr>
          <a:xfrm rot="13095499">
            <a:off x="3632646" y="3284237"/>
            <a:ext cx="837446" cy="890230"/>
          </a:xfrm>
          <a:prstGeom prst="arc">
            <a:avLst>
              <a:gd name="adj1" fmla="val 13430170"/>
              <a:gd name="adj2" fmla="val 3396500"/>
            </a:avLst>
          </a:prstGeom>
          <a:noFill/>
          <a:ln w="19050" cap="flat" cmpd="sng" algn="ctr">
            <a:solidFill>
              <a:srgbClr val="1D5BB3"/>
            </a:solidFill>
            <a:prstDash val="solid"/>
            <a:miter lim="800000"/>
          </a:ln>
          <a:effectLst/>
        </p:spPr>
        <p:txBody>
          <a:bodyPr rtlCol="0" anchor="ctr"/>
          <a:lstStyle/>
          <a:p>
            <a:pPr algn="ctr">
              <a:defRPr/>
            </a:pPr>
            <a:endParaRPr lang="zh-CN" altLang="en-US" sz="1400" kern="0">
              <a:solidFill>
                <a:sysClr val="windowText" lastClr="000000"/>
              </a:solidFill>
              <a:latin typeface="微软雅黑" panose="020B0503020204020204" charset="-122"/>
            </a:endParaRPr>
          </a:p>
        </p:txBody>
      </p:sp>
      <p:grpSp>
        <p:nvGrpSpPr>
          <p:cNvPr id="40" name="组合 39"/>
          <p:cNvGrpSpPr/>
          <p:nvPr/>
        </p:nvGrpSpPr>
        <p:grpSpPr>
          <a:xfrm>
            <a:off x="5581062" y="4369330"/>
            <a:ext cx="1303832" cy="648660"/>
            <a:chOff x="6040947" y="4783891"/>
            <a:chExt cx="1577637" cy="784879"/>
          </a:xfrm>
        </p:grpSpPr>
        <p:grpSp>
          <p:nvGrpSpPr>
            <p:cNvPr id="41" name="组合 40"/>
            <p:cNvGrpSpPr/>
            <p:nvPr/>
          </p:nvGrpSpPr>
          <p:grpSpPr>
            <a:xfrm>
              <a:off x="6957175" y="4783891"/>
              <a:ext cx="661409" cy="784879"/>
              <a:chOff x="5950416" y="3480496"/>
              <a:chExt cx="627191" cy="744273"/>
            </a:xfrm>
          </p:grpSpPr>
          <p:sp>
            <p:nvSpPr>
              <p:cNvPr id="43" name="弧形 42"/>
              <p:cNvSpPr/>
              <p:nvPr/>
            </p:nvSpPr>
            <p:spPr>
              <a:xfrm rot="13095499">
                <a:off x="5950416" y="3516891"/>
                <a:ext cx="627191" cy="666722"/>
              </a:xfrm>
              <a:prstGeom prst="arc">
                <a:avLst>
                  <a:gd name="adj1" fmla="val 13430170"/>
                  <a:gd name="adj2" fmla="val 3396500"/>
                </a:avLst>
              </a:prstGeom>
              <a:noFill/>
              <a:ln w="19050" cap="flat" cmpd="sng" algn="ctr">
                <a:solidFill>
                  <a:srgbClr val="1D5BB3"/>
                </a:solidFill>
                <a:prstDash val="solid"/>
                <a:miter lim="800000"/>
              </a:ln>
              <a:effectLst/>
            </p:spPr>
            <p:txBody>
              <a:bodyPr rtlCol="0" anchor="ctr"/>
              <a:lstStyle/>
              <a:p>
                <a:pPr>
                  <a:defRPr/>
                </a:pPr>
                <a:endParaRPr lang="zh-CN" altLang="en-US" sz="1400" kern="0">
                  <a:solidFill>
                    <a:sysClr val="window" lastClr="FFFFFF">
                      <a:lumMod val="95000"/>
                    </a:sysClr>
                  </a:solidFill>
                  <a:latin typeface="微软雅黑" panose="020B0503020204020204" charset="-122"/>
                </a:endParaRPr>
              </a:p>
            </p:txBody>
          </p:sp>
          <p:sp>
            <p:nvSpPr>
              <p:cNvPr id="44" name="饼形 43"/>
              <p:cNvSpPr/>
              <p:nvPr/>
            </p:nvSpPr>
            <p:spPr>
              <a:xfrm>
                <a:off x="6273537" y="3480496"/>
                <a:ext cx="82285" cy="82285"/>
              </a:xfrm>
              <a:prstGeom prst="pie">
                <a:avLst>
                  <a:gd name="adj1" fmla="val 5510857"/>
                  <a:gd name="adj2" fmla="val 16200000"/>
                </a:avLst>
              </a:prstGeom>
              <a:solidFill>
                <a:srgbClr val="A1A1A1"/>
              </a:solidFill>
              <a:ln w="12700" cap="flat" cmpd="sng" algn="ctr">
                <a:solidFill>
                  <a:srgbClr val="1D5BB3"/>
                </a:solidFill>
                <a:prstDash val="solid"/>
                <a:miter lim="800000"/>
              </a:ln>
              <a:effectLst/>
            </p:spPr>
            <p:txBody>
              <a:bodyPr rtlCol="0" anchor="ctr"/>
              <a:lstStyle/>
              <a:p>
                <a:pPr>
                  <a:defRPr/>
                </a:pPr>
                <a:endParaRPr lang="zh-CN" altLang="en-US" sz="1400" kern="0">
                  <a:solidFill>
                    <a:sysClr val="window" lastClr="FFFFFF">
                      <a:lumMod val="95000"/>
                    </a:sysClr>
                  </a:solidFill>
                  <a:latin typeface="微软雅黑" panose="020B0503020204020204" charset="-122"/>
                </a:endParaRPr>
              </a:p>
            </p:txBody>
          </p:sp>
          <p:sp>
            <p:nvSpPr>
              <p:cNvPr id="45" name="饼形 44"/>
              <p:cNvSpPr/>
              <p:nvPr/>
            </p:nvSpPr>
            <p:spPr>
              <a:xfrm>
                <a:off x="6273537" y="4142484"/>
                <a:ext cx="82285" cy="82285"/>
              </a:xfrm>
              <a:prstGeom prst="pie">
                <a:avLst>
                  <a:gd name="adj1" fmla="val 5510857"/>
                  <a:gd name="adj2" fmla="val 16200000"/>
                </a:avLst>
              </a:prstGeom>
              <a:solidFill>
                <a:srgbClr val="A1A1A1"/>
              </a:solidFill>
              <a:ln w="12700" cap="flat" cmpd="sng" algn="ctr">
                <a:solidFill>
                  <a:srgbClr val="1D5BB3"/>
                </a:solidFill>
                <a:prstDash val="solid"/>
                <a:miter lim="800000"/>
              </a:ln>
              <a:effectLst/>
            </p:spPr>
            <p:txBody>
              <a:bodyPr rtlCol="0" anchor="ctr"/>
              <a:lstStyle/>
              <a:p>
                <a:pPr>
                  <a:defRPr/>
                </a:pPr>
                <a:endParaRPr lang="zh-CN" altLang="en-US" sz="1400" kern="0">
                  <a:solidFill>
                    <a:sysClr val="window" lastClr="FFFFFF">
                      <a:lumMod val="95000"/>
                    </a:sysClr>
                  </a:solidFill>
                  <a:latin typeface="微软雅黑" panose="020B0503020204020204" charset="-122"/>
                </a:endParaRPr>
              </a:p>
            </p:txBody>
          </p:sp>
        </p:grpSp>
        <p:cxnSp>
          <p:nvCxnSpPr>
            <p:cNvPr id="42" name="直接连接符 41"/>
            <p:cNvCxnSpPr/>
            <p:nvPr/>
          </p:nvCxnSpPr>
          <p:spPr>
            <a:xfrm>
              <a:off x="6040947" y="5191152"/>
              <a:ext cx="893975" cy="0"/>
            </a:xfrm>
            <a:prstGeom prst="line">
              <a:avLst/>
            </a:prstGeom>
            <a:noFill/>
            <a:ln w="19050" cap="flat" cmpd="sng" algn="ctr">
              <a:solidFill>
                <a:srgbClr val="1D5BB3"/>
              </a:solidFill>
              <a:prstDash val="solid"/>
              <a:miter lim="800000"/>
            </a:ln>
            <a:effectLst/>
          </p:spPr>
        </p:cxnSp>
      </p:grpSp>
      <p:grpSp>
        <p:nvGrpSpPr>
          <p:cNvPr id="46" name="组合 45"/>
          <p:cNvGrpSpPr/>
          <p:nvPr/>
        </p:nvGrpSpPr>
        <p:grpSpPr>
          <a:xfrm>
            <a:off x="5564461" y="3132428"/>
            <a:ext cx="1312132" cy="648660"/>
            <a:chOff x="6020861" y="3287240"/>
            <a:chExt cx="1587680" cy="784879"/>
          </a:xfrm>
        </p:grpSpPr>
        <p:grpSp>
          <p:nvGrpSpPr>
            <p:cNvPr id="47" name="组合 46"/>
            <p:cNvGrpSpPr/>
            <p:nvPr/>
          </p:nvGrpSpPr>
          <p:grpSpPr>
            <a:xfrm>
              <a:off x="6947132" y="3287240"/>
              <a:ext cx="661409" cy="784879"/>
              <a:chOff x="5950416" y="3480496"/>
              <a:chExt cx="627191" cy="744273"/>
            </a:xfrm>
          </p:grpSpPr>
          <p:sp>
            <p:nvSpPr>
              <p:cNvPr id="49" name="弧形 48"/>
              <p:cNvSpPr/>
              <p:nvPr/>
            </p:nvSpPr>
            <p:spPr>
              <a:xfrm rot="13095499">
                <a:off x="5950416" y="3516891"/>
                <a:ext cx="627191" cy="666722"/>
              </a:xfrm>
              <a:prstGeom prst="arc">
                <a:avLst>
                  <a:gd name="adj1" fmla="val 13430170"/>
                  <a:gd name="adj2" fmla="val 3396500"/>
                </a:avLst>
              </a:prstGeom>
              <a:noFill/>
              <a:ln w="19050" cap="flat" cmpd="sng" algn="ctr">
                <a:solidFill>
                  <a:srgbClr val="1D5BB3"/>
                </a:solidFill>
                <a:prstDash val="solid"/>
                <a:miter lim="800000"/>
              </a:ln>
              <a:effectLst/>
            </p:spPr>
            <p:txBody>
              <a:bodyPr rtlCol="0" anchor="ctr"/>
              <a:lstStyle/>
              <a:p>
                <a:pPr>
                  <a:defRPr/>
                </a:pPr>
                <a:endParaRPr lang="zh-CN" altLang="en-US" sz="1400" kern="0">
                  <a:solidFill>
                    <a:sysClr val="window" lastClr="FFFFFF">
                      <a:lumMod val="95000"/>
                    </a:sysClr>
                  </a:solidFill>
                  <a:latin typeface="微软雅黑" panose="020B0503020204020204" charset="-122"/>
                </a:endParaRPr>
              </a:p>
            </p:txBody>
          </p:sp>
          <p:sp>
            <p:nvSpPr>
              <p:cNvPr id="50" name="饼形 49"/>
              <p:cNvSpPr/>
              <p:nvPr/>
            </p:nvSpPr>
            <p:spPr>
              <a:xfrm>
                <a:off x="6273537" y="3480496"/>
                <a:ext cx="82285" cy="82285"/>
              </a:xfrm>
              <a:prstGeom prst="pie">
                <a:avLst>
                  <a:gd name="adj1" fmla="val 5510857"/>
                  <a:gd name="adj2" fmla="val 16200000"/>
                </a:avLst>
              </a:prstGeom>
              <a:solidFill>
                <a:srgbClr val="A1A1A1"/>
              </a:solidFill>
              <a:ln w="12700" cap="flat" cmpd="sng" algn="ctr">
                <a:solidFill>
                  <a:srgbClr val="1D5BB3"/>
                </a:solidFill>
                <a:prstDash val="solid"/>
                <a:miter lim="800000"/>
              </a:ln>
              <a:effectLst/>
            </p:spPr>
            <p:txBody>
              <a:bodyPr rtlCol="0" anchor="ctr"/>
              <a:lstStyle/>
              <a:p>
                <a:pPr>
                  <a:defRPr/>
                </a:pPr>
                <a:endParaRPr lang="zh-CN" altLang="en-US" sz="1400" kern="0">
                  <a:solidFill>
                    <a:sysClr val="window" lastClr="FFFFFF">
                      <a:lumMod val="95000"/>
                    </a:sysClr>
                  </a:solidFill>
                  <a:latin typeface="微软雅黑" panose="020B0503020204020204" charset="-122"/>
                </a:endParaRPr>
              </a:p>
            </p:txBody>
          </p:sp>
          <p:sp>
            <p:nvSpPr>
              <p:cNvPr id="51" name="饼形 50"/>
              <p:cNvSpPr/>
              <p:nvPr/>
            </p:nvSpPr>
            <p:spPr>
              <a:xfrm>
                <a:off x="6273537" y="4142484"/>
                <a:ext cx="82285" cy="82285"/>
              </a:xfrm>
              <a:prstGeom prst="pie">
                <a:avLst>
                  <a:gd name="adj1" fmla="val 5510857"/>
                  <a:gd name="adj2" fmla="val 16200000"/>
                </a:avLst>
              </a:prstGeom>
              <a:solidFill>
                <a:srgbClr val="A1A1A1"/>
              </a:solidFill>
              <a:ln w="12700" cap="flat" cmpd="sng" algn="ctr">
                <a:solidFill>
                  <a:srgbClr val="1D5BB3"/>
                </a:solidFill>
                <a:prstDash val="solid"/>
                <a:miter lim="800000"/>
              </a:ln>
              <a:effectLst/>
            </p:spPr>
            <p:txBody>
              <a:bodyPr rtlCol="0" anchor="ctr"/>
              <a:lstStyle/>
              <a:p>
                <a:pPr>
                  <a:defRPr/>
                </a:pPr>
                <a:endParaRPr lang="zh-CN" altLang="en-US" sz="1400" kern="0">
                  <a:solidFill>
                    <a:sysClr val="window" lastClr="FFFFFF">
                      <a:lumMod val="95000"/>
                    </a:sysClr>
                  </a:solidFill>
                  <a:latin typeface="微软雅黑" panose="020B0503020204020204" charset="-122"/>
                </a:endParaRPr>
              </a:p>
            </p:txBody>
          </p:sp>
        </p:grpSp>
        <p:cxnSp>
          <p:nvCxnSpPr>
            <p:cNvPr id="48" name="直接连接符 47"/>
            <p:cNvCxnSpPr/>
            <p:nvPr/>
          </p:nvCxnSpPr>
          <p:spPr>
            <a:xfrm>
              <a:off x="6020861" y="3692237"/>
              <a:ext cx="893975" cy="0"/>
            </a:xfrm>
            <a:prstGeom prst="line">
              <a:avLst/>
            </a:prstGeom>
            <a:noFill/>
            <a:ln w="19050" cap="flat" cmpd="sng" algn="ctr">
              <a:solidFill>
                <a:srgbClr val="1D5BB3"/>
              </a:solidFill>
              <a:prstDash val="solid"/>
              <a:miter lim="800000"/>
            </a:ln>
            <a:effectLst/>
          </p:spPr>
        </p:cxnSp>
      </p:grpSp>
      <p:grpSp>
        <p:nvGrpSpPr>
          <p:cNvPr id="52" name="组合 51"/>
          <p:cNvGrpSpPr/>
          <p:nvPr/>
        </p:nvGrpSpPr>
        <p:grpSpPr>
          <a:xfrm>
            <a:off x="5568612" y="1882092"/>
            <a:ext cx="1307980" cy="648660"/>
            <a:chOff x="6025884" y="1774333"/>
            <a:chExt cx="1582656" cy="784879"/>
          </a:xfrm>
        </p:grpSpPr>
        <p:grpSp>
          <p:nvGrpSpPr>
            <p:cNvPr id="53" name="组合 52"/>
            <p:cNvGrpSpPr/>
            <p:nvPr/>
          </p:nvGrpSpPr>
          <p:grpSpPr>
            <a:xfrm>
              <a:off x="6947131" y="1774333"/>
              <a:ext cx="661409" cy="784879"/>
              <a:chOff x="5950416" y="3480496"/>
              <a:chExt cx="627191" cy="744273"/>
            </a:xfrm>
          </p:grpSpPr>
          <p:sp>
            <p:nvSpPr>
              <p:cNvPr id="55" name="弧形 54"/>
              <p:cNvSpPr/>
              <p:nvPr/>
            </p:nvSpPr>
            <p:spPr>
              <a:xfrm rot="13095499">
                <a:off x="5950416" y="3516891"/>
                <a:ext cx="627191" cy="666722"/>
              </a:xfrm>
              <a:prstGeom prst="arc">
                <a:avLst>
                  <a:gd name="adj1" fmla="val 13430170"/>
                  <a:gd name="adj2" fmla="val 3396500"/>
                </a:avLst>
              </a:prstGeom>
              <a:noFill/>
              <a:ln w="19050" cap="flat" cmpd="sng" algn="ctr">
                <a:solidFill>
                  <a:srgbClr val="1D5BB3"/>
                </a:solidFill>
                <a:prstDash val="solid"/>
                <a:miter lim="800000"/>
              </a:ln>
              <a:effectLst/>
            </p:spPr>
            <p:txBody>
              <a:bodyPr rtlCol="0" anchor="ctr"/>
              <a:lstStyle/>
              <a:p>
                <a:pPr>
                  <a:defRPr/>
                </a:pPr>
                <a:endParaRPr lang="zh-CN" altLang="en-US" sz="1400" kern="0">
                  <a:solidFill>
                    <a:sysClr val="window" lastClr="FFFFFF">
                      <a:lumMod val="95000"/>
                    </a:sysClr>
                  </a:solidFill>
                  <a:latin typeface="微软雅黑" panose="020B0503020204020204" charset="-122"/>
                </a:endParaRPr>
              </a:p>
            </p:txBody>
          </p:sp>
          <p:sp>
            <p:nvSpPr>
              <p:cNvPr id="56" name="饼形 55"/>
              <p:cNvSpPr/>
              <p:nvPr/>
            </p:nvSpPr>
            <p:spPr>
              <a:xfrm>
                <a:off x="6273537" y="3480496"/>
                <a:ext cx="82285" cy="82285"/>
              </a:xfrm>
              <a:prstGeom prst="pie">
                <a:avLst>
                  <a:gd name="adj1" fmla="val 5510857"/>
                  <a:gd name="adj2" fmla="val 16200000"/>
                </a:avLst>
              </a:prstGeom>
              <a:solidFill>
                <a:srgbClr val="A1A1A1"/>
              </a:solidFill>
              <a:ln w="12700" cap="flat" cmpd="sng" algn="ctr">
                <a:solidFill>
                  <a:srgbClr val="1D5BB3"/>
                </a:solidFill>
                <a:prstDash val="solid"/>
                <a:miter lim="800000"/>
              </a:ln>
              <a:effectLst/>
            </p:spPr>
            <p:txBody>
              <a:bodyPr rtlCol="0" anchor="ctr"/>
              <a:lstStyle/>
              <a:p>
                <a:pPr>
                  <a:defRPr/>
                </a:pPr>
                <a:endParaRPr lang="zh-CN" altLang="en-US" sz="1400" kern="0">
                  <a:solidFill>
                    <a:sysClr val="window" lastClr="FFFFFF">
                      <a:lumMod val="95000"/>
                    </a:sysClr>
                  </a:solidFill>
                  <a:latin typeface="微软雅黑" panose="020B0503020204020204" charset="-122"/>
                </a:endParaRPr>
              </a:p>
            </p:txBody>
          </p:sp>
          <p:sp>
            <p:nvSpPr>
              <p:cNvPr id="57" name="饼形 56"/>
              <p:cNvSpPr/>
              <p:nvPr/>
            </p:nvSpPr>
            <p:spPr>
              <a:xfrm>
                <a:off x="6273537" y="4142484"/>
                <a:ext cx="82285" cy="82285"/>
              </a:xfrm>
              <a:prstGeom prst="pie">
                <a:avLst>
                  <a:gd name="adj1" fmla="val 5510857"/>
                  <a:gd name="adj2" fmla="val 16200000"/>
                </a:avLst>
              </a:prstGeom>
              <a:solidFill>
                <a:srgbClr val="A1A1A1"/>
              </a:solidFill>
              <a:ln w="12700" cap="flat" cmpd="sng" algn="ctr">
                <a:solidFill>
                  <a:srgbClr val="1D5BB3"/>
                </a:solidFill>
                <a:prstDash val="solid"/>
                <a:miter lim="800000"/>
              </a:ln>
              <a:effectLst/>
            </p:spPr>
            <p:txBody>
              <a:bodyPr rtlCol="0" anchor="ctr"/>
              <a:lstStyle/>
              <a:p>
                <a:pPr>
                  <a:defRPr/>
                </a:pPr>
                <a:endParaRPr lang="zh-CN" altLang="en-US" sz="1400" kern="0">
                  <a:solidFill>
                    <a:sysClr val="window" lastClr="FFFFFF">
                      <a:lumMod val="95000"/>
                    </a:sysClr>
                  </a:solidFill>
                  <a:latin typeface="微软雅黑" panose="020B0503020204020204" charset="-122"/>
                </a:endParaRPr>
              </a:p>
            </p:txBody>
          </p:sp>
        </p:grpSp>
        <p:cxnSp>
          <p:nvCxnSpPr>
            <p:cNvPr id="54" name="直接连接符 53"/>
            <p:cNvCxnSpPr/>
            <p:nvPr/>
          </p:nvCxnSpPr>
          <p:spPr>
            <a:xfrm>
              <a:off x="6025884" y="2171554"/>
              <a:ext cx="893975" cy="0"/>
            </a:xfrm>
            <a:prstGeom prst="line">
              <a:avLst/>
            </a:prstGeom>
            <a:noFill/>
            <a:ln w="19050" cap="flat" cmpd="sng" algn="ctr">
              <a:solidFill>
                <a:srgbClr val="1D5BB3"/>
              </a:solidFill>
              <a:prstDash val="solid"/>
              <a:miter lim="800000"/>
            </a:ln>
            <a:effectLst/>
          </p:spPr>
        </p:cxnSp>
      </p:grpSp>
      <p:grpSp>
        <p:nvGrpSpPr>
          <p:cNvPr id="58" name="组合 57"/>
          <p:cNvGrpSpPr/>
          <p:nvPr/>
        </p:nvGrpSpPr>
        <p:grpSpPr>
          <a:xfrm>
            <a:off x="3992296" y="2020475"/>
            <a:ext cx="1576384" cy="3487286"/>
            <a:chOff x="4118540" y="1941776"/>
            <a:chExt cx="1907425" cy="4219617"/>
          </a:xfrm>
          <a:solidFill>
            <a:srgbClr val="0170C1"/>
          </a:solidFill>
        </p:grpSpPr>
        <p:sp>
          <p:nvSpPr>
            <p:cNvPr id="59" name="矩形 58"/>
            <p:cNvSpPr/>
            <p:nvPr/>
          </p:nvSpPr>
          <p:spPr>
            <a:xfrm>
              <a:off x="4119300" y="5725074"/>
              <a:ext cx="1901640" cy="436319"/>
            </a:xfrm>
            <a:prstGeom prst="rect">
              <a:avLst/>
            </a:prstGeom>
            <a:solidFill>
              <a:srgbClr val="FFC000"/>
            </a:solidFill>
            <a:ln w="12700" cap="flat" cmpd="sng" algn="ctr">
              <a:noFill/>
              <a:prstDash val="solid"/>
              <a:miter lim="800000"/>
            </a:ln>
            <a:effectLst>
              <a:outerShdw blurRad="50800" dist="38100" dir="5400000" algn="t" rotWithShape="0">
                <a:prstClr val="black">
                  <a:alpha val="40000"/>
                </a:prstClr>
              </a:outerShdw>
              <a:softEdge rad="12700"/>
            </a:effectLst>
          </p:spPr>
          <p:txBody>
            <a:bodyPr rtlCol="0" anchor="ctr"/>
            <a:lstStyle/>
            <a:p>
              <a:pPr>
                <a:defRPr/>
              </a:pPr>
              <a:endParaRPr lang="zh-CN" altLang="en-US" sz="1400" kern="0" dirty="0">
                <a:solidFill>
                  <a:sysClr val="window" lastClr="FFFFFF">
                    <a:lumMod val="95000"/>
                  </a:sysClr>
                </a:solidFill>
                <a:latin typeface="微软雅黑" panose="020B0503020204020204" charset="-122"/>
              </a:endParaRPr>
            </a:p>
          </p:txBody>
        </p:sp>
        <p:sp>
          <p:nvSpPr>
            <p:cNvPr id="60" name="矩形 59"/>
            <p:cNvSpPr/>
            <p:nvPr/>
          </p:nvSpPr>
          <p:spPr>
            <a:xfrm>
              <a:off x="4118540" y="4182002"/>
              <a:ext cx="1901640" cy="436319"/>
            </a:xfrm>
            <a:prstGeom prst="rect">
              <a:avLst/>
            </a:prstGeom>
            <a:solidFill>
              <a:srgbClr val="FFC000"/>
            </a:solidFill>
            <a:ln w="12700" cap="flat" cmpd="sng" algn="ctr">
              <a:noFill/>
              <a:prstDash val="solid"/>
              <a:miter lim="800000"/>
            </a:ln>
            <a:effectLst>
              <a:outerShdw blurRad="50800" dist="38100" dir="5400000" algn="t" rotWithShape="0">
                <a:prstClr val="black">
                  <a:alpha val="40000"/>
                </a:prstClr>
              </a:outerShdw>
              <a:softEdge rad="12700"/>
            </a:effectLst>
          </p:spPr>
          <p:txBody>
            <a:bodyPr rtlCol="0" anchor="ctr"/>
            <a:lstStyle/>
            <a:p>
              <a:pPr>
                <a:defRPr/>
              </a:pPr>
              <a:endParaRPr lang="zh-CN" altLang="en-US" sz="1400" kern="0" dirty="0">
                <a:solidFill>
                  <a:sysClr val="window" lastClr="FFFFFF">
                    <a:lumMod val="95000"/>
                  </a:sysClr>
                </a:solidFill>
                <a:latin typeface="微软雅黑" panose="020B0503020204020204" charset="-122"/>
              </a:endParaRPr>
            </a:p>
          </p:txBody>
        </p:sp>
        <p:sp>
          <p:nvSpPr>
            <p:cNvPr id="61" name="矩形 60"/>
            <p:cNvSpPr/>
            <p:nvPr/>
          </p:nvSpPr>
          <p:spPr>
            <a:xfrm>
              <a:off x="4120162" y="3459009"/>
              <a:ext cx="1901640" cy="436319"/>
            </a:xfrm>
            <a:prstGeom prst="rect">
              <a:avLst/>
            </a:prstGeom>
            <a:solidFill>
              <a:srgbClr val="1D5BB3"/>
            </a:solidFill>
            <a:ln w="12700" cap="flat" cmpd="sng" algn="ctr">
              <a:noFill/>
              <a:prstDash val="solid"/>
              <a:miter lim="800000"/>
            </a:ln>
            <a:effectLst>
              <a:outerShdw blurRad="50800" dist="38100" dir="5400000" algn="t" rotWithShape="0">
                <a:prstClr val="black">
                  <a:alpha val="40000"/>
                </a:prstClr>
              </a:outerShdw>
              <a:softEdge rad="12700"/>
            </a:effectLst>
          </p:spPr>
          <p:txBody>
            <a:bodyPr rtlCol="0" anchor="ctr"/>
            <a:lstStyle/>
            <a:p>
              <a:pPr algn="ctr">
                <a:defRPr/>
              </a:pPr>
              <a:r>
                <a:rPr lang="en-US" altLang="zh-CN" sz="1400" b="1" kern="0" dirty="0">
                  <a:solidFill>
                    <a:sysClr val="window" lastClr="FFFFFF"/>
                  </a:solidFill>
                  <a:latin typeface="Franklin Gothic Book" panose="020B0503020102020204" pitchFamily="34" charset="0"/>
                  <a:ea typeface="Segoe UI Emoji" panose="020B0502040204020203" pitchFamily="34" charset="0"/>
                </a:rPr>
                <a:t>YOUR TITLE</a:t>
              </a:r>
              <a:endParaRPr lang="zh-CN" altLang="en-US" sz="1400" b="1" kern="0" dirty="0">
                <a:solidFill>
                  <a:sysClr val="window" lastClr="FFFFFF"/>
                </a:solidFill>
                <a:latin typeface="Franklin Gothic Book" panose="020B0503020102020204" pitchFamily="34" charset="0"/>
                <a:ea typeface="宋体" panose="02010600030101010101" pitchFamily="2" charset="-122"/>
              </a:endParaRPr>
            </a:p>
          </p:txBody>
        </p:sp>
        <p:sp>
          <p:nvSpPr>
            <p:cNvPr id="62" name="矩形 61"/>
            <p:cNvSpPr/>
            <p:nvPr/>
          </p:nvSpPr>
          <p:spPr>
            <a:xfrm>
              <a:off x="4120162" y="4955660"/>
              <a:ext cx="1901640" cy="436319"/>
            </a:xfrm>
            <a:prstGeom prst="rect">
              <a:avLst/>
            </a:prstGeom>
            <a:solidFill>
              <a:srgbClr val="1D5BB3"/>
            </a:solidFill>
            <a:ln w="12700" cap="flat" cmpd="sng" algn="ctr">
              <a:noFill/>
              <a:prstDash val="solid"/>
              <a:miter lim="800000"/>
            </a:ln>
            <a:effectLst>
              <a:outerShdw blurRad="50800" dist="38100" dir="5400000" algn="t" rotWithShape="0">
                <a:prstClr val="black">
                  <a:alpha val="40000"/>
                </a:prstClr>
              </a:outerShdw>
              <a:softEdge rad="12700"/>
            </a:effectLst>
          </p:spPr>
          <p:txBody>
            <a:bodyPr rtlCol="0" anchor="ctr"/>
            <a:lstStyle/>
            <a:p>
              <a:pPr algn="ctr">
                <a:defRPr/>
              </a:pPr>
              <a:r>
                <a:rPr lang="en-US" altLang="zh-CN" sz="1400" b="1" kern="0" dirty="0">
                  <a:solidFill>
                    <a:sysClr val="window" lastClr="FFFFFF"/>
                  </a:solidFill>
                  <a:latin typeface="Franklin Gothic Book" panose="020B0503020102020204" pitchFamily="34" charset="0"/>
                  <a:ea typeface="Segoe UI Emoji" panose="020B0502040204020203" pitchFamily="34" charset="0"/>
                </a:rPr>
                <a:t>YOUR TITLE</a:t>
              </a:r>
              <a:endParaRPr lang="zh-CN" altLang="en-US" sz="1400" b="1" kern="0" dirty="0">
                <a:solidFill>
                  <a:sysClr val="window" lastClr="FFFFFF"/>
                </a:solidFill>
                <a:latin typeface="Franklin Gothic Book" panose="020B0503020102020204" pitchFamily="34" charset="0"/>
                <a:ea typeface="宋体" panose="02010600030101010101" pitchFamily="2" charset="-122"/>
              </a:endParaRPr>
            </a:p>
          </p:txBody>
        </p:sp>
        <p:sp>
          <p:nvSpPr>
            <p:cNvPr id="63" name="矩形 62"/>
            <p:cNvSpPr/>
            <p:nvPr/>
          </p:nvSpPr>
          <p:spPr>
            <a:xfrm>
              <a:off x="4124325" y="2680221"/>
              <a:ext cx="1901640" cy="436319"/>
            </a:xfrm>
            <a:prstGeom prst="rect">
              <a:avLst/>
            </a:prstGeom>
            <a:solidFill>
              <a:srgbClr val="FFC000"/>
            </a:solidFill>
            <a:ln w="12700" cap="flat" cmpd="sng" algn="ctr">
              <a:noFill/>
              <a:prstDash val="solid"/>
              <a:miter lim="800000"/>
            </a:ln>
            <a:effectLst>
              <a:outerShdw blurRad="50800" dist="38100" dir="5400000" algn="t" rotWithShape="0">
                <a:prstClr val="black">
                  <a:alpha val="40000"/>
                </a:prstClr>
              </a:outerShdw>
              <a:softEdge rad="12700"/>
            </a:effectLst>
          </p:spPr>
          <p:txBody>
            <a:bodyPr rtlCol="0" anchor="ctr"/>
            <a:lstStyle/>
            <a:p>
              <a:pPr>
                <a:defRPr/>
              </a:pPr>
              <a:endParaRPr lang="zh-CN" altLang="en-US" sz="1400" kern="0" dirty="0">
                <a:solidFill>
                  <a:sysClr val="window" lastClr="FFFFFF">
                    <a:lumMod val="95000"/>
                  </a:sysClr>
                </a:solidFill>
                <a:latin typeface="微软雅黑" panose="020B0503020204020204" charset="-122"/>
              </a:endParaRPr>
            </a:p>
          </p:txBody>
        </p:sp>
        <p:sp>
          <p:nvSpPr>
            <p:cNvPr id="64" name="矩形 63"/>
            <p:cNvSpPr/>
            <p:nvPr/>
          </p:nvSpPr>
          <p:spPr>
            <a:xfrm>
              <a:off x="4120162" y="1941776"/>
              <a:ext cx="1901640" cy="436319"/>
            </a:xfrm>
            <a:prstGeom prst="rect">
              <a:avLst/>
            </a:prstGeom>
            <a:solidFill>
              <a:srgbClr val="1D5BB3"/>
            </a:solidFill>
            <a:ln w="12700" cap="flat" cmpd="sng" algn="ctr">
              <a:noFill/>
              <a:prstDash val="solid"/>
              <a:miter lim="800000"/>
            </a:ln>
            <a:effectLst>
              <a:outerShdw blurRad="50800" dist="38100" dir="5400000" algn="t" rotWithShape="0">
                <a:prstClr val="black">
                  <a:alpha val="40000"/>
                </a:prstClr>
              </a:outerShdw>
              <a:softEdge rad="12700"/>
            </a:effectLst>
          </p:spPr>
          <p:txBody>
            <a:bodyPr rtlCol="0" anchor="ctr"/>
            <a:lstStyle/>
            <a:p>
              <a:pPr algn="ctr">
                <a:defRPr/>
              </a:pPr>
              <a:r>
                <a:rPr lang="en-US" altLang="zh-CN" sz="1400" b="1" kern="0" dirty="0">
                  <a:solidFill>
                    <a:sysClr val="window" lastClr="FFFFFF"/>
                  </a:solidFill>
                  <a:latin typeface="Franklin Gothic Book" panose="020B0503020102020204" pitchFamily="34" charset="0"/>
                  <a:ea typeface="Segoe UI Emoji" panose="020B0502040204020203" pitchFamily="34" charset="0"/>
                </a:rPr>
                <a:t>YOUR TITLE</a:t>
              </a:r>
              <a:endParaRPr lang="zh-CN" altLang="en-US" sz="1400" b="1" kern="0" dirty="0">
                <a:solidFill>
                  <a:sysClr val="window" lastClr="FFFFFF"/>
                </a:solidFill>
                <a:latin typeface="Franklin Gothic Book" panose="020B0503020102020204" pitchFamily="34" charset="0"/>
                <a:ea typeface="宋体" panose="02010600030101010101" pitchFamily="2" charset="-122"/>
              </a:endParaRPr>
            </a:p>
          </p:txBody>
        </p:sp>
      </p:grpSp>
      <p:sp>
        <p:nvSpPr>
          <p:cNvPr id="65" name="矩形 64"/>
          <p:cNvSpPr/>
          <p:nvPr/>
        </p:nvSpPr>
        <p:spPr>
          <a:xfrm>
            <a:off x="1494230" y="3529075"/>
            <a:ext cx="1896091" cy="483180"/>
          </a:xfrm>
          <a:prstGeom prst="rect">
            <a:avLst/>
          </a:prstGeom>
          <a:solidFill>
            <a:srgbClr val="FFC000"/>
          </a:solidFill>
          <a:ln w="12700" cap="flat" cmpd="sng" algn="ctr">
            <a:noFill/>
            <a:prstDash val="solid"/>
            <a:miter lim="800000"/>
          </a:ln>
          <a:effectLst>
            <a:outerShdw blurRad="50800" dist="38100" dir="8100000" algn="tr" rotWithShape="0">
              <a:prstClr val="black">
                <a:alpha val="40000"/>
              </a:prstClr>
            </a:outerShdw>
            <a:softEdge rad="12700"/>
          </a:effectLst>
        </p:spPr>
        <p:txBody>
          <a:bodyPr rtlCol="0" anchor="ctr"/>
          <a:lstStyle/>
          <a:p>
            <a:pPr algn="ctr">
              <a:defRPr/>
            </a:pPr>
            <a:r>
              <a:rPr lang="en-US" altLang="zh-CN" sz="2000" b="1" kern="0" dirty="0">
                <a:solidFill>
                  <a:sysClr val="window" lastClr="FFFFFF"/>
                </a:solidFill>
                <a:latin typeface="Franklin Gothic Book" panose="020B0503020102020204" pitchFamily="34" charset="0"/>
                <a:ea typeface="Segoe UI Emoji" panose="020B0502040204020203" pitchFamily="34" charset="0"/>
              </a:rPr>
              <a:t>YOUR TITLE</a:t>
            </a:r>
            <a:endParaRPr lang="zh-CN" altLang="en-US" sz="2000" b="1" kern="0" dirty="0">
              <a:solidFill>
                <a:sysClr val="window" lastClr="FFFFFF"/>
              </a:solidFill>
              <a:latin typeface="Franklin Gothic Book" panose="020B0503020102020204" pitchFamily="34" charset="0"/>
              <a:ea typeface="宋体" panose="02010600030101010101" pitchFamily="2" charset="-122"/>
            </a:endParaRPr>
          </a:p>
        </p:txBody>
      </p:sp>
      <p:sp>
        <p:nvSpPr>
          <p:cNvPr id="66" name="TextBox 41"/>
          <p:cNvSpPr txBox="1"/>
          <p:nvPr/>
        </p:nvSpPr>
        <p:spPr>
          <a:xfrm>
            <a:off x="6977818" y="2194251"/>
            <a:ext cx="2732290" cy="347153"/>
          </a:xfrm>
          <a:prstGeom prst="rect">
            <a:avLst/>
          </a:prstGeom>
          <a:noFill/>
        </p:spPr>
        <p:txBody>
          <a:bodyPr wrap="square" lIns="85667" tIns="42834" rIns="85667" bIns="42834" rtlCol="0">
            <a:spAutoFit/>
          </a:bodyPr>
          <a:lstStyle/>
          <a:p>
            <a:pPr>
              <a:lnSpc>
                <a:spcPct val="150000"/>
              </a:lnSpc>
              <a:defRPr/>
            </a:pPr>
            <a:r>
              <a:rPr lang="zh-CN" altLang="en-US" sz="600" kern="0" dirty="0">
                <a:solidFill>
                  <a:sysClr val="window" lastClr="FFFFFF">
                    <a:lumMod val="65000"/>
                  </a:sysClr>
                </a:solidFill>
                <a:latin typeface="微软雅黑" panose="020B0503020204020204" charset="-122"/>
                <a:cs typeface="+mn-ea"/>
                <a:sym typeface="+mn-lt"/>
              </a:rPr>
              <a:t>点击添加相关标题文字，点击添加相关标题文字，点击添加相关标题文字，点击添加相关标题文字，点击添加相关标题文字。</a:t>
            </a:r>
            <a:endParaRPr lang="en-GB" altLang="zh-CN" sz="600" kern="0" dirty="0">
              <a:solidFill>
                <a:sysClr val="window" lastClr="FFFFFF">
                  <a:lumMod val="65000"/>
                </a:sysClr>
              </a:solidFill>
              <a:latin typeface="微软雅黑" panose="020B0503020204020204" charset="-122"/>
              <a:cs typeface="+mn-ea"/>
              <a:sym typeface="+mn-lt"/>
            </a:endParaRPr>
          </a:p>
        </p:txBody>
      </p:sp>
      <p:sp>
        <p:nvSpPr>
          <p:cNvPr id="67" name="TextBox 170"/>
          <p:cNvSpPr txBox="1"/>
          <p:nvPr/>
        </p:nvSpPr>
        <p:spPr>
          <a:xfrm>
            <a:off x="6977818" y="1944594"/>
            <a:ext cx="2008452" cy="283000"/>
          </a:xfrm>
          <a:prstGeom prst="rect">
            <a:avLst/>
          </a:prstGeom>
          <a:noFill/>
        </p:spPr>
        <p:txBody>
          <a:bodyPr wrap="square" lIns="96431" tIns="48215" rIns="96431" bIns="48215" rtlCol="0">
            <a:spAutoFit/>
          </a:bodyPr>
          <a:lstStyle/>
          <a:p>
            <a:pPr>
              <a:lnSpc>
                <a:spcPct val="120000"/>
              </a:lnSpc>
              <a:defRPr/>
            </a:pPr>
            <a:r>
              <a:rPr lang="zh-CN" altLang="en-US" sz="1100" kern="0" dirty="0">
                <a:solidFill>
                  <a:sysClr val="window" lastClr="FFFFFF">
                    <a:lumMod val="65000"/>
                  </a:sysClr>
                </a:solidFill>
                <a:cs typeface="+mn-ea"/>
                <a:sym typeface="Arial" panose="020B0604020202020204" pitchFamily="34" charset="0"/>
              </a:rPr>
              <a:t>请替换文字内容</a:t>
            </a:r>
            <a:endParaRPr lang="en-US" altLang="zh-CN" sz="1100" kern="0" dirty="0">
              <a:solidFill>
                <a:sysClr val="window" lastClr="FFFFFF">
                  <a:lumMod val="65000"/>
                </a:sysClr>
              </a:solidFill>
              <a:cs typeface="+mn-ea"/>
              <a:sym typeface="Arial" panose="020B0604020202020204" pitchFamily="34" charset="0"/>
            </a:endParaRPr>
          </a:p>
        </p:txBody>
      </p:sp>
      <p:sp>
        <p:nvSpPr>
          <p:cNvPr id="68" name="TextBox 41"/>
          <p:cNvSpPr txBox="1"/>
          <p:nvPr/>
        </p:nvSpPr>
        <p:spPr>
          <a:xfrm>
            <a:off x="6977818" y="3552155"/>
            <a:ext cx="2732290" cy="347153"/>
          </a:xfrm>
          <a:prstGeom prst="rect">
            <a:avLst/>
          </a:prstGeom>
          <a:noFill/>
        </p:spPr>
        <p:txBody>
          <a:bodyPr wrap="square" lIns="85667" tIns="42834" rIns="85667" bIns="42834" rtlCol="0">
            <a:spAutoFit/>
          </a:bodyPr>
          <a:lstStyle/>
          <a:p>
            <a:pPr>
              <a:lnSpc>
                <a:spcPct val="150000"/>
              </a:lnSpc>
              <a:defRPr/>
            </a:pPr>
            <a:r>
              <a:rPr lang="zh-CN" altLang="en-US" sz="600" kern="0" dirty="0">
                <a:solidFill>
                  <a:sysClr val="window" lastClr="FFFFFF">
                    <a:lumMod val="65000"/>
                  </a:sysClr>
                </a:solidFill>
                <a:latin typeface="微软雅黑" panose="020B0503020204020204" charset="-122"/>
                <a:cs typeface="+mn-ea"/>
                <a:sym typeface="+mn-lt"/>
              </a:rPr>
              <a:t>点击添加相关标题文字，点击添加相关标题文字，点击添加相关标题文字，点击添加相关标题文字，点击添加相关标题文字。</a:t>
            </a:r>
            <a:endParaRPr lang="en-GB" altLang="zh-CN" sz="600" kern="0" dirty="0">
              <a:solidFill>
                <a:sysClr val="window" lastClr="FFFFFF">
                  <a:lumMod val="65000"/>
                </a:sysClr>
              </a:solidFill>
              <a:latin typeface="微软雅黑" panose="020B0503020204020204" charset="-122"/>
              <a:cs typeface="+mn-ea"/>
              <a:sym typeface="+mn-lt"/>
            </a:endParaRPr>
          </a:p>
        </p:txBody>
      </p:sp>
      <p:sp>
        <p:nvSpPr>
          <p:cNvPr id="69" name="TextBox 170"/>
          <p:cNvSpPr txBox="1"/>
          <p:nvPr/>
        </p:nvSpPr>
        <p:spPr>
          <a:xfrm>
            <a:off x="6977818" y="3302497"/>
            <a:ext cx="2008452" cy="283000"/>
          </a:xfrm>
          <a:prstGeom prst="rect">
            <a:avLst/>
          </a:prstGeom>
          <a:noFill/>
        </p:spPr>
        <p:txBody>
          <a:bodyPr wrap="square" lIns="96431" tIns="48215" rIns="96431" bIns="48215" rtlCol="0">
            <a:spAutoFit/>
          </a:bodyPr>
          <a:lstStyle/>
          <a:p>
            <a:pPr>
              <a:lnSpc>
                <a:spcPct val="120000"/>
              </a:lnSpc>
              <a:defRPr/>
            </a:pPr>
            <a:r>
              <a:rPr lang="zh-CN" altLang="en-US" sz="1100" kern="0" dirty="0">
                <a:solidFill>
                  <a:sysClr val="window" lastClr="FFFFFF">
                    <a:lumMod val="65000"/>
                  </a:sysClr>
                </a:solidFill>
                <a:cs typeface="+mn-ea"/>
                <a:sym typeface="Arial" panose="020B0604020202020204" pitchFamily="34" charset="0"/>
              </a:rPr>
              <a:t>请替换文字内容</a:t>
            </a:r>
            <a:endParaRPr lang="en-US" altLang="zh-CN" sz="1100" kern="0" dirty="0">
              <a:solidFill>
                <a:sysClr val="window" lastClr="FFFFFF">
                  <a:lumMod val="65000"/>
                </a:sysClr>
              </a:solidFill>
              <a:cs typeface="+mn-ea"/>
              <a:sym typeface="Arial" panose="020B0604020202020204" pitchFamily="34" charset="0"/>
            </a:endParaRPr>
          </a:p>
        </p:txBody>
      </p:sp>
      <p:sp>
        <p:nvSpPr>
          <p:cNvPr id="70" name="TextBox 41"/>
          <p:cNvSpPr txBox="1"/>
          <p:nvPr/>
        </p:nvSpPr>
        <p:spPr>
          <a:xfrm>
            <a:off x="6977818" y="4851018"/>
            <a:ext cx="2732290" cy="347153"/>
          </a:xfrm>
          <a:prstGeom prst="rect">
            <a:avLst/>
          </a:prstGeom>
          <a:noFill/>
        </p:spPr>
        <p:txBody>
          <a:bodyPr wrap="square" lIns="85667" tIns="42834" rIns="85667" bIns="42834" rtlCol="0">
            <a:spAutoFit/>
          </a:bodyPr>
          <a:lstStyle/>
          <a:p>
            <a:pPr>
              <a:lnSpc>
                <a:spcPct val="150000"/>
              </a:lnSpc>
              <a:defRPr/>
            </a:pPr>
            <a:r>
              <a:rPr lang="zh-CN" altLang="en-US" sz="600" kern="0" dirty="0">
                <a:solidFill>
                  <a:sysClr val="window" lastClr="FFFFFF">
                    <a:lumMod val="65000"/>
                  </a:sysClr>
                </a:solidFill>
                <a:latin typeface="微软雅黑" panose="020B0503020204020204" charset="-122"/>
                <a:cs typeface="+mn-ea"/>
                <a:sym typeface="+mn-lt"/>
              </a:rPr>
              <a:t>点击添加相关标题文字，点击添加相关标题文字，点击添加相关标题文字，点击添加相关标题文字，点击添加相关标题文字。</a:t>
            </a:r>
            <a:endParaRPr lang="en-GB" altLang="zh-CN" sz="600" kern="0" dirty="0">
              <a:solidFill>
                <a:sysClr val="window" lastClr="FFFFFF">
                  <a:lumMod val="65000"/>
                </a:sysClr>
              </a:solidFill>
              <a:latin typeface="微软雅黑" panose="020B0503020204020204" charset="-122"/>
              <a:cs typeface="+mn-ea"/>
              <a:sym typeface="+mn-lt"/>
            </a:endParaRPr>
          </a:p>
        </p:txBody>
      </p:sp>
      <p:sp>
        <p:nvSpPr>
          <p:cNvPr id="71" name="TextBox 170"/>
          <p:cNvSpPr txBox="1"/>
          <p:nvPr/>
        </p:nvSpPr>
        <p:spPr>
          <a:xfrm>
            <a:off x="6977818" y="4601360"/>
            <a:ext cx="2008452" cy="283000"/>
          </a:xfrm>
          <a:prstGeom prst="rect">
            <a:avLst/>
          </a:prstGeom>
          <a:noFill/>
        </p:spPr>
        <p:txBody>
          <a:bodyPr wrap="square" lIns="96431" tIns="48215" rIns="96431" bIns="48215" rtlCol="0">
            <a:spAutoFit/>
          </a:bodyPr>
          <a:lstStyle/>
          <a:p>
            <a:pPr>
              <a:lnSpc>
                <a:spcPct val="120000"/>
              </a:lnSpc>
              <a:defRPr/>
            </a:pPr>
            <a:r>
              <a:rPr lang="zh-CN" altLang="en-US" sz="1100" kern="0" dirty="0">
                <a:solidFill>
                  <a:sysClr val="window" lastClr="FFFFFF">
                    <a:lumMod val="65000"/>
                  </a:sysClr>
                </a:solidFill>
                <a:cs typeface="+mn-ea"/>
                <a:sym typeface="Arial" panose="020B0604020202020204" pitchFamily="34" charset="0"/>
              </a:rPr>
              <a:t>请替换文字内容</a:t>
            </a:r>
            <a:endParaRPr lang="en-US" altLang="zh-CN" sz="1100" kern="0" dirty="0">
              <a:solidFill>
                <a:sysClr val="window" lastClr="FFFFFF">
                  <a:lumMod val="65000"/>
                </a:sysClr>
              </a:solidFill>
              <a:cs typeface="+mn-ea"/>
              <a:sym typeface="Arial" panose="020B0604020202020204" pitchFamily="34" charset="0"/>
            </a:endParaRPr>
          </a:p>
        </p:txBody>
      </p:sp>
      <p:sp>
        <p:nvSpPr>
          <p:cNvPr id="72" name="标题 1"/>
          <p:cNvSpPr txBox="1"/>
          <p:nvPr/>
        </p:nvSpPr>
        <p:spPr>
          <a:xfrm>
            <a:off x="1224651" y="179620"/>
            <a:ext cx="9454235" cy="522514"/>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marL="171450" indent="-171450"/>
            <a:r>
              <a:rPr lang="zh-CN" altLang="en-US" dirty="0">
                <a:solidFill>
                  <a:schemeClr val="accent3"/>
                </a:solidFill>
              </a:rPr>
              <a:t>点</a:t>
            </a:r>
            <a:r>
              <a:rPr lang="zh-CN" altLang="en-US" dirty="0" smtClean="0">
                <a:solidFill>
                  <a:schemeClr val="accent3"/>
                </a:solidFill>
              </a:rPr>
              <a:t>击此处添加文字内容</a:t>
            </a:r>
            <a:endParaRPr lang="en-US" altLang="zh-CN" dirty="0">
              <a:solidFill>
                <a:schemeClr val="accent3"/>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6"/>
          <p:cNvSpPr/>
          <p:nvPr/>
        </p:nvSpPr>
        <p:spPr bwMode="auto">
          <a:xfrm>
            <a:off x="1399503" y="1846684"/>
            <a:ext cx="1710737" cy="1702422"/>
          </a:xfrm>
          <a:custGeom>
            <a:avLst/>
            <a:gdLst>
              <a:gd name="T0" fmla="*/ 0 w 1073"/>
              <a:gd name="T1" fmla="*/ 0 h 1073"/>
              <a:gd name="T2" fmla="*/ 903 w 1073"/>
              <a:gd name="T3" fmla="*/ 0 h 1073"/>
              <a:gd name="T4" fmla="*/ 1073 w 1073"/>
              <a:gd name="T5" fmla="*/ 170 h 1073"/>
              <a:gd name="T6" fmla="*/ 1073 w 1073"/>
              <a:gd name="T7" fmla="*/ 1073 h 1073"/>
              <a:gd name="T8" fmla="*/ 0 w 1073"/>
              <a:gd name="T9" fmla="*/ 1073 h 1073"/>
              <a:gd name="T10" fmla="*/ 0 w 1073"/>
              <a:gd name="T11" fmla="*/ 0 h 1073"/>
            </a:gdLst>
            <a:ahLst/>
            <a:cxnLst>
              <a:cxn ang="0">
                <a:pos x="T0" y="T1"/>
              </a:cxn>
              <a:cxn ang="0">
                <a:pos x="T2" y="T3"/>
              </a:cxn>
              <a:cxn ang="0">
                <a:pos x="T4" y="T5"/>
              </a:cxn>
              <a:cxn ang="0">
                <a:pos x="T6" y="T7"/>
              </a:cxn>
              <a:cxn ang="0">
                <a:pos x="T8" y="T9"/>
              </a:cxn>
              <a:cxn ang="0">
                <a:pos x="T10" y="T11"/>
              </a:cxn>
            </a:cxnLst>
            <a:rect l="0" t="0" r="r" b="b"/>
            <a:pathLst>
              <a:path w="1073" h="1073">
                <a:moveTo>
                  <a:pt x="0" y="0"/>
                </a:moveTo>
                <a:lnTo>
                  <a:pt x="903" y="0"/>
                </a:lnTo>
                <a:lnTo>
                  <a:pt x="1073" y="170"/>
                </a:lnTo>
                <a:lnTo>
                  <a:pt x="1073" y="1073"/>
                </a:lnTo>
                <a:lnTo>
                  <a:pt x="0" y="1073"/>
                </a:lnTo>
                <a:lnTo>
                  <a:pt x="0" y="0"/>
                </a:lnTo>
                <a:close/>
              </a:path>
            </a:pathLst>
          </a:custGeom>
          <a:blipFill dpi="0" rotWithShape="1">
            <a:blip r:embed="rId1" cstate="screen"/>
            <a:srcRect/>
            <a:stretch>
              <a:fillRect/>
            </a:stretch>
          </a:blipFill>
          <a:ln w="0">
            <a:noFill/>
            <a:prstDash val="solid"/>
            <a:round/>
          </a:ln>
        </p:spPr>
        <p:txBody>
          <a:bodyPr vert="horz" wrap="square" lIns="128580" tIns="64290" rIns="128580" bIns="6429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prstClr val="black"/>
              </a:solidFill>
              <a:effectLst/>
              <a:uLnTx/>
              <a:uFillTx/>
            </a:endParaRPr>
          </a:p>
        </p:txBody>
      </p:sp>
      <p:sp>
        <p:nvSpPr>
          <p:cNvPr id="15" name="Freeform 7"/>
          <p:cNvSpPr/>
          <p:nvPr/>
        </p:nvSpPr>
        <p:spPr bwMode="auto">
          <a:xfrm>
            <a:off x="3255325" y="1846684"/>
            <a:ext cx="1713925" cy="1702422"/>
          </a:xfrm>
          <a:custGeom>
            <a:avLst/>
            <a:gdLst>
              <a:gd name="T0" fmla="*/ 182 w 1075"/>
              <a:gd name="T1" fmla="*/ 0 h 1073"/>
              <a:gd name="T2" fmla="*/ 1075 w 1075"/>
              <a:gd name="T3" fmla="*/ 0 h 1073"/>
              <a:gd name="T4" fmla="*/ 1075 w 1075"/>
              <a:gd name="T5" fmla="*/ 1073 h 1073"/>
              <a:gd name="T6" fmla="*/ 0 w 1075"/>
              <a:gd name="T7" fmla="*/ 1073 h 1073"/>
              <a:gd name="T8" fmla="*/ 0 w 1075"/>
              <a:gd name="T9" fmla="*/ 182 h 1073"/>
              <a:gd name="T10" fmla="*/ 182 w 1075"/>
              <a:gd name="T11" fmla="*/ 0 h 1073"/>
            </a:gdLst>
            <a:ahLst/>
            <a:cxnLst>
              <a:cxn ang="0">
                <a:pos x="T0" y="T1"/>
              </a:cxn>
              <a:cxn ang="0">
                <a:pos x="T2" y="T3"/>
              </a:cxn>
              <a:cxn ang="0">
                <a:pos x="T4" y="T5"/>
              </a:cxn>
              <a:cxn ang="0">
                <a:pos x="T6" y="T7"/>
              </a:cxn>
              <a:cxn ang="0">
                <a:pos x="T8" y="T9"/>
              </a:cxn>
              <a:cxn ang="0">
                <a:pos x="T10" y="T11"/>
              </a:cxn>
            </a:cxnLst>
            <a:rect l="0" t="0" r="r" b="b"/>
            <a:pathLst>
              <a:path w="1075" h="1073">
                <a:moveTo>
                  <a:pt x="182" y="0"/>
                </a:moveTo>
                <a:lnTo>
                  <a:pt x="1075" y="0"/>
                </a:lnTo>
                <a:lnTo>
                  <a:pt x="1075" y="1073"/>
                </a:lnTo>
                <a:lnTo>
                  <a:pt x="0" y="1073"/>
                </a:lnTo>
                <a:lnTo>
                  <a:pt x="0" y="182"/>
                </a:lnTo>
                <a:lnTo>
                  <a:pt x="182" y="0"/>
                </a:lnTo>
                <a:close/>
              </a:path>
            </a:pathLst>
          </a:custGeom>
          <a:solidFill>
            <a:srgbClr val="FFC000"/>
          </a:solidFill>
          <a:ln w="0">
            <a:noFill/>
            <a:prstDash val="solid"/>
            <a:round/>
          </a:ln>
        </p:spPr>
        <p:txBody>
          <a:bodyPr vert="horz" wrap="square" lIns="128580" tIns="64290" rIns="128580" bIns="6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16" name="Freeform 8"/>
          <p:cNvSpPr/>
          <p:nvPr/>
        </p:nvSpPr>
        <p:spPr bwMode="auto">
          <a:xfrm>
            <a:off x="5114336" y="1846684"/>
            <a:ext cx="1710737" cy="1702422"/>
          </a:xfrm>
          <a:custGeom>
            <a:avLst/>
            <a:gdLst>
              <a:gd name="T0" fmla="*/ 0 w 1073"/>
              <a:gd name="T1" fmla="*/ 0 h 1073"/>
              <a:gd name="T2" fmla="*/ 896 w 1073"/>
              <a:gd name="T3" fmla="*/ 0 h 1073"/>
              <a:gd name="T4" fmla="*/ 1073 w 1073"/>
              <a:gd name="T5" fmla="*/ 179 h 1073"/>
              <a:gd name="T6" fmla="*/ 1073 w 1073"/>
              <a:gd name="T7" fmla="*/ 1073 h 1073"/>
              <a:gd name="T8" fmla="*/ 0 w 1073"/>
              <a:gd name="T9" fmla="*/ 1073 h 1073"/>
              <a:gd name="T10" fmla="*/ 0 w 1073"/>
              <a:gd name="T11" fmla="*/ 0 h 1073"/>
            </a:gdLst>
            <a:ahLst/>
            <a:cxnLst>
              <a:cxn ang="0">
                <a:pos x="T0" y="T1"/>
              </a:cxn>
              <a:cxn ang="0">
                <a:pos x="T2" y="T3"/>
              </a:cxn>
              <a:cxn ang="0">
                <a:pos x="T4" y="T5"/>
              </a:cxn>
              <a:cxn ang="0">
                <a:pos x="T6" y="T7"/>
              </a:cxn>
              <a:cxn ang="0">
                <a:pos x="T8" y="T9"/>
              </a:cxn>
              <a:cxn ang="0">
                <a:pos x="T10" y="T11"/>
              </a:cxn>
            </a:cxnLst>
            <a:rect l="0" t="0" r="r" b="b"/>
            <a:pathLst>
              <a:path w="1073" h="1073">
                <a:moveTo>
                  <a:pt x="0" y="0"/>
                </a:moveTo>
                <a:lnTo>
                  <a:pt x="896" y="0"/>
                </a:lnTo>
                <a:lnTo>
                  <a:pt x="1073" y="179"/>
                </a:lnTo>
                <a:lnTo>
                  <a:pt x="1073" y="1073"/>
                </a:lnTo>
                <a:lnTo>
                  <a:pt x="0" y="1073"/>
                </a:lnTo>
                <a:lnTo>
                  <a:pt x="0" y="0"/>
                </a:lnTo>
                <a:close/>
              </a:path>
            </a:pathLst>
          </a:custGeom>
          <a:blipFill dpi="0" rotWithShape="1">
            <a:blip r:embed="rId2" cstate="screen"/>
            <a:srcRect/>
            <a:stretch>
              <a:fillRect/>
            </a:stretch>
          </a:blipFill>
          <a:ln w="0">
            <a:noFill/>
            <a:prstDash val="solid"/>
            <a:round/>
          </a:ln>
        </p:spPr>
        <p:txBody>
          <a:bodyPr vert="horz" wrap="square" lIns="128580" tIns="64290" rIns="128580" bIns="6429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prstClr val="black"/>
              </a:solidFill>
              <a:effectLst/>
              <a:uLnTx/>
              <a:uFillTx/>
            </a:endParaRPr>
          </a:p>
        </p:txBody>
      </p:sp>
      <p:sp>
        <p:nvSpPr>
          <p:cNvPr id="17" name="Freeform 9"/>
          <p:cNvSpPr/>
          <p:nvPr/>
        </p:nvSpPr>
        <p:spPr bwMode="auto">
          <a:xfrm>
            <a:off x="6970159" y="1846684"/>
            <a:ext cx="1712330" cy="1702422"/>
          </a:xfrm>
          <a:custGeom>
            <a:avLst/>
            <a:gdLst>
              <a:gd name="T0" fmla="*/ 175 w 1074"/>
              <a:gd name="T1" fmla="*/ 0 h 1073"/>
              <a:gd name="T2" fmla="*/ 1074 w 1074"/>
              <a:gd name="T3" fmla="*/ 0 h 1073"/>
              <a:gd name="T4" fmla="*/ 1074 w 1074"/>
              <a:gd name="T5" fmla="*/ 1073 h 1073"/>
              <a:gd name="T6" fmla="*/ 0 w 1074"/>
              <a:gd name="T7" fmla="*/ 1073 h 1073"/>
              <a:gd name="T8" fmla="*/ 0 w 1074"/>
              <a:gd name="T9" fmla="*/ 174 h 1073"/>
              <a:gd name="T10" fmla="*/ 175 w 1074"/>
              <a:gd name="T11" fmla="*/ 0 h 1073"/>
            </a:gdLst>
            <a:ahLst/>
            <a:cxnLst>
              <a:cxn ang="0">
                <a:pos x="T0" y="T1"/>
              </a:cxn>
              <a:cxn ang="0">
                <a:pos x="T2" y="T3"/>
              </a:cxn>
              <a:cxn ang="0">
                <a:pos x="T4" y="T5"/>
              </a:cxn>
              <a:cxn ang="0">
                <a:pos x="T6" y="T7"/>
              </a:cxn>
              <a:cxn ang="0">
                <a:pos x="T8" y="T9"/>
              </a:cxn>
              <a:cxn ang="0">
                <a:pos x="T10" y="T11"/>
              </a:cxn>
            </a:cxnLst>
            <a:rect l="0" t="0" r="r" b="b"/>
            <a:pathLst>
              <a:path w="1074" h="1073">
                <a:moveTo>
                  <a:pt x="175" y="0"/>
                </a:moveTo>
                <a:lnTo>
                  <a:pt x="1074" y="0"/>
                </a:lnTo>
                <a:lnTo>
                  <a:pt x="1074" y="1073"/>
                </a:lnTo>
                <a:lnTo>
                  <a:pt x="0" y="1073"/>
                </a:lnTo>
                <a:lnTo>
                  <a:pt x="0" y="174"/>
                </a:lnTo>
                <a:lnTo>
                  <a:pt x="175" y="0"/>
                </a:lnTo>
                <a:close/>
              </a:path>
            </a:pathLst>
          </a:custGeom>
          <a:blipFill dpi="0" rotWithShape="1">
            <a:blip r:embed="rId3" cstate="screen"/>
            <a:srcRect/>
            <a:stretch>
              <a:fillRect/>
            </a:stretch>
          </a:blipFill>
          <a:ln w="0">
            <a:noFill/>
            <a:prstDash val="solid"/>
            <a:round/>
          </a:ln>
        </p:spPr>
        <p:txBody>
          <a:bodyPr vert="horz" wrap="square" lIns="128580" tIns="64290" rIns="128580" bIns="6429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prstClr val="black"/>
              </a:solidFill>
              <a:effectLst/>
              <a:uLnTx/>
              <a:uFillTx/>
            </a:endParaRPr>
          </a:p>
        </p:txBody>
      </p:sp>
      <p:sp>
        <p:nvSpPr>
          <p:cNvPr id="18" name="Rectangle 10"/>
          <p:cNvSpPr>
            <a:spLocks noChangeArrowheads="1"/>
          </p:cNvSpPr>
          <p:nvPr/>
        </p:nvSpPr>
        <p:spPr bwMode="auto">
          <a:xfrm>
            <a:off x="8827574" y="1846684"/>
            <a:ext cx="1710737" cy="1702422"/>
          </a:xfrm>
          <a:prstGeom prst="rect">
            <a:avLst/>
          </a:prstGeom>
          <a:solidFill>
            <a:srgbClr val="FFC000"/>
          </a:solidFill>
          <a:ln w="0">
            <a:noFill/>
            <a:prstDash val="solid"/>
            <a:miter lim="800000"/>
          </a:ln>
        </p:spPr>
        <p:txBody>
          <a:bodyPr vert="horz" wrap="square" lIns="128580" tIns="64290" rIns="128580" bIns="6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19" name="Rectangle 11"/>
          <p:cNvSpPr>
            <a:spLocks noChangeArrowheads="1"/>
          </p:cNvSpPr>
          <p:nvPr/>
        </p:nvSpPr>
        <p:spPr bwMode="auto">
          <a:xfrm>
            <a:off x="1399503" y="3687139"/>
            <a:ext cx="1710737" cy="1704008"/>
          </a:xfrm>
          <a:prstGeom prst="rect">
            <a:avLst/>
          </a:prstGeom>
          <a:solidFill>
            <a:srgbClr val="1D5BB3"/>
          </a:solidFill>
          <a:ln w="0">
            <a:noFill/>
            <a:prstDash val="solid"/>
            <a:miter lim="800000"/>
          </a:ln>
        </p:spPr>
        <p:txBody>
          <a:bodyPr vert="horz" wrap="square" lIns="128580" tIns="64290" rIns="128580" bIns="6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20" name="Freeform 12"/>
          <p:cNvSpPr/>
          <p:nvPr/>
        </p:nvSpPr>
        <p:spPr bwMode="auto">
          <a:xfrm>
            <a:off x="3255325" y="3687139"/>
            <a:ext cx="1713925" cy="1704008"/>
          </a:xfrm>
          <a:custGeom>
            <a:avLst/>
            <a:gdLst>
              <a:gd name="T0" fmla="*/ 0 w 1075"/>
              <a:gd name="T1" fmla="*/ 0 h 1074"/>
              <a:gd name="T2" fmla="*/ 1075 w 1075"/>
              <a:gd name="T3" fmla="*/ 0 h 1074"/>
              <a:gd name="T4" fmla="*/ 1075 w 1075"/>
              <a:gd name="T5" fmla="*/ 896 h 1074"/>
              <a:gd name="T6" fmla="*/ 898 w 1075"/>
              <a:gd name="T7" fmla="*/ 1074 h 1074"/>
              <a:gd name="T8" fmla="*/ 0 w 1075"/>
              <a:gd name="T9" fmla="*/ 1074 h 1074"/>
              <a:gd name="T10" fmla="*/ 0 w 1075"/>
              <a:gd name="T11" fmla="*/ 0 h 1074"/>
            </a:gdLst>
            <a:ahLst/>
            <a:cxnLst>
              <a:cxn ang="0">
                <a:pos x="T0" y="T1"/>
              </a:cxn>
              <a:cxn ang="0">
                <a:pos x="T2" y="T3"/>
              </a:cxn>
              <a:cxn ang="0">
                <a:pos x="T4" y="T5"/>
              </a:cxn>
              <a:cxn ang="0">
                <a:pos x="T6" y="T7"/>
              </a:cxn>
              <a:cxn ang="0">
                <a:pos x="T8" y="T9"/>
              </a:cxn>
              <a:cxn ang="0">
                <a:pos x="T10" y="T11"/>
              </a:cxn>
            </a:cxnLst>
            <a:rect l="0" t="0" r="r" b="b"/>
            <a:pathLst>
              <a:path w="1075" h="1074">
                <a:moveTo>
                  <a:pt x="0" y="0"/>
                </a:moveTo>
                <a:lnTo>
                  <a:pt x="1075" y="0"/>
                </a:lnTo>
                <a:lnTo>
                  <a:pt x="1075" y="896"/>
                </a:lnTo>
                <a:lnTo>
                  <a:pt x="898" y="1074"/>
                </a:lnTo>
                <a:lnTo>
                  <a:pt x="0" y="1074"/>
                </a:lnTo>
                <a:lnTo>
                  <a:pt x="0" y="0"/>
                </a:lnTo>
                <a:close/>
              </a:path>
            </a:pathLst>
          </a:custGeom>
          <a:blipFill dpi="0" rotWithShape="1">
            <a:blip r:embed="rId4" cstate="screen"/>
            <a:srcRect/>
            <a:stretch>
              <a:fillRect/>
            </a:stretch>
          </a:blipFill>
          <a:ln w="0">
            <a:noFill/>
            <a:prstDash val="solid"/>
            <a:round/>
          </a:ln>
        </p:spPr>
        <p:txBody>
          <a:bodyPr vert="horz" wrap="square" lIns="128580" tIns="64290" rIns="128580" bIns="6429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prstClr val="black"/>
              </a:solidFill>
              <a:effectLst/>
              <a:uLnTx/>
              <a:uFillTx/>
            </a:endParaRPr>
          </a:p>
        </p:txBody>
      </p:sp>
      <p:sp>
        <p:nvSpPr>
          <p:cNvPr id="21" name="Freeform 13"/>
          <p:cNvSpPr/>
          <p:nvPr/>
        </p:nvSpPr>
        <p:spPr bwMode="auto">
          <a:xfrm>
            <a:off x="5114336" y="3687139"/>
            <a:ext cx="1710737" cy="1704008"/>
          </a:xfrm>
          <a:custGeom>
            <a:avLst/>
            <a:gdLst>
              <a:gd name="T0" fmla="*/ 0 w 1073"/>
              <a:gd name="T1" fmla="*/ 0 h 1074"/>
              <a:gd name="T2" fmla="*/ 1073 w 1073"/>
              <a:gd name="T3" fmla="*/ 0 h 1074"/>
              <a:gd name="T4" fmla="*/ 1073 w 1073"/>
              <a:gd name="T5" fmla="*/ 1074 h 1074"/>
              <a:gd name="T6" fmla="*/ 180 w 1073"/>
              <a:gd name="T7" fmla="*/ 1074 h 1074"/>
              <a:gd name="T8" fmla="*/ 0 w 1073"/>
              <a:gd name="T9" fmla="*/ 892 h 1074"/>
              <a:gd name="T10" fmla="*/ 0 w 1073"/>
              <a:gd name="T11" fmla="*/ 0 h 1074"/>
            </a:gdLst>
            <a:ahLst/>
            <a:cxnLst>
              <a:cxn ang="0">
                <a:pos x="T0" y="T1"/>
              </a:cxn>
              <a:cxn ang="0">
                <a:pos x="T2" y="T3"/>
              </a:cxn>
              <a:cxn ang="0">
                <a:pos x="T4" y="T5"/>
              </a:cxn>
              <a:cxn ang="0">
                <a:pos x="T6" y="T7"/>
              </a:cxn>
              <a:cxn ang="0">
                <a:pos x="T8" y="T9"/>
              </a:cxn>
              <a:cxn ang="0">
                <a:pos x="T10" y="T11"/>
              </a:cxn>
            </a:cxnLst>
            <a:rect l="0" t="0" r="r" b="b"/>
            <a:pathLst>
              <a:path w="1073" h="1074">
                <a:moveTo>
                  <a:pt x="0" y="0"/>
                </a:moveTo>
                <a:lnTo>
                  <a:pt x="1073" y="0"/>
                </a:lnTo>
                <a:lnTo>
                  <a:pt x="1073" y="1074"/>
                </a:lnTo>
                <a:lnTo>
                  <a:pt x="180" y="1074"/>
                </a:lnTo>
                <a:lnTo>
                  <a:pt x="0" y="892"/>
                </a:lnTo>
                <a:lnTo>
                  <a:pt x="0" y="0"/>
                </a:lnTo>
                <a:close/>
              </a:path>
            </a:pathLst>
          </a:custGeom>
          <a:blipFill dpi="0" rotWithShape="1">
            <a:blip r:embed="rId5" cstate="screen"/>
            <a:srcRect/>
            <a:stretch>
              <a:fillRect/>
            </a:stretch>
          </a:blipFill>
          <a:ln w="0">
            <a:noFill/>
            <a:prstDash val="solid"/>
            <a:round/>
          </a:ln>
        </p:spPr>
        <p:txBody>
          <a:bodyPr vert="horz" wrap="square" lIns="128580" tIns="64290" rIns="128580" bIns="6429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prstClr val="black"/>
              </a:solidFill>
              <a:effectLst/>
              <a:uLnTx/>
              <a:uFillTx/>
            </a:endParaRPr>
          </a:p>
        </p:txBody>
      </p:sp>
      <p:sp>
        <p:nvSpPr>
          <p:cNvPr id="22" name="Freeform 14"/>
          <p:cNvSpPr/>
          <p:nvPr/>
        </p:nvSpPr>
        <p:spPr bwMode="auto">
          <a:xfrm>
            <a:off x="6970159" y="3687139"/>
            <a:ext cx="1712330" cy="1704008"/>
          </a:xfrm>
          <a:custGeom>
            <a:avLst/>
            <a:gdLst>
              <a:gd name="T0" fmla="*/ 0 w 1074"/>
              <a:gd name="T1" fmla="*/ 0 h 1074"/>
              <a:gd name="T2" fmla="*/ 1074 w 1074"/>
              <a:gd name="T3" fmla="*/ 0 h 1074"/>
              <a:gd name="T4" fmla="*/ 1074 w 1074"/>
              <a:gd name="T5" fmla="*/ 889 h 1074"/>
              <a:gd name="T6" fmla="*/ 889 w 1074"/>
              <a:gd name="T7" fmla="*/ 1074 h 1074"/>
              <a:gd name="T8" fmla="*/ 0 w 1074"/>
              <a:gd name="T9" fmla="*/ 1074 h 1074"/>
              <a:gd name="T10" fmla="*/ 0 w 1074"/>
              <a:gd name="T11" fmla="*/ 0 h 1074"/>
            </a:gdLst>
            <a:ahLst/>
            <a:cxnLst>
              <a:cxn ang="0">
                <a:pos x="T0" y="T1"/>
              </a:cxn>
              <a:cxn ang="0">
                <a:pos x="T2" y="T3"/>
              </a:cxn>
              <a:cxn ang="0">
                <a:pos x="T4" y="T5"/>
              </a:cxn>
              <a:cxn ang="0">
                <a:pos x="T6" y="T7"/>
              </a:cxn>
              <a:cxn ang="0">
                <a:pos x="T8" y="T9"/>
              </a:cxn>
              <a:cxn ang="0">
                <a:pos x="T10" y="T11"/>
              </a:cxn>
            </a:cxnLst>
            <a:rect l="0" t="0" r="r" b="b"/>
            <a:pathLst>
              <a:path w="1074" h="1074">
                <a:moveTo>
                  <a:pt x="0" y="0"/>
                </a:moveTo>
                <a:lnTo>
                  <a:pt x="1074" y="0"/>
                </a:lnTo>
                <a:lnTo>
                  <a:pt x="1074" y="889"/>
                </a:lnTo>
                <a:lnTo>
                  <a:pt x="889" y="1074"/>
                </a:lnTo>
                <a:lnTo>
                  <a:pt x="0" y="1074"/>
                </a:lnTo>
                <a:lnTo>
                  <a:pt x="0" y="0"/>
                </a:lnTo>
                <a:close/>
              </a:path>
            </a:pathLst>
          </a:custGeom>
          <a:solidFill>
            <a:srgbClr val="1D5BB3"/>
          </a:solidFill>
          <a:ln w="0">
            <a:noFill/>
            <a:prstDash val="solid"/>
            <a:round/>
          </a:ln>
        </p:spPr>
        <p:txBody>
          <a:bodyPr vert="horz" wrap="square" lIns="128580" tIns="64290" rIns="128580" bIns="6429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sysClr val="windowText" lastClr="000000"/>
              </a:solidFill>
              <a:effectLst/>
              <a:uLnTx/>
              <a:uFillTx/>
            </a:endParaRPr>
          </a:p>
        </p:txBody>
      </p:sp>
      <p:sp>
        <p:nvSpPr>
          <p:cNvPr id="23" name="Freeform 15"/>
          <p:cNvSpPr/>
          <p:nvPr/>
        </p:nvSpPr>
        <p:spPr bwMode="auto">
          <a:xfrm>
            <a:off x="8827574" y="3687139"/>
            <a:ext cx="1710737" cy="1704008"/>
          </a:xfrm>
          <a:custGeom>
            <a:avLst/>
            <a:gdLst>
              <a:gd name="T0" fmla="*/ 0 w 1073"/>
              <a:gd name="T1" fmla="*/ 0 h 1074"/>
              <a:gd name="T2" fmla="*/ 1073 w 1073"/>
              <a:gd name="T3" fmla="*/ 0 h 1074"/>
              <a:gd name="T4" fmla="*/ 1073 w 1073"/>
              <a:gd name="T5" fmla="*/ 1074 h 1074"/>
              <a:gd name="T6" fmla="*/ 174 w 1073"/>
              <a:gd name="T7" fmla="*/ 1074 h 1074"/>
              <a:gd name="T8" fmla="*/ 0 w 1073"/>
              <a:gd name="T9" fmla="*/ 901 h 1074"/>
              <a:gd name="T10" fmla="*/ 0 w 1073"/>
              <a:gd name="T11" fmla="*/ 0 h 1074"/>
            </a:gdLst>
            <a:ahLst/>
            <a:cxnLst>
              <a:cxn ang="0">
                <a:pos x="T0" y="T1"/>
              </a:cxn>
              <a:cxn ang="0">
                <a:pos x="T2" y="T3"/>
              </a:cxn>
              <a:cxn ang="0">
                <a:pos x="T4" y="T5"/>
              </a:cxn>
              <a:cxn ang="0">
                <a:pos x="T6" y="T7"/>
              </a:cxn>
              <a:cxn ang="0">
                <a:pos x="T8" y="T9"/>
              </a:cxn>
              <a:cxn ang="0">
                <a:pos x="T10" y="T11"/>
              </a:cxn>
            </a:cxnLst>
            <a:rect l="0" t="0" r="r" b="b"/>
            <a:pathLst>
              <a:path w="1073" h="1074">
                <a:moveTo>
                  <a:pt x="0" y="0"/>
                </a:moveTo>
                <a:lnTo>
                  <a:pt x="1073" y="0"/>
                </a:lnTo>
                <a:lnTo>
                  <a:pt x="1073" y="1074"/>
                </a:lnTo>
                <a:lnTo>
                  <a:pt x="174" y="1074"/>
                </a:lnTo>
                <a:lnTo>
                  <a:pt x="0" y="901"/>
                </a:lnTo>
                <a:lnTo>
                  <a:pt x="0" y="0"/>
                </a:lnTo>
                <a:close/>
              </a:path>
            </a:pathLst>
          </a:custGeom>
          <a:blipFill dpi="0" rotWithShape="1">
            <a:blip r:embed="rId6" cstate="screen"/>
            <a:srcRect/>
            <a:stretch>
              <a:fillRect/>
            </a:stretch>
          </a:blipFill>
          <a:ln w="0">
            <a:noFill/>
            <a:prstDash val="solid"/>
            <a:round/>
          </a:ln>
        </p:spPr>
        <p:txBody>
          <a:bodyPr vert="horz" wrap="square" lIns="128580" tIns="64290" rIns="128580" bIns="64290" numCol="1" anchor="t" anchorCtr="0" compatLnSpc="1"/>
          <a:lstStyle/>
          <a:p>
            <a:pPr marL="0" marR="0" lvl="0" indent="0" defTabSz="914400" eaLnBrk="1" fontAlgn="base" latinLnBrk="0" hangingPunct="1">
              <a:lnSpc>
                <a:spcPct val="100000"/>
              </a:lnSpc>
              <a:spcBef>
                <a:spcPct val="0"/>
              </a:spcBef>
              <a:spcAft>
                <a:spcPct val="0"/>
              </a:spcAft>
              <a:buClrTx/>
              <a:buSzTx/>
              <a:buFontTx/>
              <a:buNone/>
              <a:defRPr/>
            </a:pPr>
            <a:endParaRPr kumimoji="0" lang="zh-CN" altLang="en-US" sz="1200" b="0" i="0" u="none" strike="noStrike" kern="0" cap="none" spc="0" normalizeH="0" baseline="0" noProof="0" smtClean="0">
              <a:ln>
                <a:noFill/>
              </a:ln>
              <a:solidFill>
                <a:prstClr val="black"/>
              </a:solidFill>
              <a:effectLst/>
              <a:uLnTx/>
              <a:uFillTx/>
            </a:endParaRPr>
          </a:p>
        </p:txBody>
      </p:sp>
      <p:sp>
        <p:nvSpPr>
          <p:cNvPr id="24" name="TextBox 32"/>
          <p:cNvSpPr txBox="1"/>
          <p:nvPr/>
        </p:nvSpPr>
        <p:spPr>
          <a:xfrm>
            <a:off x="3291604" y="2479213"/>
            <a:ext cx="1677645" cy="646331"/>
          </a:xfrm>
          <a:prstGeom prst="rect">
            <a:avLst/>
          </a:prstGeom>
          <a:noFill/>
        </p:spPr>
        <p:txBody>
          <a:bodyPr wrap="square" rtlCol="0">
            <a:spAutoFit/>
          </a:bodyPr>
          <a:lstStyle/>
          <a:p>
            <a:pPr>
              <a:defRPr/>
            </a:pPr>
            <a:r>
              <a:rPr lang="en-US" altLang="zh-CN" sz="1600" b="1" kern="0" dirty="0">
                <a:solidFill>
                  <a:sysClr val="window" lastClr="FFFFFF"/>
                </a:solidFill>
                <a:latin typeface="Franklin Gothic Book" panose="020B0503020102020204" pitchFamily="34" charset="0"/>
              </a:rPr>
              <a:t>ADD RELATED</a:t>
            </a:r>
            <a:endParaRPr lang="en-US" altLang="zh-CN" sz="1600" b="1" kern="0" dirty="0">
              <a:solidFill>
                <a:sysClr val="window" lastClr="FFFFFF"/>
              </a:solidFill>
              <a:latin typeface="Franklin Gothic Book" panose="020B0503020102020204" pitchFamily="34" charset="0"/>
            </a:endParaRPr>
          </a:p>
          <a:p>
            <a:pPr>
              <a:defRPr/>
            </a:pPr>
            <a:r>
              <a:rPr lang="en-US" altLang="zh-CN" sz="2000" kern="0" dirty="0">
                <a:solidFill>
                  <a:sysClr val="window" lastClr="FFFFFF"/>
                </a:solidFill>
                <a:latin typeface="Impact" panose="020B0806030902050204" pitchFamily="34" charset="0"/>
              </a:rPr>
              <a:t>TITLE WORDS</a:t>
            </a:r>
            <a:endParaRPr lang="zh-CN" altLang="en-US" sz="2000" kern="0" dirty="0">
              <a:solidFill>
                <a:sysClr val="window" lastClr="FFFFFF"/>
              </a:solidFill>
              <a:latin typeface="Impact" panose="020B0806030902050204" pitchFamily="34" charset="0"/>
              <a:cs typeface="Arial" panose="020B0604020202020204" pitchFamily="34" charset="0"/>
            </a:endParaRPr>
          </a:p>
        </p:txBody>
      </p:sp>
      <p:sp>
        <p:nvSpPr>
          <p:cNvPr id="25" name="TextBox 32"/>
          <p:cNvSpPr txBox="1"/>
          <p:nvPr/>
        </p:nvSpPr>
        <p:spPr>
          <a:xfrm>
            <a:off x="7043675" y="4026958"/>
            <a:ext cx="1586562" cy="540020"/>
          </a:xfrm>
          <a:prstGeom prst="rect">
            <a:avLst/>
          </a:prstGeom>
          <a:noFill/>
        </p:spPr>
        <p:txBody>
          <a:bodyPr wrap="square" rtlCol="0">
            <a:spAutoFit/>
          </a:bodyPr>
          <a:lstStyle/>
          <a:p>
            <a:pPr algn="just">
              <a:lnSpc>
                <a:spcPct val="150000"/>
              </a:lnSpc>
              <a:defRPr/>
            </a:pPr>
            <a:r>
              <a:rPr lang="zh-CN" altLang="en-US" sz="500" kern="0" dirty="0" smtClean="0">
                <a:solidFill>
                  <a:sysClr val="window" lastClr="FFFFFF"/>
                </a:solidFill>
                <a:latin typeface="Impact" panose="020B0806030902050204" pitchFamily="34" charset="0"/>
                <a:sym typeface="Arial" panose="020B0604020202020204" pitchFamily="34" charset="0"/>
              </a:rPr>
              <a:t>点击</a:t>
            </a:r>
            <a:r>
              <a:rPr lang="zh-CN" altLang="en-US" sz="500" kern="0" dirty="0">
                <a:solidFill>
                  <a:sysClr val="window" lastClr="FFFFFF"/>
                </a:solidFill>
                <a:latin typeface="Impact" panose="020B0806030902050204" pitchFamily="34" charset="0"/>
                <a:sym typeface="Arial" panose="020B0604020202020204" pitchFamily="34" charset="0"/>
              </a:rPr>
              <a:t>添加相关标题文字，点击添加相关标题文字，点击添加相关标题文字。点击添加相关标题文字，点击添加相关标题文字，点击添加相关标题文字，点击添加相关标题文字。</a:t>
            </a:r>
            <a:endParaRPr lang="en-US" sz="500" kern="0" dirty="0">
              <a:solidFill>
                <a:sysClr val="window" lastClr="FFFFFF"/>
              </a:solidFill>
              <a:latin typeface="Impact" panose="020B0806030902050204" pitchFamily="34" charset="0"/>
              <a:sym typeface="Arial" panose="020B0604020202020204" pitchFamily="34" charset="0"/>
            </a:endParaRPr>
          </a:p>
        </p:txBody>
      </p:sp>
      <p:sp>
        <p:nvSpPr>
          <p:cNvPr id="26" name="标题 1"/>
          <p:cNvSpPr txBox="1"/>
          <p:nvPr/>
        </p:nvSpPr>
        <p:spPr>
          <a:xfrm>
            <a:off x="1224651" y="179620"/>
            <a:ext cx="9454235" cy="522514"/>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marL="171450" indent="-171450"/>
            <a:r>
              <a:rPr lang="zh-CN" altLang="en-US" dirty="0">
                <a:solidFill>
                  <a:schemeClr val="accent3"/>
                </a:solidFill>
              </a:rPr>
              <a:t>点</a:t>
            </a:r>
            <a:r>
              <a:rPr lang="zh-CN" altLang="en-US" dirty="0" smtClean="0">
                <a:solidFill>
                  <a:schemeClr val="accent3"/>
                </a:solidFill>
              </a:rPr>
              <a:t>击此处添加文字内容</a:t>
            </a:r>
            <a:endParaRPr lang="en-US" altLang="zh-CN" dirty="0">
              <a:solidFill>
                <a:schemeClr val="accent3"/>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3101703" y="1917931"/>
            <a:ext cx="4767704" cy="3312613"/>
            <a:chOff x="3256005" y="1369693"/>
            <a:chExt cx="6345814" cy="4409087"/>
          </a:xfrm>
        </p:grpSpPr>
        <p:sp>
          <p:nvSpPr>
            <p:cNvPr id="24" name="Freeform 6"/>
            <p:cNvSpPr/>
            <p:nvPr/>
          </p:nvSpPr>
          <p:spPr bwMode="auto">
            <a:xfrm rot="20191043">
              <a:off x="6992735" y="4326205"/>
              <a:ext cx="2609084" cy="1452575"/>
            </a:xfrm>
            <a:custGeom>
              <a:avLst/>
              <a:gdLst/>
              <a:ahLst/>
              <a:cxnLst>
                <a:cxn ang="0">
                  <a:pos x="18666" y="3700"/>
                </a:cxn>
                <a:cxn ang="0">
                  <a:pos x="18297" y="3933"/>
                </a:cxn>
                <a:cxn ang="0">
                  <a:pos x="17898" y="4115"/>
                </a:cxn>
                <a:cxn ang="0">
                  <a:pos x="17482" y="4252"/>
                </a:cxn>
                <a:cxn ang="0">
                  <a:pos x="17005" y="4363"/>
                </a:cxn>
                <a:cxn ang="0">
                  <a:pos x="16235" y="4463"/>
                </a:cxn>
                <a:cxn ang="0">
                  <a:pos x="15583" y="4488"/>
                </a:cxn>
                <a:cxn ang="0">
                  <a:pos x="5281" y="4488"/>
                </a:cxn>
                <a:cxn ang="0">
                  <a:pos x="4629" y="4463"/>
                </a:cxn>
                <a:cxn ang="0">
                  <a:pos x="3858" y="4363"/>
                </a:cxn>
                <a:cxn ang="0">
                  <a:pos x="3382" y="4252"/>
                </a:cxn>
                <a:cxn ang="0">
                  <a:pos x="2966" y="4115"/>
                </a:cxn>
                <a:cxn ang="0">
                  <a:pos x="2566" y="3933"/>
                </a:cxn>
                <a:cxn ang="0">
                  <a:pos x="2198" y="3700"/>
                </a:cxn>
                <a:cxn ang="0">
                  <a:pos x="1903" y="3442"/>
                </a:cxn>
                <a:cxn ang="0">
                  <a:pos x="866" y="2394"/>
                </a:cxn>
                <a:cxn ang="0">
                  <a:pos x="491" y="1968"/>
                </a:cxn>
                <a:cxn ang="0">
                  <a:pos x="368" y="1752"/>
                </a:cxn>
                <a:cxn ang="0">
                  <a:pos x="246" y="1454"/>
                </a:cxn>
                <a:cxn ang="0">
                  <a:pos x="141" y="1049"/>
                </a:cxn>
                <a:cxn ang="0">
                  <a:pos x="48" y="450"/>
                </a:cxn>
                <a:cxn ang="0">
                  <a:pos x="1" y="161"/>
                </a:cxn>
                <a:cxn ang="0">
                  <a:pos x="47" y="882"/>
                </a:cxn>
                <a:cxn ang="0">
                  <a:pos x="155" y="1455"/>
                </a:cxn>
                <a:cxn ang="0">
                  <a:pos x="310" y="1897"/>
                </a:cxn>
                <a:cxn ang="0">
                  <a:pos x="498" y="2224"/>
                </a:cxn>
                <a:cxn ang="0">
                  <a:pos x="808" y="2567"/>
                </a:cxn>
                <a:cxn ang="0">
                  <a:pos x="3856" y="5626"/>
                </a:cxn>
                <a:cxn ang="0">
                  <a:pos x="6923" y="8648"/>
                </a:cxn>
                <a:cxn ang="0">
                  <a:pos x="7811" y="9490"/>
                </a:cxn>
                <a:cxn ang="0">
                  <a:pos x="8163" y="9753"/>
                </a:cxn>
                <a:cxn ang="0">
                  <a:pos x="8534" y="9956"/>
                </a:cxn>
                <a:cxn ang="0">
                  <a:pos x="8906" y="10107"/>
                </a:cxn>
                <a:cxn ang="0">
                  <a:pos x="9269" y="10214"/>
                </a:cxn>
                <a:cxn ang="0">
                  <a:pos x="9865" y="10319"/>
                </a:cxn>
                <a:cxn ang="0">
                  <a:pos x="10311" y="10347"/>
                </a:cxn>
                <a:cxn ang="0">
                  <a:pos x="10653" y="10344"/>
                </a:cxn>
                <a:cxn ang="0">
                  <a:pos x="11168" y="10297"/>
                </a:cxn>
                <a:cxn ang="0">
                  <a:pos x="11697" y="10187"/>
                </a:cxn>
                <a:cxn ang="0">
                  <a:pos x="12063" y="10069"/>
                </a:cxn>
                <a:cxn ang="0">
                  <a:pos x="12437" y="9903"/>
                </a:cxn>
                <a:cxn ang="0">
                  <a:pos x="12803" y="9684"/>
                </a:cxn>
                <a:cxn ang="0">
                  <a:pos x="13101" y="9447"/>
                </a:cxn>
                <a:cxn ang="0">
                  <a:pos x="14412" y="8189"/>
                </a:cxn>
                <a:cxn ang="0">
                  <a:pos x="18175" y="4462"/>
                </a:cxn>
                <a:cxn ang="0">
                  <a:pos x="20232" y="2383"/>
                </a:cxn>
                <a:cxn ang="0">
                  <a:pos x="20422" y="2141"/>
                </a:cxn>
                <a:cxn ang="0">
                  <a:pos x="20603" y="1782"/>
                </a:cxn>
                <a:cxn ang="0">
                  <a:pos x="20746" y="1305"/>
                </a:cxn>
                <a:cxn ang="0">
                  <a:pos x="20838" y="691"/>
                </a:cxn>
                <a:cxn ang="0">
                  <a:pos x="20859" y="0"/>
                </a:cxn>
                <a:cxn ang="0">
                  <a:pos x="20791" y="644"/>
                </a:cxn>
                <a:cxn ang="0">
                  <a:pos x="20694" y="1182"/>
                </a:cxn>
                <a:cxn ang="0">
                  <a:pos x="20586" y="1543"/>
                </a:cxn>
                <a:cxn ang="0">
                  <a:pos x="20439" y="1860"/>
                </a:cxn>
                <a:cxn ang="0">
                  <a:pos x="20307" y="2051"/>
                </a:cxn>
                <a:cxn ang="0">
                  <a:pos x="19738" y="2665"/>
                </a:cxn>
                <a:cxn ang="0">
                  <a:pos x="18901" y="3501"/>
                </a:cxn>
              </a:cxnLst>
              <a:rect l="0" t="0" r="r" b="b"/>
              <a:pathLst>
                <a:path w="20864" h="10347">
                  <a:moveTo>
                    <a:pt x="18901" y="3501"/>
                  </a:moveTo>
                  <a:lnTo>
                    <a:pt x="18901" y="3501"/>
                  </a:lnTo>
                  <a:lnTo>
                    <a:pt x="18856" y="3543"/>
                  </a:lnTo>
                  <a:lnTo>
                    <a:pt x="18810" y="3584"/>
                  </a:lnTo>
                  <a:lnTo>
                    <a:pt x="18763" y="3624"/>
                  </a:lnTo>
                  <a:lnTo>
                    <a:pt x="18714" y="3663"/>
                  </a:lnTo>
                  <a:lnTo>
                    <a:pt x="18666" y="3700"/>
                  </a:lnTo>
                  <a:lnTo>
                    <a:pt x="18615" y="3737"/>
                  </a:lnTo>
                  <a:lnTo>
                    <a:pt x="18564" y="3772"/>
                  </a:lnTo>
                  <a:lnTo>
                    <a:pt x="18512" y="3807"/>
                  </a:lnTo>
                  <a:lnTo>
                    <a:pt x="18460" y="3840"/>
                  </a:lnTo>
                  <a:lnTo>
                    <a:pt x="18406" y="3872"/>
                  </a:lnTo>
                  <a:lnTo>
                    <a:pt x="18352" y="3903"/>
                  </a:lnTo>
                  <a:lnTo>
                    <a:pt x="18297" y="3933"/>
                  </a:lnTo>
                  <a:lnTo>
                    <a:pt x="18242" y="3962"/>
                  </a:lnTo>
                  <a:lnTo>
                    <a:pt x="18185" y="3990"/>
                  </a:lnTo>
                  <a:lnTo>
                    <a:pt x="18129" y="4016"/>
                  </a:lnTo>
                  <a:lnTo>
                    <a:pt x="18071" y="4042"/>
                  </a:lnTo>
                  <a:lnTo>
                    <a:pt x="18014" y="4068"/>
                  </a:lnTo>
                  <a:lnTo>
                    <a:pt x="17956" y="4092"/>
                  </a:lnTo>
                  <a:lnTo>
                    <a:pt x="17898" y="4115"/>
                  </a:lnTo>
                  <a:lnTo>
                    <a:pt x="17839" y="4137"/>
                  </a:lnTo>
                  <a:lnTo>
                    <a:pt x="17779" y="4159"/>
                  </a:lnTo>
                  <a:lnTo>
                    <a:pt x="17721" y="4179"/>
                  </a:lnTo>
                  <a:lnTo>
                    <a:pt x="17661" y="4198"/>
                  </a:lnTo>
                  <a:lnTo>
                    <a:pt x="17602" y="4217"/>
                  </a:lnTo>
                  <a:lnTo>
                    <a:pt x="17541" y="4235"/>
                  </a:lnTo>
                  <a:lnTo>
                    <a:pt x="17482" y="4252"/>
                  </a:lnTo>
                  <a:lnTo>
                    <a:pt x="17422" y="4268"/>
                  </a:lnTo>
                  <a:lnTo>
                    <a:pt x="17363" y="4284"/>
                  </a:lnTo>
                  <a:lnTo>
                    <a:pt x="17302" y="4299"/>
                  </a:lnTo>
                  <a:lnTo>
                    <a:pt x="17242" y="4313"/>
                  </a:lnTo>
                  <a:lnTo>
                    <a:pt x="17183" y="4326"/>
                  </a:lnTo>
                  <a:lnTo>
                    <a:pt x="17123" y="4340"/>
                  </a:lnTo>
                  <a:lnTo>
                    <a:pt x="17005" y="4363"/>
                  </a:lnTo>
                  <a:lnTo>
                    <a:pt x="16889" y="4384"/>
                  </a:lnTo>
                  <a:lnTo>
                    <a:pt x="16774" y="4402"/>
                  </a:lnTo>
                  <a:lnTo>
                    <a:pt x="16661" y="4418"/>
                  </a:lnTo>
                  <a:lnTo>
                    <a:pt x="16550" y="4432"/>
                  </a:lnTo>
                  <a:lnTo>
                    <a:pt x="16442" y="4444"/>
                  </a:lnTo>
                  <a:lnTo>
                    <a:pt x="16337" y="4454"/>
                  </a:lnTo>
                  <a:lnTo>
                    <a:pt x="16235" y="4463"/>
                  </a:lnTo>
                  <a:lnTo>
                    <a:pt x="16137" y="4470"/>
                  </a:lnTo>
                  <a:lnTo>
                    <a:pt x="16043" y="4475"/>
                  </a:lnTo>
                  <a:lnTo>
                    <a:pt x="15954" y="4480"/>
                  </a:lnTo>
                  <a:lnTo>
                    <a:pt x="15869" y="4483"/>
                  </a:lnTo>
                  <a:lnTo>
                    <a:pt x="15789" y="4485"/>
                  </a:lnTo>
                  <a:lnTo>
                    <a:pt x="15714" y="4487"/>
                  </a:lnTo>
                  <a:lnTo>
                    <a:pt x="15583" y="4488"/>
                  </a:lnTo>
                  <a:lnTo>
                    <a:pt x="15583" y="4488"/>
                  </a:lnTo>
                  <a:lnTo>
                    <a:pt x="10448" y="4488"/>
                  </a:lnTo>
                  <a:lnTo>
                    <a:pt x="10448" y="4488"/>
                  </a:lnTo>
                  <a:lnTo>
                    <a:pt x="10415" y="4488"/>
                  </a:lnTo>
                  <a:lnTo>
                    <a:pt x="10415" y="4488"/>
                  </a:lnTo>
                  <a:lnTo>
                    <a:pt x="5281" y="4488"/>
                  </a:lnTo>
                  <a:lnTo>
                    <a:pt x="5281" y="4488"/>
                  </a:lnTo>
                  <a:lnTo>
                    <a:pt x="5149" y="4487"/>
                  </a:lnTo>
                  <a:lnTo>
                    <a:pt x="5076" y="4485"/>
                  </a:lnTo>
                  <a:lnTo>
                    <a:pt x="4995" y="4483"/>
                  </a:lnTo>
                  <a:lnTo>
                    <a:pt x="4910" y="4480"/>
                  </a:lnTo>
                  <a:lnTo>
                    <a:pt x="4821" y="4475"/>
                  </a:lnTo>
                  <a:lnTo>
                    <a:pt x="4726" y="4470"/>
                  </a:lnTo>
                  <a:lnTo>
                    <a:pt x="4629" y="4463"/>
                  </a:lnTo>
                  <a:lnTo>
                    <a:pt x="4527" y="4454"/>
                  </a:lnTo>
                  <a:lnTo>
                    <a:pt x="4422" y="4444"/>
                  </a:lnTo>
                  <a:lnTo>
                    <a:pt x="4314" y="4432"/>
                  </a:lnTo>
                  <a:lnTo>
                    <a:pt x="4203" y="4418"/>
                  </a:lnTo>
                  <a:lnTo>
                    <a:pt x="4090" y="4402"/>
                  </a:lnTo>
                  <a:lnTo>
                    <a:pt x="3975" y="4384"/>
                  </a:lnTo>
                  <a:lnTo>
                    <a:pt x="3858" y="4363"/>
                  </a:lnTo>
                  <a:lnTo>
                    <a:pt x="3740" y="4340"/>
                  </a:lnTo>
                  <a:lnTo>
                    <a:pt x="3681" y="4326"/>
                  </a:lnTo>
                  <a:lnTo>
                    <a:pt x="3621" y="4313"/>
                  </a:lnTo>
                  <a:lnTo>
                    <a:pt x="3562" y="4299"/>
                  </a:lnTo>
                  <a:lnTo>
                    <a:pt x="3502" y="4284"/>
                  </a:lnTo>
                  <a:lnTo>
                    <a:pt x="3442" y="4268"/>
                  </a:lnTo>
                  <a:lnTo>
                    <a:pt x="3382" y="4252"/>
                  </a:lnTo>
                  <a:lnTo>
                    <a:pt x="3322" y="4235"/>
                  </a:lnTo>
                  <a:lnTo>
                    <a:pt x="3263" y="4217"/>
                  </a:lnTo>
                  <a:lnTo>
                    <a:pt x="3202" y="4198"/>
                  </a:lnTo>
                  <a:lnTo>
                    <a:pt x="3144" y="4179"/>
                  </a:lnTo>
                  <a:lnTo>
                    <a:pt x="3084" y="4159"/>
                  </a:lnTo>
                  <a:lnTo>
                    <a:pt x="3025" y="4137"/>
                  </a:lnTo>
                  <a:lnTo>
                    <a:pt x="2966" y="4115"/>
                  </a:lnTo>
                  <a:lnTo>
                    <a:pt x="2908" y="4092"/>
                  </a:lnTo>
                  <a:lnTo>
                    <a:pt x="2850" y="4068"/>
                  </a:lnTo>
                  <a:lnTo>
                    <a:pt x="2793" y="4042"/>
                  </a:lnTo>
                  <a:lnTo>
                    <a:pt x="2735" y="4016"/>
                  </a:lnTo>
                  <a:lnTo>
                    <a:pt x="2679" y="3990"/>
                  </a:lnTo>
                  <a:lnTo>
                    <a:pt x="2622" y="3962"/>
                  </a:lnTo>
                  <a:lnTo>
                    <a:pt x="2566" y="3933"/>
                  </a:lnTo>
                  <a:lnTo>
                    <a:pt x="2512" y="3903"/>
                  </a:lnTo>
                  <a:lnTo>
                    <a:pt x="2457" y="3872"/>
                  </a:lnTo>
                  <a:lnTo>
                    <a:pt x="2404" y="3840"/>
                  </a:lnTo>
                  <a:lnTo>
                    <a:pt x="2351" y="3807"/>
                  </a:lnTo>
                  <a:lnTo>
                    <a:pt x="2300" y="3772"/>
                  </a:lnTo>
                  <a:lnTo>
                    <a:pt x="2249" y="3737"/>
                  </a:lnTo>
                  <a:lnTo>
                    <a:pt x="2198" y="3700"/>
                  </a:lnTo>
                  <a:lnTo>
                    <a:pt x="2150" y="3663"/>
                  </a:lnTo>
                  <a:lnTo>
                    <a:pt x="2101" y="3624"/>
                  </a:lnTo>
                  <a:lnTo>
                    <a:pt x="2054" y="3584"/>
                  </a:lnTo>
                  <a:lnTo>
                    <a:pt x="2008" y="3543"/>
                  </a:lnTo>
                  <a:lnTo>
                    <a:pt x="1963" y="3501"/>
                  </a:lnTo>
                  <a:lnTo>
                    <a:pt x="1963" y="3501"/>
                  </a:lnTo>
                  <a:lnTo>
                    <a:pt x="1903" y="3442"/>
                  </a:lnTo>
                  <a:lnTo>
                    <a:pt x="1747" y="3289"/>
                  </a:lnTo>
                  <a:lnTo>
                    <a:pt x="1523" y="3066"/>
                  </a:lnTo>
                  <a:lnTo>
                    <a:pt x="1395" y="2937"/>
                  </a:lnTo>
                  <a:lnTo>
                    <a:pt x="1261" y="2803"/>
                  </a:lnTo>
                  <a:lnTo>
                    <a:pt x="1126" y="2665"/>
                  </a:lnTo>
                  <a:lnTo>
                    <a:pt x="993" y="2527"/>
                  </a:lnTo>
                  <a:lnTo>
                    <a:pt x="866" y="2394"/>
                  </a:lnTo>
                  <a:lnTo>
                    <a:pt x="748" y="2267"/>
                  </a:lnTo>
                  <a:lnTo>
                    <a:pt x="694" y="2208"/>
                  </a:lnTo>
                  <a:lnTo>
                    <a:pt x="644" y="2152"/>
                  </a:lnTo>
                  <a:lnTo>
                    <a:pt x="598" y="2100"/>
                  </a:lnTo>
                  <a:lnTo>
                    <a:pt x="557" y="2051"/>
                  </a:lnTo>
                  <a:lnTo>
                    <a:pt x="522" y="2007"/>
                  </a:lnTo>
                  <a:lnTo>
                    <a:pt x="491" y="1968"/>
                  </a:lnTo>
                  <a:lnTo>
                    <a:pt x="468" y="1935"/>
                  </a:lnTo>
                  <a:lnTo>
                    <a:pt x="458" y="1920"/>
                  </a:lnTo>
                  <a:lnTo>
                    <a:pt x="451" y="1907"/>
                  </a:lnTo>
                  <a:lnTo>
                    <a:pt x="451" y="1907"/>
                  </a:lnTo>
                  <a:lnTo>
                    <a:pt x="425" y="1860"/>
                  </a:lnTo>
                  <a:lnTo>
                    <a:pt x="396" y="1808"/>
                  </a:lnTo>
                  <a:lnTo>
                    <a:pt x="368" y="1752"/>
                  </a:lnTo>
                  <a:lnTo>
                    <a:pt x="338" y="1690"/>
                  </a:lnTo>
                  <a:lnTo>
                    <a:pt x="323" y="1657"/>
                  </a:lnTo>
                  <a:lnTo>
                    <a:pt x="308" y="1621"/>
                  </a:lnTo>
                  <a:lnTo>
                    <a:pt x="292" y="1583"/>
                  </a:lnTo>
                  <a:lnTo>
                    <a:pt x="277" y="1543"/>
                  </a:lnTo>
                  <a:lnTo>
                    <a:pt x="262" y="1500"/>
                  </a:lnTo>
                  <a:lnTo>
                    <a:pt x="246" y="1454"/>
                  </a:lnTo>
                  <a:lnTo>
                    <a:pt x="231" y="1406"/>
                  </a:lnTo>
                  <a:lnTo>
                    <a:pt x="216" y="1355"/>
                  </a:lnTo>
                  <a:lnTo>
                    <a:pt x="201" y="1301"/>
                  </a:lnTo>
                  <a:lnTo>
                    <a:pt x="185" y="1243"/>
                  </a:lnTo>
                  <a:lnTo>
                    <a:pt x="170" y="1182"/>
                  </a:lnTo>
                  <a:lnTo>
                    <a:pt x="155" y="1118"/>
                  </a:lnTo>
                  <a:lnTo>
                    <a:pt x="141" y="1049"/>
                  </a:lnTo>
                  <a:lnTo>
                    <a:pt x="126" y="976"/>
                  </a:lnTo>
                  <a:lnTo>
                    <a:pt x="113" y="900"/>
                  </a:lnTo>
                  <a:lnTo>
                    <a:pt x="99" y="819"/>
                  </a:lnTo>
                  <a:lnTo>
                    <a:pt x="85" y="734"/>
                  </a:lnTo>
                  <a:lnTo>
                    <a:pt x="72" y="644"/>
                  </a:lnTo>
                  <a:lnTo>
                    <a:pt x="60" y="550"/>
                  </a:lnTo>
                  <a:lnTo>
                    <a:pt x="48" y="450"/>
                  </a:lnTo>
                  <a:lnTo>
                    <a:pt x="36" y="345"/>
                  </a:lnTo>
                  <a:lnTo>
                    <a:pt x="25" y="236"/>
                  </a:lnTo>
                  <a:lnTo>
                    <a:pt x="15" y="120"/>
                  </a:lnTo>
                  <a:lnTo>
                    <a:pt x="5" y="0"/>
                  </a:lnTo>
                  <a:lnTo>
                    <a:pt x="0" y="44"/>
                  </a:lnTo>
                  <a:lnTo>
                    <a:pt x="0" y="44"/>
                  </a:lnTo>
                  <a:lnTo>
                    <a:pt x="1" y="161"/>
                  </a:lnTo>
                  <a:lnTo>
                    <a:pt x="3" y="273"/>
                  </a:lnTo>
                  <a:lnTo>
                    <a:pt x="7" y="382"/>
                  </a:lnTo>
                  <a:lnTo>
                    <a:pt x="12" y="489"/>
                  </a:lnTo>
                  <a:lnTo>
                    <a:pt x="19" y="592"/>
                  </a:lnTo>
                  <a:lnTo>
                    <a:pt x="27" y="691"/>
                  </a:lnTo>
                  <a:lnTo>
                    <a:pt x="36" y="788"/>
                  </a:lnTo>
                  <a:lnTo>
                    <a:pt x="47" y="882"/>
                  </a:lnTo>
                  <a:lnTo>
                    <a:pt x="58" y="972"/>
                  </a:lnTo>
                  <a:lnTo>
                    <a:pt x="72" y="1060"/>
                  </a:lnTo>
                  <a:lnTo>
                    <a:pt x="86" y="1144"/>
                  </a:lnTo>
                  <a:lnTo>
                    <a:pt x="102" y="1226"/>
                  </a:lnTo>
                  <a:lnTo>
                    <a:pt x="119" y="1305"/>
                  </a:lnTo>
                  <a:lnTo>
                    <a:pt x="136" y="1381"/>
                  </a:lnTo>
                  <a:lnTo>
                    <a:pt x="155" y="1455"/>
                  </a:lnTo>
                  <a:lnTo>
                    <a:pt x="174" y="1525"/>
                  </a:lnTo>
                  <a:lnTo>
                    <a:pt x="194" y="1594"/>
                  </a:lnTo>
                  <a:lnTo>
                    <a:pt x="217" y="1659"/>
                  </a:lnTo>
                  <a:lnTo>
                    <a:pt x="239" y="1722"/>
                  </a:lnTo>
                  <a:lnTo>
                    <a:pt x="262" y="1782"/>
                  </a:lnTo>
                  <a:lnTo>
                    <a:pt x="285" y="1841"/>
                  </a:lnTo>
                  <a:lnTo>
                    <a:pt x="310" y="1897"/>
                  </a:lnTo>
                  <a:lnTo>
                    <a:pt x="335" y="1950"/>
                  </a:lnTo>
                  <a:lnTo>
                    <a:pt x="361" y="2001"/>
                  </a:lnTo>
                  <a:lnTo>
                    <a:pt x="387" y="2049"/>
                  </a:lnTo>
                  <a:lnTo>
                    <a:pt x="415" y="2096"/>
                  </a:lnTo>
                  <a:lnTo>
                    <a:pt x="442" y="2141"/>
                  </a:lnTo>
                  <a:lnTo>
                    <a:pt x="470" y="2184"/>
                  </a:lnTo>
                  <a:lnTo>
                    <a:pt x="498" y="2224"/>
                  </a:lnTo>
                  <a:lnTo>
                    <a:pt x="528" y="2262"/>
                  </a:lnTo>
                  <a:lnTo>
                    <a:pt x="557" y="2299"/>
                  </a:lnTo>
                  <a:lnTo>
                    <a:pt x="586" y="2333"/>
                  </a:lnTo>
                  <a:lnTo>
                    <a:pt x="586" y="2333"/>
                  </a:lnTo>
                  <a:lnTo>
                    <a:pt x="631" y="2383"/>
                  </a:lnTo>
                  <a:lnTo>
                    <a:pt x="706" y="2461"/>
                  </a:lnTo>
                  <a:lnTo>
                    <a:pt x="808" y="2567"/>
                  </a:lnTo>
                  <a:lnTo>
                    <a:pt x="937" y="2699"/>
                  </a:lnTo>
                  <a:lnTo>
                    <a:pt x="1265" y="3032"/>
                  </a:lnTo>
                  <a:lnTo>
                    <a:pt x="1677" y="3447"/>
                  </a:lnTo>
                  <a:lnTo>
                    <a:pt x="2156" y="3928"/>
                  </a:lnTo>
                  <a:lnTo>
                    <a:pt x="2689" y="4462"/>
                  </a:lnTo>
                  <a:lnTo>
                    <a:pt x="3260" y="5033"/>
                  </a:lnTo>
                  <a:lnTo>
                    <a:pt x="3856" y="5626"/>
                  </a:lnTo>
                  <a:lnTo>
                    <a:pt x="4462" y="6228"/>
                  </a:lnTo>
                  <a:lnTo>
                    <a:pt x="5064" y="6824"/>
                  </a:lnTo>
                  <a:lnTo>
                    <a:pt x="5646" y="7398"/>
                  </a:lnTo>
                  <a:lnTo>
                    <a:pt x="6194" y="7937"/>
                  </a:lnTo>
                  <a:lnTo>
                    <a:pt x="6451" y="8189"/>
                  </a:lnTo>
                  <a:lnTo>
                    <a:pt x="6695" y="8427"/>
                  </a:lnTo>
                  <a:lnTo>
                    <a:pt x="6923" y="8648"/>
                  </a:lnTo>
                  <a:lnTo>
                    <a:pt x="7133" y="8851"/>
                  </a:lnTo>
                  <a:lnTo>
                    <a:pt x="7324" y="9034"/>
                  </a:lnTo>
                  <a:lnTo>
                    <a:pt x="7494" y="9196"/>
                  </a:lnTo>
                  <a:lnTo>
                    <a:pt x="7640" y="9334"/>
                  </a:lnTo>
                  <a:lnTo>
                    <a:pt x="7763" y="9447"/>
                  </a:lnTo>
                  <a:lnTo>
                    <a:pt x="7763" y="9447"/>
                  </a:lnTo>
                  <a:lnTo>
                    <a:pt x="7811" y="9490"/>
                  </a:lnTo>
                  <a:lnTo>
                    <a:pt x="7860" y="9531"/>
                  </a:lnTo>
                  <a:lnTo>
                    <a:pt x="7909" y="9571"/>
                  </a:lnTo>
                  <a:lnTo>
                    <a:pt x="7959" y="9610"/>
                  </a:lnTo>
                  <a:lnTo>
                    <a:pt x="8010" y="9647"/>
                  </a:lnTo>
                  <a:lnTo>
                    <a:pt x="8060" y="9684"/>
                  </a:lnTo>
                  <a:lnTo>
                    <a:pt x="8112" y="9719"/>
                  </a:lnTo>
                  <a:lnTo>
                    <a:pt x="8163" y="9753"/>
                  </a:lnTo>
                  <a:lnTo>
                    <a:pt x="8216" y="9785"/>
                  </a:lnTo>
                  <a:lnTo>
                    <a:pt x="8268" y="9816"/>
                  </a:lnTo>
                  <a:lnTo>
                    <a:pt x="8321" y="9847"/>
                  </a:lnTo>
                  <a:lnTo>
                    <a:pt x="8374" y="9875"/>
                  </a:lnTo>
                  <a:lnTo>
                    <a:pt x="8427" y="9903"/>
                  </a:lnTo>
                  <a:lnTo>
                    <a:pt x="8480" y="9931"/>
                  </a:lnTo>
                  <a:lnTo>
                    <a:pt x="8534" y="9956"/>
                  </a:lnTo>
                  <a:lnTo>
                    <a:pt x="8587" y="9981"/>
                  </a:lnTo>
                  <a:lnTo>
                    <a:pt x="8641" y="10004"/>
                  </a:lnTo>
                  <a:lnTo>
                    <a:pt x="8693" y="10027"/>
                  </a:lnTo>
                  <a:lnTo>
                    <a:pt x="8747" y="10048"/>
                  </a:lnTo>
                  <a:lnTo>
                    <a:pt x="8800" y="10069"/>
                  </a:lnTo>
                  <a:lnTo>
                    <a:pt x="8854" y="10088"/>
                  </a:lnTo>
                  <a:lnTo>
                    <a:pt x="8906" y="10107"/>
                  </a:lnTo>
                  <a:lnTo>
                    <a:pt x="8959" y="10124"/>
                  </a:lnTo>
                  <a:lnTo>
                    <a:pt x="9011" y="10141"/>
                  </a:lnTo>
                  <a:lnTo>
                    <a:pt x="9064" y="10157"/>
                  </a:lnTo>
                  <a:lnTo>
                    <a:pt x="9115" y="10172"/>
                  </a:lnTo>
                  <a:lnTo>
                    <a:pt x="9167" y="10187"/>
                  </a:lnTo>
                  <a:lnTo>
                    <a:pt x="9218" y="10200"/>
                  </a:lnTo>
                  <a:lnTo>
                    <a:pt x="9269" y="10214"/>
                  </a:lnTo>
                  <a:lnTo>
                    <a:pt x="9319" y="10226"/>
                  </a:lnTo>
                  <a:lnTo>
                    <a:pt x="9417" y="10247"/>
                  </a:lnTo>
                  <a:lnTo>
                    <a:pt x="9513" y="10267"/>
                  </a:lnTo>
                  <a:lnTo>
                    <a:pt x="9607" y="10283"/>
                  </a:lnTo>
                  <a:lnTo>
                    <a:pt x="9697" y="10297"/>
                  </a:lnTo>
                  <a:lnTo>
                    <a:pt x="9782" y="10309"/>
                  </a:lnTo>
                  <a:lnTo>
                    <a:pt x="9865" y="10319"/>
                  </a:lnTo>
                  <a:lnTo>
                    <a:pt x="9944" y="10327"/>
                  </a:lnTo>
                  <a:lnTo>
                    <a:pt x="10019" y="10333"/>
                  </a:lnTo>
                  <a:lnTo>
                    <a:pt x="10087" y="10338"/>
                  </a:lnTo>
                  <a:lnTo>
                    <a:pt x="10152" y="10342"/>
                  </a:lnTo>
                  <a:lnTo>
                    <a:pt x="10210" y="10344"/>
                  </a:lnTo>
                  <a:lnTo>
                    <a:pt x="10264" y="10346"/>
                  </a:lnTo>
                  <a:lnTo>
                    <a:pt x="10311" y="10347"/>
                  </a:lnTo>
                  <a:lnTo>
                    <a:pt x="10386" y="10346"/>
                  </a:lnTo>
                  <a:lnTo>
                    <a:pt x="10432" y="10345"/>
                  </a:lnTo>
                  <a:lnTo>
                    <a:pt x="10432" y="10345"/>
                  </a:lnTo>
                  <a:lnTo>
                    <a:pt x="10479" y="10346"/>
                  </a:lnTo>
                  <a:lnTo>
                    <a:pt x="10553" y="10347"/>
                  </a:lnTo>
                  <a:lnTo>
                    <a:pt x="10600" y="10346"/>
                  </a:lnTo>
                  <a:lnTo>
                    <a:pt x="10653" y="10344"/>
                  </a:lnTo>
                  <a:lnTo>
                    <a:pt x="10712" y="10342"/>
                  </a:lnTo>
                  <a:lnTo>
                    <a:pt x="10777" y="10338"/>
                  </a:lnTo>
                  <a:lnTo>
                    <a:pt x="10846" y="10333"/>
                  </a:lnTo>
                  <a:lnTo>
                    <a:pt x="10920" y="10327"/>
                  </a:lnTo>
                  <a:lnTo>
                    <a:pt x="10999" y="10319"/>
                  </a:lnTo>
                  <a:lnTo>
                    <a:pt x="11081" y="10309"/>
                  </a:lnTo>
                  <a:lnTo>
                    <a:pt x="11168" y="10297"/>
                  </a:lnTo>
                  <a:lnTo>
                    <a:pt x="11258" y="10283"/>
                  </a:lnTo>
                  <a:lnTo>
                    <a:pt x="11351" y="10267"/>
                  </a:lnTo>
                  <a:lnTo>
                    <a:pt x="11447" y="10247"/>
                  </a:lnTo>
                  <a:lnTo>
                    <a:pt x="11546" y="10226"/>
                  </a:lnTo>
                  <a:lnTo>
                    <a:pt x="11595" y="10214"/>
                  </a:lnTo>
                  <a:lnTo>
                    <a:pt x="11646" y="10200"/>
                  </a:lnTo>
                  <a:lnTo>
                    <a:pt x="11697" y="10187"/>
                  </a:lnTo>
                  <a:lnTo>
                    <a:pt x="11749" y="10172"/>
                  </a:lnTo>
                  <a:lnTo>
                    <a:pt x="11800" y="10157"/>
                  </a:lnTo>
                  <a:lnTo>
                    <a:pt x="11853" y="10141"/>
                  </a:lnTo>
                  <a:lnTo>
                    <a:pt x="11905" y="10124"/>
                  </a:lnTo>
                  <a:lnTo>
                    <a:pt x="11957" y="10107"/>
                  </a:lnTo>
                  <a:lnTo>
                    <a:pt x="12010" y="10088"/>
                  </a:lnTo>
                  <a:lnTo>
                    <a:pt x="12063" y="10069"/>
                  </a:lnTo>
                  <a:lnTo>
                    <a:pt x="12117" y="10048"/>
                  </a:lnTo>
                  <a:lnTo>
                    <a:pt x="12170" y="10027"/>
                  </a:lnTo>
                  <a:lnTo>
                    <a:pt x="12224" y="10004"/>
                  </a:lnTo>
                  <a:lnTo>
                    <a:pt x="12276" y="9981"/>
                  </a:lnTo>
                  <a:lnTo>
                    <a:pt x="12330" y="9956"/>
                  </a:lnTo>
                  <a:lnTo>
                    <a:pt x="12383" y="9931"/>
                  </a:lnTo>
                  <a:lnTo>
                    <a:pt x="12437" y="9903"/>
                  </a:lnTo>
                  <a:lnTo>
                    <a:pt x="12490" y="9875"/>
                  </a:lnTo>
                  <a:lnTo>
                    <a:pt x="12543" y="9847"/>
                  </a:lnTo>
                  <a:lnTo>
                    <a:pt x="12595" y="9816"/>
                  </a:lnTo>
                  <a:lnTo>
                    <a:pt x="12648" y="9785"/>
                  </a:lnTo>
                  <a:lnTo>
                    <a:pt x="12700" y="9753"/>
                  </a:lnTo>
                  <a:lnTo>
                    <a:pt x="12752" y="9719"/>
                  </a:lnTo>
                  <a:lnTo>
                    <a:pt x="12803" y="9684"/>
                  </a:lnTo>
                  <a:lnTo>
                    <a:pt x="12854" y="9647"/>
                  </a:lnTo>
                  <a:lnTo>
                    <a:pt x="12904" y="9610"/>
                  </a:lnTo>
                  <a:lnTo>
                    <a:pt x="12955" y="9571"/>
                  </a:lnTo>
                  <a:lnTo>
                    <a:pt x="13004" y="9531"/>
                  </a:lnTo>
                  <a:lnTo>
                    <a:pt x="13053" y="9490"/>
                  </a:lnTo>
                  <a:lnTo>
                    <a:pt x="13101" y="9447"/>
                  </a:lnTo>
                  <a:lnTo>
                    <a:pt x="13101" y="9447"/>
                  </a:lnTo>
                  <a:lnTo>
                    <a:pt x="13223" y="9334"/>
                  </a:lnTo>
                  <a:lnTo>
                    <a:pt x="13370" y="9196"/>
                  </a:lnTo>
                  <a:lnTo>
                    <a:pt x="13540" y="9034"/>
                  </a:lnTo>
                  <a:lnTo>
                    <a:pt x="13731" y="8851"/>
                  </a:lnTo>
                  <a:lnTo>
                    <a:pt x="13941" y="8648"/>
                  </a:lnTo>
                  <a:lnTo>
                    <a:pt x="14169" y="8427"/>
                  </a:lnTo>
                  <a:lnTo>
                    <a:pt x="14412" y="8189"/>
                  </a:lnTo>
                  <a:lnTo>
                    <a:pt x="14670" y="7937"/>
                  </a:lnTo>
                  <a:lnTo>
                    <a:pt x="15218" y="7398"/>
                  </a:lnTo>
                  <a:lnTo>
                    <a:pt x="15800" y="6824"/>
                  </a:lnTo>
                  <a:lnTo>
                    <a:pt x="16402" y="6228"/>
                  </a:lnTo>
                  <a:lnTo>
                    <a:pt x="17007" y="5626"/>
                  </a:lnTo>
                  <a:lnTo>
                    <a:pt x="17604" y="5033"/>
                  </a:lnTo>
                  <a:lnTo>
                    <a:pt x="18175" y="4462"/>
                  </a:lnTo>
                  <a:lnTo>
                    <a:pt x="18708" y="3928"/>
                  </a:lnTo>
                  <a:lnTo>
                    <a:pt x="19186" y="3447"/>
                  </a:lnTo>
                  <a:lnTo>
                    <a:pt x="19598" y="3032"/>
                  </a:lnTo>
                  <a:lnTo>
                    <a:pt x="19926" y="2699"/>
                  </a:lnTo>
                  <a:lnTo>
                    <a:pt x="20056" y="2567"/>
                  </a:lnTo>
                  <a:lnTo>
                    <a:pt x="20157" y="2461"/>
                  </a:lnTo>
                  <a:lnTo>
                    <a:pt x="20232" y="2383"/>
                  </a:lnTo>
                  <a:lnTo>
                    <a:pt x="20278" y="2333"/>
                  </a:lnTo>
                  <a:lnTo>
                    <a:pt x="20278" y="2333"/>
                  </a:lnTo>
                  <a:lnTo>
                    <a:pt x="20307" y="2299"/>
                  </a:lnTo>
                  <a:lnTo>
                    <a:pt x="20336" y="2262"/>
                  </a:lnTo>
                  <a:lnTo>
                    <a:pt x="20365" y="2224"/>
                  </a:lnTo>
                  <a:lnTo>
                    <a:pt x="20394" y="2184"/>
                  </a:lnTo>
                  <a:lnTo>
                    <a:pt x="20422" y="2141"/>
                  </a:lnTo>
                  <a:lnTo>
                    <a:pt x="20449" y="2096"/>
                  </a:lnTo>
                  <a:lnTo>
                    <a:pt x="20476" y="2049"/>
                  </a:lnTo>
                  <a:lnTo>
                    <a:pt x="20503" y="2001"/>
                  </a:lnTo>
                  <a:lnTo>
                    <a:pt x="20529" y="1950"/>
                  </a:lnTo>
                  <a:lnTo>
                    <a:pt x="20554" y="1897"/>
                  </a:lnTo>
                  <a:lnTo>
                    <a:pt x="20578" y="1841"/>
                  </a:lnTo>
                  <a:lnTo>
                    <a:pt x="20603" y="1782"/>
                  </a:lnTo>
                  <a:lnTo>
                    <a:pt x="20625" y="1722"/>
                  </a:lnTo>
                  <a:lnTo>
                    <a:pt x="20647" y="1659"/>
                  </a:lnTo>
                  <a:lnTo>
                    <a:pt x="20669" y="1594"/>
                  </a:lnTo>
                  <a:lnTo>
                    <a:pt x="20689" y="1525"/>
                  </a:lnTo>
                  <a:lnTo>
                    <a:pt x="20710" y="1455"/>
                  </a:lnTo>
                  <a:lnTo>
                    <a:pt x="20728" y="1381"/>
                  </a:lnTo>
                  <a:lnTo>
                    <a:pt x="20746" y="1305"/>
                  </a:lnTo>
                  <a:lnTo>
                    <a:pt x="20762" y="1226"/>
                  </a:lnTo>
                  <a:lnTo>
                    <a:pt x="20777" y="1144"/>
                  </a:lnTo>
                  <a:lnTo>
                    <a:pt x="20792" y="1060"/>
                  </a:lnTo>
                  <a:lnTo>
                    <a:pt x="20805" y="972"/>
                  </a:lnTo>
                  <a:lnTo>
                    <a:pt x="20818" y="882"/>
                  </a:lnTo>
                  <a:lnTo>
                    <a:pt x="20828" y="788"/>
                  </a:lnTo>
                  <a:lnTo>
                    <a:pt x="20838" y="691"/>
                  </a:lnTo>
                  <a:lnTo>
                    <a:pt x="20846" y="592"/>
                  </a:lnTo>
                  <a:lnTo>
                    <a:pt x="20852" y="489"/>
                  </a:lnTo>
                  <a:lnTo>
                    <a:pt x="20858" y="382"/>
                  </a:lnTo>
                  <a:lnTo>
                    <a:pt x="20861" y="273"/>
                  </a:lnTo>
                  <a:lnTo>
                    <a:pt x="20864" y="161"/>
                  </a:lnTo>
                  <a:lnTo>
                    <a:pt x="20864" y="44"/>
                  </a:lnTo>
                  <a:lnTo>
                    <a:pt x="20859" y="0"/>
                  </a:lnTo>
                  <a:lnTo>
                    <a:pt x="20859" y="0"/>
                  </a:lnTo>
                  <a:lnTo>
                    <a:pt x="20849" y="120"/>
                  </a:lnTo>
                  <a:lnTo>
                    <a:pt x="20839" y="236"/>
                  </a:lnTo>
                  <a:lnTo>
                    <a:pt x="20828" y="345"/>
                  </a:lnTo>
                  <a:lnTo>
                    <a:pt x="20816" y="450"/>
                  </a:lnTo>
                  <a:lnTo>
                    <a:pt x="20804" y="550"/>
                  </a:lnTo>
                  <a:lnTo>
                    <a:pt x="20791" y="644"/>
                  </a:lnTo>
                  <a:lnTo>
                    <a:pt x="20778" y="734"/>
                  </a:lnTo>
                  <a:lnTo>
                    <a:pt x="20765" y="819"/>
                  </a:lnTo>
                  <a:lnTo>
                    <a:pt x="20752" y="900"/>
                  </a:lnTo>
                  <a:lnTo>
                    <a:pt x="20738" y="976"/>
                  </a:lnTo>
                  <a:lnTo>
                    <a:pt x="20724" y="1049"/>
                  </a:lnTo>
                  <a:lnTo>
                    <a:pt x="20709" y="1118"/>
                  </a:lnTo>
                  <a:lnTo>
                    <a:pt x="20694" y="1182"/>
                  </a:lnTo>
                  <a:lnTo>
                    <a:pt x="20679" y="1243"/>
                  </a:lnTo>
                  <a:lnTo>
                    <a:pt x="20664" y="1301"/>
                  </a:lnTo>
                  <a:lnTo>
                    <a:pt x="20649" y="1355"/>
                  </a:lnTo>
                  <a:lnTo>
                    <a:pt x="20633" y="1406"/>
                  </a:lnTo>
                  <a:lnTo>
                    <a:pt x="20618" y="1454"/>
                  </a:lnTo>
                  <a:lnTo>
                    <a:pt x="20603" y="1500"/>
                  </a:lnTo>
                  <a:lnTo>
                    <a:pt x="20586" y="1543"/>
                  </a:lnTo>
                  <a:lnTo>
                    <a:pt x="20571" y="1583"/>
                  </a:lnTo>
                  <a:lnTo>
                    <a:pt x="20556" y="1621"/>
                  </a:lnTo>
                  <a:lnTo>
                    <a:pt x="20541" y="1657"/>
                  </a:lnTo>
                  <a:lnTo>
                    <a:pt x="20526" y="1690"/>
                  </a:lnTo>
                  <a:lnTo>
                    <a:pt x="20496" y="1752"/>
                  </a:lnTo>
                  <a:lnTo>
                    <a:pt x="20467" y="1808"/>
                  </a:lnTo>
                  <a:lnTo>
                    <a:pt x="20439" y="1860"/>
                  </a:lnTo>
                  <a:lnTo>
                    <a:pt x="20413" y="1907"/>
                  </a:lnTo>
                  <a:lnTo>
                    <a:pt x="20413" y="1907"/>
                  </a:lnTo>
                  <a:lnTo>
                    <a:pt x="20406" y="1920"/>
                  </a:lnTo>
                  <a:lnTo>
                    <a:pt x="20396" y="1935"/>
                  </a:lnTo>
                  <a:lnTo>
                    <a:pt x="20372" y="1968"/>
                  </a:lnTo>
                  <a:lnTo>
                    <a:pt x="20342" y="2007"/>
                  </a:lnTo>
                  <a:lnTo>
                    <a:pt x="20307" y="2051"/>
                  </a:lnTo>
                  <a:lnTo>
                    <a:pt x="20265" y="2100"/>
                  </a:lnTo>
                  <a:lnTo>
                    <a:pt x="20220" y="2152"/>
                  </a:lnTo>
                  <a:lnTo>
                    <a:pt x="20170" y="2208"/>
                  </a:lnTo>
                  <a:lnTo>
                    <a:pt x="20115" y="2267"/>
                  </a:lnTo>
                  <a:lnTo>
                    <a:pt x="19998" y="2394"/>
                  </a:lnTo>
                  <a:lnTo>
                    <a:pt x="19871" y="2527"/>
                  </a:lnTo>
                  <a:lnTo>
                    <a:pt x="19738" y="2665"/>
                  </a:lnTo>
                  <a:lnTo>
                    <a:pt x="19602" y="2803"/>
                  </a:lnTo>
                  <a:lnTo>
                    <a:pt x="19469" y="2937"/>
                  </a:lnTo>
                  <a:lnTo>
                    <a:pt x="19341" y="3066"/>
                  </a:lnTo>
                  <a:lnTo>
                    <a:pt x="19117" y="3289"/>
                  </a:lnTo>
                  <a:lnTo>
                    <a:pt x="18960" y="3442"/>
                  </a:lnTo>
                  <a:lnTo>
                    <a:pt x="18901" y="3501"/>
                  </a:lnTo>
                  <a:lnTo>
                    <a:pt x="18901" y="3501"/>
                  </a:lnTo>
                  <a:close/>
                </a:path>
              </a:pathLst>
            </a:custGeom>
            <a:solidFill>
              <a:sysClr val="window" lastClr="FFFFFF">
                <a:lumMod val="85000"/>
              </a:sysClr>
            </a:solidFill>
            <a:ln w="9525">
              <a:noFill/>
              <a:round/>
            </a:ln>
          </p:spPr>
          <p:txBody>
            <a:bodyPr vert="horz" wrap="square" lIns="96435" tIns="48218" rIns="96435" bIns="48218" numCol="1" anchor="t" anchorCtr="0" compatLnSpc="1"/>
            <a:lstStyle/>
            <a:p>
              <a:pPr>
                <a:defRPr/>
              </a:pPr>
              <a:endParaRPr lang="fr-FR" sz="1400" kern="0">
                <a:solidFill>
                  <a:sysClr val="windowText" lastClr="000000"/>
                </a:solidFill>
                <a:ea typeface="宋体" panose="02010600030101010101" pitchFamily="2" charset="-122"/>
              </a:endParaRPr>
            </a:p>
          </p:txBody>
        </p:sp>
        <p:sp>
          <p:nvSpPr>
            <p:cNvPr id="25" name="Freeform 7"/>
            <p:cNvSpPr/>
            <p:nvPr/>
          </p:nvSpPr>
          <p:spPr bwMode="auto">
            <a:xfrm rot="20191043">
              <a:off x="3256005" y="1369693"/>
              <a:ext cx="2609084" cy="1447951"/>
            </a:xfrm>
            <a:custGeom>
              <a:avLst/>
              <a:gdLst/>
              <a:ahLst/>
              <a:cxnLst>
                <a:cxn ang="0">
                  <a:pos x="2199" y="6646"/>
                </a:cxn>
                <a:cxn ang="0">
                  <a:pos x="2567" y="6413"/>
                </a:cxn>
                <a:cxn ang="0">
                  <a:pos x="2967" y="6231"/>
                </a:cxn>
                <a:cxn ang="0">
                  <a:pos x="3382" y="6094"/>
                </a:cxn>
                <a:cxn ang="0">
                  <a:pos x="3859" y="5983"/>
                </a:cxn>
                <a:cxn ang="0">
                  <a:pos x="4629" y="5883"/>
                </a:cxn>
                <a:cxn ang="0">
                  <a:pos x="5281" y="5859"/>
                </a:cxn>
                <a:cxn ang="0">
                  <a:pos x="15583" y="5859"/>
                </a:cxn>
                <a:cxn ang="0">
                  <a:pos x="16236" y="5883"/>
                </a:cxn>
                <a:cxn ang="0">
                  <a:pos x="17007" y="5983"/>
                </a:cxn>
                <a:cxn ang="0">
                  <a:pos x="17482" y="6094"/>
                </a:cxn>
                <a:cxn ang="0">
                  <a:pos x="17898" y="6231"/>
                </a:cxn>
                <a:cxn ang="0">
                  <a:pos x="18298" y="6413"/>
                </a:cxn>
                <a:cxn ang="0">
                  <a:pos x="18666" y="6646"/>
                </a:cxn>
                <a:cxn ang="0">
                  <a:pos x="18961" y="6903"/>
                </a:cxn>
                <a:cxn ang="0">
                  <a:pos x="19998" y="7952"/>
                </a:cxn>
                <a:cxn ang="0">
                  <a:pos x="20373" y="8378"/>
                </a:cxn>
                <a:cxn ang="0">
                  <a:pos x="20496" y="8593"/>
                </a:cxn>
                <a:cxn ang="0">
                  <a:pos x="20618" y="8892"/>
                </a:cxn>
                <a:cxn ang="0">
                  <a:pos x="20724" y="9297"/>
                </a:cxn>
                <a:cxn ang="0">
                  <a:pos x="20816" y="9896"/>
                </a:cxn>
                <a:cxn ang="0">
                  <a:pos x="20864" y="10185"/>
                </a:cxn>
                <a:cxn ang="0">
                  <a:pos x="20818" y="9465"/>
                </a:cxn>
                <a:cxn ang="0">
                  <a:pos x="20710" y="8892"/>
                </a:cxn>
                <a:cxn ang="0">
                  <a:pos x="20555" y="8450"/>
                </a:cxn>
                <a:cxn ang="0">
                  <a:pos x="20366" y="8122"/>
                </a:cxn>
                <a:cxn ang="0">
                  <a:pos x="20056" y="7780"/>
                </a:cxn>
                <a:cxn ang="0">
                  <a:pos x="17008" y="4720"/>
                </a:cxn>
                <a:cxn ang="0">
                  <a:pos x="13941" y="1698"/>
                </a:cxn>
                <a:cxn ang="0">
                  <a:pos x="13053" y="857"/>
                </a:cxn>
                <a:cxn ang="0">
                  <a:pos x="12701" y="593"/>
                </a:cxn>
                <a:cxn ang="0">
                  <a:pos x="12330" y="390"/>
                </a:cxn>
                <a:cxn ang="0">
                  <a:pos x="11958" y="240"/>
                </a:cxn>
                <a:cxn ang="0">
                  <a:pos x="11596" y="133"/>
                </a:cxn>
                <a:cxn ang="0">
                  <a:pos x="10999" y="27"/>
                </a:cxn>
                <a:cxn ang="0">
                  <a:pos x="10554" y="0"/>
                </a:cxn>
                <a:cxn ang="0">
                  <a:pos x="10211" y="2"/>
                </a:cxn>
                <a:cxn ang="0">
                  <a:pos x="9697" y="49"/>
                </a:cxn>
                <a:cxn ang="0">
                  <a:pos x="9167" y="159"/>
                </a:cxn>
                <a:cxn ang="0">
                  <a:pos x="8801" y="278"/>
                </a:cxn>
                <a:cxn ang="0">
                  <a:pos x="8427" y="442"/>
                </a:cxn>
                <a:cxn ang="0">
                  <a:pos x="8062" y="662"/>
                </a:cxn>
                <a:cxn ang="0">
                  <a:pos x="7764" y="899"/>
                </a:cxn>
                <a:cxn ang="0">
                  <a:pos x="6453" y="2156"/>
                </a:cxn>
                <a:cxn ang="0">
                  <a:pos x="2689" y="5884"/>
                </a:cxn>
                <a:cxn ang="0">
                  <a:pos x="632" y="7963"/>
                </a:cxn>
                <a:cxn ang="0">
                  <a:pos x="443" y="8205"/>
                </a:cxn>
                <a:cxn ang="0">
                  <a:pos x="263" y="8563"/>
                </a:cxn>
                <a:cxn ang="0">
                  <a:pos x="119" y="9041"/>
                </a:cxn>
                <a:cxn ang="0">
                  <a:pos x="27" y="9654"/>
                </a:cxn>
                <a:cxn ang="0">
                  <a:pos x="5" y="10347"/>
                </a:cxn>
                <a:cxn ang="0">
                  <a:pos x="73" y="9702"/>
                </a:cxn>
                <a:cxn ang="0">
                  <a:pos x="171" y="9164"/>
                </a:cxn>
                <a:cxn ang="0">
                  <a:pos x="278" y="8803"/>
                </a:cxn>
                <a:cxn ang="0">
                  <a:pos x="425" y="8487"/>
                </a:cxn>
                <a:cxn ang="0">
                  <a:pos x="558" y="8294"/>
                </a:cxn>
                <a:cxn ang="0">
                  <a:pos x="1127" y="7681"/>
                </a:cxn>
                <a:cxn ang="0">
                  <a:pos x="1963" y="6846"/>
                </a:cxn>
              </a:cxnLst>
              <a:rect l="0" t="0" r="r" b="b"/>
              <a:pathLst>
                <a:path w="20864" h="10347">
                  <a:moveTo>
                    <a:pt x="1963" y="6846"/>
                  </a:moveTo>
                  <a:lnTo>
                    <a:pt x="1963" y="6846"/>
                  </a:lnTo>
                  <a:lnTo>
                    <a:pt x="2009" y="6803"/>
                  </a:lnTo>
                  <a:lnTo>
                    <a:pt x="2054" y="6762"/>
                  </a:lnTo>
                  <a:lnTo>
                    <a:pt x="2102" y="6722"/>
                  </a:lnTo>
                  <a:lnTo>
                    <a:pt x="2150" y="6683"/>
                  </a:lnTo>
                  <a:lnTo>
                    <a:pt x="2199" y="6646"/>
                  </a:lnTo>
                  <a:lnTo>
                    <a:pt x="2249" y="6609"/>
                  </a:lnTo>
                  <a:lnTo>
                    <a:pt x="2300" y="6573"/>
                  </a:lnTo>
                  <a:lnTo>
                    <a:pt x="2352" y="6539"/>
                  </a:lnTo>
                  <a:lnTo>
                    <a:pt x="2404" y="6506"/>
                  </a:lnTo>
                  <a:lnTo>
                    <a:pt x="2458" y="6474"/>
                  </a:lnTo>
                  <a:lnTo>
                    <a:pt x="2512" y="6443"/>
                  </a:lnTo>
                  <a:lnTo>
                    <a:pt x="2567" y="6413"/>
                  </a:lnTo>
                  <a:lnTo>
                    <a:pt x="2622" y="6384"/>
                  </a:lnTo>
                  <a:lnTo>
                    <a:pt x="2679" y="6356"/>
                  </a:lnTo>
                  <a:lnTo>
                    <a:pt x="2735" y="6329"/>
                  </a:lnTo>
                  <a:lnTo>
                    <a:pt x="2793" y="6303"/>
                  </a:lnTo>
                  <a:lnTo>
                    <a:pt x="2851" y="6278"/>
                  </a:lnTo>
                  <a:lnTo>
                    <a:pt x="2908" y="6254"/>
                  </a:lnTo>
                  <a:lnTo>
                    <a:pt x="2967" y="6231"/>
                  </a:lnTo>
                  <a:lnTo>
                    <a:pt x="3025" y="6209"/>
                  </a:lnTo>
                  <a:lnTo>
                    <a:pt x="3085" y="6188"/>
                  </a:lnTo>
                  <a:lnTo>
                    <a:pt x="3144" y="6167"/>
                  </a:lnTo>
                  <a:lnTo>
                    <a:pt x="3204" y="6148"/>
                  </a:lnTo>
                  <a:lnTo>
                    <a:pt x="3263" y="6129"/>
                  </a:lnTo>
                  <a:lnTo>
                    <a:pt x="3323" y="6111"/>
                  </a:lnTo>
                  <a:lnTo>
                    <a:pt x="3382" y="6094"/>
                  </a:lnTo>
                  <a:lnTo>
                    <a:pt x="3442" y="6077"/>
                  </a:lnTo>
                  <a:lnTo>
                    <a:pt x="3503" y="6062"/>
                  </a:lnTo>
                  <a:lnTo>
                    <a:pt x="3562" y="6047"/>
                  </a:lnTo>
                  <a:lnTo>
                    <a:pt x="3622" y="6033"/>
                  </a:lnTo>
                  <a:lnTo>
                    <a:pt x="3681" y="6019"/>
                  </a:lnTo>
                  <a:lnTo>
                    <a:pt x="3741" y="6007"/>
                  </a:lnTo>
                  <a:lnTo>
                    <a:pt x="3859" y="5983"/>
                  </a:lnTo>
                  <a:lnTo>
                    <a:pt x="3975" y="5963"/>
                  </a:lnTo>
                  <a:lnTo>
                    <a:pt x="4090" y="5944"/>
                  </a:lnTo>
                  <a:lnTo>
                    <a:pt x="4204" y="5928"/>
                  </a:lnTo>
                  <a:lnTo>
                    <a:pt x="4314" y="5914"/>
                  </a:lnTo>
                  <a:lnTo>
                    <a:pt x="4422" y="5902"/>
                  </a:lnTo>
                  <a:lnTo>
                    <a:pt x="4528" y="5892"/>
                  </a:lnTo>
                  <a:lnTo>
                    <a:pt x="4629" y="5883"/>
                  </a:lnTo>
                  <a:lnTo>
                    <a:pt x="4728" y="5876"/>
                  </a:lnTo>
                  <a:lnTo>
                    <a:pt x="4822" y="5871"/>
                  </a:lnTo>
                  <a:lnTo>
                    <a:pt x="4912" y="5867"/>
                  </a:lnTo>
                  <a:lnTo>
                    <a:pt x="4996" y="5863"/>
                  </a:lnTo>
                  <a:lnTo>
                    <a:pt x="5076" y="5861"/>
                  </a:lnTo>
                  <a:lnTo>
                    <a:pt x="5150" y="5860"/>
                  </a:lnTo>
                  <a:lnTo>
                    <a:pt x="5281" y="5859"/>
                  </a:lnTo>
                  <a:lnTo>
                    <a:pt x="5281" y="5859"/>
                  </a:lnTo>
                  <a:lnTo>
                    <a:pt x="10416" y="5859"/>
                  </a:lnTo>
                  <a:lnTo>
                    <a:pt x="10416" y="5859"/>
                  </a:lnTo>
                  <a:lnTo>
                    <a:pt x="10449" y="5859"/>
                  </a:lnTo>
                  <a:lnTo>
                    <a:pt x="10449" y="5859"/>
                  </a:lnTo>
                  <a:lnTo>
                    <a:pt x="15583" y="5859"/>
                  </a:lnTo>
                  <a:lnTo>
                    <a:pt x="15583" y="5859"/>
                  </a:lnTo>
                  <a:lnTo>
                    <a:pt x="15715" y="5860"/>
                  </a:lnTo>
                  <a:lnTo>
                    <a:pt x="15789" y="5861"/>
                  </a:lnTo>
                  <a:lnTo>
                    <a:pt x="15869" y="5863"/>
                  </a:lnTo>
                  <a:lnTo>
                    <a:pt x="15954" y="5867"/>
                  </a:lnTo>
                  <a:lnTo>
                    <a:pt x="16044" y="5871"/>
                  </a:lnTo>
                  <a:lnTo>
                    <a:pt x="16138" y="5876"/>
                  </a:lnTo>
                  <a:lnTo>
                    <a:pt x="16236" y="5883"/>
                  </a:lnTo>
                  <a:lnTo>
                    <a:pt x="16337" y="5892"/>
                  </a:lnTo>
                  <a:lnTo>
                    <a:pt x="16442" y="5902"/>
                  </a:lnTo>
                  <a:lnTo>
                    <a:pt x="16550" y="5914"/>
                  </a:lnTo>
                  <a:lnTo>
                    <a:pt x="16661" y="5928"/>
                  </a:lnTo>
                  <a:lnTo>
                    <a:pt x="16775" y="5944"/>
                  </a:lnTo>
                  <a:lnTo>
                    <a:pt x="16890" y="5963"/>
                  </a:lnTo>
                  <a:lnTo>
                    <a:pt x="17007" y="5983"/>
                  </a:lnTo>
                  <a:lnTo>
                    <a:pt x="17124" y="6007"/>
                  </a:lnTo>
                  <a:lnTo>
                    <a:pt x="17183" y="6019"/>
                  </a:lnTo>
                  <a:lnTo>
                    <a:pt x="17243" y="6033"/>
                  </a:lnTo>
                  <a:lnTo>
                    <a:pt x="17302" y="6047"/>
                  </a:lnTo>
                  <a:lnTo>
                    <a:pt x="17363" y="6062"/>
                  </a:lnTo>
                  <a:lnTo>
                    <a:pt x="17423" y="6077"/>
                  </a:lnTo>
                  <a:lnTo>
                    <a:pt x="17482" y="6094"/>
                  </a:lnTo>
                  <a:lnTo>
                    <a:pt x="17542" y="6111"/>
                  </a:lnTo>
                  <a:lnTo>
                    <a:pt x="17602" y="6129"/>
                  </a:lnTo>
                  <a:lnTo>
                    <a:pt x="17662" y="6148"/>
                  </a:lnTo>
                  <a:lnTo>
                    <a:pt x="17721" y="6167"/>
                  </a:lnTo>
                  <a:lnTo>
                    <a:pt x="17780" y="6188"/>
                  </a:lnTo>
                  <a:lnTo>
                    <a:pt x="17839" y="6209"/>
                  </a:lnTo>
                  <a:lnTo>
                    <a:pt x="17898" y="6231"/>
                  </a:lnTo>
                  <a:lnTo>
                    <a:pt x="17956" y="6254"/>
                  </a:lnTo>
                  <a:lnTo>
                    <a:pt x="18014" y="6278"/>
                  </a:lnTo>
                  <a:lnTo>
                    <a:pt x="18073" y="6303"/>
                  </a:lnTo>
                  <a:lnTo>
                    <a:pt x="18129" y="6329"/>
                  </a:lnTo>
                  <a:lnTo>
                    <a:pt x="18186" y="6356"/>
                  </a:lnTo>
                  <a:lnTo>
                    <a:pt x="18242" y="6384"/>
                  </a:lnTo>
                  <a:lnTo>
                    <a:pt x="18298" y="6413"/>
                  </a:lnTo>
                  <a:lnTo>
                    <a:pt x="18352" y="6443"/>
                  </a:lnTo>
                  <a:lnTo>
                    <a:pt x="18407" y="6474"/>
                  </a:lnTo>
                  <a:lnTo>
                    <a:pt x="18460" y="6506"/>
                  </a:lnTo>
                  <a:lnTo>
                    <a:pt x="18513" y="6539"/>
                  </a:lnTo>
                  <a:lnTo>
                    <a:pt x="18564" y="6573"/>
                  </a:lnTo>
                  <a:lnTo>
                    <a:pt x="18616" y="6609"/>
                  </a:lnTo>
                  <a:lnTo>
                    <a:pt x="18666" y="6646"/>
                  </a:lnTo>
                  <a:lnTo>
                    <a:pt x="18715" y="6683"/>
                  </a:lnTo>
                  <a:lnTo>
                    <a:pt x="18763" y="6722"/>
                  </a:lnTo>
                  <a:lnTo>
                    <a:pt x="18810" y="6762"/>
                  </a:lnTo>
                  <a:lnTo>
                    <a:pt x="18857" y="6803"/>
                  </a:lnTo>
                  <a:lnTo>
                    <a:pt x="18901" y="6846"/>
                  </a:lnTo>
                  <a:lnTo>
                    <a:pt x="18901" y="6846"/>
                  </a:lnTo>
                  <a:lnTo>
                    <a:pt x="18961" y="6903"/>
                  </a:lnTo>
                  <a:lnTo>
                    <a:pt x="19117" y="7058"/>
                  </a:lnTo>
                  <a:lnTo>
                    <a:pt x="19341" y="7281"/>
                  </a:lnTo>
                  <a:lnTo>
                    <a:pt x="19469" y="7408"/>
                  </a:lnTo>
                  <a:lnTo>
                    <a:pt x="19603" y="7544"/>
                  </a:lnTo>
                  <a:lnTo>
                    <a:pt x="19738" y="7681"/>
                  </a:lnTo>
                  <a:lnTo>
                    <a:pt x="19871" y="7819"/>
                  </a:lnTo>
                  <a:lnTo>
                    <a:pt x="19998" y="7952"/>
                  </a:lnTo>
                  <a:lnTo>
                    <a:pt x="20116" y="8079"/>
                  </a:lnTo>
                  <a:lnTo>
                    <a:pt x="20170" y="8138"/>
                  </a:lnTo>
                  <a:lnTo>
                    <a:pt x="20220" y="8194"/>
                  </a:lnTo>
                  <a:lnTo>
                    <a:pt x="20266" y="8246"/>
                  </a:lnTo>
                  <a:lnTo>
                    <a:pt x="20307" y="8294"/>
                  </a:lnTo>
                  <a:lnTo>
                    <a:pt x="20343" y="8339"/>
                  </a:lnTo>
                  <a:lnTo>
                    <a:pt x="20373" y="8378"/>
                  </a:lnTo>
                  <a:lnTo>
                    <a:pt x="20396" y="8411"/>
                  </a:lnTo>
                  <a:lnTo>
                    <a:pt x="20406" y="8426"/>
                  </a:lnTo>
                  <a:lnTo>
                    <a:pt x="20413" y="8439"/>
                  </a:lnTo>
                  <a:lnTo>
                    <a:pt x="20413" y="8439"/>
                  </a:lnTo>
                  <a:lnTo>
                    <a:pt x="20439" y="8487"/>
                  </a:lnTo>
                  <a:lnTo>
                    <a:pt x="20468" y="8538"/>
                  </a:lnTo>
                  <a:lnTo>
                    <a:pt x="20496" y="8593"/>
                  </a:lnTo>
                  <a:lnTo>
                    <a:pt x="20526" y="8656"/>
                  </a:lnTo>
                  <a:lnTo>
                    <a:pt x="20541" y="8690"/>
                  </a:lnTo>
                  <a:lnTo>
                    <a:pt x="20557" y="8725"/>
                  </a:lnTo>
                  <a:lnTo>
                    <a:pt x="20572" y="8763"/>
                  </a:lnTo>
                  <a:lnTo>
                    <a:pt x="20587" y="8803"/>
                  </a:lnTo>
                  <a:lnTo>
                    <a:pt x="20603" y="8846"/>
                  </a:lnTo>
                  <a:lnTo>
                    <a:pt x="20618" y="8892"/>
                  </a:lnTo>
                  <a:lnTo>
                    <a:pt x="20633" y="8940"/>
                  </a:lnTo>
                  <a:lnTo>
                    <a:pt x="20649" y="8991"/>
                  </a:lnTo>
                  <a:lnTo>
                    <a:pt x="20665" y="9045"/>
                  </a:lnTo>
                  <a:lnTo>
                    <a:pt x="20680" y="9103"/>
                  </a:lnTo>
                  <a:lnTo>
                    <a:pt x="20694" y="9164"/>
                  </a:lnTo>
                  <a:lnTo>
                    <a:pt x="20709" y="9229"/>
                  </a:lnTo>
                  <a:lnTo>
                    <a:pt x="20724" y="9297"/>
                  </a:lnTo>
                  <a:lnTo>
                    <a:pt x="20738" y="9369"/>
                  </a:lnTo>
                  <a:lnTo>
                    <a:pt x="20752" y="9447"/>
                  </a:lnTo>
                  <a:lnTo>
                    <a:pt x="20766" y="9527"/>
                  </a:lnTo>
                  <a:lnTo>
                    <a:pt x="20779" y="9612"/>
                  </a:lnTo>
                  <a:lnTo>
                    <a:pt x="20792" y="9702"/>
                  </a:lnTo>
                  <a:lnTo>
                    <a:pt x="20804" y="9797"/>
                  </a:lnTo>
                  <a:lnTo>
                    <a:pt x="20816" y="9896"/>
                  </a:lnTo>
                  <a:lnTo>
                    <a:pt x="20828" y="10001"/>
                  </a:lnTo>
                  <a:lnTo>
                    <a:pt x="20839" y="10111"/>
                  </a:lnTo>
                  <a:lnTo>
                    <a:pt x="20849" y="10225"/>
                  </a:lnTo>
                  <a:lnTo>
                    <a:pt x="20859" y="10347"/>
                  </a:lnTo>
                  <a:lnTo>
                    <a:pt x="20864" y="10302"/>
                  </a:lnTo>
                  <a:lnTo>
                    <a:pt x="20864" y="10302"/>
                  </a:lnTo>
                  <a:lnTo>
                    <a:pt x="20864" y="10185"/>
                  </a:lnTo>
                  <a:lnTo>
                    <a:pt x="20861" y="10073"/>
                  </a:lnTo>
                  <a:lnTo>
                    <a:pt x="20858" y="9963"/>
                  </a:lnTo>
                  <a:lnTo>
                    <a:pt x="20852" y="9857"/>
                  </a:lnTo>
                  <a:lnTo>
                    <a:pt x="20846" y="9755"/>
                  </a:lnTo>
                  <a:lnTo>
                    <a:pt x="20838" y="9654"/>
                  </a:lnTo>
                  <a:lnTo>
                    <a:pt x="20828" y="9558"/>
                  </a:lnTo>
                  <a:lnTo>
                    <a:pt x="20818" y="9465"/>
                  </a:lnTo>
                  <a:lnTo>
                    <a:pt x="20806" y="9374"/>
                  </a:lnTo>
                  <a:lnTo>
                    <a:pt x="20793" y="9286"/>
                  </a:lnTo>
                  <a:lnTo>
                    <a:pt x="20778" y="9202"/>
                  </a:lnTo>
                  <a:lnTo>
                    <a:pt x="20762" y="9120"/>
                  </a:lnTo>
                  <a:lnTo>
                    <a:pt x="20746" y="9041"/>
                  </a:lnTo>
                  <a:lnTo>
                    <a:pt x="20728" y="8965"/>
                  </a:lnTo>
                  <a:lnTo>
                    <a:pt x="20710" y="8892"/>
                  </a:lnTo>
                  <a:lnTo>
                    <a:pt x="20690" y="8820"/>
                  </a:lnTo>
                  <a:lnTo>
                    <a:pt x="20670" y="8752"/>
                  </a:lnTo>
                  <a:lnTo>
                    <a:pt x="20648" y="8687"/>
                  </a:lnTo>
                  <a:lnTo>
                    <a:pt x="20626" y="8624"/>
                  </a:lnTo>
                  <a:lnTo>
                    <a:pt x="20603" y="8563"/>
                  </a:lnTo>
                  <a:lnTo>
                    <a:pt x="20579" y="8505"/>
                  </a:lnTo>
                  <a:lnTo>
                    <a:pt x="20555" y="8450"/>
                  </a:lnTo>
                  <a:lnTo>
                    <a:pt x="20529" y="8396"/>
                  </a:lnTo>
                  <a:lnTo>
                    <a:pt x="20503" y="8346"/>
                  </a:lnTo>
                  <a:lnTo>
                    <a:pt x="20477" y="8296"/>
                  </a:lnTo>
                  <a:lnTo>
                    <a:pt x="20450" y="8249"/>
                  </a:lnTo>
                  <a:lnTo>
                    <a:pt x="20422" y="8205"/>
                  </a:lnTo>
                  <a:lnTo>
                    <a:pt x="20394" y="8163"/>
                  </a:lnTo>
                  <a:lnTo>
                    <a:pt x="20366" y="8122"/>
                  </a:lnTo>
                  <a:lnTo>
                    <a:pt x="20337" y="8084"/>
                  </a:lnTo>
                  <a:lnTo>
                    <a:pt x="20308" y="8048"/>
                  </a:lnTo>
                  <a:lnTo>
                    <a:pt x="20278" y="8012"/>
                  </a:lnTo>
                  <a:lnTo>
                    <a:pt x="20278" y="8012"/>
                  </a:lnTo>
                  <a:lnTo>
                    <a:pt x="20234" y="7963"/>
                  </a:lnTo>
                  <a:lnTo>
                    <a:pt x="20159" y="7885"/>
                  </a:lnTo>
                  <a:lnTo>
                    <a:pt x="20056" y="7780"/>
                  </a:lnTo>
                  <a:lnTo>
                    <a:pt x="19927" y="7647"/>
                  </a:lnTo>
                  <a:lnTo>
                    <a:pt x="19599" y="7314"/>
                  </a:lnTo>
                  <a:lnTo>
                    <a:pt x="19187" y="6899"/>
                  </a:lnTo>
                  <a:lnTo>
                    <a:pt x="18708" y="6418"/>
                  </a:lnTo>
                  <a:lnTo>
                    <a:pt x="18176" y="5884"/>
                  </a:lnTo>
                  <a:lnTo>
                    <a:pt x="17604" y="5314"/>
                  </a:lnTo>
                  <a:lnTo>
                    <a:pt x="17008" y="4720"/>
                  </a:lnTo>
                  <a:lnTo>
                    <a:pt x="16402" y="4117"/>
                  </a:lnTo>
                  <a:lnTo>
                    <a:pt x="15801" y="3522"/>
                  </a:lnTo>
                  <a:lnTo>
                    <a:pt x="15218" y="2947"/>
                  </a:lnTo>
                  <a:lnTo>
                    <a:pt x="14670" y="2408"/>
                  </a:lnTo>
                  <a:lnTo>
                    <a:pt x="14413" y="2156"/>
                  </a:lnTo>
                  <a:lnTo>
                    <a:pt x="14169" y="1920"/>
                  </a:lnTo>
                  <a:lnTo>
                    <a:pt x="13941" y="1698"/>
                  </a:lnTo>
                  <a:lnTo>
                    <a:pt x="13731" y="1495"/>
                  </a:lnTo>
                  <a:lnTo>
                    <a:pt x="13541" y="1311"/>
                  </a:lnTo>
                  <a:lnTo>
                    <a:pt x="13370" y="1150"/>
                  </a:lnTo>
                  <a:lnTo>
                    <a:pt x="13224" y="1012"/>
                  </a:lnTo>
                  <a:lnTo>
                    <a:pt x="13101" y="899"/>
                  </a:lnTo>
                  <a:lnTo>
                    <a:pt x="13101" y="899"/>
                  </a:lnTo>
                  <a:lnTo>
                    <a:pt x="13053" y="857"/>
                  </a:lnTo>
                  <a:lnTo>
                    <a:pt x="13005" y="815"/>
                  </a:lnTo>
                  <a:lnTo>
                    <a:pt x="12955" y="775"/>
                  </a:lnTo>
                  <a:lnTo>
                    <a:pt x="12905" y="735"/>
                  </a:lnTo>
                  <a:lnTo>
                    <a:pt x="12854" y="698"/>
                  </a:lnTo>
                  <a:lnTo>
                    <a:pt x="12804" y="662"/>
                  </a:lnTo>
                  <a:lnTo>
                    <a:pt x="12752" y="627"/>
                  </a:lnTo>
                  <a:lnTo>
                    <a:pt x="12701" y="593"/>
                  </a:lnTo>
                  <a:lnTo>
                    <a:pt x="12648" y="561"/>
                  </a:lnTo>
                  <a:lnTo>
                    <a:pt x="12596" y="530"/>
                  </a:lnTo>
                  <a:lnTo>
                    <a:pt x="12543" y="500"/>
                  </a:lnTo>
                  <a:lnTo>
                    <a:pt x="12491" y="470"/>
                  </a:lnTo>
                  <a:lnTo>
                    <a:pt x="12437" y="442"/>
                  </a:lnTo>
                  <a:lnTo>
                    <a:pt x="12384" y="416"/>
                  </a:lnTo>
                  <a:lnTo>
                    <a:pt x="12330" y="390"/>
                  </a:lnTo>
                  <a:lnTo>
                    <a:pt x="12278" y="366"/>
                  </a:lnTo>
                  <a:lnTo>
                    <a:pt x="12224" y="342"/>
                  </a:lnTo>
                  <a:lnTo>
                    <a:pt x="12171" y="320"/>
                  </a:lnTo>
                  <a:lnTo>
                    <a:pt x="12117" y="298"/>
                  </a:lnTo>
                  <a:lnTo>
                    <a:pt x="12064" y="278"/>
                  </a:lnTo>
                  <a:lnTo>
                    <a:pt x="12010" y="258"/>
                  </a:lnTo>
                  <a:lnTo>
                    <a:pt x="11958" y="240"/>
                  </a:lnTo>
                  <a:lnTo>
                    <a:pt x="11905" y="222"/>
                  </a:lnTo>
                  <a:lnTo>
                    <a:pt x="11853" y="204"/>
                  </a:lnTo>
                  <a:lnTo>
                    <a:pt x="11800" y="188"/>
                  </a:lnTo>
                  <a:lnTo>
                    <a:pt x="11749" y="173"/>
                  </a:lnTo>
                  <a:lnTo>
                    <a:pt x="11697" y="159"/>
                  </a:lnTo>
                  <a:lnTo>
                    <a:pt x="11646" y="145"/>
                  </a:lnTo>
                  <a:lnTo>
                    <a:pt x="11596" y="133"/>
                  </a:lnTo>
                  <a:lnTo>
                    <a:pt x="11546" y="121"/>
                  </a:lnTo>
                  <a:lnTo>
                    <a:pt x="11447" y="99"/>
                  </a:lnTo>
                  <a:lnTo>
                    <a:pt x="11351" y="80"/>
                  </a:lnTo>
                  <a:lnTo>
                    <a:pt x="11258" y="63"/>
                  </a:lnTo>
                  <a:lnTo>
                    <a:pt x="11169" y="49"/>
                  </a:lnTo>
                  <a:lnTo>
                    <a:pt x="11082" y="37"/>
                  </a:lnTo>
                  <a:lnTo>
                    <a:pt x="10999" y="27"/>
                  </a:lnTo>
                  <a:lnTo>
                    <a:pt x="10920" y="19"/>
                  </a:lnTo>
                  <a:lnTo>
                    <a:pt x="10847" y="13"/>
                  </a:lnTo>
                  <a:lnTo>
                    <a:pt x="10777" y="8"/>
                  </a:lnTo>
                  <a:lnTo>
                    <a:pt x="10712" y="5"/>
                  </a:lnTo>
                  <a:lnTo>
                    <a:pt x="10654" y="2"/>
                  </a:lnTo>
                  <a:lnTo>
                    <a:pt x="10600" y="1"/>
                  </a:lnTo>
                  <a:lnTo>
                    <a:pt x="10554" y="0"/>
                  </a:lnTo>
                  <a:lnTo>
                    <a:pt x="10479" y="0"/>
                  </a:lnTo>
                  <a:lnTo>
                    <a:pt x="10433" y="1"/>
                  </a:lnTo>
                  <a:lnTo>
                    <a:pt x="10433" y="1"/>
                  </a:lnTo>
                  <a:lnTo>
                    <a:pt x="10385" y="0"/>
                  </a:lnTo>
                  <a:lnTo>
                    <a:pt x="10312" y="0"/>
                  </a:lnTo>
                  <a:lnTo>
                    <a:pt x="10264" y="1"/>
                  </a:lnTo>
                  <a:lnTo>
                    <a:pt x="10211" y="2"/>
                  </a:lnTo>
                  <a:lnTo>
                    <a:pt x="10152" y="5"/>
                  </a:lnTo>
                  <a:lnTo>
                    <a:pt x="10088" y="8"/>
                  </a:lnTo>
                  <a:lnTo>
                    <a:pt x="10018" y="13"/>
                  </a:lnTo>
                  <a:lnTo>
                    <a:pt x="9944" y="19"/>
                  </a:lnTo>
                  <a:lnTo>
                    <a:pt x="9866" y="27"/>
                  </a:lnTo>
                  <a:lnTo>
                    <a:pt x="9783" y="37"/>
                  </a:lnTo>
                  <a:lnTo>
                    <a:pt x="9697" y="49"/>
                  </a:lnTo>
                  <a:lnTo>
                    <a:pt x="9606" y="63"/>
                  </a:lnTo>
                  <a:lnTo>
                    <a:pt x="9513" y="80"/>
                  </a:lnTo>
                  <a:lnTo>
                    <a:pt x="9417" y="99"/>
                  </a:lnTo>
                  <a:lnTo>
                    <a:pt x="9319" y="121"/>
                  </a:lnTo>
                  <a:lnTo>
                    <a:pt x="9269" y="133"/>
                  </a:lnTo>
                  <a:lnTo>
                    <a:pt x="9219" y="145"/>
                  </a:lnTo>
                  <a:lnTo>
                    <a:pt x="9167" y="159"/>
                  </a:lnTo>
                  <a:lnTo>
                    <a:pt x="9116" y="173"/>
                  </a:lnTo>
                  <a:lnTo>
                    <a:pt x="9064" y="188"/>
                  </a:lnTo>
                  <a:lnTo>
                    <a:pt x="9012" y="204"/>
                  </a:lnTo>
                  <a:lnTo>
                    <a:pt x="8959" y="222"/>
                  </a:lnTo>
                  <a:lnTo>
                    <a:pt x="8907" y="240"/>
                  </a:lnTo>
                  <a:lnTo>
                    <a:pt x="8854" y="258"/>
                  </a:lnTo>
                  <a:lnTo>
                    <a:pt x="8801" y="278"/>
                  </a:lnTo>
                  <a:lnTo>
                    <a:pt x="8747" y="298"/>
                  </a:lnTo>
                  <a:lnTo>
                    <a:pt x="8695" y="320"/>
                  </a:lnTo>
                  <a:lnTo>
                    <a:pt x="8641" y="342"/>
                  </a:lnTo>
                  <a:lnTo>
                    <a:pt x="8588" y="366"/>
                  </a:lnTo>
                  <a:lnTo>
                    <a:pt x="8534" y="390"/>
                  </a:lnTo>
                  <a:lnTo>
                    <a:pt x="8481" y="416"/>
                  </a:lnTo>
                  <a:lnTo>
                    <a:pt x="8427" y="442"/>
                  </a:lnTo>
                  <a:lnTo>
                    <a:pt x="8375" y="470"/>
                  </a:lnTo>
                  <a:lnTo>
                    <a:pt x="8321" y="500"/>
                  </a:lnTo>
                  <a:lnTo>
                    <a:pt x="8269" y="530"/>
                  </a:lnTo>
                  <a:lnTo>
                    <a:pt x="8216" y="561"/>
                  </a:lnTo>
                  <a:lnTo>
                    <a:pt x="8165" y="593"/>
                  </a:lnTo>
                  <a:lnTo>
                    <a:pt x="8112" y="627"/>
                  </a:lnTo>
                  <a:lnTo>
                    <a:pt x="8062" y="662"/>
                  </a:lnTo>
                  <a:lnTo>
                    <a:pt x="8010" y="698"/>
                  </a:lnTo>
                  <a:lnTo>
                    <a:pt x="7960" y="735"/>
                  </a:lnTo>
                  <a:lnTo>
                    <a:pt x="7910" y="775"/>
                  </a:lnTo>
                  <a:lnTo>
                    <a:pt x="7861" y="815"/>
                  </a:lnTo>
                  <a:lnTo>
                    <a:pt x="7811" y="857"/>
                  </a:lnTo>
                  <a:lnTo>
                    <a:pt x="7764" y="899"/>
                  </a:lnTo>
                  <a:lnTo>
                    <a:pt x="7764" y="899"/>
                  </a:lnTo>
                  <a:lnTo>
                    <a:pt x="7642" y="1012"/>
                  </a:lnTo>
                  <a:lnTo>
                    <a:pt x="7495" y="1150"/>
                  </a:lnTo>
                  <a:lnTo>
                    <a:pt x="7325" y="1311"/>
                  </a:lnTo>
                  <a:lnTo>
                    <a:pt x="7134" y="1495"/>
                  </a:lnTo>
                  <a:lnTo>
                    <a:pt x="6923" y="1698"/>
                  </a:lnTo>
                  <a:lnTo>
                    <a:pt x="6696" y="1920"/>
                  </a:lnTo>
                  <a:lnTo>
                    <a:pt x="6453" y="2156"/>
                  </a:lnTo>
                  <a:lnTo>
                    <a:pt x="6196" y="2408"/>
                  </a:lnTo>
                  <a:lnTo>
                    <a:pt x="5646" y="2947"/>
                  </a:lnTo>
                  <a:lnTo>
                    <a:pt x="5064" y="3522"/>
                  </a:lnTo>
                  <a:lnTo>
                    <a:pt x="4462" y="4117"/>
                  </a:lnTo>
                  <a:lnTo>
                    <a:pt x="3857" y="4720"/>
                  </a:lnTo>
                  <a:lnTo>
                    <a:pt x="3260" y="5314"/>
                  </a:lnTo>
                  <a:lnTo>
                    <a:pt x="2689" y="5884"/>
                  </a:lnTo>
                  <a:lnTo>
                    <a:pt x="2157" y="6418"/>
                  </a:lnTo>
                  <a:lnTo>
                    <a:pt x="1678" y="6899"/>
                  </a:lnTo>
                  <a:lnTo>
                    <a:pt x="1267" y="7314"/>
                  </a:lnTo>
                  <a:lnTo>
                    <a:pt x="938" y="7647"/>
                  </a:lnTo>
                  <a:lnTo>
                    <a:pt x="810" y="7780"/>
                  </a:lnTo>
                  <a:lnTo>
                    <a:pt x="707" y="7885"/>
                  </a:lnTo>
                  <a:lnTo>
                    <a:pt x="632" y="7963"/>
                  </a:lnTo>
                  <a:lnTo>
                    <a:pt x="587" y="8012"/>
                  </a:lnTo>
                  <a:lnTo>
                    <a:pt x="587" y="8012"/>
                  </a:lnTo>
                  <a:lnTo>
                    <a:pt x="557" y="8048"/>
                  </a:lnTo>
                  <a:lnTo>
                    <a:pt x="528" y="8084"/>
                  </a:lnTo>
                  <a:lnTo>
                    <a:pt x="500" y="8122"/>
                  </a:lnTo>
                  <a:lnTo>
                    <a:pt x="470" y="8163"/>
                  </a:lnTo>
                  <a:lnTo>
                    <a:pt x="443" y="8205"/>
                  </a:lnTo>
                  <a:lnTo>
                    <a:pt x="415" y="8249"/>
                  </a:lnTo>
                  <a:lnTo>
                    <a:pt x="389" y="8296"/>
                  </a:lnTo>
                  <a:lnTo>
                    <a:pt x="361" y="8346"/>
                  </a:lnTo>
                  <a:lnTo>
                    <a:pt x="336" y="8396"/>
                  </a:lnTo>
                  <a:lnTo>
                    <a:pt x="311" y="8450"/>
                  </a:lnTo>
                  <a:lnTo>
                    <a:pt x="286" y="8505"/>
                  </a:lnTo>
                  <a:lnTo>
                    <a:pt x="263" y="8563"/>
                  </a:lnTo>
                  <a:lnTo>
                    <a:pt x="239" y="8624"/>
                  </a:lnTo>
                  <a:lnTo>
                    <a:pt x="217" y="8687"/>
                  </a:lnTo>
                  <a:lnTo>
                    <a:pt x="195" y="8752"/>
                  </a:lnTo>
                  <a:lnTo>
                    <a:pt x="175" y="8820"/>
                  </a:lnTo>
                  <a:lnTo>
                    <a:pt x="156" y="8892"/>
                  </a:lnTo>
                  <a:lnTo>
                    <a:pt x="136" y="8965"/>
                  </a:lnTo>
                  <a:lnTo>
                    <a:pt x="119" y="9041"/>
                  </a:lnTo>
                  <a:lnTo>
                    <a:pt x="102" y="9120"/>
                  </a:lnTo>
                  <a:lnTo>
                    <a:pt x="87" y="9202"/>
                  </a:lnTo>
                  <a:lnTo>
                    <a:pt x="73" y="9286"/>
                  </a:lnTo>
                  <a:lnTo>
                    <a:pt x="59" y="9374"/>
                  </a:lnTo>
                  <a:lnTo>
                    <a:pt x="48" y="9465"/>
                  </a:lnTo>
                  <a:lnTo>
                    <a:pt x="36" y="9558"/>
                  </a:lnTo>
                  <a:lnTo>
                    <a:pt x="27" y="9654"/>
                  </a:lnTo>
                  <a:lnTo>
                    <a:pt x="19" y="9755"/>
                  </a:lnTo>
                  <a:lnTo>
                    <a:pt x="12" y="9857"/>
                  </a:lnTo>
                  <a:lnTo>
                    <a:pt x="7" y="9963"/>
                  </a:lnTo>
                  <a:lnTo>
                    <a:pt x="3" y="10073"/>
                  </a:lnTo>
                  <a:lnTo>
                    <a:pt x="1" y="10185"/>
                  </a:lnTo>
                  <a:lnTo>
                    <a:pt x="0" y="10302"/>
                  </a:lnTo>
                  <a:lnTo>
                    <a:pt x="5" y="10347"/>
                  </a:lnTo>
                  <a:lnTo>
                    <a:pt x="5" y="10347"/>
                  </a:lnTo>
                  <a:lnTo>
                    <a:pt x="15" y="10225"/>
                  </a:lnTo>
                  <a:lnTo>
                    <a:pt x="25" y="10111"/>
                  </a:lnTo>
                  <a:lnTo>
                    <a:pt x="36" y="10001"/>
                  </a:lnTo>
                  <a:lnTo>
                    <a:pt x="49" y="9896"/>
                  </a:lnTo>
                  <a:lnTo>
                    <a:pt x="61" y="9797"/>
                  </a:lnTo>
                  <a:lnTo>
                    <a:pt x="73" y="9702"/>
                  </a:lnTo>
                  <a:lnTo>
                    <a:pt x="86" y="9612"/>
                  </a:lnTo>
                  <a:lnTo>
                    <a:pt x="99" y="9527"/>
                  </a:lnTo>
                  <a:lnTo>
                    <a:pt x="113" y="9447"/>
                  </a:lnTo>
                  <a:lnTo>
                    <a:pt x="126" y="9369"/>
                  </a:lnTo>
                  <a:lnTo>
                    <a:pt x="141" y="9297"/>
                  </a:lnTo>
                  <a:lnTo>
                    <a:pt x="156" y="9229"/>
                  </a:lnTo>
                  <a:lnTo>
                    <a:pt x="171" y="9164"/>
                  </a:lnTo>
                  <a:lnTo>
                    <a:pt x="186" y="9103"/>
                  </a:lnTo>
                  <a:lnTo>
                    <a:pt x="201" y="9045"/>
                  </a:lnTo>
                  <a:lnTo>
                    <a:pt x="216" y="8991"/>
                  </a:lnTo>
                  <a:lnTo>
                    <a:pt x="231" y="8940"/>
                  </a:lnTo>
                  <a:lnTo>
                    <a:pt x="246" y="8892"/>
                  </a:lnTo>
                  <a:lnTo>
                    <a:pt x="263" y="8846"/>
                  </a:lnTo>
                  <a:lnTo>
                    <a:pt x="278" y="8803"/>
                  </a:lnTo>
                  <a:lnTo>
                    <a:pt x="293" y="8763"/>
                  </a:lnTo>
                  <a:lnTo>
                    <a:pt x="308" y="8725"/>
                  </a:lnTo>
                  <a:lnTo>
                    <a:pt x="323" y="8690"/>
                  </a:lnTo>
                  <a:lnTo>
                    <a:pt x="338" y="8656"/>
                  </a:lnTo>
                  <a:lnTo>
                    <a:pt x="369" y="8593"/>
                  </a:lnTo>
                  <a:lnTo>
                    <a:pt x="397" y="8538"/>
                  </a:lnTo>
                  <a:lnTo>
                    <a:pt x="425" y="8487"/>
                  </a:lnTo>
                  <a:lnTo>
                    <a:pt x="451" y="8439"/>
                  </a:lnTo>
                  <a:lnTo>
                    <a:pt x="451" y="8439"/>
                  </a:lnTo>
                  <a:lnTo>
                    <a:pt x="458" y="8426"/>
                  </a:lnTo>
                  <a:lnTo>
                    <a:pt x="468" y="8411"/>
                  </a:lnTo>
                  <a:lnTo>
                    <a:pt x="492" y="8378"/>
                  </a:lnTo>
                  <a:lnTo>
                    <a:pt x="522" y="8339"/>
                  </a:lnTo>
                  <a:lnTo>
                    <a:pt x="558" y="8294"/>
                  </a:lnTo>
                  <a:lnTo>
                    <a:pt x="599" y="8246"/>
                  </a:lnTo>
                  <a:lnTo>
                    <a:pt x="645" y="8194"/>
                  </a:lnTo>
                  <a:lnTo>
                    <a:pt x="695" y="8138"/>
                  </a:lnTo>
                  <a:lnTo>
                    <a:pt x="749" y="8079"/>
                  </a:lnTo>
                  <a:lnTo>
                    <a:pt x="866" y="7952"/>
                  </a:lnTo>
                  <a:lnTo>
                    <a:pt x="993" y="7819"/>
                  </a:lnTo>
                  <a:lnTo>
                    <a:pt x="1127" y="7681"/>
                  </a:lnTo>
                  <a:lnTo>
                    <a:pt x="1262" y="7544"/>
                  </a:lnTo>
                  <a:lnTo>
                    <a:pt x="1395" y="7408"/>
                  </a:lnTo>
                  <a:lnTo>
                    <a:pt x="1523" y="7281"/>
                  </a:lnTo>
                  <a:lnTo>
                    <a:pt x="1747" y="7058"/>
                  </a:lnTo>
                  <a:lnTo>
                    <a:pt x="1905" y="6903"/>
                  </a:lnTo>
                  <a:lnTo>
                    <a:pt x="1963" y="6846"/>
                  </a:lnTo>
                  <a:lnTo>
                    <a:pt x="1963" y="6846"/>
                  </a:lnTo>
                  <a:close/>
                </a:path>
              </a:pathLst>
            </a:custGeom>
            <a:solidFill>
              <a:sysClr val="window" lastClr="FFFFFF">
                <a:lumMod val="85000"/>
              </a:sysClr>
            </a:solidFill>
            <a:ln w="9525">
              <a:noFill/>
              <a:round/>
            </a:ln>
          </p:spPr>
          <p:txBody>
            <a:bodyPr vert="horz" wrap="square" lIns="96435" tIns="48218" rIns="96435" bIns="48218" numCol="1" anchor="t" anchorCtr="0" compatLnSpc="1"/>
            <a:lstStyle/>
            <a:p>
              <a:pPr>
                <a:defRPr/>
              </a:pPr>
              <a:endParaRPr lang="fr-FR" sz="1400" kern="0">
                <a:solidFill>
                  <a:sysClr val="windowText" lastClr="000000"/>
                </a:solidFill>
                <a:ea typeface="宋体" panose="02010600030101010101" pitchFamily="2" charset="-122"/>
              </a:endParaRPr>
            </a:p>
          </p:txBody>
        </p:sp>
        <p:sp>
          <p:nvSpPr>
            <p:cNvPr id="26" name="Freeform 8"/>
            <p:cNvSpPr/>
            <p:nvPr/>
          </p:nvSpPr>
          <p:spPr bwMode="auto">
            <a:xfrm rot="20191043">
              <a:off x="5789902" y="2480608"/>
              <a:ext cx="3122576" cy="2077091"/>
            </a:xfrm>
            <a:custGeom>
              <a:avLst/>
              <a:gdLst/>
              <a:ahLst/>
              <a:cxnLst>
                <a:cxn ang="0">
                  <a:pos x="4996" y="4484"/>
                </a:cxn>
                <a:cxn ang="0">
                  <a:pos x="4315" y="4432"/>
                </a:cxn>
                <a:cxn ang="0">
                  <a:pos x="3622" y="4314"/>
                </a:cxn>
                <a:cxn ang="0">
                  <a:pos x="3204" y="4198"/>
                </a:cxn>
                <a:cxn ang="0">
                  <a:pos x="2793" y="4043"/>
                </a:cxn>
                <a:cxn ang="0">
                  <a:pos x="2405" y="3840"/>
                </a:cxn>
                <a:cxn ang="0">
                  <a:pos x="2055" y="3584"/>
                </a:cxn>
                <a:cxn ang="0">
                  <a:pos x="1395" y="2938"/>
                </a:cxn>
                <a:cxn ang="0">
                  <a:pos x="646" y="2153"/>
                </a:cxn>
                <a:cxn ang="0">
                  <a:pos x="452" y="1907"/>
                </a:cxn>
                <a:cxn ang="0">
                  <a:pos x="308" y="1621"/>
                </a:cxn>
                <a:cxn ang="0">
                  <a:pos x="200" y="1301"/>
                </a:cxn>
                <a:cxn ang="0">
                  <a:pos x="99" y="819"/>
                </a:cxn>
                <a:cxn ang="0">
                  <a:pos x="16" y="121"/>
                </a:cxn>
                <a:cxn ang="0">
                  <a:pos x="13" y="489"/>
                </a:cxn>
                <a:cxn ang="0">
                  <a:pos x="86" y="1146"/>
                </a:cxn>
                <a:cxn ang="0">
                  <a:pos x="217" y="1659"/>
                </a:cxn>
                <a:cxn ang="0">
                  <a:pos x="388" y="2051"/>
                </a:cxn>
                <a:cxn ang="0">
                  <a:pos x="587" y="2334"/>
                </a:cxn>
                <a:cxn ang="0">
                  <a:pos x="1678" y="3448"/>
                </a:cxn>
                <a:cxn ang="0">
                  <a:pos x="5647" y="7399"/>
                </a:cxn>
                <a:cxn ang="0">
                  <a:pos x="7495" y="9196"/>
                </a:cxn>
                <a:cxn ang="0">
                  <a:pos x="7972" y="9620"/>
                </a:cxn>
                <a:cxn ang="0">
                  <a:pos x="8358" y="9867"/>
                </a:cxn>
                <a:cxn ang="0">
                  <a:pos x="8754" y="10050"/>
                </a:cxn>
                <a:cxn ang="0">
                  <a:pos x="9144" y="10181"/>
                </a:cxn>
                <a:cxn ang="0">
                  <a:pos x="9612" y="10284"/>
                </a:cxn>
                <a:cxn ang="0">
                  <a:pos x="10182" y="10343"/>
                </a:cxn>
                <a:cxn ang="0">
                  <a:pos x="14532" y="10340"/>
                </a:cxn>
                <a:cxn ang="0">
                  <a:pos x="20159" y="10354"/>
                </a:cxn>
                <a:cxn ang="0">
                  <a:pos x="20891" y="10427"/>
                </a:cxn>
                <a:cxn ang="0">
                  <a:pos x="21479" y="10544"/>
                </a:cxn>
                <a:cxn ang="0">
                  <a:pos x="21896" y="10671"/>
                </a:cxn>
                <a:cxn ang="0">
                  <a:pos x="22302" y="10838"/>
                </a:cxn>
                <a:cxn ang="0">
                  <a:pos x="22681" y="11056"/>
                </a:cxn>
                <a:cxn ang="0">
                  <a:pos x="23018" y="11328"/>
                </a:cxn>
                <a:cxn ang="0">
                  <a:pos x="23855" y="12164"/>
                </a:cxn>
                <a:cxn ang="0">
                  <a:pos x="24423" y="12777"/>
                </a:cxn>
                <a:cxn ang="0">
                  <a:pos x="24556" y="12969"/>
                </a:cxn>
                <a:cxn ang="0">
                  <a:pos x="24703" y="13286"/>
                </a:cxn>
                <a:cxn ang="0">
                  <a:pos x="24810" y="13646"/>
                </a:cxn>
                <a:cxn ang="0">
                  <a:pos x="24908" y="14184"/>
                </a:cxn>
                <a:cxn ang="0">
                  <a:pos x="24981" y="14784"/>
                </a:cxn>
                <a:cxn ang="0">
                  <a:pos x="24955" y="14137"/>
                </a:cxn>
                <a:cxn ang="0">
                  <a:pos x="24863" y="13523"/>
                </a:cxn>
                <a:cxn ang="0">
                  <a:pos x="24720" y="13046"/>
                </a:cxn>
                <a:cxn ang="0">
                  <a:pos x="24539" y="12688"/>
                </a:cxn>
                <a:cxn ang="0">
                  <a:pos x="24349" y="12446"/>
                </a:cxn>
                <a:cxn ang="0">
                  <a:pos x="22292" y="10367"/>
                </a:cxn>
                <a:cxn ang="0">
                  <a:pos x="18528" y="6639"/>
                </a:cxn>
                <a:cxn ang="0">
                  <a:pos x="17217" y="5382"/>
                </a:cxn>
                <a:cxn ang="0">
                  <a:pos x="16901" y="5132"/>
                </a:cxn>
                <a:cxn ang="0">
                  <a:pos x="16511" y="4904"/>
                </a:cxn>
                <a:cxn ang="0">
                  <a:pos x="16115" y="4736"/>
                </a:cxn>
                <a:cxn ang="0">
                  <a:pos x="15728" y="4619"/>
                </a:cxn>
                <a:cxn ang="0">
                  <a:pos x="15183" y="4518"/>
                </a:cxn>
                <a:cxn ang="0">
                  <a:pos x="14687" y="4483"/>
                </a:cxn>
              </a:cxnLst>
              <a:rect l="0" t="0" r="r" b="b"/>
              <a:pathLst>
                <a:path w="24981" h="14829">
                  <a:moveTo>
                    <a:pt x="10449" y="4489"/>
                  </a:moveTo>
                  <a:lnTo>
                    <a:pt x="10449" y="4489"/>
                  </a:lnTo>
                  <a:lnTo>
                    <a:pt x="5281" y="4489"/>
                  </a:lnTo>
                  <a:lnTo>
                    <a:pt x="5281" y="4489"/>
                  </a:lnTo>
                  <a:lnTo>
                    <a:pt x="5150" y="4488"/>
                  </a:lnTo>
                  <a:lnTo>
                    <a:pt x="5076" y="4486"/>
                  </a:lnTo>
                  <a:lnTo>
                    <a:pt x="4996" y="4484"/>
                  </a:lnTo>
                  <a:lnTo>
                    <a:pt x="4911" y="4480"/>
                  </a:lnTo>
                  <a:lnTo>
                    <a:pt x="4821" y="4475"/>
                  </a:lnTo>
                  <a:lnTo>
                    <a:pt x="4727" y="4470"/>
                  </a:lnTo>
                  <a:lnTo>
                    <a:pt x="4629" y="4463"/>
                  </a:lnTo>
                  <a:lnTo>
                    <a:pt x="4527" y="4454"/>
                  </a:lnTo>
                  <a:lnTo>
                    <a:pt x="4423" y="4444"/>
                  </a:lnTo>
                  <a:lnTo>
                    <a:pt x="4315" y="4432"/>
                  </a:lnTo>
                  <a:lnTo>
                    <a:pt x="4203" y="4418"/>
                  </a:lnTo>
                  <a:lnTo>
                    <a:pt x="4090" y="4402"/>
                  </a:lnTo>
                  <a:lnTo>
                    <a:pt x="3975" y="4384"/>
                  </a:lnTo>
                  <a:lnTo>
                    <a:pt x="3859" y="4363"/>
                  </a:lnTo>
                  <a:lnTo>
                    <a:pt x="3741" y="4340"/>
                  </a:lnTo>
                  <a:lnTo>
                    <a:pt x="3682" y="4327"/>
                  </a:lnTo>
                  <a:lnTo>
                    <a:pt x="3622" y="4314"/>
                  </a:lnTo>
                  <a:lnTo>
                    <a:pt x="3563" y="4300"/>
                  </a:lnTo>
                  <a:lnTo>
                    <a:pt x="3503" y="4285"/>
                  </a:lnTo>
                  <a:lnTo>
                    <a:pt x="3442" y="4269"/>
                  </a:lnTo>
                  <a:lnTo>
                    <a:pt x="3383" y="4253"/>
                  </a:lnTo>
                  <a:lnTo>
                    <a:pt x="3323" y="4236"/>
                  </a:lnTo>
                  <a:lnTo>
                    <a:pt x="3264" y="4218"/>
                  </a:lnTo>
                  <a:lnTo>
                    <a:pt x="3204" y="4198"/>
                  </a:lnTo>
                  <a:lnTo>
                    <a:pt x="3145" y="4179"/>
                  </a:lnTo>
                  <a:lnTo>
                    <a:pt x="3085" y="4159"/>
                  </a:lnTo>
                  <a:lnTo>
                    <a:pt x="3026" y="4137"/>
                  </a:lnTo>
                  <a:lnTo>
                    <a:pt x="2967" y="4115"/>
                  </a:lnTo>
                  <a:lnTo>
                    <a:pt x="2908" y="4092"/>
                  </a:lnTo>
                  <a:lnTo>
                    <a:pt x="2851" y="4068"/>
                  </a:lnTo>
                  <a:lnTo>
                    <a:pt x="2793" y="4043"/>
                  </a:lnTo>
                  <a:lnTo>
                    <a:pt x="2736" y="4018"/>
                  </a:lnTo>
                  <a:lnTo>
                    <a:pt x="2679" y="3991"/>
                  </a:lnTo>
                  <a:lnTo>
                    <a:pt x="2623" y="3963"/>
                  </a:lnTo>
                  <a:lnTo>
                    <a:pt x="2567" y="3934"/>
                  </a:lnTo>
                  <a:lnTo>
                    <a:pt x="2513" y="3903"/>
                  </a:lnTo>
                  <a:lnTo>
                    <a:pt x="2458" y="3872"/>
                  </a:lnTo>
                  <a:lnTo>
                    <a:pt x="2405" y="3840"/>
                  </a:lnTo>
                  <a:lnTo>
                    <a:pt x="2352" y="3807"/>
                  </a:lnTo>
                  <a:lnTo>
                    <a:pt x="2301" y="3773"/>
                  </a:lnTo>
                  <a:lnTo>
                    <a:pt x="2249" y="3738"/>
                  </a:lnTo>
                  <a:lnTo>
                    <a:pt x="2200" y="3702"/>
                  </a:lnTo>
                  <a:lnTo>
                    <a:pt x="2150" y="3664"/>
                  </a:lnTo>
                  <a:lnTo>
                    <a:pt x="2102" y="3624"/>
                  </a:lnTo>
                  <a:lnTo>
                    <a:pt x="2055" y="3584"/>
                  </a:lnTo>
                  <a:lnTo>
                    <a:pt x="2009" y="3543"/>
                  </a:lnTo>
                  <a:lnTo>
                    <a:pt x="1964" y="3501"/>
                  </a:lnTo>
                  <a:lnTo>
                    <a:pt x="1964" y="3501"/>
                  </a:lnTo>
                  <a:lnTo>
                    <a:pt x="1905" y="3444"/>
                  </a:lnTo>
                  <a:lnTo>
                    <a:pt x="1748" y="3289"/>
                  </a:lnTo>
                  <a:lnTo>
                    <a:pt x="1524" y="3066"/>
                  </a:lnTo>
                  <a:lnTo>
                    <a:pt x="1395" y="2938"/>
                  </a:lnTo>
                  <a:lnTo>
                    <a:pt x="1262" y="2803"/>
                  </a:lnTo>
                  <a:lnTo>
                    <a:pt x="1127" y="2665"/>
                  </a:lnTo>
                  <a:lnTo>
                    <a:pt x="994" y="2528"/>
                  </a:lnTo>
                  <a:lnTo>
                    <a:pt x="867" y="2394"/>
                  </a:lnTo>
                  <a:lnTo>
                    <a:pt x="749" y="2268"/>
                  </a:lnTo>
                  <a:lnTo>
                    <a:pt x="695" y="2208"/>
                  </a:lnTo>
                  <a:lnTo>
                    <a:pt x="646" y="2153"/>
                  </a:lnTo>
                  <a:lnTo>
                    <a:pt x="599" y="2100"/>
                  </a:lnTo>
                  <a:lnTo>
                    <a:pt x="559" y="2052"/>
                  </a:lnTo>
                  <a:lnTo>
                    <a:pt x="522" y="2008"/>
                  </a:lnTo>
                  <a:lnTo>
                    <a:pt x="492" y="1969"/>
                  </a:lnTo>
                  <a:lnTo>
                    <a:pt x="469" y="1935"/>
                  </a:lnTo>
                  <a:lnTo>
                    <a:pt x="460" y="1920"/>
                  </a:lnTo>
                  <a:lnTo>
                    <a:pt x="452" y="1907"/>
                  </a:lnTo>
                  <a:lnTo>
                    <a:pt x="452" y="1907"/>
                  </a:lnTo>
                  <a:lnTo>
                    <a:pt x="425" y="1860"/>
                  </a:lnTo>
                  <a:lnTo>
                    <a:pt x="398" y="1809"/>
                  </a:lnTo>
                  <a:lnTo>
                    <a:pt x="369" y="1753"/>
                  </a:lnTo>
                  <a:lnTo>
                    <a:pt x="340" y="1691"/>
                  </a:lnTo>
                  <a:lnTo>
                    <a:pt x="325" y="1657"/>
                  </a:lnTo>
                  <a:lnTo>
                    <a:pt x="308" y="1621"/>
                  </a:lnTo>
                  <a:lnTo>
                    <a:pt x="293" y="1583"/>
                  </a:lnTo>
                  <a:lnTo>
                    <a:pt x="278" y="1543"/>
                  </a:lnTo>
                  <a:lnTo>
                    <a:pt x="263" y="1501"/>
                  </a:lnTo>
                  <a:lnTo>
                    <a:pt x="247" y="1455"/>
                  </a:lnTo>
                  <a:lnTo>
                    <a:pt x="232" y="1407"/>
                  </a:lnTo>
                  <a:lnTo>
                    <a:pt x="217" y="1355"/>
                  </a:lnTo>
                  <a:lnTo>
                    <a:pt x="200" y="1301"/>
                  </a:lnTo>
                  <a:lnTo>
                    <a:pt x="185" y="1244"/>
                  </a:lnTo>
                  <a:lnTo>
                    <a:pt x="171" y="1183"/>
                  </a:lnTo>
                  <a:lnTo>
                    <a:pt x="156" y="1118"/>
                  </a:lnTo>
                  <a:lnTo>
                    <a:pt x="142" y="1049"/>
                  </a:lnTo>
                  <a:lnTo>
                    <a:pt x="127" y="977"/>
                  </a:lnTo>
                  <a:lnTo>
                    <a:pt x="114" y="901"/>
                  </a:lnTo>
                  <a:lnTo>
                    <a:pt x="99" y="819"/>
                  </a:lnTo>
                  <a:lnTo>
                    <a:pt x="86" y="734"/>
                  </a:lnTo>
                  <a:lnTo>
                    <a:pt x="73" y="645"/>
                  </a:lnTo>
                  <a:lnTo>
                    <a:pt x="61" y="550"/>
                  </a:lnTo>
                  <a:lnTo>
                    <a:pt x="49" y="451"/>
                  </a:lnTo>
                  <a:lnTo>
                    <a:pt x="37" y="346"/>
                  </a:lnTo>
                  <a:lnTo>
                    <a:pt x="27" y="236"/>
                  </a:lnTo>
                  <a:lnTo>
                    <a:pt x="16" y="121"/>
                  </a:lnTo>
                  <a:lnTo>
                    <a:pt x="6" y="0"/>
                  </a:lnTo>
                  <a:lnTo>
                    <a:pt x="0" y="46"/>
                  </a:lnTo>
                  <a:lnTo>
                    <a:pt x="0" y="46"/>
                  </a:lnTo>
                  <a:lnTo>
                    <a:pt x="1" y="161"/>
                  </a:lnTo>
                  <a:lnTo>
                    <a:pt x="4" y="274"/>
                  </a:lnTo>
                  <a:lnTo>
                    <a:pt x="7" y="384"/>
                  </a:lnTo>
                  <a:lnTo>
                    <a:pt x="13" y="489"/>
                  </a:lnTo>
                  <a:lnTo>
                    <a:pt x="19" y="593"/>
                  </a:lnTo>
                  <a:lnTo>
                    <a:pt x="27" y="692"/>
                  </a:lnTo>
                  <a:lnTo>
                    <a:pt x="37" y="789"/>
                  </a:lnTo>
                  <a:lnTo>
                    <a:pt x="47" y="883"/>
                  </a:lnTo>
                  <a:lnTo>
                    <a:pt x="59" y="973"/>
                  </a:lnTo>
                  <a:lnTo>
                    <a:pt x="72" y="1060"/>
                  </a:lnTo>
                  <a:lnTo>
                    <a:pt x="86" y="1146"/>
                  </a:lnTo>
                  <a:lnTo>
                    <a:pt x="102" y="1227"/>
                  </a:lnTo>
                  <a:lnTo>
                    <a:pt x="119" y="1306"/>
                  </a:lnTo>
                  <a:lnTo>
                    <a:pt x="137" y="1382"/>
                  </a:lnTo>
                  <a:lnTo>
                    <a:pt x="155" y="1456"/>
                  </a:lnTo>
                  <a:lnTo>
                    <a:pt x="175" y="1526"/>
                  </a:lnTo>
                  <a:lnTo>
                    <a:pt x="195" y="1594"/>
                  </a:lnTo>
                  <a:lnTo>
                    <a:pt x="217" y="1659"/>
                  </a:lnTo>
                  <a:lnTo>
                    <a:pt x="239" y="1723"/>
                  </a:lnTo>
                  <a:lnTo>
                    <a:pt x="262" y="1783"/>
                  </a:lnTo>
                  <a:lnTo>
                    <a:pt x="286" y="1841"/>
                  </a:lnTo>
                  <a:lnTo>
                    <a:pt x="310" y="1897"/>
                  </a:lnTo>
                  <a:lnTo>
                    <a:pt x="336" y="1950"/>
                  </a:lnTo>
                  <a:lnTo>
                    <a:pt x="362" y="2002"/>
                  </a:lnTo>
                  <a:lnTo>
                    <a:pt x="388" y="2051"/>
                  </a:lnTo>
                  <a:lnTo>
                    <a:pt x="415" y="2097"/>
                  </a:lnTo>
                  <a:lnTo>
                    <a:pt x="443" y="2141"/>
                  </a:lnTo>
                  <a:lnTo>
                    <a:pt x="471" y="2184"/>
                  </a:lnTo>
                  <a:lnTo>
                    <a:pt x="499" y="2224"/>
                  </a:lnTo>
                  <a:lnTo>
                    <a:pt x="528" y="2263"/>
                  </a:lnTo>
                  <a:lnTo>
                    <a:pt x="558" y="2300"/>
                  </a:lnTo>
                  <a:lnTo>
                    <a:pt x="587" y="2334"/>
                  </a:lnTo>
                  <a:lnTo>
                    <a:pt x="587" y="2334"/>
                  </a:lnTo>
                  <a:lnTo>
                    <a:pt x="632" y="2383"/>
                  </a:lnTo>
                  <a:lnTo>
                    <a:pt x="707" y="2461"/>
                  </a:lnTo>
                  <a:lnTo>
                    <a:pt x="809" y="2568"/>
                  </a:lnTo>
                  <a:lnTo>
                    <a:pt x="938" y="2699"/>
                  </a:lnTo>
                  <a:lnTo>
                    <a:pt x="1267" y="3032"/>
                  </a:lnTo>
                  <a:lnTo>
                    <a:pt x="1678" y="3448"/>
                  </a:lnTo>
                  <a:lnTo>
                    <a:pt x="2158" y="3930"/>
                  </a:lnTo>
                  <a:lnTo>
                    <a:pt x="2689" y="4462"/>
                  </a:lnTo>
                  <a:lnTo>
                    <a:pt x="3261" y="5033"/>
                  </a:lnTo>
                  <a:lnTo>
                    <a:pt x="3857" y="5628"/>
                  </a:lnTo>
                  <a:lnTo>
                    <a:pt x="4463" y="6229"/>
                  </a:lnTo>
                  <a:lnTo>
                    <a:pt x="5064" y="6825"/>
                  </a:lnTo>
                  <a:lnTo>
                    <a:pt x="5647" y="7399"/>
                  </a:lnTo>
                  <a:lnTo>
                    <a:pt x="6196" y="7939"/>
                  </a:lnTo>
                  <a:lnTo>
                    <a:pt x="6452" y="8190"/>
                  </a:lnTo>
                  <a:lnTo>
                    <a:pt x="6697" y="8428"/>
                  </a:lnTo>
                  <a:lnTo>
                    <a:pt x="6924" y="8648"/>
                  </a:lnTo>
                  <a:lnTo>
                    <a:pt x="7134" y="8851"/>
                  </a:lnTo>
                  <a:lnTo>
                    <a:pt x="7325" y="9035"/>
                  </a:lnTo>
                  <a:lnTo>
                    <a:pt x="7495" y="9196"/>
                  </a:lnTo>
                  <a:lnTo>
                    <a:pt x="7641" y="9335"/>
                  </a:lnTo>
                  <a:lnTo>
                    <a:pt x="7763" y="9447"/>
                  </a:lnTo>
                  <a:lnTo>
                    <a:pt x="7763" y="9447"/>
                  </a:lnTo>
                  <a:lnTo>
                    <a:pt x="7815" y="9492"/>
                  </a:lnTo>
                  <a:lnTo>
                    <a:pt x="7867" y="9537"/>
                  </a:lnTo>
                  <a:lnTo>
                    <a:pt x="7920" y="9580"/>
                  </a:lnTo>
                  <a:lnTo>
                    <a:pt x="7972" y="9620"/>
                  </a:lnTo>
                  <a:lnTo>
                    <a:pt x="8026" y="9660"/>
                  </a:lnTo>
                  <a:lnTo>
                    <a:pt x="8080" y="9698"/>
                  </a:lnTo>
                  <a:lnTo>
                    <a:pt x="8135" y="9734"/>
                  </a:lnTo>
                  <a:lnTo>
                    <a:pt x="8190" y="9769"/>
                  </a:lnTo>
                  <a:lnTo>
                    <a:pt x="8246" y="9804"/>
                  </a:lnTo>
                  <a:lnTo>
                    <a:pt x="8301" y="9836"/>
                  </a:lnTo>
                  <a:lnTo>
                    <a:pt x="8358" y="9867"/>
                  </a:lnTo>
                  <a:lnTo>
                    <a:pt x="8415" y="9897"/>
                  </a:lnTo>
                  <a:lnTo>
                    <a:pt x="8471" y="9926"/>
                  </a:lnTo>
                  <a:lnTo>
                    <a:pt x="8528" y="9953"/>
                  </a:lnTo>
                  <a:lnTo>
                    <a:pt x="8584" y="9979"/>
                  </a:lnTo>
                  <a:lnTo>
                    <a:pt x="8641" y="10004"/>
                  </a:lnTo>
                  <a:lnTo>
                    <a:pt x="8697" y="10028"/>
                  </a:lnTo>
                  <a:lnTo>
                    <a:pt x="8754" y="10050"/>
                  </a:lnTo>
                  <a:lnTo>
                    <a:pt x="8810" y="10072"/>
                  </a:lnTo>
                  <a:lnTo>
                    <a:pt x="8867" y="10094"/>
                  </a:lnTo>
                  <a:lnTo>
                    <a:pt x="8923" y="10113"/>
                  </a:lnTo>
                  <a:lnTo>
                    <a:pt x="8979" y="10132"/>
                  </a:lnTo>
                  <a:lnTo>
                    <a:pt x="9034" y="10149"/>
                  </a:lnTo>
                  <a:lnTo>
                    <a:pt x="9090" y="10166"/>
                  </a:lnTo>
                  <a:lnTo>
                    <a:pt x="9144" y="10181"/>
                  </a:lnTo>
                  <a:lnTo>
                    <a:pt x="9199" y="10196"/>
                  </a:lnTo>
                  <a:lnTo>
                    <a:pt x="9253" y="10210"/>
                  </a:lnTo>
                  <a:lnTo>
                    <a:pt x="9306" y="10223"/>
                  </a:lnTo>
                  <a:lnTo>
                    <a:pt x="9359" y="10235"/>
                  </a:lnTo>
                  <a:lnTo>
                    <a:pt x="9411" y="10246"/>
                  </a:lnTo>
                  <a:lnTo>
                    <a:pt x="9513" y="10266"/>
                  </a:lnTo>
                  <a:lnTo>
                    <a:pt x="9612" y="10284"/>
                  </a:lnTo>
                  <a:lnTo>
                    <a:pt x="9707" y="10299"/>
                  </a:lnTo>
                  <a:lnTo>
                    <a:pt x="9798" y="10311"/>
                  </a:lnTo>
                  <a:lnTo>
                    <a:pt x="9885" y="10321"/>
                  </a:lnTo>
                  <a:lnTo>
                    <a:pt x="9968" y="10329"/>
                  </a:lnTo>
                  <a:lnTo>
                    <a:pt x="10045" y="10335"/>
                  </a:lnTo>
                  <a:lnTo>
                    <a:pt x="10116" y="10340"/>
                  </a:lnTo>
                  <a:lnTo>
                    <a:pt x="10182" y="10343"/>
                  </a:lnTo>
                  <a:lnTo>
                    <a:pt x="10241" y="10345"/>
                  </a:lnTo>
                  <a:lnTo>
                    <a:pt x="10294" y="10346"/>
                  </a:lnTo>
                  <a:lnTo>
                    <a:pt x="10379" y="10347"/>
                  </a:lnTo>
                  <a:lnTo>
                    <a:pt x="10431" y="10345"/>
                  </a:lnTo>
                  <a:lnTo>
                    <a:pt x="10449" y="10345"/>
                  </a:lnTo>
                  <a:lnTo>
                    <a:pt x="14532" y="10340"/>
                  </a:lnTo>
                  <a:lnTo>
                    <a:pt x="14532" y="10340"/>
                  </a:lnTo>
                  <a:lnTo>
                    <a:pt x="19700" y="10340"/>
                  </a:lnTo>
                  <a:lnTo>
                    <a:pt x="19700" y="10340"/>
                  </a:lnTo>
                  <a:lnTo>
                    <a:pt x="19831" y="10341"/>
                  </a:lnTo>
                  <a:lnTo>
                    <a:pt x="19905" y="10343"/>
                  </a:lnTo>
                  <a:lnTo>
                    <a:pt x="19986" y="10345"/>
                  </a:lnTo>
                  <a:lnTo>
                    <a:pt x="20071" y="10348"/>
                  </a:lnTo>
                  <a:lnTo>
                    <a:pt x="20159" y="10354"/>
                  </a:lnTo>
                  <a:lnTo>
                    <a:pt x="20254" y="10359"/>
                  </a:lnTo>
                  <a:lnTo>
                    <a:pt x="20352" y="10366"/>
                  </a:lnTo>
                  <a:lnTo>
                    <a:pt x="20453" y="10375"/>
                  </a:lnTo>
                  <a:lnTo>
                    <a:pt x="20559" y="10385"/>
                  </a:lnTo>
                  <a:lnTo>
                    <a:pt x="20667" y="10397"/>
                  </a:lnTo>
                  <a:lnTo>
                    <a:pt x="20778" y="10411"/>
                  </a:lnTo>
                  <a:lnTo>
                    <a:pt x="20891" y="10427"/>
                  </a:lnTo>
                  <a:lnTo>
                    <a:pt x="21006" y="10445"/>
                  </a:lnTo>
                  <a:lnTo>
                    <a:pt x="21122" y="10466"/>
                  </a:lnTo>
                  <a:lnTo>
                    <a:pt x="21240" y="10489"/>
                  </a:lnTo>
                  <a:lnTo>
                    <a:pt x="21300" y="10502"/>
                  </a:lnTo>
                  <a:lnTo>
                    <a:pt x="21359" y="10515"/>
                  </a:lnTo>
                  <a:lnTo>
                    <a:pt x="21419" y="10530"/>
                  </a:lnTo>
                  <a:lnTo>
                    <a:pt x="21479" y="10544"/>
                  </a:lnTo>
                  <a:lnTo>
                    <a:pt x="21538" y="10560"/>
                  </a:lnTo>
                  <a:lnTo>
                    <a:pt x="21599" y="10576"/>
                  </a:lnTo>
                  <a:lnTo>
                    <a:pt x="21658" y="10593"/>
                  </a:lnTo>
                  <a:lnTo>
                    <a:pt x="21718" y="10611"/>
                  </a:lnTo>
                  <a:lnTo>
                    <a:pt x="21777" y="10630"/>
                  </a:lnTo>
                  <a:lnTo>
                    <a:pt x="21837" y="10650"/>
                  </a:lnTo>
                  <a:lnTo>
                    <a:pt x="21896" y="10671"/>
                  </a:lnTo>
                  <a:lnTo>
                    <a:pt x="21955" y="10692"/>
                  </a:lnTo>
                  <a:lnTo>
                    <a:pt x="22015" y="10714"/>
                  </a:lnTo>
                  <a:lnTo>
                    <a:pt x="22072" y="10737"/>
                  </a:lnTo>
                  <a:lnTo>
                    <a:pt x="22131" y="10761"/>
                  </a:lnTo>
                  <a:lnTo>
                    <a:pt x="22188" y="10786"/>
                  </a:lnTo>
                  <a:lnTo>
                    <a:pt x="22246" y="10812"/>
                  </a:lnTo>
                  <a:lnTo>
                    <a:pt x="22302" y="10838"/>
                  </a:lnTo>
                  <a:lnTo>
                    <a:pt x="22358" y="10866"/>
                  </a:lnTo>
                  <a:lnTo>
                    <a:pt x="22413" y="10895"/>
                  </a:lnTo>
                  <a:lnTo>
                    <a:pt x="22469" y="10926"/>
                  </a:lnTo>
                  <a:lnTo>
                    <a:pt x="22522" y="10957"/>
                  </a:lnTo>
                  <a:lnTo>
                    <a:pt x="22576" y="10989"/>
                  </a:lnTo>
                  <a:lnTo>
                    <a:pt x="22629" y="11022"/>
                  </a:lnTo>
                  <a:lnTo>
                    <a:pt x="22681" y="11056"/>
                  </a:lnTo>
                  <a:lnTo>
                    <a:pt x="22732" y="11091"/>
                  </a:lnTo>
                  <a:lnTo>
                    <a:pt x="22782" y="11127"/>
                  </a:lnTo>
                  <a:lnTo>
                    <a:pt x="22831" y="11165"/>
                  </a:lnTo>
                  <a:lnTo>
                    <a:pt x="22880" y="11205"/>
                  </a:lnTo>
                  <a:lnTo>
                    <a:pt x="22926" y="11245"/>
                  </a:lnTo>
                  <a:lnTo>
                    <a:pt x="22972" y="11286"/>
                  </a:lnTo>
                  <a:lnTo>
                    <a:pt x="23018" y="11328"/>
                  </a:lnTo>
                  <a:lnTo>
                    <a:pt x="23018" y="11328"/>
                  </a:lnTo>
                  <a:lnTo>
                    <a:pt x="23076" y="11386"/>
                  </a:lnTo>
                  <a:lnTo>
                    <a:pt x="23234" y="11540"/>
                  </a:lnTo>
                  <a:lnTo>
                    <a:pt x="23458" y="11763"/>
                  </a:lnTo>
                  <a:lnTo>
                    <a:pt x="23586" y="11891"/>
                  </a:lnTo>
                  <a:lnTo>
                    <a:pt x="23719" y="12025"/>
                  </a:lnTo>
                  <a:lnTo>
                    <a:pt x="23855" y="12164"/>
                  </a:lnTo>
                  <a:lnTo>
                    <a:pt x="23988" y="12301"/>
                  </a:lnTo>
                  <a:lnTo>
                    <a:pt x="24115" y="12435"/>
                  </a:lnTo>
                  <a:lnTo>
                    <a:pt x="24232" y="12561"/>
                  </a:lnTo>
                  <a:lnTo>
                    <a:pt x="24287" y="12621"/>
                  </a:lnTo>
                  <a:lnTo>
                    <a:pt x="24336" y="12677"/>
                  </a:lnTo>
                  <a:lnTo>
                    <a:pt x="24382" y="12729"/>
                  </a:lnTo>
                  <a:lnTo>
                    <a:pt x="24423" y="12777"/>
                  </a:lnTo>
                  <a:lnTo>
                    <a:pt x="24459" y="12821"/>
                  </a:lnTo>
                  <a:lnTo>
                    <a:pt x="24488" y="12860"/>
                  </a:lnTo>
                  <a:lnTo>
                    <a:pt x="24513" y="12894"/>
                  </a:lnTo>
                  <a:lnTo>
                    <a:pt x="24522" y="12909"/>
                  </a:lnTo>
                  <a:lnTo>
                    <a:pt x="24530" y="12922"/>
                  </a:lnTo>
                  <a:lnTo>
                    <a:pt x="24530" y="12922"/>
                  </a:lnTo>
                  <a:lnTo>
                    <a:pt x="24556" y="12969"/>
                  </a:lnTo>
                  <a:lnTo>
                    <a:pt x="24583" y="13020"/>
                  </a:lnTo>
                  <a:lnTo>
                    <a:pt x="24613" y="13076"/>
                  </a:lnTo>
                  <a:lnTo>
                    <a:pt x="24642" y="13138"/>
                  </a:lnTo>
                  <a:lnTo>
                    <a:pt x="24657" y="13172"/>
                  </a:lnTo>
                  <a:lnTo>
                    <a:pt x="24672" y="13208"/>
                  </a:lnTo>
                  <a:lnTo>
                    <a:pt x="24688" y="13246"/>
                  </a:lnTo>
                  <a:lnTo>
                    <a:pt x="24703" y="13286"/>
                  </a:lnTo>
                  <a:lnTo>
                    <a:pt x="24719" y="13328"/>
                  </a:lnTo>
                  <a:lnTo>
                    <a:pt x="24735" y="13374"/>
                  </a:lnTo>
                  <a:lnTo>
                    <a:pt x="24750" y="13422"/>
                  </a:lnTo>
                  <a:lnTo>
                    <a:pt x="24765" y="13474"/>
                  </a:lnTo>
                  <a:lnTo>
                    <a:pt x="24780" y="13528"/>
                  </a:lnTo>
                  <a:lnTo>
                    <a:pt x="24795" y="13585"/>
                  </a:lnTo>
                  <a:lnTo>
                    <a:pt x="24810" y="13646"/>
                  </a:lnTo>
                  <a:lnTo>
                    <a:pt x="24826" y="13712"/>
                  </a:lnTo>
                  <a:lnTo>
                    <a:pt x="24840" y="13780"/>
                  </a:lnTo>
                  <a:lnTo>
                    <a:pt x="24854" y="13852"/>
                  </a:lnTo>
                  <a:lnTo>
                    <a:pt x="24868" y="13928"/>
                  </a:lnTo>
                  <a:lnTo>
                    <a:pt x="24882" y="14010"/>
                  </a:lnTo>
                  <a:lnTo>
                    <a:pt x="24895" y="14095"/>
                  </a:lnTo>
                  <a:lnTo>
                    <a:pt x="24908" y="14184"/>
                  </a:lnTo>
                  <a:lnTo>
                    <a:pt x="24920" y="14279"/>
                  </a:lnTo>
                  <a:lnTo>
                    <a:pt x="24933" y="14379"/>
                  </a:lnTo>
                  <a:lnTo>
                    <a:pt x="24944" y="14483"/>
                  </a:lnTo>
                  <a:lnTo>
                    <a:pt x="24955" y="14593"/>
                  </a:lnTo>
                  <a:lnTo>
                    <a:pt x="24966" y="14708"/>
                  </a:lnTo>
                  <a:lnTo>
                    <a:pt x="24975" y="14829"/>
                  </a:lnTo>
                  <a:lnTo>
                    <a:pt x="24981" y="14784"/>
                  </a:lnTo>
                  <a:lnTo>
                    <a:pt x="24981" y="14784"/>
                  </a:lnTo>
                  <a:lnTo>
                    <a:pt x="24981" y="14668"/>
                  </a:lnTo>
                  <a:lnTo>
                    <a:pt x="24978" y="14556"/>
                  </a:lnTo>
                  <a:lnTo>
                    <a:pt x="24975" y="14446"/>
                  </a:lnTo>
                  <a:lnTo>
                    <a:pt x="24969" y="14340"/>
                  </a:lnTo>
                  <a:lnTo>
                    <a:pt x="24963" y="14236"/>
                  </a:lnTo>
                  <a:lnTo>
                    <a:pt x="24955" y="14137"/>
                  </a:lnTo>
                  <a:lnTo>
                    <a:pt x="24945" y="14040"/>
                  </a:lnTo>
                  <a:lnTo>
                    <a:pt x="24935" y="13946"/>
                  </a:lnTo>
                  <a:lnTo>
                    <a:pt x="24922" y="13856"/>
                  </a:lnTo>
                  <a:lnTo>
                    <a:pt x="24909" y="13769"/>
                  </a:lnTo>
                  <a:lnTo>
                    <a:pt x="24894" y="13683"/>
                  </a:lnTo>
                  <a:lnTo>
                    <a:pt x="24879" y="13602"/>
                  </a:lnTo>
                  <a:lnTo>
                    <a:pt x="24863" y="13523"/>
                  </a:lnTo>
                  <a:lnTo>
                    <a:pt x="24845" y="13448"/>
                  </a:lnTo>
                  <a:lnTo>
                    <a:pt x="24827" y="13373"/>
                  </a:lnTo>
                  <a:lnTo>
                    <a:pt x="24806" y="13303"/>
                  </a:lnTo>
                  <a:lnTo>
                    <a:pt x="24786" y="13235"/>
                  </a:lnTo>
                  <a:lnTo>
                    <a:pt x="24764" y="13170"/>
                  </a:lnTo>
                  <a:lnTo>
                    <a:pt x="24742" y="13106"/>
                  </a:lnTo>
                  <a:lnTo>
                    <a:pt x="24720" y="13046"/>
                  </a:lnTo>
                  <a:lnTo>
                    <a:pt x="24695" y="12988"/>
                  </a:lnTo>
                  <a:lnTo>
                    <a:pt x="24671" y="12932"/>
                  </a:lnTo>
                  <a:lnTo>
                    <a:pt x="24646" y="12879"/>
                  </a:lnTo>
                  <a:lnTo>
                    <a:pt x="24620" y="12827"/>
                  </a:lnTo>
                  <a:lnTo>
                    <a:pt x="24593" y="12778"/>
                  </a:lnTo>
                  <a:lnTo>
                    <a:pt x="24566" y="12732"/>
                  </a:lnTo>
                  <a:lnTo>
                    <a:pt x="24539" y="12688"/>
                  </a:lnTo>
                  <a:lnTo>
                    <a:pt x="24511" y="12645"/>
                  </a:lnTo>
                  <a:lnTo>
                    <a:pt x="24482" y="12605"/>
                  </a:lnTo>
                  <a:lnTo>
                    <a:pt x="24453" y="12566"/>
                  </a:lnTo>
                  <a:lnTo>
                    <a:pt x="24424" y="12529"/>
                  </a:lnTo>
                  <a:lnTo>
                    <a:pt x="24395" y="12495"/>
                  </a:lnTo>
                  <a:lnTo>
                    <a:pt x="24395" y="12495"/>
                  </a:lnTo>
                  <a:lnTo>
                    <a:pt x="24349" y="12446"/>
                  </a:lnTo>
                  <a:lnTo>
                    <a:pt x="24274" y="12368"/>
                  </a:lnTo>
                  <a:lnTo>
                    <a:pt x="24171" y="12261"/>
                  </a:lnTo>
                  <a:lnTo>
                    <a:pt x="24043" y="12130"/>
                  </a:lnTo>
                  <a:lnTo>
                    <a:pt x="23714" y="11797"/>
                  </a:lnTo>
                  <a:lnTo>
                    <a:pt x="23303" y="11381"/>
                  </a:lnTo>
                  <a:lnTo>
                    <a:pt x="22824" y="10900"/>
                  </a:lnTo>
                  <a:lnTo>
                    <a:pt x="22292" y="10367"/>
                  </a:lnTo>
                  <a:lnTo>
                    <a:pt x="21720" y="9796"/>
                  </a:lnTo>
                  <a:lnTo>
                    <a:pt x="21124" y="9202"/>
                  </a:lnTo>
                  <a:lnTo>
                    <a:pt x="20519" y="8600"/>
                  </a:lnTo>
                  <a:lnTo>
                    <a:pt x="19917" y="8004"/>
                  </a:lnTo>
                  <a:lnTo>
                    <a:pt x="19335" y="7430"/>
                  </a:lnTo>
                  <a:lnTo>
                    <a:pt x="18786" y="6891"/>
                  </a:lnTo>
                  <a:lnTo>
                    <a:pt x="18528" y="6639"/>
                  </a:lnTo>
                  <a:lnTo>
                    <a:pt x="18285" y="6401"/>
                  </a:lnTo>
                  <a:lnTo>
                    <a:pt x="18058" y="6181"/>
                  </a:lnTo>
                  <a:lnTo>
                    <a:pt x="17847" y="5978"/>
                  </a:lnTo>
                  <a:lnTo>
                    <a:pt x="17656" y="5794"/>
                  </a:lnTo>
                  <a:lnTo>
                    <a:pt x="17487" y="5633"/>
                  </a:lnTo>
                  <a:lnTo>
                    <a:pt x="17339" y="5494"/>
                  </a:lnTo>
                  <a:lnTo>
                    <a:pt x="17217" y="5382"/>
                  </a:lnTo>
                  <a:lnTo>
                    <a:pt x="17217" y="5382"/>
                  </a:lnTo>
                  <a:lnTo>
                    <a:pt x="17167" y="5337"/>
                  </a:lnTo>
                  <a:lnTo>
                    <a:pt x="17114" y="5292"/>
                  </a:lnTo>
                  <a:lnTo>
                    <a:pt x="17062" y="5250"/>
                  </a:lnTo>
                  <a:lnTo>
                    <a:pt x="17009" y="5209"/>
                  </a:lnTo>
                  <a:lnTo>
                    <a:pt x="16955" y="5169"/>
                  </a:lnTo>
                  <a:lnTo>
                    <a:pt x="16901" y="5132"/>
                  </a:lnTo>
                  <a:lnTo>
                    <a:pt x="16846" y="5095"/>
                  </a:lnTo>
                  <a:lnTo>
                    <a:pt x="16791" y="5060"/>
                  </a:lnTo>
                  <a:lnTo>
                    <a:pt x="16736" y="5025"/>
                  </a:lnTo>
                  <a:lnTo>
                    <a:pt x="16680" y="4993"/>
                  </a:lnTo>
                  <a:lnTo>
                    <a:pt x="16624" y="4962"/>
                  </a:lnTo>
                  <a:lnTo>
                    <a:pt x="16567" y="4932"/>
                  </a:lnTo>
                  <a:lnTo>
                    <a:pt x="16511" y="4904"/>
                  </a:lnTo>
                  <a:lnTo>
                    <a:pt x="16454" y="4876"/>
                  </a:lnTo>
                  <a:lnTo>
                    <a:pt x="16397" y="4850"/>
                  </a:lnTo>
                  <a:lnTo>
                    <a:pt x="16341" y="4825"/>
                  </a:lnTo>
                  <a:lnTo>
                    <a:pt x="16284" y="4801"/>
                  </a:lnTo>
                  <a:lnTo>
                    <a:pt x="16228" y="4779"/>
                  </a:lnTo>
                  <a:lnTo>
                    <a:pt x="16170" y="4756"/>
                  </a:lnTo>
                  <a:lnTo>
                    <a:pt x="16115" y="4736"/>
                  </a:lnTo>
                  <a:lnTo>
                    <a:pt x="16058" y="4716"/>
                  </a:lnTo>
                  <a:lnTo>
                    <a:pt x="16003" y="4698"/>
                  </a:lnTo>
                  <a:lnTo>
                    <a:pt x="15947" y="4680"/>
                  </a:lnTo>
                  <a:lnTo>
                    <a:pt x="15892" y="4664"/>
                  </a:lnTo>
                  <a:lnTo>
                    <a:pt x="15837" y="4648"/>
                  </a:lnTo>
                  <a:lnTo>
                    <a:pt x="15783" y="4633"/>
                  </a:lnTo>
                  <a:lnTo>
                    <a:pt x="15728" y="4619"/>
                  </a:lnTo>
                  <a:lnTo>
                    <a:pt x="15675" y="4607"/>
                  </a:lnTo>
                  <a:lnTo>
                    <a:pt x="15622" y="4594"/>
                  </a:lnTo>
                  <a:lnTo>
                    <a:pt x="15571" y="4583"/>
                  </a:lnTo>
                  <a:lnTo>
                    <a:pt x="15469" y="4563"/>
                  </a:lnTo>
                  <a:lnTo>
                    <a:pt x="15370" y="4545"/>
                  </a:lnTo>
                  <a:lnTo>
                    <a:pt x="15274" y="4531"/>
                  </a:lnTo>
                  <a:lnTo>
                    <a:pt x="15183" y="4518"/>
                  </a:lnTo>
                  <a:lnTo>
                    <a:pt x="15096" y="4508"/>
                  </a:lnTo>
                  <a:lnTo>
                    <a:pt x="15014" y="4500"/>
                  </a:lnTo>
                  <a:lnTo>
                    <a:pt x="14937" y="4494"/>
                  </a:lnTo>
                  <a:lnTo>
                    <a:pt x="14865" y="4489"/>
                  </a:lnTo>
                  <a:lnTo>
                    <a:pt x="14800" y="4486"/>
                  </a:lnTo>
                  <a:lnTo>
                    <a:pt x="14740" y="4484"/>
                  </a:lnTo>
                  <a:lnTo>
                    <a:pt x="14687" y="4483"/>
                  </a:lnTo>
                  <a:lnTo>
                    <a:pt x="14603" y="4483"/>
                  </a:lnTo>
                  <a:lnTo>
                    <a:pt x="14550" y="4484"/>
                  </a:lnTo>
                  <a:lnTo>
                    <a:pt x="14532" y="4485"/>
                  </a:lnTo>
                  <a:lnTo>
                    <a:pt x="10449" y="4489"/>
                  </a:lnTo>
                  <a:close/>
                </a:path>
              </a:pathLst>
            </a:custGeom>
            <a:solidFill>
              <a:sysClr val="window" lastClr="FFFFFF">
                <a:lumMod val="85000"/>
              </a:sysClr>
            </a:solidFill>
            <a:ln w="9525">
              <a:noFill/>
              <a:round/>
            </a:ln>
          </p:spPr>
          <p:txBody>
            <a:bodyPr vert="horz" wrap="square" lIns="96435" tIns="48218" rIns="96435" bIns="48218" numCol="1" anchor="t" anchorCtr="0" compatLnSpc="1"/>
            <a:lstStyle/>
            <a:p>
              <a:pPr>
                <a:defRPr/>
              </a:pPr>
              <a:endParaRPr lang="fr-FR" sz="1400" kern="0">
                <a:solidFill>
                  <a:sysClr val="windowText" lastClr="000000"/>
                </a:solidFill>
                <a:ea typeface="宋体" panose="02010600030101010101" pitchFamily="2" charset="-122"/>
              </a:endParaRPr>
            </a:p>
          </p:txBody>
        </p:sp>
        <p:sp>
          <p:nvSpPr>
            <p:cNvPr id="27" name="Freeform 9"/>
            <p:cNvSpPr/>
            <p:nvPr/>
          </p:nvSpPr>
          <p:spPr bwMode="auto">
            <a:xfrm rot="20191043">
              <a:off x="6646827" y="3485354"/>
              <a:ext cx="902079" cy="1896674"/>
            </a:xfrm>
            <a:custGeom>
              <a:avLst/>
              <a:gdLst/>
              <a:ahLst/>
              <a:cxnLst>
                <a:cxn ang="0">
                  <a:pos x="6304" y="4449"/>
                </a:cxn>
                <a:cxn ang="0">
                  <a:pos x="6114" y="4449"/>
                </a:cxn>
                <a:cxn ang="0">
                  <a:pos x="5918" y="4439"/>
                </a:cxn>
                <a:cxn ang="0">
                  <a:pos x="5671" y="4415"/>
                </a:cxn>
                <a:cxn ang="0">
                  <a:pos x="5386" y="4370"/>
                </a:cxn>
                <a:cxn ang="0">
                  <a:pos x="5179" y="4327"/>
                </a:cxn>
                <a:cxn ang="0">
                  <a:pos x="5017" y="4285"/>
                </a:cxn>
                <a:cxn ang="0">
                  <a:pos x="4852" y="4236"/>
                </a:cxn>
                <a:cxn ang="0">
                  <a:pos x="4683" y="4176"/>
                </a:cxn>
                <a:cxn ang="0">
                  <a:pos x="4514" y="4108"/>
                </a:cxn>
                <a:cxn ang="0">
                  <a:pos x="4344" y="4030"/>
                </a:cxn>
                <a:cxn ang="0">
                  <a:pos x="4174" y="3940"/>
                </a:cxn>
                <a:cxn ang="0">
                  <a:pos x="4008" y="3838"/>
                </a:cxn>
                <a:cxn ang="0">
                  <a:pos x="3845" y="3724"/>
                </a:cxn>
                <a:cxn ang="0">
                  <a:pos x="3688" y="3596"/>
                </a:cxn>
                <a:cxn ang="0">
                  <a:pos x="3522" y="3446"/>
                </a:cxn>
                <a:cxn ang="0">
                  <a:pos x="3051" y="2998"/>
                </a:cxn>
                <a:cxn ang="0">
                  <a:pos x="2185" y="2156"/>
                </a:cxn>
                <a:cxn ang="0">
                  <a:pos x="572" y="568"/>
                </a:cxn>
                <a:cxn ang="0">
                  <a:pos x="0" y="9117"/>
                </a:cxn>
                <a:cxn ang="0">
                  <a:pos x="10" y="9249"/>
                </a:cxn>
                <a:cxn ang="0">
                  <a:pos x="43" y="9565"/>
                </a:cxn>
                <a:cxn ang="0">
                  <a:pos x="81" y="9838"/>
                </a:cxn>
                <a:cxn ang="0">
                  <a:pos x="122" y="10072"/>
                </a:cxn>
                <a:cxn ang="0">
                  <a:pos x="164" y="10270"/>
                </a:cxn>
                <a:cxn ang="0">
                  <a:pos x="210" y="10437"/>
                </a:cxn>
                <a:cxn ang="0">
                  <a:pos x="255" y="10577"/>
                </a:cxn>
                <a:cxn ang="0">
                  <a:pos x="301" y="10695"/>
                </a:cxn>
                <a:cxn ang="0">
                  <a:pos x="359" y="10823"/>
                </a:cxn>
                <a:cxn ang="0">
                  <a:pos x="441" y="10975"/>
                </a:cxn>
                <a:cxn ang="0">
                  <a:pos x="458" y="11003"/>
                </a:cxn>
                <a:cxn ang="0">
                  <a:pos x="547" y="11119"/>
                </a:cxn>
                <a:cxn ang="0">
                  <a:pos x="684" y="11276"/>
                </a:cxn>
                <a:cxn ang="0">
                  <a:pos x="983" y="11595"/>
                </a:cxn>
                <a:cxn ang="0">
                  <a:pos x="1385" y="12005"/>
                </a:cxn>
                <a:cxn ang="0">
                  <a:pos x="1893" y="12510"/>
                </a:cxn>
                <a:cxn ang="0">
                  <a:pos x="1998" y="12611"/>
                </a:cxn>
                <a:cxn ang="0">
                  <a:pos x="2140" y="12731"/>
                </a:cxn>
                <a:cxn ang="0">
                  <a:pos x="2290" y="12840"/>
                </a:cxn>
                <a:cxn ang="0">
                  <a:pos x="2447" y="12940"/>
                </a:cxn>
                <a:cxn ang="0">
                  <a:pos x="2612" y="13030"/>
                </a:cxn>
                <a:cxn ang="0">
                  <a:pos x="2783" y="13110"/>
                </a:cxn>
                <a:cxn ang="0">
                  <a:pos x="2956" y="13183"/>
                </a:cxn>
                <a:cxn ang="0">
                  <a:pos x="3134" y="13247"/>
                </a:cxn>
                <a:cxn ang="0">
                  <a:pos x="3312" y="13303"/>
                </a:cxn>
                <a:cxn ang="0">
                  <a:pos x="3492" y="13352"/>
                </a:cxn>
                <a:cxn ang="0">
                  <a:pos x="3671" y="13394"/>
                </a:cxn>
                <a:cxn ang="0">
                  <a:pos x="3965" y="13452"/>
                </a:cxn>
                <a:cxn ang="0">
                  <a:pos x="4304" y="13500"/>
                </a:cxn>
                <a:cxn ang="0">
                  <a:pos x="4619" y="13531"/>
                </a:cxn>
                <a:cxn ang="0">
                  <a:pos x="4900" y="13548"/>
                </a:cxn>
                <a:cxn ang="0">
                  <a:pos x="5139" y="13555"/>
                </a:cxn>
                <a:cxn ang="0">
                  <a:pos x="7183" y="13556"/>
                </a:cxn>
              </a:cxnLst>
              <a:rect l="0" t="0" r="r" b="b"/>
              <a:pathLst>
                <a:path w="7183" h="13556">
                  <a:moveTo>
                    <a:pt x="6322" y="4449"/>
                  </a:moveTo>
                  <a:lnTo>
                    <a:pt x="6322" y="4449"/>
                  </a:lnTo>
                  <a:lnTo>
                    <a:pt x="6304" y="4449"/>
                  </a:lnTo>
                  <a:lnTo>
                    <a:pt x="6252" y="4451"/>
                  </a:lnTo>
                  <a:lnTo>
                    <a:pt x="6167" y="4450"/>
                  </a:lnTo>
                  <a:lnTo>
                    <a:pt x="6114" y="4449"/>
                  </a:lnTo>
                  <a:lnTo>
                    <a:pt x="6055" y="4447"/>
                  </a:lnTo>
                  <a:lnTo>
                    <a:pt x="5989" y="4444"/>
                  </a:lnTo>
                  <a:lnTo>
                    <a:pt x="5918" y="4439"/>
                  </a:lnTo>
                  <a:lnTo>
                    <a:pt x="5841" y="4433"/>
                  </a:lnTo>
                  <a:lnTo>
                    <a:pt x="5758" y="4425"/>
                  </a:lnTo>
                  <a:lnTo>
                    <a:pt x="5671" y="4415"/>
                  </a:lnTo>
                  <a:lnTo>
                    <a:pt x="5580" y="4403"/>
                  </a:lnTo>
                  <a:lnTo>
                    <a:pt x="5485" y="4388"/>
                  </a:lnTo>
                  <a:lnTo>
                    <a:pt x="5386" y="4370"/>
                  </a:lnTo>
                  <a:lnTo>
                    <a:pt x="5284" y="4350"/>
                  </a:lnTo>
                  <a:lnTo>
                    <a:pt x="5232" y="4339"/>
                  </a:lnTo>
                  <a:lnTo>
                    <a:pt x="5179" y="4327"/>
                  </a:lnTo>
                  <a:lnTo>
                    <a:pt x="5126" y="4314"/>
                  </a:lnTo>
                  <a:lnTo>
                    <a:pt x="5072" y="4300"/>
                  </a:lnTo>
                  <a:lnTo>
                    <a:pt x="5017" y="4285"/>
                  </a:lnTo>
                  <a:lnTo>
                    <a:pt x="4963" y="4270"/>
                  </a:lnTo>
                  <a:lnTo>
                    <a:pt x="4907" y="4253"/>
                  </a:lnTo>
                  <a:lnTo>
                    <a:pt x="4852" y="4236"/>
                  </a:lnTo>
                  <a:lnTo>
                    <a:pt x="4796" y="4217"/>
                  </a:lnTo>
                  <a:lnTo>
                    <a:pt x="4740" y="4198"/>
                  </a:lnTo>
                  <a:lnTo>
                    <a:pt x="4683" y="4176"/>
                  </a:lnTo>
                  <a:lnTo>
                    <a:pt x="4627" y="4154"/>
                  </a:lnTo>
                  <a:lnTo>
                    <a:pt x="4570" y="4132"/>
                  </a:lnTo>
                  <a:lnTo>
                    <a:pt x="4514" y="4108"/>
                  </a:lnTo>
                  <a:lnTo>
                    <a:pt x="4457" y="4083"/>
                  </a:lnTo>
                  <a:lnTo>
                    <a:pt x="4401" y="4057"/>
                  </a:lnTo>
                  <a:lnTo>
                    <a:pt x="4344" y="4030"/>
                  </a:lnTo>
                  <a:lnTo>
                    <a:pt x="4288" y="4001"/>
                  </a:lnTo>
                  <a:lnTo>
                    <a:pt x="4231" y="3971"/>
                  </a:lnTo>
                  <a:lnTo>
                    <a:pt x="4174" y="3940"/>
                  </a:lnTo>
                  <a:lnTo>
                    <a:pt x="4119" y="3908"/>
                  </a:lnTo>
                  <a:lnTo>
                    <a:pt x="4063" y="3873"/>
                  </a:lnTo>
                  <a:lnTo>
                    <a:pt x="4008" y="3838"/>
                  </a:lnTo>
                  <a:lnTo>
                    <a:pt x="3953" y="3802"/>
                  </a:lnTo>
                  <a:lnTo>
                    <a:pt x="3899" y="3764"/>
                  </a:lnTo>
                  <a:lnTo>
                    <a:pt x="3845" y="3724"/>
                  </a:lnTo>
                  <a:lnTo>
                    <a:pt x="3793" y="3684"/>
                  </a:lnTo>
                  <a:lnTo>
                    <a:pt x="3740" y="3641"/>
                  </a:lnTo>
                  <a:lnTo>
                    <a:pt x="3688" y="3596"/>
                  </a:lnTo>
                  <a:lnTo>
                    <a:pt x="3636" y="3551"/>
                  </a:lnTo>
                  <a:lnTo>
                    <a:pt x="3636" y="3551"/>
                  </a:lnTo>
                  <a:lnTo>
                    <a:pt x="3522" y="3446"/>
                  </a:lnTo>
                  <a:lnTo>
                    <a:pt x="3385" y="3317"/>
                  </a:lnTo>
                  <a:lnTo>
                    <a:pt x="3228" y="3168"/>
                  </a:lnTo>
                  <a:lnTo>
                    <a:pt x="3051" y="2998"/>
                  </a:lnTo>
                  <a:lnTo>
                    <a:pt x="2857" y="2811"/>
                  </a:lnTo>
                  <a:lnTo>
                    <a:pt x="2647" y="2607"/>
                  </a:lnTo>
                  <a:lnTo>
                    <a:pt x="2185" y="2156"/>
                  </a:lnTo>
                  <a:lnTo>
                    <a:pt x="1677" y="1657"/>
                  </a:lnTo>
                  <a:lnTo>
                    <a:pt x="1135" y="1124"/>
                  </a:lnTo>
                  <a:lnTo>
                    <a:pt x="572" y="568"/>
                  </a:lnTo>
                  <a:lnTo>
                    <a:pt x="0" y="0"/>
                  </a:lnTo>
                  <a:lnTo>
                    <a:pt x="0" y="9117"/>
                  </a:lnTo>
                  <a:lnTo>
                    <a:pt x="0" y="9117"/>
                  </a:lnTo>
                  <a:lnTo>
                    <a:pt x="0" y="9132"/>
                  </a:lnTo>
                  <a:lnTo>
                    <a:pt x="0" y="9132"/>
                  </a:lnTo>
                  <a:lnTo>
                    <a:pt x="10" y="9249"/>
                  </a:lnTo>
                  <a:lnTo>
                    <a:pt x="21" y="9359"/>
                  </a:lnTo>
                  <a:lnTo>
                    <a:pt x="32" y="9464"/>
                  </a:lnTo>
                  <a:lnTo>
                    <a:pt x="43" y="9565"/>
                  </a:lnTo>
                  <a:lnTo>
                    <a:pt x="55" y="9660"/>
                  </a:lnTo>
                  <a:lnTo>
                    <a:pt x="68" y="9751"/>
                  </a:lnTo>
                  <a:lnTo>
                    <a:pt x="81" y="9838"/>
                  </a:lnTo>
                  <a:lnTo>
                    <a:pt x="94" y="9920"/>
                  </a:lnTo>
                  <a:lnTo>
                    <a:pt x="108" y="9997"/>
                  </a:lnTo>
                  <a:lnTo>
                    <a:pt x="122" y="10072"/>
                  </a:lnTo>
                  <a:lnTo>
                    <a:pt x="136" y="10141"/>
                  </a:lnTo>
                  <a:lnTo>
                    <a:pt x="150" y="10207"/>
                  </a:lnTo>
                  <a:lnTo>
                    <a:pt x="164" y="10270"/>
                  </a:lnTo>
                  <a:lnTo>
                    <a:pt x="179" y="10329"/>
                  </a:lnTo>
                  <a:lnTo>
                    <a:pt x="195" y="10385"/>
                  </a:lnTo>
                  <a:lnTo>
                    <a:pt x="210" y="10437"/>
                  </a:lnTo>
                  <a:lnTo>
                    <a:pt x="225" y="10487"/>
                  </a:lnTo>
                  <a:lnTo>
                    <a:pt x="240" y="10533"/>
                  </a:lnTo>
                  <a:lnTo>
                    <a:pt x="255" y="10577"/>
                  </a:lnTo>
                  <a:lnTo>
                    <a:pt x="270" y="10619"/>
                  </a:lnTo>
                  <a:lnTo>
                    <a:pt x="285" y="10658"/>
                  </a:lnTo>
                  <a:lnTo>
                    <a:pt x="301" y="10695"/>
                  </a:lnTo>
                  <a:lnTo>
                    <a:pt x="316" y="10730"/>
                  </a:lnTo>
                  <a:lnTo>
                    <a:pt x="330" y="10763"/>
                  </a:lnTo>
                  <a:lnTo>
                    <a:pt x="359" y="10823"/>
                  </a:lnTo>
                  <a:lnTo>
                    <a:pt x="387" y="10878"/>
                  </a:lnTo>
                  <a:lnTo>
                    <a:pt x="415" y="10929"/>
                  </a:lnTo>
                  <a:lnTo>
                    <a:pt x="441" y="10975"/>
                  </a:lnTo>
                  <a:lnTo>
                    <a:pt x="441" y="10975"/>
                  </a:lnTo>
                  <a:lnTo>
                    <a:pt x="448" y="10988"/>
                  </a:lnTo>
                  <a:lnTo>
                    <a:pt x="458" y="11003"/>
                  </a:lnTo>
                  <a:lnTo>
                    <a:pt x="481" y="11036"/>
                  </a:lnTo>
                  <a:lnTo>
                    <a:pt x="512" y="11075"/>
                  </a:lnTo>
                  <a:lnTo>
                    <a:pt x="547" y="11119"/>
                  </a:lnTo>
                  <a:lnTo>
                    <a:pt x="588" y="11168"/>
                  </a:lnTo>
                  <a:lnTo>
                    <a:pt x="634" y="11220"/>
                  </a:lnTo>
                  <a:lnTo>
                    <a:pt x="684" y="11276"/>
                  </a:lnTo>
                  <a:lnTo>
                    <a:pt x="738" y="11335"/>
                  </a:lnTo>
                  <a:lnTo>
                    <a:pt x="856" y="11462"/>
                  </a:lnTo>
                  <a:lnTo>
                    <a:pt x="983" y="11595"/>
                  </a:lnTo>
                  <a:lnTo>
                    <a:pt x="1116" y="11733"/>
                  </a:lnTo>
                  <a:lnTo>
                    <a:pt x="1251" y="11871"/>
                  </a:lnTo>
                  <a:lnTo>
                    <a:pt x="1385" y="12005"/>
                  </a:lnTo>
                  <a:lnTo>
                    <a:pt x="1513" y="12134"/>
                  </a:lnTo>
                  <a:lnTo>
                    <a:pt x="1737" y="12357"/>
                  </a:lnTo>
                  <a:lnTo>
                    <a:pt x="1893" y="12510"/>
                  </a:lnTo>
                  <a:lnTo>
                    <a:pt x="1953" y="12569"/>
                  </a:lnTo>
                  <a:lnTo>
                    <a:pt x="1953" y="12569"/>
                  </a:lnTo>
                  <a:lnTo>
                    <a:pt x="1998" y="12611"/>
                  </a:lnTo>
                  <a:lnTo>
                    <a:pt x="2044" y="12652"/>
                  </a:lnTo>
                  <a:lnTo>
                    <a:pt x="2091" y="12692"/>
                  </a:lnTo>
                  <a:lnTo>
                    <a:pt x="2140" y="12731"/>
                  </a:lnTo>
                  <a:lnTo>
                    <a:pt x="2188" y="12768"/>
                  </a:lnTo>
                  <a:lnTo>
                    <a:pt x="2239" y="12805"/>
                  </a:lnTo>
                  <a:lnTo>
                    <a:pt x="2290" y="12840"/>
                  </a:lnTo>
                  <a:lnTo>
                    <a:pt x="2341" y="12875"/>
                  </a:lnTo>
                  <a:lnTo>
                    <a:pt x="2394" y="12908"/>
                  </a:lnTo>
                  <a:lnTo>
                    <a:pt x="2447" y="12940"/>
                  </a:lnTo>
                  <a:lnTo>
                    <a:pt x="2502" y="12971"/>
                  </a:lnTo>
                  <a:lnTo>
                    <a:pt x="2556" y="13001"/>
                  </a:lnTo>
                  <a:lnTo>
                    <a:pt x="2612" y="13030"/>
                  </a:lnTo>
                  <a:lnTo>
                    <a:pt x="2669" y="13058"/>
                  </a:lnTo>
                  <a:lnTo>
                    <a:pt x="2725" y="13084"/>
                  </a:lnTo>
                  <a:lnTo>
                    <a:pt x="2783" y="13110"/>
                  </a:lnTo>
                  <a:lnTo>
                    <a:pt x="2840" y="13136"/>
                  </a:lnTo>
                  <a:lnTo>
                    <a:pt x="2898" y="13160"/>
                  </a:lnTo>
                  <a:lnTo>
                    <a:pt x="2956" y="13183"/>
                  </a:lnTo>
                  <a:lnTo>
                    <a:pt x="3015" y="13205"/>
                  </a:lnTo>
                  <a:lnTo>
                    <a:pt x="3074" y="13227"/>
                  </a:lnTo>
                  <a:lnTo>
                    <a:pt x="3134" y="13247"/>
                  </a:lnTo>
                  <a:lnTo>
                    <a:pt x="3192" y="13266"/>
                  </a:lnTo>
                  <a:lnTo>
                    <a:pt x="3253" y="13285"/>
                  </a:lnTo>
                  <a:lnTo>
                    <a:pt x="3312" y="13303"/>
                  </a:lnTo>
                  <a:lnTo>
                    <a:pt x="3372" y="13320"/>
                  </a:lnTo>
                  <a:lnTo>
                    <a:pt x="3432" y="13336"/>
                  </a:lnTo>
                  <a:lnTo>
                    <a:pt x="3492" y="13352"/>
                  </a:lnTo>
                  <a:lnTo>
                    <a:pt x="3552" y="13367"/>
                  </a:lnTo>
                  <a:lnTo>
                    <a:pt x="3611" y="13381"/>
                  </a:lnTo>
                  <a:lnTo>
                    <a:pt x="3671" y="13394"/>
                  </a:lnTo>
                  <a:lnTo>
                    <a:pt x="3730" y="13408"/>
                  </a:lnTo>
                  <a:lnTo>
                    <a:pt x="3848" y="13431"/>
                  </a:lnTo>
                  <a:lnTo>
                    <a:pt x="3965" y="13452"/>
                  </a:lnTo>
                  <a:lnTo>
                    <a:pt x="4080" y="13470"/>
                  </a:lnTo>
                  <a:lnTo>
                    <a:pt x="4193" y="13486"/>
                  </a:lnTo>
                  <a:lnTo>
                    <a:pt x="4304" y="13500"/>
                  </a:lnTo>
                  <a:lnTo>
                    <a:pt x="4412" y="13512"/>
                  </a:lnTo>
                  <a:lnTo>
                    <a:pt x="4517" y="13522"/>
                  </a:lnTo>
                  <a:lnTo>
                    <a:pt x="4619" y="13531"/>
                  </a:lnTo>
                  <a:lnTo>
                    <a:pt x="4716" y="13538"/>
                  </a:lnTo>
                  <a:lnTo>
                    <a:pt x="4811" y="13543"/>
                  </a:lnTo>
                  <a:lnTo>
                    <a:pt x="4900" y="13548"/>
                  </a:lnTo>
                  <a:lnTo>
                    <a:pt x="4985" y="13551"/>
                  </a:lnTo>
                  <a:lnTo>
                    <a:pt x="5066" y="13553"/>
                  </a:lnTo>
                  <a:lnTo>
                    <a:pt x="5139" y="13555"/>
                  </a:lnTo>
                  <a:lnTo>
                    <a:pt x="5271" y="13556"/>
                  </a:lnTo>
                  <a:lnTo>
                    <a:pt x="5271" y="13556"/>
                  </a:lnTo>
                  <a:lnTo>
                    <a:pt x="7183" y="13556"/>
                  </a:lnTo>
                  <a:lnTo>
                    <a:pt x="7183" y="4448"/>
                  </a:lnTo>
                  <a:lnTo>
                    <a:pt x="6322" y="4449"/>
                  </a:lnTo>
                  <a:close/>
                </a:path>
              </a:pathLst>
            </a:custGeom>
            <a:solidFill>
              <a:srgbClr val="1D5BB3"/>
            </a:solidFill>
            <a:ln w="9525">
              <a:noFill/>
              <a:round/>
            </a:ln>
          </p:spPr>
          <p:txBody>
            <a:bodyPr vert="horz" wrap="square" lIns="96435" tIns="48218" rIns="96435" bIns="48218" numCol="1" anchor="t" anchorCtr="0" compatLnSpc="1"/>
            <a:lstStyle/>
            <a:p>
              <a:pPr>
                <a:defRPr/>
              </a:pPr>
              <a:endParaRPr lang="fr-FR" sz="1400" kern="0">
                <a:solidFill>
                  <a:sysClr val="windowText" lastClr="000000"/>
                </a:solidFill>
                <a:ea typeface="宋体" panose="02010600030101010101" pitchFamily="2" charset="-122"/>
              </a:endParaRPr>
            </a:p>
          </p:txBody>
        </p:sp>
        <p:sp>
          <p:nvSpPr>
            <p:cNvPr id="28" name="Freeform 10"/>
            <p:cNvSpPr/>
            <p:nvPr/>
          </p:nvSpPr>
          <p:spPr bwMode="auto">
            <a:xfrm rot="20191043">
              <a:off x="8340400" y="3398460"/>
              <a:ext cx="897451" cy="1276786"/>
            </a:xfrm>
            <a:custGeom>
              <a:avLst/>
              <a:gdLst/>
              <a:ahLst/>
              <a:cxnLst>
                <a:cxn ang="0">
                  <a:pos x="6715" y="2554"/>
                </a:cxn>
                <a:cxn ang="0">
                  <a:pos x="6584" y="2389"/>
                </a:cxn>
                <a:cxn ang="0">
                  <a:pos x="6317" y="2095"/>
                </a:cxn>
                <a:cxn ang="0">
                  <a:pos x="5788" y="1551"/>
                </a:cxn>
                <a:cxn ang="0">
                  <a:pos x="5220" y="988"/>
                </a:cxn>
                <a:cxn ang="0">
                  <a:pos x="5082" y="865"/>
                </a:cxn>
                <a:cxn ang="0">
                  <a:pos x="4883" y="716"/>
                </a:cxn>
                <a:cxn ang="0">
                  <a:pos x="4671" y="586"/>
                </a:cxn>
                <a:cxn ang="0">
                  <a:pos x="4448" y="472"/>
                </a:cxn>
                <a:cxn ang="0">
                  <a:pos x="4217" y="374"/>
                </a:cxn>
                <a:cxn ang="0">
                  <a:pos x="3979" y="290"/>
                </a:cxn>
                <a:cxn ang="0">
                  <a:pos x="3740" y="220"/>
                </a:cxn>
                <a:cxn ang="0">
                  <a:pos x="3502" y="162"/>
                </a:cxn>
                <a:cxn ang="0">
                  <a:pos x="3093" y="87"/>
                </a:cxn>
                <a:cxn ang="0">
                  <a:pos x="2655" y="35"/>
                </a:cxn>
                <a:cxn ang="0">
                  <a:pos x="2273" y="8"/>
                </a:cxn>
                <a:cxn ang="0">
                  <a:pos x="1902" y="0"/>
                </a:cxn>
                <a:cxn ang="0">
                  <a:pos x="0" y="9112"/>
                </a:cxn>
                <a:cxn ang="0">
                  <a:pos x="2108" y="9109"/>
                </a:cxn>
                <a:cxn ang="0">
                  <a:pos x="2456" y="9094"/>
                </a:cxn>
                <a:cxn ang="0">
                  <a:pos x="2869" y="9056"/>
                </a:cxn>
                <a:cxn ang="0">
                  <a:pos x="3324" y="8987"/>
                </a:cxn>
                <a:cxn ang="0">
                  <a:pos x="3621" y="8923"/>
                </a:cxn>
                <a:cxn ang="0">
                  <a:pos x="3860" y="8859"/>
                </a:cxn>
                <a:cxn ang="0">
                  <a:pos x="4098" y="8783"/>
                </a:cxn>
                <a:cxn ang="0">
                  <a:pos x="4333" y="8692"/>
                </a:cxn>
                <a:cxn ang="0">
                  <a:pos x="4561" y="8586"/>
                </a:cxn>
                <a:cxn ang="0">
                  <a:pos x="4779" y="8464"/>
                </a:cxn>
                <a:cxn ang="0">
                  <a:pos x="4985" y="8324"/>
                </a:cxn>
                <a:cxn ang="0">
                  <a:pos x="5175" y="8167"/>
                </a:cxn>
                <a:cxn ang="0">
                  <a:pos x="5436" y="7913"/>
                </a:cxn>
                <a:cxn ang="0">
                  <a:pos x="6057" y="7289"/>
                </a:cxn>
                <a:cxn ang="0">
                  <a:pos x="6489" y="6832"/>
                </a:cxn>
                <a:cxn ang="0">
                  <a:pos x="6661" y="6631"/>
                </a:cxn>
                <a:cxn ang="0">
                  <a:pos x="6732" y="6531"/>
                </a:cxn>
                <a:cxn ang="0">
                  <a:pos x="6815" y="6376"/>
                </a:cxn>
                <a:cxn ang="0">
                  <a:pos x="6890" y="6207"/>
                </a:cxn>
                <a:cxn ang="0">
                  <a:pos x="6952" y="6030"/>
                </a:cxn>
                <a:cxn ang="0">
                  <a:pos x="7013" y="5806"/>
                </a:cxn>
                <a:cxn ang="0">
                  <a:pos x="7071" y="5524"/>
                </a:cxn>
                <a:cxn ang="0">
                  <a:pos x="7123" y="5174"/>
                </a:cxn>
                <a:cxn ang="0">
                  <a:pos x="7168" y="4744"/>
                </a:cxn>
                <a:cxn ang="0">
                  <a:pos x="7182" y="4540"/>
                </a:cxn>
                <a:cxn ang="0">
                  <a:pos x="7168" y="4368"/>
                </a:cxn>
                <a:cxn ang="0">
                  <a:pos x="7122" y="3939"/>
                </a:cxn>
                <a:cxn ang="0">
                  <a:pos x="7070" y="3588"/>
                </a:cxn>
                <a:cxn ang="0">
                  <a:pos x="7012" y="3306"/>
                </a:cxn>
                <a:cxn ang="0">
                  <a:pos x="6952" y="3082"/>
                </a:cxn>
                <a:cxn ang="0">
                  <a:pos x="6890" y="2906"/>
                </a:cxn>
                <a:cxn ang="0">
                  <a:pos x="6815" y="2736"/>
                </a:cxn>
                <a:cxn ang="0">
                  <a:pos x="6732" y="2582"/>
                </a:cxn>
              </a:cxnLst>
              <a:rect l="0" t="0" r="r" b="b"/>
              <a:pathLst>
                <a:path w="7183" h="9112">
                  <a:moveTo>
                    <a:pt x="6732" y="2582"/>
                  </a:moveTo>
                  <a:lnTo>
                    <a:pt x="6732" y="2582"/>
                  </a:lnTo>
                  <a:lnTo>
                    <a:pt x="6724" y="2569"/>
                  </a:lnTo>
                  <a:lnTo>
                    <a:pt x="6715" y="2554"/>
                  </a:lnTo>
                  <a:lnTo>
                    <a:pt x="6690" y="2520"/>
                  </a:lnTo>
                  <a:lnTo>
                    <a:pt x="6661" y="2481"/>
                  </a:lnTo>
                  <a:lnTo>
                    <a:pt x="6625" y="2437"/>
                  </a:lnTo>
                  <a:lnTo>
                    <a:pt x="6584" y="2389"/>
                  </a:lnTo>
                  <a:lnTo>
                    <a:pt x="6538" y="2337"/>
                  </a:lnTo>
                  <a:lnTo>
                    <a:pt x="6489" y="2281"/>
                  </a:lnTo>
                  <a:lnTo>
                    <a:pt x="6434" y="2221"/>
                  </a:lnTo>
                  <a:lnTo>
                    <a:pt x="6317" y="2095"/>
                  </a:lnTo>
                  <a:lnTo>
                    <a:pt x="6190" y="1961"/>
                  </a:lnTo>
                  <a:lnTo>
                    <a:pt x="6057" y="1824"/>
                  </a:lnTo>
                  <a:lnTo>
                    <a:pt x="5921" y="1685"/>
                  </a:lnTo>
                  <a:lnTo>
                    <a:pt x="5788" y="1551"/>
                  </a:lnTo>
                  <a:lnTo>
                    <a:pt x="5660" y="1423"/>
                  </a:lnTo>
                  <a:lnTo>
                    <a:pt x="5436" y="1200"/>
                  </a:lnTo>
                  <a:lnTo>
                    <a:pt x="5278" y="1046"/>
                  </a:lnTo>
                  <a:lnTo>
                    <a:pt x="5220" y="988"/>
                  </a:lnTo>
                  <a:lnTo>
                    <a:pt x="5220" y="988"/>
                  </a:lnTo>
                  <a:lnTo>
                    <a:pt x="5174" y="946"/>
                  </a:lnTo>
                  <a:lnTo>
                    <a:pt x="5128" y="905"/>
                  </a:lnTo>
                  <a:lnTo>
                    <a:pt x="5082" y="865"/>
                  </a:lnTo>
                  <a:lnTo>
                    <a:pt x="5033" y="825"/>
                  </a:lnTo>
                  <a:lnTo>
                    <a:pt x="4984" y="787"/>
                  </a:lnTo>
                  <a:lnTo>
                    <a:pt x="4934" y="751"/>
                  </a:lnTo>
                  <a:lnTo>
                    <a:pt x="4883" y="716"/>
                  </a:lnTo>
                  <a:lnTo>
                    <a:pt x="4831" y="682"/>
                  </a:lnTo>
                  <a:lnTo>
                    <a:pt x="4778" y="649"/>
                  </a:lnTo>
                  <a:lnTo>
                    <a:pt x="4724" y="617"/>
                  </a:lnTo>
                  <a:lnTo>
                    <a:pt x="4671" y="586"/>
                  </a:lnTo>
                  <a:lnTo>
                    <a:pt x="4615" y="555"/>
                  </a:lnTo>
                  <a:lnTo>
                    <a:pt x="4560" y="526"/>
                  </a:lnTo>
                  <a:lnTo>
                    <a:pt x="4504" y="498"/>
                  </a:lnTo>
                  <a:lnTo>
                    <a:pt x="4448" y="472"/>
                  </a:lnTo>
                  <a:lnTo>
                    <a:pt x="4390" y="446"/>
                  </a:lnTo>
                  <a:lnTo>
                    <a:pt x="4333" y="421"/>
                  </a:lnTo>
                  <a:lnTo>
                    <a:pt x="4274" y="397"/>
                  </a:lnTo>
                  <a:lnTo>
                    <a:pt x="4217" y="374"/>
                  </a:lnTo>
                  <a:lnTo>
                    <a:pt x="4157" y="352"/>
                  </a:lnTo>
                  <a:lnTo>
                    <a:pt x="4098" y="331"/>
                  </a:lnTo>
                  <a:lnTo>
                    <a:pt x="4039" y="310"/>
                  </a:lnTo>
                  <a:lnTo>
                    <a:pt x="3979" y="290"/>
                  </a:lnTo>
                  <a:lnTo>
                    <a:pt x="3920" y="271"/>
                  </a:lnTo>
                  <a:lnTo>
                    <a:pt x="3860" y="253"/>
                  </a:lnTo>
                  <a:lnTo>
                    <a:pt x="3801" y="236"/>
                  </a:lnTo>
                  <a:lnTo>
                    <a:pt x="3740" y="220"/>
                  </a:lnTo>
                  <a:lnTo>
                    <a:pt x="3681" y="204"/>
                  </a:lnTo>
                  <a:lnTo>
                    <a:pt x="3621" y="190"/>
                  </a:lnTo>
                  <a:lnTo>
                    <a:pt x="3561" y="175"/>
                  </a:lnTo>
                  <a:lnTo>
                    <a:pt x="3502" y="162"/>
                  </a:lnTo>
                  <a:lnTo>
                    <a:pt x="3442" y="149"/>
                  </a:lnTo>
                  <a:lnTo>
                    <a:pt x="3324" y="126"/>
                  </a:lnTo>
                  <a:lnTo>
                    <a:pt x="3208" y="105"/>
                  </a:lnTo>
                  <a:lnTo>
                    <a:pt x="3093" y="87"/>
                  </a:lnTo>
                  <a:lnTo>
                    <a:pt x="2980" y="71"/>
                  </a:lnTo>
                  <a:lnTo>
                    <a:pt x="2869" y="57"/>
                  </a:lnTo>
                  <a:lnTo>
                    <a:pt x="2761" y="45"/>
                  </a:lnTo>
                  <a:lnTo>
                    <a:pt x="2655" y="35"/>
                  </a:lnTo>
                  <a:lnTo>
                    <a:pt x="2554" y="26"/>
                  </a:lnTo>
                  <a:lnTo>
                    <a:pt x="2456" y="19"/>
                  </a:lnTo>
                  <a:lnTo>
                    <a:pt x="2361" y="14"/>
                  </a:lnTo>
                  <a:lnTo>
                    <a:pt x="2273" y="8"/>
                  </a:lnTo>
                  <a:lnTo>
                    <a:pt x="2188" y="5"/>
                  </a:lnTo>
                  <a:lnTo>
                    <a:pt x="2107" y="3"/>
                  </a:lnTo>
                  <a:lnTo>
                    <a:pt x="2033" y="1"/>
                  </a:lnTo>
                  <a:lnTo>
                    <a:pt x="1902" y="0"/>
                  </a:lnTo>
                  <a:lnTo>
                    <a:pt x="1902" y="0"/>
                  </a:lnTo>
                  <a:lnTo>
                    <a:pt x="0" y="0"/>
                  </a:lnTo>
                  <a:lnTo>
                    <a:pt x="0" y="9112"/>
                  </a:lnTo>
                  <a:lnTo>
                    <a:pt x="0" y="9112"/>
                  </a:lnTo>
                  <a:lnTo>
                    <a:pt x="1902" y="9112"/>
                  </a:lnTo>
                  <a:lnTo>
                    <a:pt x="1902" y="9112"/>
                  </a:lnTo>
                  <a:lnTo>
                    <a:pt x="2033" y="9111"/>
                  </a:lnTo>
                  <a:lnTo>
                    <a:pt x="2108" y="9109"/>
                  </a:lnTo>
                  <a:lnTo>
                    <a:pt x="2188" y="9107"/>
                  </a:lnTo>
                  <a:lnTo>
                    <a:pt x="2273" y="9104"/>
                  </a:lnTo>
                  <a:lnTo>
                    <a:pt x="2362" y="9099"/>
                  </a:lnTo>
                  <a:lnTo>
                    <a:pt x="2456" y="9094"/>
                  </a:lnTo>
                  <a:lnTo>
                    <a:pt x="2554" y="9087"/>
                  </a:lnTo>
                  <a:lnTo>
                    <a:pt x="2656" y="9078"/>
                  </a:lnTo>
                  <a:lnTo>
                    <a:pt x="2761" y="9068"/>
                  </a:lnTo>
                  <a:lnTo>
                    <a:pt x="2869" y="9056"/>
                  </a:lnTo>
                  <a:lnTo>
                    <a:pt x="2980" y="9042"/>
                  </a:lnTo>
                  <a:lnTo>
                    <a:pt x="3093" y="9026"/>
                  </a:lnTo>
                  <a:lnTo>
                    <a:pt x="3208" y="9008"/>
                  </a:lnTo>
                  <a:lnTo>
                    <a:pt x="3324" y="8987"/>
                  </a:lnTo>
                  <a:lnTo>
                    <a:pt x="3442" y="8964"/>
                  </a:lnTo>
                  <a:lnTo>
                    <a:pt x="3502" y="8950"/>
                  </a:lnTo>
                  <a:lnTo>
                    <a:pt x="3561" y="8937"/>
                  </a:lnTo>
                  <a:lnTo>
                    <a:pt x="3621" y="8923"/>
                  </a:lnTo>
                  <a:lnTo>
                    <a:pt x="3682" y="8908"/>
                  </a:lnTo>
                  <a:lnTo>
                    <a:pt x="3741" y="8892"/>
                  </a:lnTo>
                  <a:lnTo>
                    <a:pt x="3801" y="8876"/>
                  </a:lnTo>
                  <a:lnTo>
                    <a:pt x="3860" y="8859"/>
                  </a:lnTo>
                  <a:lnTo>
                    <a:pt x="3921" y="8841"/>
                  </a:lnTo>
                  <a:lnTo>
                    <a:pt x="3980" y="8822"/>
                  </a:lnTo>
                  <a:lnTo>
                    <a:pt x="4040" y="8803"/>
                  </a:lnTo>
                  <a:lnTo>
                    <a:pt x="4098" y="8783"/>
                  </a:lnTo>
                  <a:lnTo>
                    <a:pt x="4158" y="8761"/>
                  </a:lnTo>
                  <a:lnTo>
                    <a:pt x="4217" y="8739"/>
                  </a:lnTo>
                  <a:lnTo>
                    <a:pt x="4275" y="8716"/>
                  </a:lnTo>
                  <a:lnTo>
                    <a:pt x="4333" y="8692"/>
                  </a:lnTo>
                  <a:lnTo>
                    <a:pt x="4390" y="8666"/>
                  </a:lnTo>
                  <a:lnTo>
                    <a:pt x="4448" y="8640"/>
                  </a:lnTo>
                  <a:lnTo>
                    <a:pt x="4504" y="8614"/>
                  </a:lnTo>
                  <a:lnTo>
                    <a:pt x="4561" y="8586"/>
                  </a:lnTo>
                  <a:lnTo>
                    <a:pt x="4616" y="8557"/>
                  </a:lnTo>
                  <a:lnTo>
                    <a:pt x="4671" y="8527"/>
                  </a:lnTo>
                  <a:lnTo>
                    <a:pt x="4725" y="8496"/>
                  </a:lnTo>
                  <a:lnTo>
                    <a:pt x="4779" y="8464"/>
                  </a:lnTo>
                  <a:lnTo>
                    <a:pt x="4831" y="8431"/>
                  </a:lnTo>
                  <a:lnTo>
                    <a:pt x="4883" y="8396"/>
                  </a:lnTo>
                  <a:lnTo>
                    <a:pt x="4934" y="8361"/>
                  </a:lnTo>
                  <a:lnTo>
                    <a:pt x="4985" y="8324"/>
                  </a:lnTo>
                  <a:lnTo>
                    <a:pt x="5033" y="8287"/>
                  </a:lnTo>
                  <a:lnTo>
                    <a:pt x="5082" y="8248"/>
                  </a:lnTo>
                  <a:lnTo>
                    <a:pt x="5129" y="8208"/>
                  </a:lnTo>
                  <a:lnTo>
                    <a:pt x="5175" y="8167"/>
                  </a:lnTo>
                  <a:lnTo>
                    <a:pt x="5220" y="8125"/>
                  </a:lnTo>
                  <a:lnTo>
                    <a:pt x="5220" y="8125"/>
                  </a:lnTo>
                  <a:lnTo>
                    <a:pt x="5279" y="8066"/>
                  </a:lnTo>
                  <a:lnTo>
                    <a:pt x="5436" y="7913"/>
                  </a:lnTo>
                  <a:lnTo>
                    <a:pt x="5660" y="7690"/>
                  </a:lnTo>
                  <a:lnTo>
                    <a:pt x="5788" y="7561"/>
                  </a:lnTo>
                  <a:lnTo>
                    <a:pt x="5921" y="7427"/>
                  </a:lnTo>
                  <a:lnTo>
                    <a:pt x="6057" y="7289"/>
                  </a:lnTo>
                  <a:lnTo>
                    <a:pt x="6190" y="7151"/>
                  </a:lnTo>
                  <a:lnTo>
                    <a:pt x="6317" y="7018"/>
                  </a:lnTo>
                  <a:lnTo>
                    <a:pt x="6434" y="6891"/>
                  </a:lnTo>
                  <a:lnTo>
                    <a:pt x="6489" y="6832"/>
                  </a:lnTo>
                  <a:lnTo>
                    <a:pt x="6539" y="6776"/>
                  </a:lnTo>
                  <a:lnTo>
                    <a:pt x="6584" y="6724"/>
                  </a:lnTo>
                  <a:lnTo>
                    <a:pt x="6626" y="6675"/>
                  </a:lnTo>
                  <a:lnTo>
                    <a:pt x="6661" y="6631"/>
                  </a:lnTo>
                  <a:lnTo>
                    <a:pt x="6691" y="6592"/>
                  </a:lnTo>
                  <a:lnTo>
                    <a:pt x="6715" y="6559"/>
                  </a:lnTo>
                  <a:lnTo>
                    <a:pt x="6725" y="6544"/>
                  </a:lnTo>
                  <a:lnTo>
                    <a:pt x="6732" y="6531"/>
                  </a:lnTo>
                  <a:lnTo>
                    <a:pt x="6732" y="6531"/>
                  </a:lnTo>
                  <a:lnTo>
                    <a:pt x="6758" y="6484"/>
                  </a:lnTo>
                  <a:lnTo>
                    <a:pt x="6786" y="6432"/>
                  </a:lnTo>
                  <a:lnTo>
                    <a:pt x="6815" y="6376"/>
                  </a:lnTo>
                  <a:lnTo>
                    <a:pt x="6845" y="6314"/>
                  </a:lnTo>
                  <a:lnTo>
                    <a:pt x="6860" y="6281"/>
                  </a:lnTo>
                  <a:lnTo>
                    <a:pt x="6875" y="6245"/>
                  </a:lnTo>
                  <a:lnTo>
                    <a:pt x="6890" y="6207"/>
                  </a:lnTo>
                  <a:lnTo>
                    <a:pt x="6905" y="6167"/>
                  </a:lnTo>
                  <a:lnTo>
                    <a:pt x="6922" y="6124"/>
                  </a:lnTo>
                  <a:lnTo>
                    <a:pt x="6937" y="6078"/>
                  </a:lnTo>
                  <a:lnTo>
                    <a:pt x="6952" y="6030"/>
                  </a:lnTo>
                  <a:lnTo>
                    <a:pt x="6968" y="5979"/>
                  </a:lnTo>
                  <a:lnTo>
                    <a:pt x="6983" y="5925"/>
                  </a:lnTo>
                  <a:lnTo>
                    <a:pt x="6998" y="5867"/>
                  </a:lnTo>
                  <a:lnTo>
                    <a:pt x="7013" y="5806"/>
                  </a:lnTo>
                  <a:lnTo>
                    <a:pt x="7028" y="5742"/>
                  </a:lnTo>
                  <a:lnTo>
                    <a:pt x="7043" y="5673"/>
                  </a:lnTo>
                  <a:lnTo>
                    <a:pt x="7057" y="5600"/>
                  </a:lnTo>
                  <a:lnTo>
                    <a:pt x="7071" y="5524"/>
                  </a:lnTo>
                  <a:lnTo>
                    <a:pt x="7084" y="5443"/>
                  </a:lnTo>
                  <a:lnTo>
                    <a:pt x="7097" y="5358"/>
                  </a:lnTo>
                  <a:lnTo>
                    <a:pt x="7110" y="5268"/>
                  </a:lnTo>
                  <a:lnTo>
                    <a:pt x="7123" y="5174"/>
                  </a:lnTo>
                  <a:lnTo>
                    <a:pt x="7135" y="5074"/>
                  </a:lnTo>
                  <a:lnTo>
                    <a:pt x="7147" y="4969"/>
                  </a:lnTo>
                  <a:lnTo>
                    <a:pt x="7158" y="4860"/>
                  </a:lnTo>
                  <a:lnTo>
                    <a:pt x="7168" y="4744"/>
                  </a:lnTo>
                  <a:lnTo>
                    <a:pt x="7178" y="4624"/>
                  </a:lnTo>
                  <a:lnTo>
                    <a:pt x="7179" y="4636"/>
                  </a:lnTo>
                  <a:lnTo>
                    <a:pt x="7179" y="4636"/>
                  </a:lnTo>
                  <a:lnTo>
                    <a:pt x="7182" y="4540"/>
                  </a:lnTo>
                  <a:lnTo>
                    <a:pt x="7183" y="4444"/>
                  </a:lnTo>
                  <a:lnTo>
                    <a:pt x="7177" y="4489"/>
                  </a:lnTo>
                  <a:lnTo>
                    <a:pt x="7177" y="4489"/>
                  </a:lnTo>
                  <a:lnTo>
                    <a:pt x="7168" y="4368"/>
                  </a:lnTo>
                  <a:lnTo>
                    <a:pt x="7157" y="4253"/>
                  </a:lnTo>
                  <a:lnTo>
                    <a:pt x="7146" y="4143"/>
                  </a:lnTo>
                  <a:lnTo>
                    <a:pt x="7135" y="4039"/>
                  </a:lnTo>
                  <a:lnTo>
                    <a:pt x="7122" y="3939"/>
                  </a:lnTo>
                  <a:lnTo>
                    <a:pt x="7110" y="3844"/>
                  </a:lnTo>
                  <a:lnTo>
                    <a:pt x="7097" y="3755"/>
                  </a:lnTo>
                  <a:lnTo>
                    <a:pt x="7084" y="3670"/>
                  </a:lnTo>
                  <a:lnTo>
                    <a:pt x="7070" y="3588"/>
                  </a:lnTo>
                  <a:lnTo>
                    <a:pt x="7056" y="3512"/>
                  </a:lnTo>
                  <a:lnTo>
                    <a:pt x="7042" y="3440"/>
                  </a:lnTo>
                  <a:lnTo>
                    <a:pt x="7028" y="3372"/>
                  </a:lnTo>
                  <a:lnTo>
                    <a:pt x="7012" y="3306"/>
                  </a:lnTo>
                  <a:lnTo>
                    <a:pt x="6997" y="3245"/>
                  </a:lnTo>
                  <a:lnTo>
                    <a:pt x="6982" y="3188"/>
                  </a:lnTo>
                  <a:lnTo>
                    <a:pt x="6967" y="3134"/>
                  </a:lnTo>
                  <a:lnTo>
                    <a:pt x="6952" y="3082"/>
                  </a:lnTo>
                  <a:lnTo>
                    <a:pt x="6937" y="3034"/>
                  </a:lnTo>
                  <a:lnTo>
                    <a:pt x="6921" y="2988"/>
                  </a:lnTo>
                  <a:lnTo>
                    <a:pt x="6905" y="2946"/>
                  </a:lnTo>
                  <a:lnTo>
                    <a:pt x="6890" y="2906"/>
                  </a:lnTo>
                  <a:lnTo>
                    <a:pt x="6874" y="2868"/>
                  </a:lnTo>
                  <a:lnTo>
                    <a:pt x="6859" y="2832"/>
                  </a:lnTo>
                  <a:lnTo>
                    <a:pt x="6844" y="2798"/>
                  </a:lnTo>
                  <a:lnTo>
                    <a:pt x="6815" y="2736"/>
                  </a:lnTo>
                  <a:lnTo>
                    <a:pt x="6785" y="2680"/>
                  </a:lnTo>
                  <a:lnTo>
                    <a:pt x="6758" y="2629"/>
                  </a:lnTo>
                  <a:lnTo>
                    <a:pt x="6732" y="2582"/>
                  </a:lnTo>
                  <a:lnTo>
                    <a:pt x="6732" y="2582"/>
                  </a:lnTo>
                  <a:close/>
                </a:path>
              </a:pathLst>
            </a:custGeom>
            <a:solidFill>
              <a:srgbClr val="1D5BB3"/>
            </a:solidFill>
            <a:ln w="9525">
              <a:noFill/>
              <a:round/>
            </a:ln>
          </p:spPr>
          <p:txBody>
            <a:bodyPr vert="horz" wrap="square" lIns="96435" tIns="48218" rIns="96435" bIns="48218" numCol="1" anchor="t" anchorCtr="0" compatLnSpc="1"/>
            <a:lstStyle/>
            <a:p>
              <a:pPr>
                <a:defRPr/>
              </a:pPr>
              <a:endParaRPr lang="fr-FR" sz="1400" kern="0">
                <a:solidFill>
                  <a:sysClr val="windowText" lastClr="000000"/>
                </a:solidFill>
                <a:ea typeface="宋体" panose="02010600030101010101" pitchFamily="2" charset="-122"/>
              </a:endParaRPr>
            </a:p>
          </p:txBody>
        </p:sp>
        <p:sp>
          <p:nvSpPr>
            <p:cNvPr id="29" name="Freeform 12"/>
            <p:cNvSpPr/>
            <p:nvPr/>
          </p:nvSpPr>
          <p:spPr bwMode="auto">
            <a:xfrm rot="20191043">
              <a:off x="5338294" y="1755717"/>
              <a:ext cx="874322" cy="1915179"/>
            </a:xfrm>
            <a:custGeom>
              <a:avLst/>
              <a:gdLst/>
              <a:ahLst/>
              <a:cxnLst>
                <a:cxn ang="0">
                  <a:pos x="454" y="11093"/>
                </a:cxn>
                <a:cxn ang="0">
                  <a:pos x="584" y="11258"/>
                </a:cxn>
                <a:cxn ang="0">
                  <a:pos x="852" y="11552"/>
                </a:cxn>
                <a:cxn ang="0">
                  <a:pos x="1380" y="12096"/>
                </a:cxn>
                <a:cxn ang="0">
                  <a:pos x="1949" y="12659"/>
                </a:cxn>
                <a:cxn ang="0">
                  <a:pos x="2087" y="12782"/>
                </a:cxn>
                <a:cxn ang="0">
                  <a:pos x="2286" y="12931"/>
                </a:cxn>
                <a:cxn ang="0">
                  <a:pos x="2498" y="13061"/>
                </a:cxn>
                <a:cxn ang="0">
                  <a:pos x="2721" y="13176"/>
                </a:cxn>
                <a:cxn ang="0">
                  <a:pos x="2952" y="13273"/>
                </a:cxn>
                <a:cxn ang="0">
                  <a:pos x="3189" y="13356"/>
                </a:cxn>
                <a:cxn ang="0">
                  <a:pos x="3427" y="13427"/>
                </a:cxn>
                <a:cxn ang="0">
                  <a:pos x="3667" y="13485"/>
                </a:cxn>
                <a:cxn ang="0">
                  <a:pos x="4075" y="13560"/>
                </a:cxn>
                <a:cxn ang="0">
                  <a:pos x="4512" y="13612"/>
                </a:cxn>
                <a:cxn ang="0">
                  <a:pos x="4896" y="13638"/>
                </a:cxn>
                <a:cxn ang="0">
                  <a:pos x="5266" y="13647"/>
                </a:cxn>
                <a:cxn ang="0">
                  <a:pos x="6982" y="4488"/>
                </a:cxn>
                <a:cxn ang="0">
                  <a:pos x="6939" y="4037"/>
                </a:cxn>
                <a:cxn ang="0">
                  <a:pos x="6889" y="3668"/>
                </a:cxn>
                <a:cxn ang="0">
                  <a:pos x="6832" y="3370"/>
                </a:cxn>
                <a:cxn ang="0">
                  <a:pos x="6772" y="3132"/>
                </a:cxn>
                <a:cxn ang="0">
                  <a:pos x="6710" y="2944"/>
                </a:cxn>
                <a:cxn ang="0">
                  <a:pos x="6649" y="2797"/>
                </a:cxn>
                <a:cxn ang="0">
                  <a:pos x="6536" y="2580"/>
                </a:cxn>
                <a:cxn ang="0">
                  <a:pos x="6496" y="2519"/>
                </a:cxn>
                <a:cxn ang="0">
                  <a:pos x="6343" y="2335"/>
                </a:cxn>
                <a:cxn ang="0">
                  <a:pos x="5994" y="1960"/>
                </a:cxn>
                <a:cxn ang="0">
                  <a:pos x="5464" y="1422"/>
                </a:cxn>
                <a:cxn ang="0">
                  <a:pos x="5024" y="987"/>
                </a:cxn>
                <a:cxn ang="0">
                  <a:pos x="4838" y="824"/>
                </a:cxn>
                <a:cxn ang="0">
                  <a:pos x="4636" y="680"/>
                </a:cxn>
                <a:cxn ang="0">
                  <a:pos x="4421" y="554"/>
                </a:cxn>
                <a:cxn ang="0">
                  <a:pos x="4196" y="444"/>
                </a:cxn>
                <a:cxn ang="0">
                  <a:pos x="3962" y="350"/>
                </a:cxn>
                <a:cxn ang="0">
                  <a:pos x="3725" y="270"/>
                </a:cxn>
                <a:cxn ang="0">
                  <a:pos x="3486" y="203"/>
                </a:cxn>
                <a:cxn ang="0">
                  <a:pos x="3247" y="148"/>
                </a:cxn>
                <a:cxn ang="0">
                  <a:pos x="2784" y="69"/>
                </a:cxn>
                <a:cxn ang="0">
                  <a:pos x="2359" y="24"/>
                </a:cxn>
                <a:cxn ang="0">
                  <a:pos x="1992" y="4"/>
                </a:cxn>
                <a:cxn ang="0">
                  <a:pos x="1706" y="0"/>
                </a:cxn>
                <a:cxn ang="0">
                  <a:pos x="10" y="9378"/>
                </a:cxn>
                <a:cxn ang="0">
                  <a:pos x="55" y="9780"/>
                </a:cxn>
                <a:cxn ang="0">
                  <a:pos x="107" y="10108"/>
                </a:cxn>
                <a:cxn ang="0">
                  <a:pos x="163" y="10374"/>
                </a:cxn>
                <a:cxn ang="0">
                  <a:pos x="223" y="10586"/>
                </a:cxn>
                <a:cxn ang="0">
                  <a:pos x="283" y="10753"/>
                </a:cxn>
                <a:cxn ang="0">
                  <a:pos x="356" y="10916"/>
                </a:cxn>
                <a:cxn ang="0">
                  <a:pos x="437" y="11065"/>
                </a:cxn>
              </a:cxnLst>
              <a:rect l="0" t="0" r="r" b="b"/>
              <a:pathLst>
                <a:path w="6982" h="13647">
                  <a:moveTo>
                    <a:pt x="437" y="11065"/>
                  </a:moveTo>
                  <a:lnTo>
                    <a:pt x="437" y="11065"/>
                  </a:lnTo>
                  <a:lnTo>
                    <a:pt x="445" y="11078"/>
                  </a:lnTo>
                  <a:lnTo>
                    <a:pt x="454" y="11093"/>
                  </a:lnTo>
                  <a:lnTo>
                    <a:pt x="477" y="11127"/>
                  </a:lnTo>
                  <a:lnTo>
                    <a:pt x="507" y="11166"/>
                  </a:lnTo>
                  <a:lnTo>
                    <a:pt x="544" y="11210"/>
                  </a:lnTo>
                  <a:lnTo>
                    <a:pt x="584" y="11258"/>
                  </a:lnTo>
                  <a:lnTo>
                    <a:pt x="631" y="11311"/>
                  </a:lnTo>
                  <a:lnTo>
                    <a:pt x="680" y="11366"/>
                  </a:lnTo>
                  <a:lnTo>
                    <a:pt x="734" y="11426"/>
                  </a:lnTo>
                  <a:lnTo>
                    <a:pt x="852" y="11552"/>
                  </a:lnTo>
                  <a:lnTo>
                    <a:pt x="979" y="11686"/>
                  </a:lnTo>
                  <a:lnTo>
                    <a:pt x="1112" y="11823"/>
                  </a:lnTo>
                  <a:lnTo>
                    <a:pt x="1247" y="11961"/>
                  </a:lnTo>
                  <a:lnTo>
                    <a:pt x="1380" y="12096"/>
                  </a:lnTo>
                  <a:lnTo>
                    <a:pt x="1509" y="12224"/>
                  </a:lnTo>
                  <a:lnTo>
                    <a:pt x="1733" y="12447"/>
                  </a:lnTo>
                  <a:lnTo>
                    <a:pt x="1890" y="12602"/>
                  </a:lnTo>
                  <a:lnTo>
                    <a:pt x="1949" y="12659"/>
                  </a:lnTo>
                  <a:lnTo>
                    <a:pt x="1949" y="12659"/>
                  </a:lnTo>
                  <a:lnTo>
                    <a:pt x="1994" y="12701"/>
                  </a:lnTo>
                  <a:lnTo>
                    <a:pt x="2040" y="12742"/>
                  </a:lnTo>
                  <a:lnTo>
                    <a:pt x="2087" y="12782"/>
                  </a:lnTo>
                  <a:lnTo>
                    <a:pt x="2135" y="12822"/>
                  </a:lnTo>
                  <a:lnTo>
                    <a:pt x="2185" y="12860"/>
                  </a:lnTo>
                  <a:lnTo>
                    <a:pt x="2234" y="12896"/>
                  </a:lnTo>
                  <a:lnTo>
                    <a:pt x="2286" y="12931"/>
                  </a:lnTo>
                  <a:lnTo>
                    <a:pt x="2337" y="12965"/>
                  </a:lnTo>
                  <a:lnTo>
                    <a:pt x="2390" y="12998"/>
                  </a:lnTo>
                  <a:lnTo>
                    <a:pt x="2443" y="13030"/>
                  </a:lnTo>
                  <a:lnTo>
                    <a:pt x="2498" y="13061"/>
                  </a:lnTo>
                  <a:lnTo>
                    <a:pt x="2552" y="13092"/>
                  </a:lnTo>
                  <a:lnTo>
                    <a:pt x="2608" y="13121"/>
                  </a:lnTo>
                  <a:lnTo>
                    <a:pt x="2664" y="13149"/>
                  </a:lnTo>
                  <a:lnTo>
                    <a:pt x="2721" y="13176"/>
                  </a:lnTo>
                  <a:lnTo>
                    <a:pt x="2778" y="13201"/>
                  </a:lnTo>
                  <a:lnTo>
                    <a:pt x="2836" y="13226"/>
                  </a:lnTo>
                  <a:lnTo>
                    <a:pt x="2893" y="13250"/>
                  </a:lnTo>
                  <a:lnTo>
                    <a:pt x="2952" y="13273"/>
                  </a:lnTo>
                  <a:lnTo>
                    <a:pt x="3011" y="13295"/>
                  </a:lnTo>
                  <a:lnTo>
                    <a:pt x="3070" y="13317"/>
                  </a:lnTo>
                  <a:lnTo>
                    <a:pt x="3130" y="13337"/>
                  </a:lnTo>
                  <a:lnTo>
                    <a:pt x="3189" y="13356"/>
                  </a:lnTo>
                  <a:lnTo>
                    <a:pt x="3249" y="13376"/>
                  </a:lnTo>
                  <a:lnTo>
                    <a:pt x="3308" y="13394"/>
                  </a:lnTo>
                  <a:lnTo>
                    <a:pt x="3368" y="13411"/>
                  </a:lnTo>
                  <a:lnTo>
                    <a:pt x="3427" y="13427"/>
                  </a:lnTo>
                  <a:lnTo>
                    <a:pt x="3488" y="13443"/>
                  </a:lnTo>
                  <a:lnTo>
                    <a:pt x="3548" y="13458"/>
                  </a:lnTo>
                  <a:lnTo>
                    <a:pt x="3607" y="13472"/>
                  </a:lnTo>
                  <a:lnTo>
                    <a:pt x="3667" y="13485"/>
                  </a:lnTo>
                  <a:lnTo>
                    <a:pt x="3726" y="13498"/>
                  </a:lnTo>
                  <a:lnTo>
                    <a:pt x="3844" y="13521"/>
                  </a:lnTo>
                  <a:lnTo>
                    <a:pt x="3960" y="13542"/>
                  </a:lnTo>
                  <a:lnTo>
                    <a:pt x="4075" y="13560"/>
                  </a:lnTo>
                  <a:lnTo>
                    <a:pt x="4188" y="13576"/>
                  </a:lnTo>
                  <a:lnTo>
                    <a:pt x="4300" y="13590"/>
                  </a:lnTo>
                  <a:lnTo>
                    <a:pt x="4408" y="13602"/>
                  </a:lnTo>
                  <a:lnTo>
                    <a:pt x="4512" y="13612"/>
                  </a:lnTo>
                  <a:lnTo>
                    <a:pt x="4614" y="13621"/>
                  </a:lnTo>
                  <a:lnTo>
                    <a:pt x="4712" y="13628"/>
                  </a:lnTo>
                  <a:lnTo>
                    <a:pt x="4806" y="13633"/>
                  </a:lnTo>
                  <a:lnTo>
                    <a:pt x="4896" y="13638"/>
                  </a:lnTo>
                  <a:lnTo>
                    <a:pt x="4981" y="13642"/>
                  </a:lnTo>
                  <a:lnTo>
                    <a:pt x="5061" y="13644"/>
                  </a:lnTo>
                  <a:lnTo>
                    <a:pt x="5135" y="13646"/>
                  </a:lnTo>
                  <a:lnTo>
                    <a:pt x="5266" y="13647"/>
                  </a:lnTo>
                  <a:lnTo>
                    <a:pt x="5266" y="13647"/>
                  </a:lnTo>
                  <a:lnTo>
                    <a:pt x="6982" y="13647"/>
                  </a:lnTo>
                  <a:lnTo>
                    <a:pt x="6982" y="4488"/>
                  </a:lnTo>
                  <a:lnTo>
                    <a:pt x="6982" y="4488"/>
                  </a:lnTo>
                  <a:lnTo>
                    <a:pt x="6972" y="4366"/>
                  </a:lnTo>
                  <a:lnTo>
                    <a:pt x="6962" y="4252"/>
                  </a:lnTo>
                  <a:lnTo>
                    <a:pt x="6951" y="4142"/>
                  </a:lnTo>
                  <a:lnTo>
                    <a:pt x="6939" y="4037"/>
                  </a:lnTo>
                  <a:lnTo>
                    <a:pt x="6927" y="3938"/>
                  </a:lnTo>
                  <a:lnTo>
                    <a:pt x="6915" y="3843"/>
                  </a:lnTo>
                  <a:lnTo>
                    <a:pt x="6902" y="3753"/>
                  </a:lnTo>
                  <a:lnTo>
                    <a:pt x="6889" y="3668"/>
                  </a:lnTo>
                  <a:lnTo>
                    <a:pt x="6875" y="3588"/>
                  </a:lnTo>
                  <a:lnTo>
                    <a:pt x="6861" y="3510"/>
                  </a:lnTo>
                  <a:lnTo>
                    <a:pt x="6847" y="3438"/>
                  </a:lnTo>
                  <a:lnTo>
                    <a:pt x="6832" y="3370"/>
                  </a:lnTo>
                  <a:lnTo>
                    <a:pt x="6817" y="3305"/>
                  </a:lnTo>
                  <a:lnTo>
                    <a:pt x="6803" y="3244"/>
                  </a:lnTo>
                  <a:lnTo>
                    <a:pt x="6788" y="3186"/>
                  </a:lnTo>
                  <a:lnTo>
                    <a:pt x="6772" y="3132"/>
                  </a:lnTo>
                  <a:lnTo>
                    <a:pt x="6756" y="3081"/>
                  </a:lnTo>
                  <a:lnTo>
                    <a:pt x="6741" y="3033"/>
                  </a:lnTo>
                  <a:lnTo>
                    <a:pt x="6726" y="2987"/>
                  </a:lnTo>
                  <a:lnTo>
                    <a:pt x="6710" y="2944"/>
                  </a:lnTo>
                  <a:lnTo>
                    <a:pt x="6695" y="2904"/>
                  </a:lnTo>
                  <a:lnTo>
                    <a:pt x="6680" y="2866"/>
                  </a:lnTo>
                  <a:lnTo>
                    <a:pt x="6664" y="2831"/>
                  </a:lnTo>
                  <a:lnTo>
                    <a:pt x="6649" y="2797"/>
                  </a:lnTo>
                  <a:lnTo>
                    <a:pt x="6619" y="2734"/>
                  </a:lnTo>
                  <a:lnTo>
                    <a:pt x="6591" y="2679"/>
                  </a:lnTo>
                  <a:lnTo>
                    <a:pt x="6562" y="2628"/>
                  </a:lnTo>
                  <a:lnTo>
                    <a:pt x="6536" y="2580"/>
                  </a:lnTo>
                  <a:lnTo>
                    <a:pt x="6536" y="2580"/>
                  </a:lnTo>
                  <a:lnTo>
                    <a:pt x="6529" y="2567"/>
                  </a:lnTo>
                  <a:lnTo>
                    <a:pt x="6519" y="2552"/>
                  </a:lnTo>
                  <a:lnTo>
                    <a:pt x="6496" y="2519"/>
                  </a:lnTo>
                  <a:lnTo>
                    <a:pt x="6466" y="2480"/>
                  </a:lnTo>
                  <a:lnTo>
                    <a:pt x="6430" y="2435"/>
                  </a:lnTo>
                  <a:lnTo>
                    <a:pt x="6389" y="2387"/>
                  </a:lnTo>
                  <a:lnTo>
                    <a:pt x="6343" y="2335"/>
                  </a:lnTo>
                  <a:lnTo>
                    <a:pt x="6293" y="2279"/>
                  </a:lnTo>
                  <a:lnTo>
                    <a:pt x="6239" y="2220"/>
                  </a:lnTo>
                  <a:lnTo>
                    <a:pt x="6121" y="2093"/>
                  </a:lnTo>
                  <a:lnTo>
                    <a:pt x="5994" y="1960"/>
                  </a:lnTo>
                  <a:lnTo>
                    <a:pt x="5861" y="1822"/>
                  </a:lnTo>
                  <a:lnTo>
                    <a:pt x="5726" y="1685"/>
                  </a:lnTo>
                  <a:lnTo>
                    <a:pt x="5592" y="1549"/>
                  </a:lnTo>
                  <a:lnTo>
                    <a:pt x="5464" y="1422"/>
                  </a:lnTo>
                  <a:lnTo>
                    <a:pt x="5240" y="1199"/>
                  </a:lnTo>
                  <a:lnTo>
                    <a:pt x="5084" y="1044"/>
                  </a:lnTo>
                  <a:lnTo>
                    <a:pt x="5024" y="987"/>
                  </a:lnTo>
                  <a:lnTo>
                    <a:pt x="5024" y="987"/>
                  </a:lnTo>
                  <a:lnTo>
                    <a:pt x="4980" y="944"/>
                  </a:lnTo>
                  <a:lnTo>
                    <a:pt x="4933" y="903"/>
                  </a:lnTo>
                  <a:lnTo>
                    <a:pt x="4886" y="863"/>
                  </a:lnTo>
                  <a:lnTo>
                    <a:pt x="4838" y="824"/>
                  </a:lnTo>
                  <a:lnTo>
                    <a:pt x="4789" y="787"/>
                  </a:lnTo>
                  <a:lnTo>
                    <a:pt x="4739" y="750"/>
                  </a:lnTo>
                  <a:lnTo>
                    <a:pt x="4687" y="714"/>
                  </a:lnTo>
                  <a:lnTo>
                    <a:pt x="4636" y="680"/>
                  </a:lnTo>
                  <a:lnTo>
                    <a:pt x="4583" y="647"/>
                  </a:lnTo>
                  <a:lnTo>
                    <a:pt x="4530" y="615"/>
                  </a:lnTo>
                  <a:lnTo>
                    <a:pt x="4475" y="584"/>
                  </a:lnTo>
                  <a:lnTo>
                    <a:pt x="4421" y="554"/>
                  </a:lnTo>
                  <a:lnTo>
                    <a:pt x="4365" y="525"/>
                  </a:lnTo>
                  <a:lnTo>
                    <a:pt x="4309" y="497"/>
                  </a:lnTo>
                  <a:lnTo>
                    <a:pt x="4252" y="470"/>
                  </a:lnTo>
                  <a:lnTo>
                    <a:pt x="4196" y="444"/>
                  </a:lnTo>
                  <a:lnTo>
                    <a:pt x="4137" y="419"/>
                  </a:lnTo>
                  <a:lnTo>
                    <a:pt x="4079" y="395"/>
                  </a:lnTo>
                  <a:lnTo>
                    <a:pt x="4021" y="372"/>
                  </a:lnTo>
                  <a:lnTo>
                    <a:pt x="3962" y="350"/>
                  </a:lnTo>
                  <a:lnTo>
                    <a:pt x="3903" y="329"/>
                  </a:lnTo>
                  <a:lnTo>
                    <a:pt x="3844" y="308"/>
                  </a:lnTo>
                  <a:lnTo>
                    <a:pt x="3785" y="289"/>
                  </a:lnTo>
                  <a:lnTo>
                    <a:pt x="3725" y="270"/>
                  </a:lnTo>
                  <a:lnTo>
                    <a:pt x="3665" y="252"/>
                  </a:lnTo>
                  <a:lnTo>
                    <a:pt x="3605" y="235"/>
                  </a:lnTo>
                  <a:lnTo>
                    <a:pt x="3546" y="218"/>
                  </a:lnTo>
                  <a:lnTo>
                    <a:pt x="3486" y="203"/>
                  </a:lnTo>
                  <a:lnTo>
                    <a:pt x="3425" y="188"/>
                  </a:lnTo>
                  <a:lnTo>
                    <a:pt x="3366" y="174"/>
                  </a:lnTo>
                  <a:lnTo>
                    <a:pt x="3306" y="160"/>
                  </a:lnTo>
                  <a:lnTo>
                    <a:pt x="3247" y="148"/>
                  </a:lnTo>
                  <a:lnTo>
                    <a:pt x="3130" y="124"/>
                  </a:lnTo>
                  <a:lnTo>
                    <a:pt x="3013" y="104"/>
                  </a:lnTo>
                  <a:lnTo>
                    <a:pt x="2898" y="85"/>
                  </a:lnTo>
                  <a:lnTo>
                    <a:pt x="2784" y="69"/>
                  </a:lnTo>
                  <a:lnTo>
                    <a:pt x="2673" y="55"/>
                  </a:lnTo>
                  <a:lnTo>
                    <a:pt x="2565" y="43"/>
                  </a:lnTo>
                  <a:lnTo>
                    <a:pt x="2460" y="33"/>
                  </a:lnTo>
                  <a:lnTo>
                    <a:pt x="2359" y="24"/>
                  </a:lnTo>
                  <a:lnTo>
                    <a:pt x="2261" y="17"/>
                  </a:lnTo>
                  <a:lnTo>
                    <a:pt x="2167" y="12"/>
                  </a:lnTo>
                  <a:lnTo>
                    <a:pt x="2077" y="8"/>
                  </a:lnTo>
                  <a:lnTo>
                    <a:pt x="1992" y="4"/>
                  </a:lnTo>
                  <a:lnTo>
                    <a:pt x="1912" y="2"/>
                  </a:lnTo>
                  <a:lnTo>
                    <a:pt x="1838" y="1"/>
                  </a:lnTo>
                  <a:lnTo>
                    <a:pt x="1706" y="0"/>
                  </a:lnTo>
                  <a:lnTo>
                    <a:pt x="1706" y="0"/>
                  </a:lnTo>
                  <a:lnTo>
                    <a:pt x="0" y="0"/>
                  </a:lnTo>
                  <a:lnTo>
                    <a:pt x="0" y="9266"/>
                  </a:lnTo>
                  <a:lnTo>
                    <a:pt x="0" y="9266"/>
                  </a:lnTo>
                  <a:lnTo>
                    <a:pt x="10" y="9378"/>
                  </a:lnTo>
                  <a:lnTo>
                    <a:pt x="21" y="9486"/>
                  </a:lnTo>
                  <a:lnTo>
                    <a:pt x="32" y="9589"/>
                  </a:lnTo>
                  <a:lnTo>
                    <a:pt x="43" y="9686"/>
                  </a:lnTo>
                  <a:lnTo>
                    <a:pt x="55" y="9780"/>
                  </a:lnTo>
                  <a:lnTo>
                    <a:pt x="67" y="9868"/>
                  </a:lnTo>
                  <a:lnTo>
                    <a:pt x="80" y="9952"/>
                  </a:lnTo>
                  <a:lnTo>
                    <a:pt x="94" y="10032"/>
                  </a:lnTo>
                  <a:lnTo>
                    <a:pt x="107" y="10108"/>
                  </a:lnTo>
                  <a:lnTo>
                    <a:pt x="121" y="10180"/>
                  </a:lnTo>
                  <a:lnTo>
                    <a:pt x="135" y="10248"/>
                  </a:lnTo>
                  <a:lnTo>
                    <a:pt x="149" y="10313"/>
                  </a:lnTo>
                  <a:lnTo>
                    <a:pt x="163" y="10374"/>
                  </a:lnTo>
                  <a:lnTo>
                    <a:pt x="178" y="10431"/>
                  </a:lnTo>
                  <a:lnTo>
                    <a:pt x="193" y="10485"/>
                  </a:lnTo>
                  <a:lnTo>
                    <a:pt x="208" y="10536"/>
                  </a:lnTo>
                  <a:lnTo>
                    <a:pt x="223" y="10586"/>
                  </a:lnTo>
                  <a:lnTo>
                    <a:pt x="238" y="10631"/>
                  </a:lnTo>
                  <a:lnTo>
                    <a:pt x="253" y="10674"/>
                  </a:lnTo>
                  <a:lnTo>
                    <a:pt x="268" y="10715"/>
                  </a:lnTo>
                  <a:lnTo>
                    <a:pt x="283" y="10753"/>
                  </a:lnTo>
                  <a:lnTo>
                    <a:pt x="298" y="10789"/>
                  </a:lnTo>
                  <a:lnTo>
                    <a:pt x="313" y="10823"/>
                  </a:lnTo>
                  <a:lnTo>
                    <a:pt x="328" y="10856"/>
                  </a:lnTo>
                  <a:lnTo>
                    <a:pt x="356" y="10916"/>
                  </a:lnTo>
                  <a:lnTo>
                    <a:pt x="384" y="10970"/>
                  </a:lnTo>
                  <a:lnTo>
                    <a:pt x="411" y="11019"/>
                  </a:lnTo>
                  <a:lnTo>
                    <a:pt x="437" y="11065"/>
                  </a:lnTo>
                  <a:lnTo>
                    <a:pt x="437" y="11065"/>
                  </a:lnTo>
                  <a:close/>
                </a:path>
              </a:pathLst>
            </a:custGeom>
            <a:solidFill>
              <a:srgbClr val="FFC000"/>
            </a:solidFill>
            <a:ln w="9525">
              <a:noFill/>
              <a:round/>
            </a:ln>
          </p:spPr>
          <p:txBody>
            <a:bodyPr vert="horz" wrap="square" lIns="96435" tIns="48218" rIns="96435" bIns="48218" numCol="1" anchor="t" anchorCtr="0" compatLnSpc="1"/>
            <a:lstStyle/>
            <a:p>
              <a:pPr>
                <a:defRPr/>
              </a:pPr>
              <a:endParaRPr lang="fr-FR" sz="1400" kern="0">
                <a:solidFill>
                  <a:sysClr val="windowText" lastClr="000000"/>
                </a:solidFill>
                <a:ea typeface="宋体" panose="02010600030101010101" pitchFamily="2" charset="-122"/>
              </a:endParaRPr>
            </a:p>
          </p:txBody>
        </p:sp>
        <p:sp>
          <p:nvSpPr>
            <p:cNvPr id="30" name="Freeform 13"/>
            <p:cNvSpPr/>
            <p:nvPr/>
          </p:nvSpPr>
          <p:spPr bwMode="auto">
            <a:xfrm rot="20191043">
              <a:off x="3857512" y="2792673"/>
              <a:ext cx="2239001" cy="1447951"/>
            </a:xfrm>
            <a:custGeom>
              <a:avLst/>
              <a:gdLst/>
              <a:ahLst/>
              <a:cxnLst>
                <a:cxn ang="0">
                  <a:pos x="707" y="2461"/>
                </a:cxn>
                <a:cxn ang="0">
                  <a:pos x="1678" y="3448"/>
                </a:cxn>
                <a:cxn ang="0">
                  <a:pos x="3857" y="5627"/>
                </a:cxn>
                <a:cxn ang="0">
                  <a:pos x="6196" y="7939"/>
                </a:cxn>
                <a:cxn ang="0">
                  <a:pos x="7134" y="8852"/>
                </a:cxn>
                <a:cxn ang="0">
                  <a:pos x="7764" y="9447"/>
                </a:cxn>
                <a:cxn ang="0">
                  <a:pos x="7919" y="9580"/>
                </a:cxn>
                <a:cxn ang="0">
                  <a:pos x="8135" y="9734"/>
                </a:cxn>
                <a:cxn ang="0">
                  <a:pos x="8358" y="9868"/>
                </a:cxn>
                <a:cxn ang="0">
                  <a:pos x="8584" y="9979"/>
                </a:cxn>
                <a:cxn ang="0">
                  <a:pos x="8811" y="10072"/>
                </a:cxn>
                <a:cxn ang="0">
                  <a:pos x="9035" y="10149"/>
                </a:cxn>
                <a:cxn ang="0">
                  <a:pos x="9253" y="10210"/>
                </a:cxn>
                <a:cxn ang="0">
                  <a:pos x="9513" y="10267"/>
                </a:cxn>
                <a:cxn ang="0">
                  <a:pos x="9886" y="10321"/>
                </a:cxn>
                <a:cxn ang="0">
                  <a:pos x="10182" y="10343"/>
                </a:cxn>
                <a:cxn ang="0">
                  <a:pos x="10431" y="10346"/>
                </a:cxn>
                <a:cxn ang="0">
                  <a:pos x="17898" y="10341"/>
                </a:cxn>
                <a:cxn ang="0">
                  <a:pos x="16113" y="8560"/>
                </a:cxn>
                <a:cxn ang="0">
                  <a:pos x="14684" y="7117"/>
                </a:cxn>
                <a:cxn ang="0">
                  <a:pos x="14449" y="6870"/>
                </a:cxn>
                <a:cxn ang="0">
                  <a:pos x="14333" y="6720"/>
                </a:cxn>
                <a:cxn ang="0">
                  <a:pos x="14224" y="6538"/>
                </a:cxn>
                <a:cxn ang="0">
                  <a:pos x="14124" y="6319"/>
                </a:cxn>
                <a:cxn ang="0">
                  <a:pos x="14037" y="6062"/>
                </a:cxn>
                <a:cxn ang="0">
                  <a:pos x="13964" y="5763"/>
                </a:cxn>
                <a:cxn ang="0">
                  <a:pos x="13909" y="5419"/>
                </a:cxn>
                <a:cxn ang="0">
                  <a:pos x="13875" y="5025"/>
                </a:cxn>
                <a:cxn ang="0">
                  <a:pos x="13862" y="4582"/>
                </a:cxn>
                <a:cxn ang="0">
                  <a:pos x="13877" y="4484"/>
                </a:cxn>
                <a:cxn ang="0">
                  <a:pos x="5281" y="4488"/>
                </a:cxn>
                <a:cxn ang="0">
                  <a:pos x="4912" y="4480"/>
                </a:cxn>
                <a:cxn ang="0">
                  <a:pos x="4528" y="4455"/>
                </a:cxn>
                <a:cxn ang="0">
                  <a:pos x="4091" y="4402"/>
                </a:cxn>
                <a:cxn ang="0">
                  <a:pos x="3681" y="4327"/>
                </a:cxn>
                <a:cxn ang="0">
                  <a:pos x="3443" y="4270"/>
                </a:cxn>
                <a:cxn ang="0">
                  <a:pos x="3204" y="4199"/>
                </a:cxn>
                <a:cxn ang="0">
                  <a:pos x="2968" y="4116"/>
                </a:cxn>
                <a:cxn ang="0">
                  <a:pos x="2736" y="4018"/>
                </a:cxn>
                <a:cxn ang="0">
                  <a:pos x="2512" y="3904"/>
                </a:cxn>
                <a:cxn ang="0">
                  <a:pos x="2300" y="3774"/>
                </a:cxn>
                <a:cxn ang="0">
                  <a:pos x="2102" y="3625"/>
                </a:cxn>
                <a:cxn ang="0">
                  <a:pos x="1963" y="3501"/>
                </a:cxn>
                <a:cxn ang="0">
                  <a:pos x="1395" y="2939"/>
                </a:cxn>
                <a:cxn ang="0">
                  <a:pos x="866" y="2394"/>
                </a:cxn>
                <a:cxn ang="0">
                  <a:pos x="600" y="2101"/>
                </a:cxn>
                <a:cxn ang="0">
                  <a:pos x="468" y="1935"/>
                </a:cxn>
                <a:cxn ang="0">
                  <a:pos x="425" y="1860"/>
                </a:cxn>
                <a:cxn ang="0">
                  <a:pos x="324" y="1657"/>
                </a:cxn>
                <a:cxn ang="0">
                  <a:pos x="263" y="1501"/>
                </a:cxn>
                <a:cxn ang="0">
                  <a:pos x="201" y="1302"/>
                </a:cxn>
                <a:cxn ang="0">
                  <a:pos x="141" y="1050"/>
                </a:cxn>
                <a:cxn ang="0">
                  <a:pos x="86" y="735"/>
                </a:cxn>
                <a:cxn ang="0">
                  <a:pos x="37" y="346"/>
                </a:cxn>
                <a:cxn ang="0">
                  <a:pos x="0" y="45"/>
                </a:cxn>
                <a:cxn ang="0">
                  <a:pos x="7" y="384"/>
                </a:cxn>
                <a:cxn ang="0">
                  <a:pos x="36" y="789"/>
                </a:cxn>
                <a:cxn ang="0">
                  <a:pos x="87" y="1145"/>
                </a:cxn>
                <a:cxn ang="0">
                  <a:pos x="156" y="1455"/>
                </a:cxn>
                <a:cxn ang="0">
                  <a:pos x="239" y="1722"/>
                </a:cxn>
                <a:cxn ang="0">
                  <a:pos x="336" y="1950"/>
                </a:cxn>
                <a:cxn ang="0">
                  <a:pos x="443" y="2142"/>
                </a:cxn>
                <a:cxn ang="0">
                  <a:pos x="557" y="2299"/>
                </a:cxn>
              </a:cxnLst>
              <a:rect l="0" t="0" r="r" b="b"/>
              <a:pathLst>
                <a:path w="17898" h="10347">
                  <a:moveTo>
                    <a:pt x="587" y="2334"/>
                  </a:moveTo>
                  <a:lnTo>
                    <a:pt x="587" y="2334"/>
                  </a:lnTo>
                  <a:lnTo>
                    <a:pt x="632" y="2383"/>
                  </a:lnTo>
                  <a:lnTo>
                    <a:pt x="707" y="2461"/>
                  </a:lnTo>
                  <a:lnTo>
                    <a:pt x="810" y="2567"/>
                  </a:lnTo>
                  <a:lnTo>
                    <a:pt x="938" y="2699"/>
                  </a:lnTo>
                  <a:lnTo>
                    <a:pt x="1267" y="3033"/>
                  </a:lnTo>
                  <a:lnTo>
                    <a:pt x="1678" y="3448"/>
                  </a:lnTo>
                  <a:lnTo>
                    <a:pt x="2157" y="3929"/>
                  </a:lnTo>
                  <a:lnTo>
                    <a:pt x="2690" y="4462"/>
                  </a:lnTo>
                  <a:lnTo>
                    <a:pt x="3261" y="5033"/>
                  </a:lnTo>
                  <a:lnTo>
                    <a:pt x="3857" y="5627"/>
                  </a:lnTo>
                  <a:lnTo>
                    <a:pt x="4463" y="6230"/>
                  </a:lnTo>
                  <a:lnTo>
                    <a:pt x="5064" y="6825"/>
                  </a:lnTo>
                  <a:lnTo>
                    <a:pt x="5646" y="7400"/>
                  </a:lnTo>
                  <a:lnTo>
                    <a:pt x="6196" y="7939"/>
                  </a:lnTo>
                  <a:lnTo>
                    <a:pt x="6453" y="8191"/>
                  </a:lnTo>
                  <a:lnTo>
                    <a:pt x="6696" y="8427"/>
                  </a:lnTo>
                  <a:lnTo>
                    <a:pt x="6923" y="8648"/>
                  </a:lnTo>
                  <a:lnTo>
                    <a:pt x="7134" y="8852"/>
                  </a:lnTo>
                  <a:lnTo>
                    <a:pt x="7325" y="9035"/>
                  </a:lnTo>
                  <a:lnTo>
                    <a:pt x="7495" y="9196"/>
                  </a:lnTo>
                  <a:lnTo>
                    <a:pt x="7642" y="9335"/>
                  </a:lnTo>
                  <a:lnTo>
                    <a:pt x="7764" y="9447"/>
                  </a:lnTo>
                  <a:lnTo>
                    <a:pt x="7764" y="9447"/>
                  </a:lnTo>
                  <a:lnTo>
                    <a:pt x="7815" y="9493"/>
                  </a:lnTo>
                  <a:lnTo>
                    <a:pt x="7867" y="9537"/>
                  </a:lnTo>
                  <a:lnTo>
                    <a:pt x="7919" y="9580"/>
                  </a:lnTo>
                  <a:lnTo>
                    <a:pt x="7973" y="9621"/>
                  </a:lnTo>
                  <a:lnTo>
                    <a:pt x="8026" y="9660"/>
                  </a:lnTo>
                  <a:lnTo>
                    <a:pt x="8081" y="9698"/>
                  </a:lnTo>
                  <a:lnTo>
                    <a:pt x="8135" y="9734"/>
                  </a:lnTo>
                  <a:lnTo>
                    <a:pt x="8190" y="9769"/>
                  </a:lnTo>
                  <a:lnTo>
                    <a:pt x="8246" y="9803"/>
                  </a:lnTo>
                  <a:lnTo>
                    <a:pt x="8302" y="9835"/>
                  </a:lnTo>
                  <a:lnTo>
                    <a:pt x="8358" y="9868"/>
                  </a:lnTo>
                  <a:lnTo>
                    <a:pt x="8414" y="9897"/>
                  </a:lnTo>
                  <a:lnTo>
                    <a:pt x="8471" y="9926"/>
                  </a:lnTo>
                  <a:lnTo>
                    <a:pt x="8527" y="9953"/>
                  </a:lnTo>
                  <a:lnTo>
                    <a:pt x="8584" y="9979"/>
                  </a:lnTo>
                  <a:lnTo>
                    <a:pt x="8640" y="10004"/>
                  </a:lnTo>
                  <a:lnTo>
                    <a:pt x="8698" y="10028"/>
                  </a:lnTo>
                  <a:lnTo>
                    <a:pt x="8754" y="10051"/>
                  </a:lnTo>
                  <a:lnTo>
                    <a:pt x="8811" y="10072"/>
                  </a:lnTo>
                  <a:lnTo>
                    <a:pt x="8867" y="10093"/>
                  </a:lnTo>
                  <a:lnTo>
                    <a:pt x="8923" y="10112"/>
                  </a:lnTo>
                  <a:lnTo>
                    <a:pt x="8979" y="10131"/>
                  </a:lnTo>
                  <a:lnTo>
                    <a:pt x="9035" y="10149"/>
                  </a:lnTo>
                  <a:lnTo>
                    <a:pt x="9089" y="10166"/>
                  </a:lnTo>
                  <a:lnTo>
                    <a:pt x="9145" y="10181"/>
                  </a:lnTo>
                  <a:lnTo>
                    <a:pt x="9199" y="10196"/>
                  </a:lnTo>
                  <a:lnTo>
                    <a:pt x="9253" y="10210"/>
                  </a:lnTo>
                  <a:lnTo>
                    <a:pt x="9306" y="10223"/>
                  </a:lnTo>
                  <a:lnTo>
                    <a:pt x="9359" y="10235"/>
                  </a:lnTo>
                  <a:lnTo>
                    <a:pt x="9411" y="10246"/>
                  </a:lnTo>
                  <a:lnTo>
                    <a:pt x="9513" y="10267"/>
                  </a:lnTo>
                  <a:lnTo>
                    <a:pt x="9612" y="10284"/>
                  </a:lnTo>
                  <a:lnTo>
                    <a:pt x="9707" y="10299"/>
                  </a:lnTo>
                  <a:lnTo>
                    <a:pt x="9798" y="10311"/>
                  </a:lnTo>
                  <a:lnTo>
                    <a:pt x="9886" y="10321"/>
                  </a:lnTo>
                  <a:lnTo>
                    <a:pt x="9967" y="10329"/>
                  </a:lnTo>
                  <a:lnTo>
                    <a:pt x="10044" y="10336"/>
                  </a:lnTo>
                  <a:lnTo>
                    <a:pt x="10116" y="10340"/>
                  </a:lnTo>
                  <a:lnTo>
                    <a:pt x="10182" y="10343"/>
                  </a:lnTo>
                  <a:lnTo>
                    <a:pt x="10242" y="10346"/>
                  </a:lnTo>
                  <a:lnTo>
                    <a:pt x="10294" y="10347"/>
                  </a:lnTo>
                  <a:lnTo>
                    <a:pt x="10378" y="10347"/>
                  </a:lnTo>
                  <a:lnTo>
                    <a:pt x="10431" y="10346"/>
                  </a:lnTo>
                  <a:lnTo>
                    <a:pt x="10449" y="10345"/>
                  </a:lnTo>
                  <a:lnTo>
                    <a:pt x="14532" y="10341"/>
                  </a:lnTo>
                  <a:lnTo>
                    <a:pt x="14532" y="10341"/>
                  </a:lnTo>
                  <a:lnTo>
                    <a:pt x="17898" y="10341"/>
                  </a:lnTo>
                  <a:lnTo>
                    <a:pt x="17898" y="10341"/>
                  </a:lnTo>
                  <a:lnTo>
                    <a:pt x="17275" y="9721"/>
                  </a:lnTo>
                  <a:lnTo>
                    <a:pt x="16676" y="9122"/>
                  </a:lnTo>
                  <a:lnTo>
                    <a:pt x="16113" y="8560"/>
                  </a:lnTo>
                  <a:lnTo>
                    <a:pt x="15607" y="8051"/>
                  </a:lnTo>
                  <a:lnTo>
                    <a:pt x="15171" y="7611"/>
                  </a:lnTo>
                  <a:lnTo>
                    <a:pt x="14821" y="7257"/>
                  </a:lnTo>
                  <a:lnTo>
                    <a:pt x="14684" y="7117"/>
                  </a:lnTo>
                  <a:lnTo>
                    <a:pt x="14575" y="7004"/>
                  </a:lnTo>
                  <a:lnTo>
                    <a:pt x="14496" y="6921"/>
                  </a:lnTo>
                  <a:lnTo>
                    <a:pt x="14449" y="6870"/>
                  </a:lnTo>
                  <a:lnTo>
                    <a:pt x="14449" y="6870"/>
                  </a:lnTo>
                  <a:lnTo>
                    <a:pt x="14420" y="6836"/>
                  </a:lnTo>
                  <a:lnTo>
                    <a:pt x="14390" y="6799"/>
                  </a:lnTo>
                  <a:lnTo>
                    <a:pt x="14361" y="6760"/>
                  </a:lnTo>
                  <a:lnTo>
                    <a:pt x="14333" y="6720"/>
                  </a:lnTo>
                  <a:lnTo>
                    <a:pt x="14305" y="6677"/>
                  </a:lnTo>
                  <a:lnTo>
                    <a:pt x="14277" y="6633"/>
                  </a:lnTo>
                  <a:lnTo>
                    <a:pt x="14250" y="6587"/>
                  </a:lnTo>
                  <a:lnTo>
                    <a:pt x="14224" y="6538"/>
                  </a:lnTo>
                  <a:lnTo>
                    <a:pt x="14198" y="6486"/>
                  </a:lnTo>
                  <a:lnTo>
                    <a:pt x="14172" y="6433"/>
                  </a:lnTo>
                  <a:lnTo>
                    <a:pt x="14148" y="6377"/>
                  </a:lnTo>
                  <a:lnTo>
                    <a:pt x="14124" y="6319"/>
                  </a:lnTo>
                  <a:lnTo>
                    <a:pt x="14101" y="6259"/>
                  </a:lnTo>
                  <a:lnTo>
                    <a:pt x="14079" y="6195"/>
                  </a:lnTo>
                  <a:lnTo>
                    <a:pt x="14057" y="6130"/>
                  </a:lnTo>
                  <a:lnTo>
                    <a:pt x="14037" y="6062"/>
                  </a:lnTo>
                  <a:lnTo>
                    <a:pt x="14017" y="5992"/>
                  </a:lnTo>
                  <a:lnTo>
                    <a:pt x="13999" y="5918"/>
                  </a:lnTo>
                  <a:lnTo>
                    <a:pt x="13981" y="5842"/>
                  </a:lnTo>
                  <a:lnTo>
                    <a:pt x="13964" y="5763"/>
                  </a:lnTo>
                  <a:lnTo>
                    <a:pt x="13948" y="5682"/>
                  </a:lnTo>
                  <a:lnTo>
                    <a:pt x="13934" y="5596"/>
                  </a:lnTo>
                  <a:lnTo>
                    <a:pt x="13921" y="5509"/>
                  </a:lnTo>
                  <a:lnTo>
                    <a:pt x="13909" y="5419"/>
                  </a:lnTo>
                  <a:lnTo>
                    <a:pt x="13899" y="5325"/>
                  </a:lnTo>
                  <a:lnTo>
                    <a:pt x="13889" y="5228"/>
                  </a:lnTo>
                  <a:lnTo>
                    <a:pt x="13881" y="5129"/>
                  </a:lnTo>
                  <a:lnTo>
                    <a:pt x="13875" y="5025"/>
                  </a:lnTo>
                  <a:lnTo>
                    <a:pt x="13869" y="4920"/>
                  </a:lnTo>
                  <a:lnTo>
                    <a:pt x="13866" y="4810"/>
                  </a:lnTo>
                  <a:lnTo>
                    <a:pt x="13863" y="4697"/>
                  </a:lnTo>
                  <a:lnTo>
                    <a:pt x="13862" y="4582"/>
                  </a:lnTo>
                  <a:lnTo>
                    <a:pt x="13868" y="4536"/>
                  </a:lnTo>
                  <a:lnTo>
                    <a:pt x="13868" y="4536"/>
                  </a:lnTo>
                  <a:lnTo>
                    <a:pt x="13877" y="4644"/>
                  </a:lnTo>
                  <a:lnTo>
                    <a:pt x="13877" y="4484"/>
                  </a:lnTo>
                  <a:lnTo>
                    <a:pt x="10449" y="4488"/>
                  </a:lnTo>
                  <a:lnTo>
                    <a:pt x="10449" y="4488"/>
                  </a:lnTo>
                  <a:lnTo>
                    <a:pt x="5281" y="4488"/>
                  </a:lnTo>
                  <a:lnTo>
                    <a:pt x="5281" y="4488"/>
                  </a:lnTo>
                  <a:lnTo>
                    <a:pt x="5150" y="4487"/>
                  </a:lnTo>
                  <a:lnTo>
                    <a:pt x="5076" y="4486"/>
                  </a:lnTo>
                  <a:lnTo>
                    <a:pt x="4996" y="4483"/>
                  </a:lnTo>
                  <a:lnTo>
                    <a:pt x="4912" y="4480"/>
                  </a:lnTo>
                  <a:lnTo>
                    <a:pt x="4822" y="4476"/>
                  </a:lnTo>
                  <a:lnTo>
                    <a:pt x="4728" y="4470"/>
                  </a:lnTo>
                  <a:lnTo>
                    <a:pt x="4630" y="4463"/>
                  </a:lnTo>
                  <a:lnTo>
                    <a:pt x="4528" y="4455"/>
                  </a:lnTo>
                  <a:lnTo>
                    <a:pt x="4423" y="4444"/>
                  </a:lnTo>
                  <a:lnTo>
                    <a:pt x="4314" y="4432"/>
                  </a:lnTo>
                  <a:lnTo>
                    <a:pt x="4204" y="4418"/>
                  </a:lnTo>
                  <a:lnTo>
                    <a:pt x="4091" y="4402"/>
                  </a:lnTo>
                  <a:lnTo>
                    <a:pt x="3976" y="4384"/>
                  </a:lnTo>
                  <a:lnTo>
                    <a:pt x="3859" y="4363"/>
                  </a:lnTo>
                  <a:lnTo>
                    <a:pt x="3741" y="4340"/>
                  </a:lnTo>
                  <a:lnTo>
                    <a:pt x="3681" y="4327"/>
                  </a:lnTo>
                  <a:lnTo>
                    <a:pt x="3622" y="4314"/>
                  </a:lnTo>
                  <a:lnTo>
                    <a:pt x="3562" y="4300"/>
                  </a:lnTo>
                  <a:lnTo>
                    <a:pt x="3503" y="4285"/>
                  </a:lnTo>
                  <a:lnTo>
                    <a:pt x="3443" y="4270"/>
                  </a:lnTo>
                  <a:lnTo>
                    <a:pt x="3382" y="4252"/>
                  </a:lnTo>
                  <a:lnTo>
                    <a:pt x="3323" y="4235"/>
                  </a:lnTo>
                  <a:lnTo>
                    <a:pt x="3263" y="4217"/>
                  </a:lnTo>
                  <a:lnTo>
                    <a:pt x="3204" y="4199"/>
                  </a:lnTo>
                  <a:lnTo>
                    <a:pt x="3144" y="4179"/>
                  </a:lnTo>
                  <a:lnTo>
                    <a:pt x="3085" y="4159"/>
                  </a:lnTo>
                  <a:lnTo>
                    <a:pt x="3026" y="4138"/>
                  </a:lnTo>
                  <a:lnTo>
                    <a:pt x="2968" y="4116"/>
                  </a:lnTo>
                  <a:lnTo>
                    <a:pt x="2909" y="4093"/>
                  </a:lnTo>
                  <a:lnTo>
                    <a:pt x="2851" y="4069"/>
                  </a:lnTo>
                  <a:lnTo>
                    <a:pt x="2793" y="4044"/>
                  </a:lnTo>
                  <a:lnTo>
                    <a:pt x="2736" y="4018"/>
                  </a:lnTo>
                  <a:lnTo>
                    <a:pt x="2679" y="3991"/>
                  </a:lnTo>
                  <a:lnTo>
                    <a:pt x="2623" y="3962"/>
                  </a:lnTo>
                  <a:lnTo>
                    <a:pt x="2568" y="3933"/>
                  </a:lnTo>
                  <a:lnTo>
                    <a:pt x="2512" y="3904"/>
                  </a:lnTo>
                  <a:lnTo>
                    <a:pt x="2459" y="3873"/>
                  </a:lnTo>
                  <a:lnTo>
                    <a:pt x="2405" y="3841"/>
                  </a:lnTo>
                  <a:lnTo>
                    <a:pt x="2353" y="3808"/>
                  </a:lnTo>
                  <a:lnTo>
                    <a:pt x="2300" y="3774"/>
                  </a:lnTo>
                  <a:lnTo>
                    <a:pt x="2250" y="3738"/>
                  </a:lnTo>
                  <a:lnTo>
                    <a:pt x="2199" y="3701"/>
                  </a:lnTo>
                  <a:lnTo>
                    <a:pt x="2150" y="3663"/>
                  </a:lnTo>
                  <a:lnTo>
                    <a:pt x="2102" y="3625"/>
                  </a:lnTo>
                  <a:lnTo>
                    <a:pt x="2055" y="3585"/>
                  </a:lnTo>
                  <a:lnTo>
                    <a:pt x="2009" y="3544"/>
                  </a:lnTo>
                  <a:lnTo>
                    <a:pt x="1963" y="3501"/>
                  </a:lnTo>
                  <a:lnTo>
                    <a:pt x="1963" y="3501"/>
                  </a:lnTo>
                  <a:lnTo>
                    <a:pt x="1905" y="3444"/>
                  </a:lnTo>
                  <a:lnTo>
                    <a:pt x="1748" y="3289"/>
                  </a:lnTo>
                  <a:lnTo>
                    <a:pt x="1523" y="3066"/>
                  </a:lnTo>
                  <a:lnTo>
                    <a:pt x="1395" y="2939"/>
                  </a:lnTo>
                  <a:lnTo>
                    <a:pt x="1262" y="2803"/>
                  </a:lnTo>
                  <a:lnTo>
                    <a:pt x="1127" y="2666"/>
                  </a:lnTo>
                  <a:lnTo>
                    <a:pt x="993" y="2528"/>
                  </a:lnTo>
                  <a:lnTo>
                    <a:pt x="866" y="2394"/>
                  </a:lnTo>
                  <a:lnTo>
                    <a:pt x="749" y="2268"/>
                  </a:lnTo>
                  <a:lnTo>
                    <a:pt x="696" y="2209"/>
                  </a:lnTo>
                  <a:lnTo>
                    <a:pt x="645" y="2153"/>
                  </a:lnTo>
                  <a:lnTo>
                    <a:pt x="600" y="2101"/>
                  </a:lnTo>
                  <a:lnTo>
                    <a:pt x="558" y="2052"/>
                  </a:lnTo>
                  <a:lnTo>
                    <a:pt x="522" y="2008"/>
                  </a:lnTo>
                  <a:lnTo>
                    <a:pt x="493" y="1969"/>
                  </a:lnTo>
                  <a:lnTo>
                    <a:pt x="468" y="1935"/>
                  </a:lnTo>
                  <a:lnTo>
                    <a:pt x="459" y="1921"/>
                  </a:lnTo>
                  <a:lnTo>
                    <a:pt x="451" y="1907"/>
                  </a:lnTo>
                  <a:lnTo>
                    <a:pt x="451" y="1907"/>
                  </a:lnTo>
                  <a:lnTo>
                    <a:pt x="425" y="1860"/>
                  </a:lnTo>
                  <a:lnTo>
                    <a:pt x="398" y="1809"/>
                  </a:lnTo>
                  <a:lnTo>
                    <a:pt x="369" y="1753"/>
                  </a:lnTo>
                  <a:lnTo>
                    <a:pt x="339" y="1691"/>
                  </a:lnTo>
                  <a:lnTo>
                    <a:pt x="324" y="1657"/>
                  </a:lnTo>
                  <a:lnTo>
                    <a:pt x="309" y="1621"/>
                  </a:lnTo>
                  <a:lnTo>
                    <a:pt x="293" y="1584"/>
                  </a:lnTo>
                  <a:lnTo>
                    <a:pt x="278" y="1544"/>
                  </a:lnTo>
                  <a:lnTo>
                    <a:pt x="263" y="1501"/>
                  </a:lnTo>
                  <a:lnTo>
                    <a:pt x="247" y="1455"/>
                  </a:lnTo>
                  <a:lnTo>
                    <a:pt x="231" y="1407"/>
                  </a:lnTo>
                  <a:lnTo>
                    <a:pt x="216" y="1356"/>
                  </a:lnTo>
                  <a:lnTo>
                    <a:pt x="201" y="1302"/>
                  </a:lnTo>
                  <a:lnTo>
                    <a:pt x="186" y="1244"/>
                  </a:lnTo>
                  <a:lnTo>
                    <a:pt x="171" y="1182"/>
                  </a:lnTo>
                  <a:lnTo>
                    <a:pt x="156" y="1118"/>
                  </a:lnTo>
                  <a:lnTo>
                    <a:pt x="141" y="1050"/>
                  </a:lnTo>
                  <a:lnTo>
                    <a:pt x="127" y="977"/>
                  </a:lnTo>
                  <a:lnTo>
                    <a:pt x="113" y="900"/>
                  </a:lnTo>
                  <a:lnTo>
                    <a:pt x="99" y="820"/>
                  </a:lnTo>
                  <a:lnTo>
                    <a:pt x="86" y="735"/>
                  </a:lnTo>
                  <a:lnTo>
                    <a:pt x="73" y="645"/>
                  </a:lnTo>
                  <a:lnTo>
                    <a:pt x="61" y="550"/>
                  </a:lnTo>
                  <a:lnTo>
                    <a:pt x="49" y="451"/>
                  </a:lnTo>
                  <a:lnTo>
                    <a:pt x="37" y="346"/>
                  </a:lnTo>
                  <a:lnTo>
                    <a:pt x="26" y="236"/>
                  </a:lnTo>
                  <a:lnTo>
                    <a:pt x="16" y="121"/>
                  </a:lnTo>
                  <a:lnTo>
                    <a:pt x="6" y="0"/>
                  </a:lnTo>
                  <a:lnTo>
                    <a:pt x="0" y="45"/>
                  </a:lnTo>
                  <a:lnTo>
                    <a:pt x="0" y="45"/>
                  </a:lnTo>
                  <a:lnTo>
                    <a:pt x="1" y="161"/>
                  </a:lnTo>
                  <a:lnTo>
                    <a:pt x="3" y="274"/>
                  </a:lnTo>
                  <a:lnTo>
                    <a:pt x="7" y="384"/>
                  </a:lnTo>
                  <a:lnTo>
                    <a:pt x="12" y="490"/>
                  </a:lnTo>
                  <a:lnTo>
                    <a:pt x="19" y="592"/>
                  </a:lnTo>
                  <a:lnTo>
                    <a:pt x="27" y="693"/>
                  </a:lnTo>
                  <a:lnTo>
                    <a:pt x="36" y="789"/>
                  </a:lnTo>
                  <a:lnTo>
                    <a:pt x="48" y="882"/>
                  </a:lnTo>
                  <a:lnTo>
                    <a:pt x="59" y="973"/>
                  </a:lnTo>
                  <a:lnTo>
                    <a:pt x="73" y="1061"/>
                  </a:lnTo>
                  <a:lnTo>
                    <a:pt x="87" y="1145"/>
                  </a:lnTo>
                  <a:lnTo>
                    <a:pt x="102" y="1227"/>
                  </a:lnTo>
                  <a:lnTo>
                    <a:pt x="119" y="1306"/>
                  </a:lnTo>
                  <a:lnTo>
                    <a:pt x="136" y="1382"/>
                  </a:lnTo>
                  <a:lnTo>
                    <a:pt x="156" y="1455"/>
                  </a:lnTo>
                  <a:lnTo>
                    <a:pt x="175" y="1527"/>
                  </a:lnTo>
                  <a:lnTo>
                    <a:pt x="195" y="1594"/>
                  </a:lnTo>
                  <a:lnTo>
                    <a:pt x="217" y="1660"/>
                  </a:lnTo>
                  <a:lnTo>
                    <a:pt x="239" y="1722"/>
                  </a:lnTo>
                  <a:lnTo>
                    <a:pt x="263" y="1784"/>
                  </a:lnTo>
                  <a:lnTo>
                    <a:pt x="286" y="1842"/>
                  </a:lnTo>
                  <a:lnTo>
                    <a:pt x="311" y="1897"/>
                  </a:lnTo>
                  <a:lnTo>
                    <a:pt x="336" y="1950"/>
                  </a:lnTo>
                  <a:lnTo>
                    <a:pt x="361" y="2001"/>
                  </a:lnTo>
                  <a:lnTo>
                    <a:pt x="389" y="2051"/>
                  </a:lnTo>
                  <a:lnTo>
                    <a:pt x="415" y="2097"/>
                  </a:lnTo>
                  <a:lnTo>
                    <a:pt x="443" y="2142"/>
                  </a:lnTo>
                  <a:lnTo>
                    <a:pt x="470" y="2184"/>
                  </a:lnTo>
                  <a:lnTo>
                    <a:pt x="500" y="2224"/>
                  </a:lnTo>
                  <a:lnTo>
                    <a:pt x="528" y="2263"/>
                  </a:lnTo>
                  <a:lnTo>
                    <a:pt x="557" y="2299"/>
                  </a:lnTo>
                  <a:lnTo>
                    <a:pt x="587" y="2334"/>
                  </a:lnTo>
                  <a:lnTo>
                    <a:pt x="587" y="2334"/>
                  </a:lnTo>
                  <a:close/>
                </a:path>
              </a:pathLst>
            </a:custGeom>
            <a:solidFill>
              <a:sysClr val="window" lastClr="FFFFFF">
                <a:lumMod val="85000"/>
              </a:sysClr>
            </a:solidFill>
            <a:ln w="9525">
              <a:noFill/>
              <a:round/>
            </a:ln>
          </p:spPr>
          <p:txBody>
            <a:bodyPr vert="horz" wrap="square" lIns="96435" tIns="48218" rIns="96435" bIns="48218" numCol="1" anchor="t" anchorCtr="0" compatLnSpc="1"/>
            <a:lstStyle/>
            <a:p>
              <a:pPr>
                <a:defRPr/>
              </a:pPr>
              <a:endParaRPr lang="fr-FR" sz="1400" kern="0">
                <a:solidFill>
                  <a:sysClr val="windowText" lastClr="000000"/>
                </a:solidFill>
                <a:ea typeface="宋体" panose="02010600030101010101" pitchFamily="2" charset="-122"/>
              </a:endParaRPr>
            </a:p>
          </p:txBody>
        </p:sp>
        <p:sp>
          <p:nvSpPr>
            <p:cNvPr id="31" name="Freeform 14"/>
            <p:cNvSpPr/>
            <p:nvPr/>
          </p:nvSpPr>
          <p:spPr bwMode="auto">
            <a:xfrm rot="20191043">
              <a:off x="3619974" y="2468604"/>
              <a:ext cx="897451" cy="1281413"/>
            </a:xfrm>
            <a:custGeom>
              <a:avLst/>
              <a:gdLst/>
              <a:ahLst/>
              <a:cxnLst>
                <a:cxn ang="0">
                  <a:pos x="5070" y="2"/>
                </a:cxn>
                <a:cxn ang="0">
                  <a:pos x="4722" y="17"/>
                </a:cxn>
                <a:cxn ang="0">
                  <a:pos x="4308" y="55"/>
                </a:cxn>
                <a:cxn ang="0">
                  <a:pos x="3853" y="124"/>
                </a:cxn>
                <a:cxn ang="0">
                  <a:pos x="3556" y="188"/>
                </a:cxn>
                <a:cxn ang="0">
                  <a:pos x="3317" y="252"/>
                </a:cxn>
                <a:cxn ang="0">
                  <a:pos x="3079" y="329"/>
                </a:cxn>
                <a:cxn ang="0">
                  <a:pos x="2845" y="419"/>
                </a:cxn>
                <a:cxn ang="0">
                  <a:pos x="2616" y="525"/>
                </a:cxn>
                <a:cxn ang="0">
                  <a:pos x="2398" y="647"/>
                </a:cxn>
                <a:cxn ang="0">
                  <a:pos x="2193" y="787"/>
                </a:cxn>
                <a:cxn ang="0">
                  <a:pos x="2003" y="944"/>
                </a:cxn>
                <a:cxn ang="0">
                  <a:pos x="1741" y="1199"/>
                </a:cxn>
                <a:cxn ang="0">
                  <a:pos x="1121" y="1822"/>
                </a:cxn>
                <a:cxn ang="0">
                  <a:pos x="689" y="2279"/>
                </a:cxn>
                <a:cxn ang="0">
                  <a:pos x="516" y="2480"/>
                </a:cxn>
                <a:cxn ang="0">
                  <a:pos x="445" y="2580"/>
                </a:cxn>
                <a:cxn ang="0">
                  <a:pos x="366" y="2728"/>
                </a:cxn>
                <a:cxn ang="0">
                  <a:pos x="293" y="2890"/>
                </a:cxn>
                <a:cxn ang="0">
                  <a:pos x="233" y="3056"/>
                </a:cxn>
                <a:cxn ang="0">
                  <a:pos x="174" y="3265"/>
                </a:cxn>
                <a:cxn ang="0">
                  <a:pos x="117" y="3527"/>
                </a:cxn>
                <a:cxn ang="0">
                  <a:pos x="66" y="3851"/>
                </a:cxn>
                <a:cxn ang="0">
                  <a:pos x="20" y="4247"/>
                </a:cxn>
                <a:cxn ang="0">
                  <a:pos x="4" y="4493"/>
                </a:cxn>
                <a:cxn ang="0">
                  <a:pos x="10" y="4749"/>
                </a:cxn>
                <a:cxn ang="0">
                  <a:pos x="56" y="5176"/>
                </a:cxn>
                <a:cxn ang="0">
                  <a:pos x="107" y="5525"/>
                </a:cxn>
                <a:cxn ang="0">
                  <a:pos x="165" y="5806"/>
                </a:cxn>
                <a:cxn ang="0">
                  <a:pos x="226" y="6030"/>
                </a:cxn>
                <a:cxn ang="0">
                  <a:pos x="288" y="6206"/>
                </a:cxn>
                <a:cxn ang="0">
                  <a:pos x="363" y="6376"/>
                </a:cxn>
                <a:cxn ang="0">
                  <a:pos x="445" y="6529"/>
                </a:cxn>
                <a:cxn ang="0">
                  <a:pos x="516" y="6630"/>
                </a:cxn>
                <a:cxn ang="0">
                  <a:pos x="690" y="6831"/>
                </a:cxn>
                <a:cxn ang="0">
                  <a:pos x="1121" y="7288"/>
                </a:cxn>
                <a:cxn ang="0">
                  <a:pos x="1742" y="7911"/>
                </a:cxn>
                <a:cxn ang="0">
                  <a:pos x="2003" y="8166"/>
                </a:cxn>
                <a:cxn ang="0">
                  <a:pos x="2193" y="8323"/>
                </a:cxn>
                <a:cxn ang="0">
                  <a:pos x="2399" y="8463"/>
                </a:cxn>
                <a:cxn ang="0">
                  <a:pos x="2617" y="8584"/>
                </a:cxn>
                <a:cxn ang="0">
                  <a:pos x="2845" y="8691"/>
                </a:cxn>
                <a:cxn ang="0">
                  <a:pos x="3079" y="8781"/>
                </a:cxn>
                <a:cxn ang="0">
                  <a:pos x="3317" y="8857"/>
                </a:cxn>
                <a:cxn ang="0">
                  <a:pos x="3556" y="8922"/>
                </a:cxn>
                <a:cxn ang="0">
                  <a:pos x="3853" y="8985"/>
                </a:cxn>
                <a:cxn ang="0">
                  <a:pos x="4308" y="9054"/>
                </a:cxn>
                <a:cxn ang="0">
                  <a:pos x="4722" y="9092"/>
                </a:cxn>
                <a:cxn ang="0">
                  <a:pos x="5070" y="9108"/>
                </a:cxn>
                <a:cxn ang="0">
                  <a:pos x="7183" y="9110"/>
                </a:cxn>
                <a:cxn ang="0">
                  <a:pos x="5275" y="0"/>
                </a:cxn>
              </a:cxnLst>
              <a:rect l="0" t="0" r="r" b="b"/>
              <a:pathLst>
                <a:path w="7183" h="9110">
                  <a:moveTo>
                    <a:pt x="5275" y="0"/>
                  </a:moveTo>
                  <a:lnTo>
                    <a:pt x="5275" y="0"/>
                  </a:lnTo>
                  <a:lnTo>
                    <a:pt x="5144" y="1"/>
                  </a:lnTo>
                  <a:lnTo>
                    <a:pt x="5070" y="2"/>
                  </a:lnTo>
                  <a:lnTo>
                    <a:pt x="4990" y="4"/>
                  </a:lnTo>
                  <a:lnTo>
                    <a:pt x="4906" y="8"/>
                  </a:lnTo>
                  <a:lnTo>
                    <a:pt x="4816" y="12"/>
                  </a:lnTo>
                  <a:lnTo>
                    <a:pt x="4722" y="17"/>
                  </a:lnTo>
                  <a:lnTo>
                    <a:pt x="4623" y="24"/>
                  </a:lnTo>
                  <a:lnTo>
                    <a:pt x="4522" y="33"/>
                  </a:lnTo>
                  <a:lnTo>
                    <a:pt x="4416" y="43"/>
                  </a:lnTo>
                  <a:lnTo>
                    <a:pt x="4308" y="55"/>
                  </a:lnTo>
                  <a:lnTo>
                    <a:pt x="4198" y="69"/>
                  </a:lnTo>
                  <a:lnTo>
                    <a:pt x="4084" y="85"/>
                  </a:lnTo>
                  <a:lnTo>
                    <a:pt x="3969" y="104"/>
                  </a:lnTo>
                  <a:lnTo>
                    <a:pt x="3853" y="124"/>
                  </a:lnTo>
                  <a:lnTo>
                    <a:pt x="3735" y="148"/>
                  </a:lnTo>
                  <a:lnTo>
                    <a:pt x="3675" y="160"/>
                  </a:lnTo>
                  <a:lnTo>
                    <a:pt x="3616" y="174"/>
                  </a:lnTo>
                  <a:lnTo>
                    <a:pt x="3556" y="188"/>
                  </a:lnTo>
                  <a:lnTo>
                    <a:pt x="3497" y="203"/>
                  </a:lnTo>
                  <a:lnTo>
                    <a:pt x="3436" y="218"/>
                  </a:lnTo>
                  <a:lnTo>
                    <a:pt x="3376" y="235"/>
                  </a:lnTo>
                  <a:lnTo>
                    <a:pt x="3317" y="252"/>
                  </a:lnTo>
                  <a:lnTo>
                    <a:pt x="3257" y="270"/>
                  </a:lnTo>
                  <a:lnTo>
                    <a:pt x="3198" y="289"/>
                  </a:lnTo>
                  <a:lnTo>
                    <a:pt x="3138" y="308"/>
                  </a:lnTo>
                  <a:lnTo>
                    <a:pt x="3079" y="329"/>
                  </a:lnTo>
                  <a:lnTo>
                    <a:pt x="3019" y="350"/>
                  </a:lnTo>
                  <a:lnTo>
                    <a:pt x="2961" y="372"/>
                  </a:lnTo>
                  <a:lnTo>
                    <a:pt x="2902" y="395"/>
                  </a:lnTo>
                  <a:lnTo>
                    <a:pt x="2845" y="419"/>
                  </a:lnTo>
                  <a:lnTo>
                    <a:pt x="2787" y="444"/>
                  </a:lnTo>
                  <a:lnTo>
                    <a:pt x="2729" y="470"/>
                  </a:lnTo>
                  <a:lnTo>
                    <a:pt x="2673" y="497"/>
                  </a:lnTo>
                  <a:lnTo>
                    <a:pt x="2616" y="525"/>
                  </a:lnTo>
                  <a:lnTo>
                    <a:pt x="2561" y="554"/>
                  </a:lnTo>
                  <a:lnTo>
                    <a:pt x="2506" y="584"/>
                  </a:lnTo>
                  <a:lnTo>
                    <a:pt x="2452" y="615"/>
                  </a:lnTo>
                  <a:lnTo>
                    <a:pt x="2398" y="647"/>
                  </a:lnTo>
                  <a:lnTo>
                    <a:pt x="2346" y="680"/>
                  </a:lnTo>
                  <a:lnTo>
                    <a:pt x="2294" y="714"/>
                  </a:lnTo>
                  <a:lnTo>
                    <a:pt x="2243" y="750"/>
                  </a:lnTo>
                  <a:lnTo>
                    <a:pt x="2193" y="787"/>
                  </a:lnTo>
                  <a:lnTo>
                    <a:pt x="2144" y="824"/>
                  </a:lnTo>
                  <a:lnTo>
                    <a:pt x="2096" y="863"/>
                  </a:lnTo>
                  <a:lnTo>
                    <a:pt x="2048" y="903"/>
                  </a:lnTo>
                  <a:lnTo>
                    <a:pt x="2003" y="944"/>
                  </a:lnTo>
                  <a:lnTo>
                    <a:pt x="1957" y="987"/>
                  </a:lnTo>
                  <a:lnTo>
                    <a:pt x="1957" y="987"/>
                  </a:lnTo>
                  <a:lnTo>
                    <a:pt x="1899" y="1044"/>
                  </a:lnTo>
                  <a:lnTo>
                    <a:pt x="1741" y="1199"/>
                  </a:lnTo>
                  <a:lnTo>
                    <a:pt x="1517" y="1422"/>
                  </a:lnTo>
                  <a:lnTo>
                    <a:pt x="1389" y="1549"/>
                  </a:lnTo>
                  <a:lnTo>
                    <a:pt x="1256" y="1685"/>
                  </a:lnTo>
                  <a:lnTo>
                    <a:pt x="1121" y="1822"/>
                  </a:lnTo>
                  <a:lnTo>
                    <a:pt x="987" y="1960"/>
                  </a:lnTo>
                  <a:lnTo>
                    <a:pt x="860" y="2093"/>
                  </a:lnTo>
                  <a:lnTo>
                    <a:pt x="743" y="2220"/>
                  </a:lnTo>
                  <a:lnTo>
                    <a:pt x="689" y="2279"/>
                  </a:lnTo>
                  <a:lnTo>
                    <a:pt x="639" y="2335"/>
                  </a:lnTo>
                  <a:lnTo>
                    <a:pt x="593" y="2387"/>
                  </a:lnTo>
                  <a:lnTo>
                    <a:pt x="552" y="2435"/>
                  </a:lnTo>
                  <a:lnTo>
                    <a:pt x="516" y="2480"/>
                  </a:lnTo>
                  <a:lnTo>
                    <a:pt x="486" y="2519"/>
                  </a:lnTo>
                  <a:lnTo>
                    <a:pt x="462" y="2552"/>
                  </a:lnTo>
                  <a:lnTo>
                    <a:pt x="452" y="2567"/>
                  </a:lnTo>
                  <a:lnTo>
                    <a:pt x="445" y="2580"/>
                  </a:lnTo>
                  <a:lnTo>
                    <a:pt x="445" y="2580"/>
                  </a:lnTo>
                  <a:lnTo>
                    <a:pt x="420" y="2626"/>
                  </a:lnTo>
                  <a:lnTo>
                    <a:pt x="393" y="2675"/>
                  </a:lnTo>
                  <a:lnTo>
                    <a:pt x="366" y="2728"/>
                  </a:lnTo>
                  <a:lnTo>
                    <a:pt x="336" y="2788"/>
                  </a:lnTo>
                  <a:lnTo>
                    <a:pt x="322" y="2820"/>
                  </a:lnTo>
                  <a:lnTo>
                    <a:pt x="307" y="2854"/>
                  </a:lnTo>
                  <a:lnTo>
                    <a:pt x="293" y="2890"/>
                  </a:lnTo>
                  <a:lnTo>
                    <a:pt x="278" y="2928"/>
                  </a:lnTo>
                  <a:lnTo>
                    <a:pt x="263" y="2968"/>
                  </a:lnTo>
                  <a:lnTo>
                    <a:pt x="247" y="3010"/>
                  </a:lnTo>
                  <a:lnTo>
                    <a:pt x="233" y="3056"/>
                  </a:lnTo>
                  <a:lnTo>
                    <a:pt x="218" y="3104"/>
                  </a:lnTo>
                  <a:lnTo>
                    <a:pt x="203" y="3155"/>
                  </a:lnTo>
                  <a:lnTo>
                    <a:pt x="189" y="3208"/>
                  </a:lnTo>
                  <a:lnTo>
                    <a:pt x="174" y="3265"/>
                  </a:lnTo>
                  <a:lnTo>
                    <a:pt x="160" y="3326"/>
                  </a:lnTo>
                  <a:lnTo>
                    <a:pt x="146" y="3390"/>
                  </a:lnTo>
                  <a:lnTo>
                    <a:pt x="131" y="3457"/>
                  </a:lnTo>
                  <a:lnTo>
                    <a:pt x="117" y="3527"/>
                  </a:lnTo>
                  <a:lnTo>
                    <a:pt x="104" y="3603"/>
                  </a:lnTo>
                  <a:lnTo>
                    <a:pt x="91" y="3681"/>
                  </a:lnTo>
                  <a:lnTo>
                    <a:pt x="78" y="3764"/>
                  </a:lnTo>
                  <a:lnTo>
                    <a:pt x="66" y="3851"/>
                  </a:lnTo>
                  <a:lnTo>
                    <a:pt x="54" y="3943"/>
                  </a:lnTo>
                  <a:lnTo>
                    <a:pt x="43" y="4040"/>
                  </a:lnTo>
                  <a:lnTo>
                    <a:pt x="30" y="4141"/>
                  </a:lnTo>
                  <a:lnTo>
                    <a:pt x="20" y="4247"/>
                  </a:lnTo>
                  <a:lnTo>
                    <a:pt x="10" y="4358"/>
                  </a:lnTo>
                  <a:lnTo>
                    <a:pt x="10" y="4358"/>
                  </a:lnTo>
                  <a:lnTo>
                    <a:pt x="6" y="4426"/>
                  </a:lnTo>
                  <a:lnTo>
                    <a:pt x="4" y="4493"/>
                  </a:lnTo>
                  <a:lnTo>
                    <a:pt x="2" y="4561"/>
                  </a:lnTo>
                  <a:lnTo>
                    <a:pt x="0" y="4628"/>
                  </a:lnTo>
                  <a:lnTo>
                    <a:pt x="0" y="4628"/>
                  </a:lnTo>
                  <a:lnTo>
                    <a:pt x="10" y="4749"/>
                  </a:lnTo>
                  <a:lnTo>
                    <a:pt x="20" y="4863"/>
                  </a:lnTo>
                  <a:lnTo>
                    <a:pt x="31" y="4973"/>
                  </a:lnTo>
                  <a:lnTo>
                    <a:pt x="44" y="5077"/>
                  </a:lnTo>
                  <a:lnTo>
                    <a:pt x="56" y="5176"/>
                  </a:lnTo>
                  <a:lnTo>
                    <a:pt x="68" y="5271"/>
                  </a:lnTo>
                  <a:lnTo>
                    <a:pt x="81" y="5360"/>
                  </a:lnTo>
                  <a:lnTo>
                    <a:pt x="94" y="5444"/>
                  </a:lnTo>
                  <a:lnTo>
                    <a:pt x="107" y="5525"/>
                  </a:lnTo>
                  <a:lnTo>
                    <a:pt x="121" y="5602"/>
                  </a:lnTo>
                  <a:lnTo>
                    <a:pt x="135" y="5674"/>
                  </a:lnTo>
                  <a:lnTo>
                    <a:pt x="151" y="5742"/>
                  </a:lnTo>
                  <a:lnTo>
                    <a:pt x="165" y="5806"/>
                  </a:lnTo>
                  <a:lnTo>
                    <a:pt x="180" y="5868"/>
                  </a:lnTo>
                  <a:lnTo>
                    <a:pt x="195" y="5925"/>
                  </a:lnTo>
                  <a:lnTo>
                    <a:pt x="210" y="5979"/>
                  </a:lnTo>
                  <a:lnTo>
                    <a:pt x="226" y="6030"/>
                  </a:lnTo>
                  <a:lnTo>
                    <a:pt x="241" y="6078"/>
                  </a:lnTo>
                  <a:lnTo>
                    <a:pt x="257" y="6124"/>
                  </a:lnTo>
                  <a:lnTo>
                    <a:pt x="272" y="6166"/>
                  </a:lnTo>
                  <a:lnTo>
                    <a:pt x="288" y="6206"/>
                  </a:lnTo>
                  <a:lnTo>
                    <a:pt x="303" y="6244"/>
                  </a:lnTo>
                  <a:lnTo>
                    <a:pt x="318" y="6279"/>
                  </a:lnTo>
                  <a:lnTo>
                    <a:pt x="333" y="6313"/>
                  </a:lnTo>
                  <a:lnTo>
                    <a:pt x="363" y="6376"/>
                  </a:lnTo>
                  <a:lnTo>
                    <a:pt x="392" y="6431"/>
                  </a:lnTo>
                  <a:lnTo>
                    <a:pt x="419" y="6482"/>
                  </a:lnTo>
                  <a:lnTo>
                    <a:pt x="445" y="6529"/>
                  </a:lnTo>
                  <a:lnTo>
                    <a:pt x="445" y="6529"/>
                  </a:lnTo>
                  <a:lnTo>
                    <a:pt x="453" y="6543"/>
                  </a:lnTo>
                  <a:lnTo>
                    <a:pt x="462" y="6557"/>
                  </a:lnTo>
                  <a:lnTo>
                    <a:pt x="487" y="6591"/>
                  </a:lnTo>
                  <a:lnTo>
                    <a:pt x="516" y="6630"/>
                  </a:lnTo>
                  <a:lnTo>
                    <a:pt x="552" y="6674"/>
                  </a:lnTo>
                  <a:lnTo>
                    <a:pt x="594" y="6723"/>
                  </a:lnTo>
                  <a:lnTo>
                    <a:pt x="639" y="6775"/>
                  </a:lnTo>
                  <a:lnTo>
                    <a:pt x="690" y="6831"/>
                  </a:lnTo>
                  <a:lnTo>
                    <a:pt x="743" y="6890"/>
                  </a:lnTo>
                  <a:lnTo>
                    <a:pt x="860" y="7016"/>
                  </a:lnTo>
                  <a:lnTo>
                    <a:pt x="987" y="7150"/>
                  </a:lnTo>
                  <a:lnTo>
                    <a:pt x="1121" y="7288"/>
                  </a:lnTo>
                  <a:lnTo>
                    <a:pt x="1256" y="7425"/>
                  </a:lnTo>
                  <a:lnTo>
                    <a:pt x="1389" y="7561"/>
                  </a:lnTo>
                  <a:lnTo>
                    <a:pt x="1517" y="7688"/>
                  </a:lnTo>
                  <a:lnTo>
                    <a:pt x="1742" y="7911"/>
                  </a:lnTo>
                  <a:lnTo>
                    <a:pt x="1899" y="8066"/>
                  </a:lnTo>
                  <a:lnTo>
                    <a:pt x="1957" y="8123"/>
                  </a:lnTo>
                  <a:lnTo>
                    <a:pt x="1957" y="8123"/>
                  </a:lnTo>
                  <a:lnTo>
                    <a:pt x="2003" y="8166"/>
                  </a:lnTo>
                  <a:lnTo>
                    <a:pt x="2049" y="8207"/>
                  </a:lnTo>
                  <a:lnTo>
                    <a:pt x="2096" y="8247"/>
                  </a:lnTo>
                  <a:lnTo>
                    <a:pt x="2144" y="8285"/>
                  </a:lnTo>
                  <a:lnTo>
                    <a:pt x="2193" y="8323"/>
                  </a:lnTo>
                  <a:lnTo>
                    <a:pt x="2244" y="8360"/>
                  </a:lnTo>
                  <a:lnTo>
                    <a:pt x="2294" y="8396"/>
                  </a:lnTo>
                  <a:lnTo>
                    <a:pt x="2347" y="8430"/>
                  </a:lnTo>
                  <a:lnTo>
                    <a:pt x="2399" y="8463"/>
                  </a:lnTo>
                  <a:lnTo>
                    <a:pt x="2453" y="8495"/>
                  </a:lnTo>
                  <a:lnTo>
                    <a:pt x="2506" y="8526"/>
                  </a:lnTo>
                  <a:lnTo>
                    <a:pt x="2562" y="8555"/>
                  </a:lnTo>
                  <a:lnTo>
                    <a:pt x="2617" y="8584"/>
                  </a:lnTo>
                  <a:lnTo>
                    <a:pt x="2673" y="8613"/>
                  </a:lnTo>
                  <a:lnTo>
                    <a:pt x="2730" y="8640"/>
                  </a:lnTo>
                  <a:lnTo>
                    <a:pt x="2787" y="8666"/>
                  </a:lnTo>
                  <a:lnTo>
                    <a:pt x="2845" y="8691"/>
                  </a:lnTo>
                  <a:lnTo>
                    <a:pt x="2903" y="8715"/>
                  </a:lnTo>
                  <a:lnTo>
                    <a:pt x="2962" y="8738"/>
                  </a:lnTo>
                  <a:lnTo>
                    <a:pt x="3020" y="8760"/>
                  </a:lnTo>
                  <a:lnTo>
                    <a:pt x="3079" y="8781"/>
                  </a:lnTo>
                  <a:lnTo>
                    <a:pt x="3138" y="8801"/>
                  </a:lnTo>
                  <a:lnTo>
                    <a:pt x="3198" y="8821"/>
                  </a:lnTo>
                  <a:lnTo>
                    <a:pt x="3257" y="8839"/>
                  </a:lnTo>
                  <a:lnTo>
                    <a:pt x="3317" y="8857"/>
                  </a:lnTo>
                  <a:lnTo>
                    <a:pt x="3376" y="8874"/>
                  </a:lnTo>
                  <a:lnTo>
                    <a:pt x="3437" y="8892"/>
                  </a:lnTo>
                  <a:lnTo>
                    <a:pt x="3497" y="8907"/>
                  </a:lnTo>
                  <a:lnTo>
                    <a:pt x="3556" y="8922"/>
                  </a:lnTo>
                  <a:lnTo>
                    <a:pt x="3616" y="8936"/>
                  </a:lnTo>
                  <a:lnTo>
                    <a:pt x="3675" y="8949"/>
                  </a:lnTo>
                  <a:lnTo>
                    <a:pt x="3735" y="8962"/>
                  </a:lnTo>
                  <a:lnTo>
                    <a:pt x="3853" y="8985"/>
                  </a:lnTo>
                  <a:lnTo>
                    <a:pt x="3970" y="9006"/>
                  </a:lnTo>
                  <a:lnTo>
                    <a:pt x="4085" y="9024"/>
                  </a:lnTo>
                  <a:lnTo>
                    <a:pt x="4198" y="9040"/>
                  </a:lnTo>
                  <a:lnTo>
                    <a:pt x="4308" y="9054"/>
                  </a:lnTo>
                  <a:lnTo>
                    <a:pt x="4417" y="9066"/>
                  </a:lnTo>
                  <a:lnTo>
                    <a:pt x="4522" y="9077"/>
                  </a:lnTo>
                  <a:lnTo>
                    <a:pt x="4624" y="9085"/>
                  </a:lnTo>
                  <a:lnTo>
                    <a:pt x="4722" y="9092"/>
                  </a:lnTo>
                  <a:lnTo>
                    <a:pt x="4816" y="9098"/>
                  </a:lnTo>
                  <a:lnTo>
                    <a:pt x="4906" y="9102"/>
                  </a:lnTo>
                  <a:lnTo>
                    <a:pt x="4990" y="9105"/>
                  </a:lnTo>
                  <a:lnTo>
                    <a:pt x="5070" y="9108"/>
                  </a:lnTo>
                  <a:lnTo>
                    <a:pt x="5144" y="9109"/>
                  </a:lnTo>
                  <a:lnTo>
                    <a:pt x="5275" y="9110"/>
                  </a:lnTo>
                  <a:lnTo>
                    <a:pt x="5275" y="9110"/>
                  </a:lnTo>
                  <a:lnTo>
                    <a:pt x="7183" y="9110"/>
                  </a:lnTo>
                  <a:lnTo>
                    <a:pt x="7183" y="0"/>
                  </a:lnTo>
                  <a:lnTo>
                    <a:pt x="7183" y="0"/>
                  </a:lnTo>
                  <a:lnTo>
                    <a:pt x="5275" y="0"/>
                  </a:lnTo>
                  <a:lnTo>
                    <a:pt x="5275" y="0"/>
                  </a:lnTo>
                  <a:close/>
                </a:path>
              </a:pathLst>
            </a:custGeom>
            <a:solidFill>
              <a:srgbClr val="FFC000"/>
            </a:solidFill>
            <a:ln w="9525">
              <a:noFill/>
              <a:round/>
            </a:ln>
          </p:spPr>
          <p:txBody>
            <a:bodyPr vert="horz" wrap="square" lIns="96435" tIns="48218" rIns="96435" bIns="48218" numCol="1" anchor="t" anchorCtr="0" compatLnSpc="1"/>
            <a:lstStyle/>
            <a:p>
              <a:pPr>
                <a:defRPr/>
              </a:pPr>
              <a:endParaRPr lang="fr-FR" sz="1400" kern="0">
                <a:solidFill>
                  <a:sysClr val="windowText" lastClr="000000"/>
                </a:solidFill>
                <a:ea typeface="宋体" panose="02010600030101010101" pitchFamily="2" charset="-122"/>
              </a:endParaRPr>
            </a:p>
          </p:txBody>
        </p:sp>
      </p:grpSp>
      <p:sp>
        <p:nvSpPr>
          <p:cNvPr id="32" name="TextBox 31"/>
          <p:cNvSpPr txBox="1"/>
          <p:nvPr/>
        </p:nvSpPr>
        <p:spPr>
          <a:xfrm rot="20191043">
            <a:off x="3372989" y="2736788"/>
            <a:ext cx="595035" cy="830997"/>
          </a:xfrm>
          <a:prstGeom prst="rect">
            <a:avLst/>
          </a:prstGeom>
          <a:noFill/>
        </p:spPr>
        <p:txBody>
          <a:bodyPr wrap="none" rtlCol="0">
            <a:spAutoFit/>
          </a:bodyPr>
          <a:lstStyle/>
          <a:p>
            <a:pPr algn="ctr" fontAlgn="base">
              <a:spcBef>
                <a:spcPct val="0"/>
              </a:spcBef>
              <a:spcAft>
                <a:spcPct val="0"/>
              </a:spcAft>
              <a:defRPr/>
            </a:pPr>
            <a:r>
              <a:rPr lang="fr-FR" sz="4800" b="1" kern="0" dirty="0">
                <a:solidFill>
                  <a:sysClr val="window" lastClr="FFFFFF"/>
                </a:solidFill>
                <a:effectLst>
                  <a:outerShdw blurRad="38100" dist="38100" dir="2700000" algn="tl">
                    <a:srgbClr val="000000">
                      <a:alpha val="43137"/>
                    </a:srgbClr>
                  </a:outerShdw>
                </a:effectLst>
                <a:latin typeface="Arial Black" panose="020B0A04020102020204" pitchFamily="34" charset="0"/>
                <a:ea typeface="宋体" panose="02010600030101010101" pitchFamily="2" charset="-122"/>
              </a:rPr>
              <a:t>1</a:t>
            </a:r>
            <a:endParaRPr lang="fr-FR" sz="4800" b="1" kern="0" dirty="0">
              <a:solidFill>
                <a:sysClr val="window" lastClr="FFFFFF"/>
              </a:solidFill>
              <a:effectLst>
                <a:outerShdw blurRad="38100" dist="38100" dir="2700000" algn="tl">
                  <a:srgbClr val="000000">
                    <a:alpha val="43137"/>
                  </a:srgbClr>
                </a:outerShdw>
              </a:effectLst>
              <a:latin typeface="Arial Black" panose="020B0A04020102020204" pitchFamily="34" charset="0"/>
              <a:ea typeface="宋体" panose="02010600030101010101" pitchFamily="2" charset="-122"/>
            </a:endParaRPr>
          </a:p>
        </p:txBody>
      </p:sp>
      <p:sp>
        <p:nvSpPr>
          <p:cNvPr id="33" name="TextBox 32"/>
          <p:cNvSpPr txBox="1"/>
          <p:nvPr/>
        </p:nvSpPr>
        <p:spPr>
          <a:xfrm rot="20191043">
            <a:off x="4665798" y="2513950"/>
            <a:ext cx="595035" cy="830997"/>
          </a:xfrm>
          <a:prstGeom prst="rect">
            <a:avLst/>
          </a:prstGeom>
          <a:noFill/>
        </p:spPr>
        <p:txBody>
          <a:bodyPr wrap="none" rtlCol="0">
            <a:spAutoFit/>
          </a:bodyPr>
          <a:lstStyle/>
          <a:p>
            <a:pPr algn="ctr" fontAlgn="base">
              <a:spcBef>
                <a:spcPct val="0"/>
              </a:spcBef>
              <a:spcAft>
                <a:spcPct val="0"/>
              </a:spcAft>
              <a:defRPr/>
            </a:pPr>
            <a:r>
              <a:rPr lang="fr-FR" sz="4800" b="1" kern="0" dirty="0">
                <a:solidFill>
                  <a:sysClr val="window" lastClr="FFFFFF"/>
                </a:solidFill>
                <a:effectLst>
                  <a:outerShdw blurRad="38100" dist="38100" dir="2700000" algn="tl">
                    <a:srgbClr val="000000">
                      <a:alpha val="43137"/>
                    </a:srgbClr>
                  </a:outerShdw>
                </a:effectLst>
                <a:latin typeface="Arial Black" panose="020B0A04020102020204" pitchFamily="34" charset="0"/>
                <a:ea typeface="宋体" panose="02010600030101010101" pitchFamily="2" charset="-122"/>
              </a:rPr>
              <a:t>2</a:t>
            </a:r>
            <a:endParaRPr lang="fr-FR" sz="4800" b="1" kern="0" dirty="0">
              <a:solidFill>
                <a:sysClr val="window" lastClr="FFFFFF"/>
              </a:solidFill>
              <a:effectLst>
                <a:outerShdw blurRad="38100" dist="38100" dir="2700000" algn="tl">
                  <a:srgbClr val="000000">
                    <a:alpha val="43137"/>
                  </a:srgbClr>
                </a:outerShdw>
              </a:effectLst>
              <a:latin typeface="Arial Black" panose="020B0A04020102020204" pitchFamily="34" charset="0"/>
              <a:ea typeface="宋体" panose="02010600030101010101" pitchFamily="2" charset="-122"/>
            </a:endParaRPr>
          </a:p>
        </p:txBody>
      </p:sp>
      <p:sp>
        <p:nvSpPr>
          <p:cNvPr id="34" name="TextBox 33"/>
          <p:cNvSpPr txBox="1"/>
          <p:nvPr/>
        </p:nvSpPr>
        <p:spPr>
          <a:xfrm rot="20191043">
            <a:off x="5765032" y="3981045"/>
            <a:ext cx="595035" cy="830997"/>
          </a:xfrm>
          <a:prstGeom prst="rect">
            <a:avLst/>
          </a:prstGeom>
          <a:noFill/>
        </p:spPr>
        <p:txBody>
          <a:bodyPr wrap="none" rtlCol="0">
            <a:spAutoFit/>
          </a:bodyPr>
          <a:lstStyle/>
          <a:p>
            <a:pPr algn="ctr" fontAlgn="base">
              <a:spcBef>
                <a:spcPct val="0"/>
              </a:spcBef>
              <a:spcAft>
                <a:spcPct val="0"/>
              </a:spcAft>
              <a:defRPr/>
            </a:pPr>
            <a:r>
              <a:rPr lang="fr-FR" sz="4800" b="1" kern="0" dirty="0">
                <a:solidFill>
                  <a:sysClr val="window" lastClr="FFFFFF"/>
                </a:solidFill>
                <a:effectLst>
                  <a:outerShdw blurRad="38100" dist="38100" dir="2700000" algn="tl">
                    <a:srgbClr val="000000">
                      <a:alpha val="43137"/>
                    </a:srgbClr>
                  </a:outerShdw>
                </a:effectLst>
                <a:latin typeface="Arial Black" panose="020B0A04020102020204" pitchFamily="34" charset="0"/>
                <a:ea typeface="宋体" panose="02010600030101010101" pitchFamily="2" charset="-122"/>
              </a:rPr>
              <a:t>3</a:t>
            </a:r>
            <a:endParaRPr lang="fr-FR" sz="4800" b="1" kern="0" dirty="0">
              <a:solidFill>
                <a:sysClr val="window" lastClr="FFFFFF"/>
              </a:solidFill>
              <a:effectLst>
                <a:outerShdw blurRad="38100" dist="38100" dir="2700000" algn="tl">
                  <a:srgbClr val="000000">
                    <a:alpha val="43137"/>
                  </a:srgbClr>
                </a:outerShdw>
              </a:effectLst>
              <a:latin typeface="Arial Black" panose="020B0A04020102020204" pitchFamily="34" charset="0"/>
              <a:ea typeface="宋体" panose="02010600030101010101" pitchFamily="2" charset="-122"/>
            </a:endParaRPr>
          </a:p>
        </p:txBody>
      </p:sp>
      <p:sp>
        <p:nvSpPr>
          <p:cNvPr id="35" name="TextBox 34"/>
          <p:cNvSpPr txBox="1"/>
          <p:nvPr/>
        </p:nvSpPr>
        <p:spPr>
          <a:xfrm rot="20191043">
            <a:off x="6907197" y="3484829"/>
            <a:ext cx="595035" cy="830997"/>
          </a:xfrm>
          <a:prstGeom prst="rect">
            <a:avLst/>
          </a:prstGeom>
          <a:noFill/>
        </p:spPr>
        <p:txBody>
          <a:bodyPr wrap="none" rtlCol="0">
            <a:spAutoFit/>
          </a:bodyPr>
          <a:lstStyle/>
          <a:p>
            <a:pPr algn="ctr" fontAlgn="base">
              <a:spcBef>
                <a:spcPct val="0"/>
              </a:spcBef>
              <a:spcAft>
                <a:spcPct val="0"/>
              </a:spcAft>
              <a:defRPr/>
            </a:pPr>
            <a:r>
              <a:rPr lang="fr-FR" sz="4800" b="1" kern="0" dirty="0">
                <a:solidFill>
                  <a:sysClr val="window" lastClr="FFFFFF"/>
                </a:solidFill>
                <a:effectLst>
                  <a:outerShdw blurRad="38100" dist="38100" dir="2700000" algn="tl">
                    <a:srgbClr val="000000">
                      <a:alpha val="43137"/>
                    </a:srgbClr>
                  </a:outerShdw>
                </a:effectLst>
                <a:latin typeface="Arial Black" panose="020B0A04020102020204" pitchFamily="34" charset="0"/>
                <a:ea typeface="宋体" panose="02010600030101010101" pitchFamily="2" charset="-122"/>
              </a:rPr>
              <a:t>4</a:t>
            </a:r>
            <a:endParaRPr lang="fr-FR" sz="4800" b="1" kern="0" dirty="0">
              <a:solidFill>
                <a:sysClr val="window" lastClr="FFFFFF"/>
              </a:solidFill>
              <a:effectLst>
                <a:outerShdw blurRad="38100" dist="38100" dir="2700000" algn="tl">
                  <a:srgbClr val="000000">
                    <a:alpha val="43137"/>
                  </a:srgbClr>
                </a:outerShdw>
              </a:effectLst>
              <a:latin typeface="Arial Black" panose="020B0A04020102020204" pitchFamily="34" charset="0"/>
              <a:ea typeface="宋体" panose="02010600030101010101" pitchFamily="2" charset="-122"/>
            </a:endParaRPr>
          </a:p>
        </p:txBody>
      </p:sp>
      <p:sp>
        <p:nvSpPr>
          <p:cNvPr id="36" name="TextBox 41"/>
          <p:cNvSpPr txBox="1"/>
          <p:nvPr/>
        </p:nvSpPr>
        <p:spPr>
          <a:xfrm>
            <a:off x="1315939" y="3397948"/>
            <a:ext cx="2146029" cy="502003"/>
          </a:xfrm>
          <a:prstGeom prst="rect">
            <a:avLst/>
          </a:prstGeom>
          <a:noFill/>
        </p:spPr>
        <p:txBody>
          <a:bodyPr wrap="square" lIns="85667" tIns="42834" rIns="85667" bIns="42834" rtlCol="0">
            <a:spAutoFit/>
          </a:bodyPr>
          <a:lstStyle/>
          <a:p>
            <a:pPr>
              <a:lnSpc>
                <a:spcPct val="150000"/>
              </a:lnSpc>
              <a:defRPr/>
            </a:pPr>
            <a:r>
              <a:rPr lang="zh-CN" altLang="en-US" sz="600" kern="0" dirty="0">
                <a:solidFill>
                  <a:sysClr val="window" lastClr="FFFFFF">
                    <a:lumMod val="65000"/>
                  </a:sysClr>
                </a:solidFill>
                <a:latin typeface="微软雅黑" panose="020B0503020204020204" charset="-122"/>
                <a:cs typeface="+mn-ea"/>
                <a:sym typeface="+mn-lt"/>
              </a:rPr>
              <a:t>点击添加相关标题文字，点击添加相关标题文字，点击添加相关标题文字，点击添加相关标题文字，点击添加相关标题文字。</a:t>
            </a:r>
            <a:endParaRPr lang="en-GB" altLang="zh-CN" sz="600" kern="0" dirty="0">
              <a:solidFill>
                <a:sysClr val="window" lastClr="FFFFFF">
                  <a:lumMod val="65000"/>
                </a:sysClr>
              </a:solidFill>
              <a:latin typeface="微软雅黑" panose="020B0503020204020204" charset="-122"/>
              <a:cs typeface="+mn-ea"/>
              <a:sym typeface="+mn-lt"/>
            </a:endParaRPr>
          </a:p>
        </p:txBody>
      </p:sp>
      <p:sp>
        <p:nvSpPr>
          <p:cNvPr id="37" name="TextBox 170"/>
          <p:cNvSpPr txBox="1"/>
          <p:nvPr/>
        </p:nvSpPr>
        <p:spPr>
          <a:xfrm>
            <a:off x="1315939" y="3148187"/>
            <a:ext cx="1825866" cy="300504"/>
          </a:xfrm>
          <a:prstGeom prst="rect">
            <a:avLst/>
          </a:prstGeom>
          <a:noFill/>
        </p:spPr>
        <p:txBody>
          <a:bodyPr wrap="square" lIns="96431" tIns="48215" rIns="96431" bIns="48215" rtlCol="0">
            <a:spAutoFit/>
          </a:bodyPr>
          <a:lstStyle/>
          <a:p>
            <a:pPr>
              <a:lnSpc>
                <a:spcPct val="120000"/>
              </a:lnSpc>
              <a:defRPr/>
            </a:pPr>
            <a:r>
              <a:rPr lang="zh-CN" altLang="en-US" sz="1100" kern="0" dirty="0">
                <a:solidFill>
                  <a:sysClr val="window" lastClr="FFFFFF">
                    <a:lumMod val="65000"/>
                  </a:sysClr>
                </a:solidFill>
                <a:cs typeface="+mn-ea"/>
                <a:sym typeface="Arial" panose="020B0604020202020204" pitchFamily="34" charset="0"/>
              </a:rPr>
              <a:t>请替换文字内容</a:t>
            </a:r>
            <a:endParaRPr lang="en-US" altLang="zh-CN" sz="1100" kern="0" dirty="0">
              <a:solidFill>
                <a:sysClr val="window" lastClr="FFFFFF">
                  <a:lumMod val="65000"/>
                </a:sysClr>
              </a:solidFill>
              <a:cs typeface="+mn-ea"/>
              <a:sym typeface="Arial" panose="020B0604020202020204" pitchFamily="34" charset="0"/>
            </a:endParaRPr>
          </a:p>
        </p:txBody>
      </p:sp>
      <p:sp>
        <p:nvSpPr>
          <p:cNvPr id="38" name="TextBox 41"/>
          <p:cNvSpPr txBox="1"/>
          <p:nvPr/>
        </p:nvSpPr>
        <p:spPr>
          <a:xfrm>
            <a:off x="5485904" y="2464961"/>
            <a:ext cx="2146029" cy="502003"/>
          </a:xfrm>
          <a:prstGeom prst="rect">
            <a:avLst/>
          </a:prstGeom>
          <a:noFill/>
        </p:spPr>
        <p:txBody>
          <a:bodyPr wrap="square" lIns="85667" tIns="42834" rIns="85667" bIns="42834" rtlCol="0">
            <a:spAutoFit/>
          </a:bodyPr>
          <a:lstStyle/>
          <a:p>
            <a:pPr>
              <a:lnSpc>
                <a:spcPct val="150000"/>
              </a:lnSpc>
              <a:defRPr/>
            </a:pPr>
            <a:r>
              <a:rPr lang="zh-CN" altLang="en-US" sz="600" kern="0" dirty="0">
                <a:solidFill>
                  <a:sysClr val="window" lastClr="FFFFFF">
                    <a:lumMod val="65000"/>
                  </a:sysClr>
                </a:solidFill>
                <a:latin typeface="微软雅黑" panose="020B0503020204020204" charset="-122"/>
                <a:cs typeface="+mn-ea"/>
                <a:sym typeface="+mn-lt"/>
              </a:rPr>
              <a:t>点击添加相关标题文字，点击添加相关标题文字，点击添加相关标题文字，点击添加相关标题文字，点击添加相关标题文字。</a:t>
            </a:r>
            <a:endParaRPr lang="en-GB" altLang="zh-CN" sz="600" kern="0" dirty="0">
              <a:solidFill>
                <a:sysClr val="window" lastClr="FFFFFF">
                  <a:lumMod val="65000"/>
                </a:sysClr>
              </a:solidFill>
              <a:latin typeface="微软雅黑" panose="020B0503020204020204" charset="-122"/>
              <a:cs typeface="+mn-ea"/>
              <a:sym typeface="+mn-lt"/>
            </a:endParaRPr>
          </a:p>
        </p:txBody>
      </p:sp>
      <p:sp>
        <p:nvSpPr>
          <p:cNvPr id="39" name="TextBox 170"/>
          <p:cNvSpPr txBox="1"/>
          <p:nvPr/>
        </p:nvSpPr>
        <p:spPr>
          <a:xfrm>
            <a:off x="5485904" y="2215201"/>
            <a:ext cx="1825866" cy="300504"/>
          </a:xfrm>
          <a:prstGeom prst="rect">
            <a:avLst/>
          </a:prstGeom>
          <a:noFill/>
        </p:spPr>
        <p:txBody>
          <a:bodyPr wrap="square" lIns="96431" tIns="48215" rIns="96431" bIns="48215" rtlCol="0">
            <a:spAutoFit/>
          </a:bodyPr>
          <a:lstStyle/>
          <a:p>
            <a:pPr>
              <a:lnSpc>
                <a:spcPct val="120000"/>
              </a:lnSpc>
              <a:defRPr/>
            </a:pPr>
            <a:r>
              <a:rPr lang="zh-CN" altLang="en-US" sz="1100" kern="0" dirty="0">
                <a:solidFill>
                  <a:sysClr val="window" lastClr="FFFFFF">
                    <a:lumMod val="65000"/>
                  </a:sysClr>
                </a:solidFill>
                <a:cs typeface="+mn-ea"/>
                <a:sym typeface="Arial" panose="020B0604020202020204" pitchFamily="34" charset="0"/>
              </a:rPr>
              <a:t>请替换文字内容</a:t>
            </a:r>
            <a:endParaRPr lang="en-US" altLang="zh-CN" sz="1100" kern="0" dirty="0">
              <a:solidFill>
                <a:sysClr val="window" lastClr="FFFFFF">
                  <a:lumMod val="65000"/>
                </a:sysClr>
              </a:solidFill>
              <a:cs typeface="+mn-ea"/>
              <a:sym typeface="Arial" panose="020B0604020202020204" pitchFamily="34" charset="0"/>
            </a:endParaRPr>
          </a:p>
        </p:txBody>
      </p:sp>
      <p:sp>
        <p:nvSpPr>
          <p:cNvPr id="40" name="TextBox 41"/>
          <p:cNvSpPr txBox="1"/>
          <p:nvPr/>
        </p:nvSpPr>
        <p:spPr>
          <a:xfrm>
            <a:off x="3558593" y="4673202"/>
            <a:ext cx="2146029" cy="502003"/>
          </a:xfrm>
          <a:prstGeom prst="rect">
            <a:avLst/>
          </a:prstGeom>
          <a:noFill/>
        </p:spPr>
        <p:txBody>
          <a:bodyPr wrap="square" lIns="85667" tIns="42834" rIns="85667" bIns="42834" rtlCol="0">
            <a:spAutoFit/>
          </a:bodyPr>
          <a:lstStyle/>
          <a:p>
            <a:pPr>
              <a:lnSpc>
                <a:spcPct val="150000"/>
              </a:lnSpc>
              <a:defRPr/>
            </a:pPr>
            <a:r>
              <a:rPr lang="zh-CN" altLang="en-US" sz="600" kern="0" dirty="0">
                <a:solidFill>
                  <a:sysClr val="window" lastClr="FFFFFF">
                    <a:lumMod val="65000"/>
                  </a:sysClr>
                </a:solidFill>
                <a:latin typeface="微软雅黑" panose="020B0503020204020204" charset="-122"/>
                <a:cs typeface="+mn-ea"/>
                <a:sym typeface="+mn-lt"/>
              </a:rPr>
              <a:t>点击添加相关标题文字，点击添加相关标题文字，点击添加相关标题文字，点击添加相关标题文字，点击添加相关标题文字。</a:t>
            </a:r>
            <a:endParaRPr lang="en-GB" altLang="zh-CN" sz="600" kern="0" dirty="0">
              <a:solidFill>
                <a:sysClr val="window" lastClr="FFFFFF">
                  <a:lumMod val="65000"/>
                </a:sysClr>
              </a:solidFill>
              <a:latin typeface="微软雅黑" panose="020B0503020204020204" charset="-122"/>
              <a:cs typeface="+mn-ea"/>
              <a:sym typeface="+mn-lt"/>
            </a:endParaRPr>
          </a:p>
        </p:txBody>
      </p:sp>
      <p:sp>
        <p:nvSpPr>
          <p:cNvPr id="41" name="TextBox 170"/>
          <p:cNvSpPr txBox="1"/>
          <p:nvPr/>
        </p:nvSpPr>
        <p:spPr>
          <a:xfrm>
            <a:off x="3558593" y="4423441"/>
            <a:ext cx="1825866" cy="300504"/>
          </a:xfrm>
          <a:prstGeom prst="rect">
            <a:avLst/>
          </a:prstGeom>
          <a:noFill/>
        </p:spPr>
        <p:txBody>
          <a:bodyPr wrap="square" lIns="96431" tIns="48215" rIns="96431" bIns="48215" rtlCol="0">
            <a:spAutoFit/>
          </a:bodyPr>
          <a:lstStyle/>
          <a:p>
            <a:pPr>
              <a:lnSpc>
                <a:spcPct val="120000"/>
              </a:lnSpc>
              <a:defRPr/>
            </a:pPr>
            <a:r>
              <a:rPr lang="zh-CN" altLang="en-US" sz="1100" kern="0" dirty="0">
                <a:solidFill>
                  <a:sysClr val="window" lastClr="FFFFFF">
                    <a:lumMod val="65000"/>
                  </a:sysClr>
                </a:solidFill>
                <a:cs typeface="+mn-ea"/>
                <a:sym typeface="Arial" panose="020B0604020202020204" pitchFamily="34" charset="0"/>
              </a:rPr>
              <a:t>请替换文字内容</a:t>
            </a:r>
            <a:endParaRPr lang="en-US" altLang="zh-CN" sz="1100" kern="0" dirty="0">
              <a:solidFill>
                <a:sysClr val="window" lastClr="FFFFFF">
                  <a:lumMod val="65000"/>
                </a:sysClr>
              </a:solidFill>
              <a:cs typeface="+mn-ea"/>
              <a:sym typeface="Arial" panose="020B0604020202020204" pitchFamily="34" charset="0"/>
            </a:endParaRPr>
          </a:p>
        </p:txBody>
      </p:sp>
      <p:sp>
        <p:nvSpPr>
          <p:cNvPr id="42" name="TextBox 41"/>
          <p:cNvSpPr txBox="1"/>
          <p:nvPr/>
        </p:nvSpPr>
        <p:spPr>
          <a:xfrm>
            <a:off x="7579230" y="4673202"/>
            <a:ext cx="2146029" cy="502003"/>
          </a:xfrm>
          <a:prstGeom prst="rect">
            <a:avLst/>
          </a:prstGeom>
          <a:noFill/>
        </p:spPr>
        <p:txBody>
          <a:bodyPr wrap="square" lIns="85667" tIns="42834" rIns="85667" bIns="42834" rtlCol="0">
            <a:spAutoFit/>
          </a:bodyPr>
          <a:lstStyle/>
          <a:p>
            <a:pPr>
              <a:lnSpc>
                <a:spcPct val="150000"/>
              </a:lnSpc>
              <a:defRPr/>
            </a:pPr>
            <a:r>
              <a:rPr lang="zh-CN" altLang="en-US" sz="600" kern="0" dirty="0">
                <a:solidFill>
                  <a:sysClr val="window" lastClr="FFFFFF">
                    <a:lumMod val="65000"/>
                  </a:sysClr>
                </a:solidFill>
                <a:latin typeface="微软雅黑" panose="020B0503020204020204" charset="-122"/>
                <a:cs typeface="+mn-ea"/>
                <a:sym typeface="+mn-lt"/>
              </a:rPr>
              <a:t>点击添加相关标题文字，点击添加相关标题文字，点击添加相关标题文字，点击添加相关标题文字，点击添加相关标题文字。</a:t>
            </a:r>
            <a:endParaRPr lang="en-GB" altLang="zh-CN" sz="600" kern="0" dirty="0">
              <a:solidFill>
                <a:sysClr val="window" lastClr="FFFFFF">
                  <a:lumMod val="65000"/>
                </a:sysClr>
              </a:solidFill>
              <a:latin typeface="微软雅黑" panose="020B0503020204020204" charset="-122"/>
              <a:cs typeface="+mn-ea"/>
              <a:sym typeface="+mn-lt"/>
            </a:endParaRPr>
          </a:p>
        </p:txBody>
      </p:sp>
      <p:sp>
        <p:nvSpPr>
          <p:cNvPr id="43" name="TextBox 170"/>
          <p:cNvSpPr txBox="1"/>
          <p:nvPr/>
        </p:nvSpPr>
        <p:spPr>
          <a:xfrm>
            <a:off x="7579230" y="4423441"/>
            <a:ext cx="1825866" cy="300504"/>
          </a:xfrm>
          <a:prstGeom prst="rect">
            <a:avLst/>
          </a:prstGeom>
          <a:noFill/>
        </p:spPr>
        <p:txBody>
          <a:bodyPr wrap="square" lIns="96431" tIns="48215" rIns="96431" bIns="48215" rtlCol="0">
            <a:spAutoFit/>
          </a:bodyPr>
          <a:lstStyle/>
          <a:p>
            <a:pPr>
              <a:lnSpc>
                <a:spcPct val="120000"/>
              </a:lnSpc>
              <a:defRPr/>
            </a:pPr>
            <a:r>
              <a:rPr lang="zh-CN" altLang="en-US" sz="1100" kern="0" dirty="0">
                <a:solidFill>
                  <a:sysClr val="window" lastClr="FFFFFF">
                    <a:lumMod val="65000"/>
                  </a:sysClr>
                </a:solidFill>
                <a:cs typeface="+mn-ea"/>
                <a:sym typeface="Arial" panose="020B0604020202020204" pitchFamily="34" charset="0"/>
              </a:rPr>
              <a:t>请替换文字内容</a:t>
            </a:r>
            <a:endParaRPr lang="en-US" altLang="zh-CN" sz="1100" kern="0" dirty="0">
              <a:solidFill>
                <a:sysClr val="window" lastClr="FFFFFF">
                  <a:lumMod val="65000"/>
                </a:sysClr>
              </a:solidFill>
              <a:cs typeface="+mn-ea"/>
              <a:sym typeface="Arial" panose="020B0604020202020204" pitchFamily="34" charset="0"/>
            </a:endParaRPr>
          </a:p>
        </p:txBody>
      </p:sp>
      <p:sp>
        <p:nvSpPr>
          <p:cNvPr id="44" name="标题 1"/>
          <p:cNvSpPr txBox="1"/>
          <p:nvPr/>
        </p:nvSpPr>
        <p:spPr>
          <a:xfrm>
            <a:off x="1224651" y="179620"/>
            <a:ext cx="9454235" cy="522514"/>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pPr marL="171450" indent="-171450"/>
            <a:r>
              <a:rPr lang="zh-CN" altLang="en-US" dirty="0">
                <a:solidFill>
                  <a:schemeClr val="accent3"/>
                </a:solidFill>
              </a:rPr>
              <a:t>点</a:t>
            </a:r>
            <a:r>
              <a:rPr lang="zh-CN" altLang="en-US" dirty="0" smtClean="0">
                <a:solidFill>
                  <a:schemeClr val="accent3"/>
                </a:solidFill>
              </a:rPr>
              <a:t>击此处添加文字内容</a:t>
            </a:r>
            <a:endParaRPr lang="en-US" altLang="zh-CN" dirty="0">
              <a:solidFill>
                <a:schemeClr val="accent3"/>
              </a:solidFill>
            </a:endParaRPr>
          </a:p>
        </p:txBody>
      </p:sp>
    </p:spTree>
  </p:cSld>
  <p:clrMapOvr>
    <a:masterClrMapping/>
  </p:clrMapOvr>
</p:sld>
</file>

<file path=ppt/tags/tag1.xml><?xml version="1.0" encoding="utf-8"?>
<p:tagLst xmlns:p="http://schemas.openxmlformats.org/presentationml/2006/main">
  <p:tag name="ISLIDE TOOLS.GUIDESSETTING" val="{&quot;Id&quot;:&quot;2d4375ee-8516-45e0-8956-45702a61a9b6&quot;,&quot;Name&quot;:&quot;iSlide&quot;,&quot;HeaderHeight&quot;:15.0,&quot;FooterHeight&quot;:9.0000000000000036,&quot;SideMargin&quot;:5.4999999999999982,&quot;TopMargin&quot;:0.0,&quot;BottomMargin&quot;:0.0,&quot;IntervalMargin&quot;:1.3999999999999997}"/>
  <p:tag name="ISLIDE.GUIDESSETTING" val="{&quot;Id&quot;:&quot;GuidesStyle_Normal&quot;,&quot;Name&quot;:&quot;正常&quot;,&quot;HeaderHeight&quot;:15.0,&quot;FooterHeight&quot;:9.0,&quot;SideMargin&quot;:5.5,&quot;TopMargin&quot;:0.0,&quot;BottomMargin&quot;:0.0,&quot;IntervalMargin&quot;:1.5}"/>
  <p:tag name="THINKCELLUNDODONOTDELETE" val="0"/>
  <p:tag name="ISLIDE.THEME" val="f989b833-9b72-4d9f-bfb8-a2b3d2ed1c5c"/>
</p:tagLst>
</file>

<file path=ppt/theme/theme1.xml><?xml version="1.0" encoding="utf-8"?>
<a:theme xmlns:a="http://schemas.openxmlformats.org/drawingml/2006/main" name="office主题">
  <a:themeElements>
    <a:clrScheme name="房利美">
      <a:dk1>
        <a:srgbClr val="000000"/>
      </a:dk1>
      <a:lt1>
        <a:srgbClr val="FFFFFF"/>
      </a:lt1>
      <a:dk2>
        <a:srgbClr val="768394"/>
      </a:dk2>
      <a:lt2>
        <a:srgbClr val="F0F0F0"/>
      </a:lt2>
      <a:accent1>
        <a:srgbClr val="FFC118"/>
      </a:accent1>
      <a:accent2>
        <a:srgbClr val="E9850A"/>
      </a:accent2>
      <a:accent3>
        <a:srgbClr val="003CBC"/>
      </a:accent3>
      <a:accent4>
        <a:srgbClr val="002470"/>
      </a:accent4>
      <a:accent5>
        <a:srgbClr val="E4BFBD"/>
      </a:accent5>
      <a:accent6>
        <a:srgbClr val="F5A22B"/>
      </a:accent6>
      <a:hlink>
        <a:srgbClr val="4276AA"/>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6319</Words>
  <Application>WPS 演示</Application>
  <PresentationFormat>自定义</PresentationFormat>
  <Paragraphs>430</Paragraphs>
  <Slides>27</Slides>
  <Notes>0</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27</vt:i4>
      </vt:variant>
    </vt:vector>
  </HeadingPairs>
  <TitlesOfParts>
    <vt:vector size="45" baseType="lpstr">
      <vt:lpstr>Arial</vt:lpstr>
      <vt:lpstr>宋体</vt:lpstr>
      <vt:lpstr>Wingdings</vt:lpstr>
      <vt:lpstr>Calibri</vt:lpstr>
      <vt:lpstr>Arial</vt:lpstr>
      <vt:lpstr>微软雅黑</vt:lpstr>
      <vt:lpstr>经典综艺体简</vt:lpstr>
      <vt:lpstr>Century Gothic</vt:lpstr>
      <vt:lpstr>Impact</vt:lpstr>
      <vt:lpstr>Franklin Gothic Book</vt:lpstr>
      <vt:lpstr>Segoe UI Emoji</vt:lpstr>
      <vt:lpstr>Arial Black</vt:lpstr>
      <vt:lpstr>Arial Unicode MS</vt:lpstr>
      <vt:lpstr>Calibri</vt:lpstr>
      <vt:lpstr>Franklin Gothic Medium</vt:lpstr>
      <vt:lpstr>HelveticaNeueLT Pro 35 Th</vt:lpstr>
      <vt:lpstr>Menk Amglang Tig</vt:lpstr>
      <vt:lpstr>office主题</vt:lpstr>
      <vt:lpstr>房地产业 公司简介PPT</vt:lpstr>
      <vt:lpstr>PowerPoint 演示文稿</vt:lpstr>
      <vt:lpstr>PowerPoint 演示文稿</vt:lpstr>
      <vt:lpstr>公司介绍</vt:lpstr>
      <vt:lpstr>PowerPoint 演示文稿</vt:lpstr>
      <vt:lpstr>PowerPoint 演示文稿</vt:lpstr>
      <vt:lpstr>PowerPoint 演示文稿</vt:lpstr>
      <vt:lpstr>PowerPoint 演示文稿</vt:lpstr>
      <vt:lpstr>PowerPoint 演示文稿</vt:lpstr>
      <vt:lpstr>管理团队</vt:lpstr>
      <vt:lpstr>PowerPoint 演示文稿</vt:lpstr>
      <vt:lpstr>PowerPoint 演示文稿</vt:lpstr>
      <vt:lpstr>PowerPoint 演示文稿</vt:lpstr>
      <vt:lpstr>PowerPoint 演示文稿</vt:lpstr>
      <vt:lpstr>PowerPoint 演示文稿</vt:lpstr>
      <vt:lpstr>业务领域</vt:lpstr>
      <vt:lpstr>PowerPoint 演示文稿</vt:lpstr>
      <vt:lpstr>PowerPoint 演示文稿</vt:lpstr>
      <vt:lpstr>PowerPoint 演示文稿</vt:lpstr>
      <vt:lpstr>PowerPoint 演示文稿</vt:lpstr>
      <vt:lpstr>PowerPoint 演示文稿</vt:lpstr>
      <vt:lpstr>加入我们</vt:lpstr>
      <vt:lpstr>PowerPoint 演示文稿</vt:lpstr>
      <vt:lpstr>PowerPoint 演示文稿</vt:lpstr>
      <vt:lpstr>PowerPoint 演示文稿</vt:lpstr>
      <vt:lpstr>PowerPoint 演示文稿</vt:lpstr>
      <vt:lpstr>Thanks.  And Your Slogan Here.</vt:lpstr>
    </vt:vector>
  </TitlesOfParts>
  <Company>第一PPT，www.1ppt.com</Company>
  <LinksUpToDate>false</LinksUpToDate>
  <SharedDoc>false</SharedDoc>
  <HyperlinksChanged>false</HyperlinksChanged>
  <AppVersion>14.0000</AppVersion>
  <Manager>www.1ppt.com</Manager>
  <HyperlinkBase>https://www.islide.cc</HyperlinkBas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房地产</dc:title>
  <dc:creator>第一PPT</dc:creator>
  <cp:keywords>www.1ppt.com</cp:keywords>
  <dc:description>www.1ppt.com</dc:description>
  <cp:lastModifiedBy>铭</cp:lastModifiedBy>
  <cp:revision>14</cp:revision>
  <cp:lastPrinted>2019-01-30T16:00:00Z</cp:lastPrinted>
  <dcterms:created xsi:type="dcterms:W3CDTF">2019-01-30T16:00:00Z</dcterms:created>
  <dcterms:modified xsi:type="dcterms:W3CDTF">2022-02-21T00:45:38Z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heme">
    <vt:lpwstr>48706f29-9ca0-418e-876d-de7b156ca083</vt:lpwstr>
  </property>
  <property fmtid="{D5CDD505-2E9C-101B-9397-08002B2CF9AE}" pid="3" name="ICV">
    <vt:lpwstr>F04A65252A844419948086386F0EEEED</vt:lpwstr>
  </property>
  <property fmtid="{D5CDD505-2E9C-101B-9397-08002B2CF9AE}" pid="4" name="KSOProductBuildVer">
    <vt:lpwstr>2052-11.1.0.11194</vt:lpwstr>
  </property>
</Properties>
</file>