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58" r:id="rId3"/>
  </p:sldMasterIdLst>
  <p:notesMasterIdLst>
    <p:notesMasterId r:id="rId6"/>
  </p:notesMasterIdLst>
  <p:sldIdLst>
    <p:sldId id="365" r:id="rId4"/>
    <p:sldId id="356" r:id="rId5"/>
    <p:sldId id="357" r:id="rId7"/>
    <p:sldId id="258" r:id="rId8"/>
    <p:sldId id="265" r:id="rId9"/>
    <p:sldId id="305" r:id="rId10"/>
    <p:sldId id="332" r:id="rId11"/>
    <p:sldId id="318" r:id="rId12"/>
    <p:sldId id="330" r:id="rId13"/>
    <p:sldId id="359" r:id="rId14"/>
    <p:sldId id="256" r:id="rId15"/>
    <p:sldId id="307" r:id="rId16"/>
    <p:sldId id="331" r:id="rId17"/>
    <p:sldId id="329" r:id="rId18"/>
    <p:sldId id="360" r:id="rId19"/>
    <p:sldId id="308" r:id="rId20"/>
    <p:sldId id="309" r:id="rId21"/>
    <p:sldId id="310" r:id="rId22"/>
    <p:sldId id="316" r:id="rId23"/>
    <p:sldId id="361" r:id="rId24"/>
    <p:sldId id="333" r:id="rId25"/>
    <p:sldId id="311" r:id="rId26"/>
    <p:sldId id="325" r:id="rId27"/>
    <p:sldId id="312" r:id="rId28"/>
    <p:sldId id="362" r:id="rId29"/>
    <p:sldId id="317" r:id="rId30"/>
    <p:sldId id="262" r:id="rId31"/>
    <p:sldId id="269" r:id="rId32"/>
    <p:sldId id="328" r:id="rId33"/>
    <p:sldId id="334" r:id="rId34"/>
    <p:sldId id="319" r:id="rId35"/>
    <p:sldId id="327" r:id="rId36"/>
    <p:sldId id="276" r:id="rId37"/>
    <p:sldId id="363" r:id="rId38"/>
  </p:sldIdLst>
  <p:sldSz cx="12192000" cy="6858000"/>
  <p:notesSz cx="6858000" cy="9144000"/>
  <p:custDataLst>
    <p:tags r:id="rId4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244C89"/>
    <a:srgbClr val="4E81C0"/>
    <a:srgbClr val="313D51"/>
    <a:srgbClr val="433D3C"/>
    <a:srgbClr val="C00000"/>
    <a:srgbClr val="F0F2F4"/>
    <a:srgbClr val="0B2C4F"/>
    <a:srgbClr val="213555"/>
    <a:srgbClr val="26365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23" autoAdjust="0"/>
    <p:restoredTop sz="96314" autoAdjust="0"/>
  </p:normalViewPr>
  <p:slideViewPr>
    <p:cSldViewPr snapToGrid="0">
      <p:cViewPr>
        <p:scale>
          <a:sx n="66" d="100"/>
          <a:sy n="66" d="100"/>
        </p:scale>
        <p:origin x="-2322" y="-1356"/>
      </p:cViewPr>
      <p:guideLst>
        <p:guide orient="horz" pos="1457"/>
        <p:guide pos="4112"/>
        <p:guide pos="415"/>
        <p:guide pos="7219"/>
      </p:guideLst>
    </p:cSldViewPr>
  </p:slideViewPr>
  <p:notesTextViewPr>
    <p:cViewPr>
      <p:scale>
        <a:sx n="125" d="100"/>
        <a:sy n="125" d="100"/>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2" Type="http://schemas.openxmlformats.org/officeDocument/2006/relationships/tags" Target="tags/tag14.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 Target="slides/slide1.xml"/><Relationship Id="rId39" Type="http://schemas.openxmlformats.org/officeDocument/2006/relationships/presProps" Target="presProps.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ABB2E5B-1A0B-4F0A-9547-4FB8D13F2C5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E3CF89-91F4-45FB-A589-58532703FCA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E3CF89-91F4-45FB-A589-58532703FCA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9E3CF89-91F4-45FB-A589-58532703FCA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E3CF89-91F4-45FB-A589-58532703FCA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E3CF89-91F4-45FB-A589-58532703FCA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E3CF89-91F4-45FB-A589-58532703FCA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E3CF89-91F4-45FB-A589-58532703FCA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E3CF89-91F4-45FB-A589-58532703FCA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E3CF89-91F4-45FB-A589-58532703FCA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E3CF89-91F4-45FB-A589-58532703FCA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E3CF89-91F4-45FB-A589-58532703FCA1}"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E3CF89-91F4-45FB-A589-58532703FCA1}"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E3CF89-91F4-45FB-A589-58532703FCA1}"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E3CF89-91F4-45FB-A589-58532703FCA1}"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E3CF89-91F4-45FB-A589-58532703FCA1}"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E3CF89-91F4-45FB-A589-58532703FCA1}"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E3CF89-91F4-45FB-A589-58532703FCA1}"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E3CF89-91F4-45FB-A589-58532703FCA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E3CF89-91F4-45FB-A589-58532703FCA1}"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E3CF89-91F4-45FB-A589-58532703FCA1}"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E3CF89-91F4-45FB-A589-58532703FCA1}"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E3CF89-91F4-45FB-A589-58532703FCA1}"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9E3CF89-91F4-45FB-A589-58532703FCA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E3CF89-91F4-45FB-A589-58532703FCA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E3CF89-91F4-45FB-A589-58532703FCA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E3CF89-91F4-45FB-A589-58532703FCA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E3CF89-91F4-45FB-A589-58532703FCA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25CCEA-3F45-46FD-873C-10FB1242F40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www.1ppt.com/xiazai/" TargetMode="Externa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4364"/>
            <a:ext cx="12194588" cy="6853636"/>
          </a:xfrm>
          <a:prstGeom prst="rect">
            <a:avLst/>
          </a:prstGeom>
        </p:spPr>
      </p:pic>
      <p:sp>
        <p:nvSpPr>
          <p:cNvPr id="3" name="矩形 2"/>
          <p:cNvSpPr/>
          <p:nvPr userDrawn="1"/>
        </p:nvSpPr>
        <p:spPr>
          <a:xfrm>
            <a:off x="396169" y="450677"/>
            <a:ext cx="11402250" cy="5961011"/>
          </a:xfrm>
          <a:prstGeom prst="rect">
            <a:avLst/>
          </a:prstGeom>
          <a:solidFill>
            <a:schemeClr val="bg1"/>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4364"/>
            <a:ext cx="12194588" cy="6853636"/>
          </a:xfrm>
          <a:prstGeom prst="rect">
            <a:avLst/>
          </a:prstGeom>
        </p:spPr>
      </p:pic>
      <p:sp>
        <p:nvSpPr>
          <p:cNvPr id="5" name="矩形 4"/>
          <p:cNvSpPr/>
          <p:nvPr userDrawn="1"/>
        </p:nvSpPr>
        <p:spPr>
          <a:xfrm>
            <a:off x="396169" y="450677"/>
            <a:ext cx="11402250" cy="5961011"/>
          </a:xfrm>
          <a:prstGeom prst="rect">
            <a:avLst/>
          </a:prstGeom>
          <a:solidFill>
            <a:schemeClr val="bg1"/>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标题 1"/>
          <p:cNvSpPr>
            <a:spLocks noGrp="1"/>
          </p:cNvSpPr>
          <p:nvPr>
            <p:ph type="title" hasCustomPrompt="1"/>
          </p:nvPr>
        </p:nvSpPr>
        <p:spPr>
          <a:xfrm>
            <a:off x="1406898" y="752801"/>
            <a:ext cx="3629564" cy="456129"/>
          </a:xfrm>
          <a:prstGeom prst="rect">
            <a:avLst/>
          </a:prstGeom>
        </p:spPr>
        <p:txBody>
          <a:bodyPr>
            <a:noAutofit/>
          </a:bodyPr>
          <a:lstStyle>
            <a:lvl1pPr>
              <a:defRPr sz="2400" b="1">
                <a:solidFill>
                  <a:srgbClr val="244C89"/>
                </a:solidFill>
                <a:ea typeface="思源黑体" panose="020B0500000000000000" pitchFamily="34" charset="-122"/>
              </a:defRPr>
            </a:lvl1pPr>
          </a:lstStyle>
          <a:p>
            <a:r>
              <a:rPr lang="zh-CN" altLang="en-US" dirty="0" smtClean="0"/>
              <a:t>单击编辑标题</a:t>
            </a:r>
            <a:endParaRPr lang="zh-CN" altLang="en-US" dirty="0"/>
          </a:p>
        </p:txBody>
      </p:sp>
      <p:sp>
        <p:nvSpPr>
          <p:cNvPr id="9" name="Freeform 5"/>
          <p:cNvSpPr>
            <a:spLocks noEditPoints="1"/>
          </p:cNvSpPr>
          <p:nvPr userDrawn="1"/>
        </p:nvSpPr>
        <p:spPr bwMode="auto">
          <a:xfrm>
            <a:off x="861588" y="857970"/>
            <a:ext cx="441095" cy="525190"/>
          </a:xfrm>
          <a:custGeom>
            <a:avLst/>
            <a:gdLst>
              <a:gd name="T0" fmla="*/ 269 w 537"/>
              <a:gd name="T1" fmla="*/ 0 h 623"/>
              <a:gd name="T2" fmla="*/ 403 w 537"/>
              <a:gd name="T3" fmla="*/ 78 h 623"/>
              <a:gd name="T4" fmla="*/ 537 w 537"/>
              <a:gd name="T5" fmla="*/ 156 h 623"/>
              <a:gd name="T6" fmla="*/ 537 w 537"/>
              <a:gd name="T7" fmla="*/ 311 h 623"/>
              <a:gd name="T8" fmla="*/ 537 w 537"/>
              <a:gd name="T9" fmla="*/ 467 h 623"/>
              <a:gd name="T10" fmla="*/ 403 w 537"/>
              <a:gd name="T11" fmla="*/ 545 h 623"/>
              <a:gd name="T12" fmla="*/ 269 w 537"/>
              <a:gd name="T13" fmla="*/ 623 h 623"/>
              <a:gd name="T14" fmla="*/ 134 w 537"/>
              <a:gd name="T15" fmla="*/ 545 h 623"/>
              <a:gd name="T16" fmla="*/ 0 w 537"/>
              <a:gd name="T17" fmla="*/ 467 h 623"/>
              <a:gd name="T18" fmla="*/ 0 w 537"/>
              <a:gd name="T19" fmla="*/ 311 h 623"/>
              <a:gd name="T20" fmla="*/ 0 w 537"/>
              <a:gd name="T21" fmla="*/ 156 h 623"/>
              <a:gd name="T22" fmla="*/ 134 w 537"/>
              <a:gd name="T23" fmla="*/ 78 h 623"/>
              <a:gd name="T24" fmla="*/ 269 w 537"/>
              <a:gd name="T25" fmla="*/ 0 h 623"/>
              <a:gd name="T26" fmla="*/ 269 w 537"/>
              <a:gd name="T27" fmla="*/ 53 h 623"/>
              <a:gd name="T28" fmla="*/ 380 w 537"/>
              <a:gd name="T29" fmla="*/ 117 h 623"/>
              <a:gd name="T30" fmla="*/ 492 w 537"/>
              <a:gd name="T31" fmla="*/ 182 h 623"/>
              <a:gd name="T32" fmla="*/ 492 w 537"/>
              <a:gd name="T33" fmla="*/ 311 h 623"/>
              <a:gd name="T34" fmla="*/ 492 w 537"/>
              <a:gd name="T35" fmla="*/ 441 h 623"/>
              <a:gd name="T36" fmla="*/ 380 w 537"/>
              <a:gd name="T37" fmla="*/ 505 h 623"/>
              <a:gd name="T38" fmla="*/ 269 w 537"/>
              <a:gd name="T39" fmla="*/ 570 h 623"/>
              <a:gd name="T40" fmla="*/ 157 w 537"/>
              <a:gd name="T41" fmla="*/ 505 h 623"/>
              <a:gd name="T42" fmla="*/ 46 w 537"/>
              <a:gd name="T43" fmla="*/ 441 h 623"/>
              <a:gd name="T44" fmla="*/ 46 w 537"/>
              <a:gd name="T45" fmla="*/ 311 h 623"/>
              <a:gd name="T46" fmla="*/ 46 w 537"/>
              <a:gd name="T47" fmla="*/ 182 h 623"/>
              <a:gd name="T48" fmla="*/ 157 w 537"/>
              <a:gd name="T49" fmla="*/ 117 h 623"/>
              <a:gd name="T50" fmla="*/ 269 w 537"/>
              <a:gd name="T51" fmla="*/ 53 h 623"/>
              <a:gd name="T52" fmla="*/ 215 w 537"/>
              <a:gd name="T53" fmla="*/ 455 h 623"/>
              <a:gd name="T54" fmla="*/ 367 w 537"/>
              <a:gd name="T55" fmla="*/ 455 h 623"/>
              <a:gd name="T56" fmla="*/ 375 w 537"/>
              <a:gd name="T57" fmla="*/ 463 h 623"/>
              <a:gd name="T58" fmla="*/ 367 w 537"/>
              <a:gd name="T59" fmla="*/ 471 h 623"/>
              <a:gd name="T60" fmla="*/ 215 w 537"/>
              <a:gd name="T61" fmla="*/ 471 h 623"/>
              <a:gd name="T62" fmla="*/ 207 w 537"/>
              <a:gd name="T63" fmla="*/ 463 h 623"/>
              <a:gd name="T64" fmla="*/ 215 w 537"/>
              <a:gd name="T65" fmla="*/ 455 h 623"/>
              <a:gd name="T66" fmla="*/ 218 w 537"/>
              <a:gd name="T67" fmla="*/ 380 h 623"/>
              <a:gd name="T68" fmla="*/ 302 w 537"/>
              <a:gd name="T69" fmla="*/ 242 h 623"/>
              <a:gd name="T70" fmla="*/ 331 w 537"/>
              <a:gd name="T71" fmla="*/ 260 h 623"/>
              <a:gd name="T72" fmla="*/ 248 w 537"/>
              <a:gd name="T73" fmla="*/ 398 h 623"/>
              <a:gd name="T74" fmla="*/ 218 w 537"/>
              <a:gd name="T75" fmla="*/ 380 h 623"/>
              <a:gd name="T76" fmla="*/ 159 w 537"/>
              <a:gd name="T77" fmla="*/ 344 h 623"/>
              <a:gd name="T78" fmla="*/ 243 w 537"/>
              <a:gd name="T79" fmla="*/ 207 h 623"/>
              <a:gd name="T80" fmla="*/ 272 w 537"/>
              <a:gd name="T81" fmla="*/ 224 h 623"/>
              <a:gd name="T82" fmla="*/ 189 w 537"/>
              <a:gd name="T83" fmla="*/ 362 h 623"/>
              <a:gd name="T84" fmla="*/ 159 w 537"/>
              <a:gd name="T85" fmla="*/ 344 h 623"/>
              <a:gd name="T86" fmla="*/ 146 w 537"/>
              <a:gd name="T87" fmla="*/ 456 h 623"/>
              <a:gd name="T88" fmla="*/ 154 w 537"/>
              <a:gd name="T89" fmla="*/ 387 h 623"/>
              <a:gd name="T90" fmla="*/ 211 w 537"/>
              <a:gd name="T91" fmla="*/ 422 h 623"/>
              <a:gd name="T92" fmla="*/ 155 w 537"/>
              <a:gd name="T93" fmla="*/ 461 h 623"/>
              <a:gd name="T94" fmla="*/ 146 w 537"/>
              <a:gd name="T95" fmla="*/ 456 h 623"/>
              <a:gd name="T96" fmla="*/ 266 w 537"/>
              <a:gd name="T97" fmla="*/ 168 h 623"/>
              <a:gd name="T98" fmla="*/ 253 w 537"/>
              <a:gd name="T99" fmla="*/ 188 h 623"/>
              <a:gd name="T100" fmla="*/ 342 w 537"/>
              <a:gd name="T101" fmla="*/ 242 h 623"/>
              <a:gd name="T102" fmla="*/ 354 w 537"/>
              <a:gd name="T103" fmla="*/ 222 h 623"/>
              <a:gd name="T104" fmla="*/ 266 w 537"/>
              <a:gd name="T105" fmla="*/ 168 h 623"/>
              <a:gd name="T106" fmla="*/ 285 w 537"/>
              <a:gd name="T107" fmla="*/ 138 h 623"/>
              <a:gd name="T108" fmla="*/ 311 w 537"/>
              <a:gd name="T109" fmla="*/ 131 h 623"/>
              <a:gd name="T110" fmla="*/ 366 w 537"/>
              <a:gd name="T111" fmla="*/ 165 h 623"/>
              <a:gd name="T112" fmla="*/ 373 w 537"/>
              <a:gd name="T113" fmla="*/ 191 h 623"/>
              <a:gd name="T114" fmla="*/ 365 w 537"/>
              <a:gd name="T115" fmla="*/ 204 h 623"/>
              <a:gd name="T116" fmla="*/ 277 w 537"/>
              <a:gd name="T117" fmla="*/ 150 h 623"/>
              <a:gd name="T118" fmla="*/ 285 w 537"/>
              <a:gd name="T119" fmla="*/ 138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7" h="623">
                <a:moveTo>
                  <a:pt x="269" y="0"/>
                </a:moveTo>
                <a:lnTo>
                  <a:pt x="403" y="78"/>
                </a:lnTo>
                <a:lnTo>
                  <a:pt x="537" y="156"/>
                </a:lnTo>
                <a:lnTo>
                  <a:pt x="537" y="311"/>
                </a:lnTo>
                <a:lnTo>
                  <a:pt x="537" y="467"/>
                </a:lnTo>
                <a:lnTo>
                  <a:pt x="403" y="545"/>
                </a:lnTo>
                <a:lnTo>
                  <a:pt x="269" y="623"/>
                </a:lnTo>
                <a:lnTo>
                  <a:pt x="134" y="545"/>
                </a:lnTo>
                <a:lnTo>
                  <a:pt x="0" y="467"/>
                </a:lnTo>
                <a:lnTo>
                  <a:pt x="0" y="311"/>
                </a:lnTo>
                <a:lnTo>
                  <a:pt x="0" y="156"/>
                </a:lnTo>
                <a:lnTo>
                  <a:pt x="134" y="78"/>
                </a:lnTo>
                <a:lnTo>
                  <a:pt x="269" y="0"/>
                </a:lnTo>
                <a:close/>
                <a:moveTo>
                  <a:pt x="269" y="53"/>
                </a:moveTo>
                <a:lnTo>
                  <a:pt x="380" y="117"/>
                </a:lnTo>
                <a:lnTo>
                  <a:pt x="492" y="182"/>
                </a:lnTo>
                <a:lnTo>
                  <a:pt x="492" y="311"/>
                </a:lnTo>
                <a:lnTo>
                  <a:pt x="492" y="441"/>
                </a:lnTo>
                <a:lnTo>
                  <a:pt x="380" y="505"/>
                </a:lnTo>
                <a:lnTo>
                  <a:pt x="269" y="570"/>
                </a:lnTo>
                <a:lnTo>
                  <a:pt x="157" y="505"/>
                </a:lnTo>
                <a:lnTo>
                  <a:pt x="46" y="441"/>
                </a:lnTo>
                <a:lnTo>
                  <a:pt x="46" y="311"/>
                </a:lnTo>
                <a:lnTo>
                  <a:pt x="46" y="182"/>
                </a:lnTo>
                <a:lnTo>
                  <a:pt x="157" y="117"/>
                </a:lnTo>
                <a:lnTo>
                  <a:pt x="269" y="53"/>
                </a:lnTo>
                <a:close/>
                <a:moveTo>
                  <a:pt x="215" y="455"/>
                </a:moveTo>
                <a:lnTo>
                  <a:pt x="367" y="455"/>
                </a:lnTo>
                <a:cubicBezTo>
                  <a:pt x="371" y="455"/>
                  <a:pt x="375" y="458"/>
                  <a:pt x="375" y="463"/>
                </a:cubicBezTo>
                <a:cubicBezTo>
                  <a:pt x="375" y="467"/>
                  <a:pt x="371" y="471"/>
                  <a:pt x="367" y="471"/>
                </a:cubicBezTo>
                <a:lnTo>
                  <a:pt x="215" y="471"/>
                </a:lnTo>
                <a:cubicBezTo>
                  <a:pt x="211" y="471"/>
                  <a:pt x="207" y="467"/>
                  <a:pt x="207" y="463"/>
                </a:cubicBezTo>
                <a:cubicBezTo>
                  <a:pt x="207" y="458"/>
                  <a:pt x="211" y="455"/>
                  <a:pt x="215" y="455"/>
                </a:cubicBezTo>
                <a:close/>
                <a:moveTo>
                  <a:pt x="218" y="380"/>
                </a:moveTo>
                <a:lnTo>
                  <a:pt x="302" y="242"/>
                </a:lnTo>
                <a:lnTo>
                  <a:pt x="331" y="260"/>
                </a:lnTo>
                <a:lnTo>
                  <a:pt x="248" y="398"/>
                </a:lnTo>
                <a:lnTo>
                  <a:pt x="218" y="380"/>
                </a:lnTo>
                <a:close/>
                <a:moveTo>
                  <a:pt x="159" y="344"/>
                </a:moveTo>
                <a:lnTo>
                  <a:pt x="243" y="207"/>
                </a:lnTo>
                <a:lnTo>
                  <a:pt x="272" y="224"/>
                </a:lnTo>
                <a:lnTo>
                  <a:pt x="189" y="362"/>
                </a:lnTo>
                <a:lnTo>
                  <a:pt x="159" y="344"/>
                </a:lnTo>
                <a:close/>
                <a:moveTo>
                  <a:pt x="146" y="456"/>
                </a:moveTo>
                <a:lnTo>
                  <a:pt x="154" y="387"/>
                </a:lnTo>
                <a:lnTo>
                  <a:pt x="211" y="422"/>
                </a:lnTo>
                <a:lnTo>
                  <a:pt x="155" y="461"/>
                </a:lnTo>
                <a:cubicBezTo>
                  <a:pt x="149" y="465"/>
                  <a:pt x="145" y="463"/>
                  <a:pt x="146" y="456"/>
                </a:cubicBezTo>
                <a:close/>
                <a:moveTo>
                  <a:pt x="266" y="168"/>
                </a:moveTo>
                <a:lnTo>
                  <a:pt x="253" y="188"/>
                </a:lnTo>
                <a:lnTo>
                  <a:pt x="342" y="242"/>
                </a:lnTo>
                <a:lnTo>
                  <a:pt x="354" y="222"/>
                </a:lnTo>
                <a:lnTo>
                  <a:pt x="266" y="168"/>
                </a:lnTo>
                <a:close/>
                <a:moveTo>
                  <a:pt x="285" y="138"/>
                </a:moveTo>
                <a:cubicBezTo>
                  <a:pt x="290" y="129"/>
                  <a:pt x="302" y="126"/>
                  <a:pt x="311" y="131"/>
                </a:cubicBezTo>
                <a:lnTo>
                  <a:pt x="366" y="165"/>
                </a:lnTo>
                <a:cubicBezTo>
                  <a:pt x="375" y="170"/>
                  <a:pt x="378" y="182"/>
                  <a:pt x="373" y="191"/>
                </a:cubicBezTo>
                <a:lnTo>
                  <a:pt x="365" y="204"/>
                </a:lnTo>
                <a:lnTo>
                  <a:pt x="277" y="150"/>
                </a:lnTo>
                <a:lnTo>
                  <a:pt x="285" y="138"/>
                </a:lnTo>
                <a:close/>
              </a:path>
            </a:pathLst>
          </a:custGeom>
          <a:solidFill>
            <a:srgbClr val="244C89"/>
          </a:solidFill>
          <a:ln>
            <a:noFill/>
          </a:ln>
        </p:spPr>
        <p:txBody>
          <a:bodyPr vert="horz" wrap="square" lIns="91392" tIns="45696" rIns="91392" bIns="45696" numCol="1" anchor="t" anchorCtr="0" compatLnSpc="1"/>
          <a:lstStyle/>
          <a:p>
            <a:endParaRPr lang="zh-CN" altLang="en-US" sz="1800">
              <a:solidFill>
                <a:schemeClr val="bg1"/>
              </a:solidFill>
            </a:endParaRPr>
          </a:p>
        </p:txBody>
      </p:sp>
      <p:sp>
        <p:nvSpPr>
          <p:cNvPr id="6" name="PA_文本框 1"/>
          <p:cNvSpPr txBox="1"/>
          <p:nvPr userDrawn="1">
            <p:custDataLst>
              <p:tags r:id="rId3"/>
            </p:custDataLst>
          </p:nvPr>
        </p:nvSpPr>
        <p:spPr>
          <a:xfrm>
            <a:off x="1508454" y="1130748"/>
            <a:ext cx="1982056" cy="314766"/>
          </a:xfrm>
          <a:prstGeom prst="rect">
            <a:avLst/>
          </a:prstGeom>
          <a:noFill/>
        </p:spPr>
        <p:txBody>
          <a:bodyPr wrap="square" lIns="0" tIns="0" rIns="0" rtlCol="0">
            <a:spAutoFit/>
          </a:bodyPr>
          <a:lstStyle/>
          <a:p>
            <a:pPr>
              <a:lnSpc>
                <a:spcPts val="2300"/>
              </a:lnSpc>
            </a:pPr>
            <a:r>
              <a:rPr lang="en-US" altLang="zh-CN" sz="1400" dirty="0" smtClean="0">
                <a:solidFill>
                  <a:srgbClr val="313D51"/>
                </a:solidFill>
                <a:cs typeface="+mn-ea"/>
                <a:sym typeface="+mn-lt"/>
              </a:rPr>
              <a:t>GRADUATION DEFENSE</a:t>
            </a:r>
            <a:endParaRPr lang="en-US" altLang="zh-CN" sz="1400" dirty="0">
              <a:solidFill>
                <a:srgbClr val="313D51"/>
              </a:solidFill>
              <a:cs typeface="+mn-ea"/>
              <a:sym typeface="+mn-lt"/>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4364"/>
            <a:ext cx="12194588" cy="6853636"/>
          </a:xfrm>
          <a:prstGeom prst="rect">
            <a:avLst/>
          </a:prstGeom>
        </p:spPr>
      </p:pic>
      <p:sp>
        <p:nvSpPr>
          <p:cNvPr id="6" name="矩形 5"/>
          <p:cNvSpPr/>
          <p:nvPr userDrawn="1"/>
        </p:nvSpPr>
        <p:spPr>
          <a:xfrm>
            <a:off x="396169" y="450677"/>
            <a:ext cx="11402250" cy="5961011"/>
          </a:xfrm>
          <a:prstGeom prst="rect">
            <a:avLst/>
          </a:prstGeom>
          <a:solidFill>
            <a:schemeClr val="bg1"/>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4364"/>
            <a:ext cx="12194588" cy="6853636"/>
          </a:xfrm>
          <a:prstGeom prst="rect">
            <a:avLst/>
          </a:prstGeom>
        </p:spPr>
      </p:pic>
      <p:sp>
        <p:nvSpPr>
          <p:cNvPr id="3" name="矩形 2"/>
          <p:cNvSpPr/>
          <p:nvPr userDrawn="1"/>
        </p:nvSpPr>
        <p:spPr>
          <a:xfrm>
            <a:off x="396169" y="450677"/>
            <a:ext cx="11402250" cy="5961011"/>
          </a:xfrm>
          <a:prstGeom prst="rect">
            <a:avLst/>
          </a:prstGeom>
          <a:solidFill>
            <a:schemeClr val="bg1"/>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4" name="TextBox 3"/>
          <p:cNvSpPr txBox="1"/>
          <p:nvPr userDrawn="1"/>
        </p:nvSpPr>
        <p:spPr>
          <a:xfrm>
            <a:off x="1295636" y="6727281"/>
            <a:ext cx="1224136"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下载</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http://www.1ppt.com/xiazai/</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3.xml"/><Relationship Id="rId3" Type="http://schemas.openxmlformats.org/officeDocument/2006/relationships/image" Target="../media/image2.png"/><Relationship Id="rId2" Type="http://schemas.openxmlformats.org/officeDocument/2006/relationships/tags" Target="../tags/tag2.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2.xml"/><Relationship Id="rId4" Type="http://schemas.openxmlformats.org/officeDocument/2006/relationships/image" Target="../media/image9.jpeg"/><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slides/_rels/slide19.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0" Type="http://schemas.openxmlformats.org/officeDocument/2006/relationships/notesSlide" Target="../notesSlides/notesSlide18.xml"/><Relationship Id="rId1" Type="http://schemas.openxmlformats.org/officeDocument/2006/relationships/tags" Target="../tags/tag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xml"/><Relationship Id="rId2" Type="http://schemas.openxmlformats.org/officeDocument/2006/relationships/image" Target="../media/image11.jpeg"/><Relationship Id="rId1" Type="http://schemas.openxmlformats.org/officeDocument/2006/relationships/image" Target="../media/image10.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image" Target="../media/image1.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2.xml"/><Relationship Id="rId2" Type="http://schemas.openxmlformats.org/officeDocument/2006/relationships/image" Target="../media/image13.jpeg"/><Relationship Id="rId1" Type="http://schemas.openxmlformats.org/officeDocument/2006/relationships/image" Target="../media/image12.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3.xml"/><Relationship Id="rId2" Type="http://schemas.openxmlformats.org/officeDocument/2006/relationships/image" Target="../media/image15.png"/><Relationship Id="rId1" Type="http://schemas.openxmlformats.org/officeDocument/2006/relationships/image" Target="../media/image14.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image" Target="../media/image16.png"/></Relationships>
</file>

<file path=ppt/slides/_rels/slide34.xml.rels><?xml version="1.0" encoding="UTF-8" standalone="yes"?>
<Relationships xmlns="http://schemas.openxmlformats.org/package/2006/relationships"><Relationship Id="rId6" Type="http://schemas.openxmlformats.org/officeDocument/2006/relationships/notesSlide" Target="../notesSlides/notesSlide33.xml"/><Relationship Id="rId5" Type="http://schemas.openxmlformats.org/officeDocument/2006/relationships/slideLayout" Target="../slideLayouts/slideLayout4.xml"/><Relationship Id="rId4" Type="http://schemas.openxmlformats.org/officeDocument/2006/relationships/tags" Target="../tags/tag13.xml"/><Relationship Id="rId3" Type="http://schemas.openxmlformats.org/officeDocument/2006/relationships/image" Target="../media/image2.png"/><Relationship Id="rId2" Type="http://schemas.openxmlformats.org/officeDocument/2006/relationships/tags" Target="../tags/tag12.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5819"/>
            <a:ext cx="12192000" cy="6852181"/>
          </a:xfrm>
          <a:prstGeom prst="rect">
            <a:avLst/>
          </a:prstGeom>
        </p:spPr>
      </p:pic>
      <p:sp>
        <p:nvSpPr>
          <p:cNvPr id="3" name="矩形 2"/>
          <p:cNvSpPr/>
          <p:nvPr/>
        </p:nvSpPr>
        <p:spPr>
          <a:xfrm>
            <a:off x="2160496" y="1465866"/>
            <a:ext cx="7871010" cy="3932089"/>
          </a:xfrm>
          <a:prstGeom prst="rect">
            <a:avLst/>
          </a:prstGeom>
          <a:solidFill>
            <a:srgbClr val="244C89"/>
          </a:solidFill>
          <a:ln>
            <a:noFill/>
          </a:ln>
          <a:effectLst>
            <a:outerShdw blurRad="444500" dist="254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4" name="矩形 3"/>
          <p:cNvSpPr/>
          <p:nvPr/>
        </p:nvSpPr>
        <p:spPr>
          <a:xfrm>
            <a:off x="2429435" y="1711367"/>
            <a:ext cx="7333130" cy="3441085"/>
          </a:xfrm>
          <a:prstGeom prst="rect">
            <a:avLst/>
          </a:prstGeom>
          <a:noFill/>
          <a:ln w="25400">
            <a:solidFill>
              <a:schemeClr val="bg1"/>
            </a:solidFill>
          </a:ln>
          <a:effectLst>
            <a:outerShdw blurRad="444500" dist="254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5" name="文本框 4"/>
          <p:cNvSpPr txBox="1"/>
          <p:nvPr/>
        </p:nvSpPr>
        <p:spPr>
          <a:xfrm>
            <a:off x="2569302" y="2609419"/>
            <a:ext cx="7053116" cy="830997"/>
          </a:xfrm>
          <a:prstGeom prst="rect">
            <a:avLst/>
          </a:prstGeom>
          <a:noFill/>
        </p:spPr>
        <p:txBody>
          <a:bodyPr wrap="square" rtlCol="0">
            <a:spAutoFit/>
            <a:scene3d>
              <a:camera prst="orthographicFront"/>
              <a:lightRig rig="threePt" dir="t"/>
            </a:scene3d>
            <a:sp3d contourW="12700"/>
          </a:bodyPr>
          <a:lstStyle/>
          <a:p>
            <a:pPr algn="ctr">
              <a:defRPr/>
            </a:pPr>
            <a:r>
              <a:rPr lang="zh-CN" altLang="en-US" sz="4800" b="1" dirty="0" smtClean="0">
                <a:solidFill>
                  <a:schemeClr val="bg1"/>
                </a:solidFill>
                <a:cs typeface="+mn-ea"/>
                <a:sym typeface="+mn-lt"/>
              </a:rPr>
              <a:t>毕业答辩开题报告</a:t>
            </a:r>
            <a:r>
              <a:rPr lang="en-US" altLang="zh-CN" sz="4800" b="1" dirty="0" smtClean="0">
                <a:solidFill>
                  <a:schemeClr val="bg1"/>
                </a:solidFill>
                <a:cs typeface="+mn-ea"/>
                <a:sym typeface="+mn-lt"/>
              </a:rPr>
              <a:t>PPT</a:t>
            </a:r>
            <a:endParaRPr lang="zh-CN" altLang="en-US" sz="4800" b="1" dirty="0">
              <a:solidFill>
                <a:schemeClr val="bg1"/>
              </a:solidFill>
              <a:cs typeface="+mn-ea"/>
              <a:sym typeface="+mn-lt"/>
            </a:endParaRPr>
          </a:p>
        </p:txBody>
      </p:sp>
      <p:sp>
        <p:nvSpPr>
          <p:cNvPr id="6" name="PA_圆角矩形 31"/>
          <p:cNvSpPr/>
          <p:nvPr>
            <p:custDataLst>
              <p:tags r:id="rId2"/>
            </p:custDataLst>
          </p:nvPr>
        </p:nvSpPr>
        <p:spPr>
          <a:xfrm>
            <a:off x="4419755" y="4537102"/>
            <a:ext cx="1421591" cy="232901"/>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65" dirty="0" smtClean="0">
                <a:solidFill>
                  <a:srgbClr val="223762"/>
                </a:solidFill>
                <a:cs typeface="+mn-ea"/>
                <a:sym typeface="+mn-lt"/>
              </a:rPr>
              <a:t>答辩人：</a:t>
            </a:r>
            <a:r>
              <a:rPr lang="en-US" altLang="zh-CN" sz="1065" dirty="0" smtClean="0">
                <a:solidFill>
                  <a:srgbClr val="223762"/>
                </a:solidFill>
                <a:cs typeface="+mn-ea"/>
                <a:sym typeface="+mn-lt"/>
              </a:rPr>
              <a:t>XXX</a:t>
            </a:r>
            <a:endParaRPr lang="en-US" altLang="zh-CN" sz="1065" dirty="0" smtClean="0">
              <a:solidFill>
                <a:srgbClr val="223762"/>
              </a:solidFill>
              <a:cs typeface="+mn-ea"/>
              <a:sym typeface="+mn-lt"/>
            </a:endParaRPr>
          </a:p>
        </p:txBody>
      </p:sp>
      <p:grpSp>
        <p:nvGrpSpPr>
          <p:cNvPr id="7" name="组合 6"/>
          <p:cNvGrpSpPr/>
          <p:nvPr/>
        </p:nvGrpSpPr>
        <p:grpSpPr>
          <a:xfrm>
            <a:off x="5387350" y="978500"/>
            <a:ext cx="1471398" cy="1390482"/>
            <a:chOff x="5387350" y="978500"/>
            <a:chExt cx="1471398" cy="1390482"/>
          </a:xfrm>
        </p:grpSpPr>
        <p:sp>
          <p:nvSpPr>
            <p:cNvPr id="8" name="椭圆 7"/>
            <p:cNvSpPr/>
            <p:nvPr/>
          </p:nvSpPr>
          <p:spPr>
            <a:xfrm>
              <a:off x="5387350" y="978500"/>
              <a:ext cx="1390484" cy="1390482"/>
            </a:xfrm>
            <a:prstGeom prst="ellipse">
              <a:avLst/>
            </a:prstGeom>
            <a:solidFill>
              <a:srgbClr val="244C89"/>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grpSp>
          <p:nvGrpSpPr>
            <p:cNvPr id="9" name="组合 8"/>
            <p:cNvGrpSpPr/>
            <p:nvPr/>
          </p:nvGrpSpPr>
          <p:grpSpPr>
            <a:xfrm>
              <a:off x="5467040" y="1057257"/>
              <a:ext cx="1391708" cy="1240164"/>
              <a:chOff x="5136355" y="497958"/>
              <a:chExt cx="2111099" cy="1881221"/>
            </a:xfrm>
          </p:grpSpPr>
          <p:grpSp>
            <p:nvGrpSpPr>
              <p:cNvPr id="10" name="组合 9"/>
              <p:cNvGrpSpPr/>
              <p:nvPr/>
            </p:nvGrpSpPr>
            <p:grpSpPr>
              <a:xfrm>
                <a:off x="5136355" y="497958"/>
                <a:ext cx="2111099" cy="1881221"/>
                <a:chOff x="5151345" y="437998"/>
                <a:chExt cx="2111099" cy="1881221"/>
              </a:xfrm>
            </p:grpSpPr>
            <p:sp>
              <p:nvSpPr>
                <p:cNvPr id="13" name="椭圆 12"/>
                <p:cNvSpPr/>
                <p:nvPr/>
              </p:nvSpPr>
              <p:spPr>
                <a:xfrm>
                  <a:off x="5174792" y="470865"/>
                  <a:ext cx="1813907" cy="1813907"/>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200">
                    <a:cs typeface="+mn-ea"/>
                    <a:sym typeface="+mn-lt"/>
                  </a:endParaRPr>
                </a:p>
              </p:txBody>
            </p:sp>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5151345" y="437998"/>
                  <a:ext cx="2111099" cy="1881221"/>
                </a:xfrm>
                <a:prstGeom prst="rect">
                  <a:avLst/>
                </a:prstGeom>
              </p:spPr>
            </p:pic>
          </p:grpSp>
          <p:sp>
            <p:nvSpPr>
              <p:cNvPr id="11" name="椭圆 10"/>
              <p:cNvSpPr/>
              <p:nvPr/>
            </p:nvSpPr>
            <p:spPr>
              <a:xfrm>
                <a:off x="5472591" y="827607"/>
                <a:ext cx="1209821" cy="1209822"/>
              </a:xfrm>
              <a:prstGeom prst="ellipse">
                <a:avLst/>
              </a:prstGeom>
              <a:solidFill>
                <a:srgbClr val="244C8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200">
                  <a:cs typeface="+mn-ea"/>
                  <a:sym typeface="+mn-lt"/>
                </a:endParaRPr>
              </a:p>
            </p:txBody>
          </p:sp>
          <p:sp>
            <p:nvSpPr>
              <p:cNvPr id="12" name="文本框 11"/>
              <p:cNvSpPr txBox="1"/>
              <p:nvPr/>
            </p:nvSpPr>
            <p:spPr>
              <a:xfrm>
                <a:off x="5427011" y="1186254"/>
                <a:ext cx="1303832" cy="601582"/>
              </a:xfrm>
              <a:prstGeom prst="rect">
                <a:avLst/>
              </a:prstGeom>
              <a:noFill/>
            </p:spPr>
            <p:txBody>
              <a:bodyPr wrap="none" rtlCol="0">
                <a:spAutoFit/>
              </a:bodyPr>
              <a:lstStyle/>
              <a:p>
                <a:pPr algn="ctr">
                  <a:lnSpc>
                    <a:spcPct val="120000"/>
                  </a:lnSpc>
                </a:pPr>
                <a:r>
                  <a:rPr lang="en-US" altLang="zh-CN" b="1" dirty="0" smtClean="0">
                    <a:solidFill>
                      <a:schemeClr val="bg1"/>
                    </a:solidFill>
                    <a:cs typeface="+mn-ea"/>
                    <a:sym typeface="+mn-lt"/>
                  </a:rPr>
                  <a:t>LOGO</a:t>
                </a:r>
                <a:endParaRPr lang="zh-CN" altLang="en-US" b="1" dirty="0">
                  <a:solidFill>
                    <a:schemeClr val="bg1"/>
                  </a:solidFill>
                  <a:cs typeface="+mn-ea"/>
                  <a:sym typeface="+mn-lt"/>
                </a:endParaRPr>
              </a:p>
            </p:txBody>
          </p:sp>
        </p:grpSp>
      </p:grpSp>
      <p:sp>
        <p:nvSpPr>
          <p:cNvPr id="15" name="矩形 259"/>
          <p:cNvSpPr>
            <a:spLocks noChangeArrowheads="1"/>
          </p:cNvSpPr>
          <p:nvPr/>
        </p:nvSpPr>
        <p:spPr bwMode="auto">
          <a:xfrm>
            <a:off x="1928355" y="3377980"/>
            <a:ext cx="8335010" cy="30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fontAlgn="base">
              <a:lnSpc>
                <a:spcPct val="120000"/>
              </a:lnSpc>
              <a:spcBef>
                <a:spcPct val="0"/>
              </a:spcBef>
              <a:spcAft>
                <a:spcPct val="0"/>
              </a:spcAft>
              <a:buFont typeface="Arial" panose="020B0604020202020204" pitchFamily="34" charset="0"/>
              <a:buNone/>
            </a:pPr>
            <a:r>
              <a:rPr lang="zh-CN" altLang="en-US" sz="1800" dirty="0" smtClean="0">
                <a:solidFill>
                  <a:schemeClr val="bg1"/>
                </a:solidFill>
                <a:latin typeface="+mn-lt"/>
                <a:ea typeface="+mn-ea"/>
                <a:cs typeface="+mn-ea"/>
                <a:sym typeface="+mn-lt"/>
              </a:rPr>
              <a:t>院</a:t>
            </a:r>
            <a:r>
              <a:rPr lang="zh-CN" altLang="en-US" sz="1800" dirty="0">
                <a:solidFill>
                  <a:schemeClr val="bg1"/>
                </a:solidFill>
                <a:latin typeface="+mn-lt"/>
                <a:ea typeface="+mn-ea"/>
                <a:cs typeface="+mn-ea"/>
                <a:sym typeface="+mn-lt"/>
              </a:rPr>
              <a:t>系</a:t>
            </a:r>
            <a:r>
              <a:rPr lang="en-US" altLang="zh-CN" sz="1800" dirty="0">
                <a:solidFill>
                  <a:schemeClr val="bg1"/>
                </a:solidFill>
                <a:latin typeface="+mn-lt"/>
                <a:ea typeface="+mn-ea"/>
                <a:cs typeface="+mn-ea"/>
                <a:sym typeface="+mn-lt"/>
              </a:rPr>
              <a:t>/</a:t>
            </a:r>
            <a:r>
              <a:rPr lang="zh-CN" altLang="en-US" sz="1800" dirty="0">
                <a:solidFill>
                  <a:schemeClr val="bg1"/>
                </a:solidFill>
                <a:latin typeface="+mn-lt"/>
                <a:ea typeface="+mn-ea"/>
                <a:cs typeface="+mn-ea"/>
                <a:sym typeface="+mn-lt"/>
              </a:rPr>
              <a:t>专业：电子信息科学与技术</a:t>
            </a:r>
            <a:r>
              <a:rPr lang="en-US" altLang="zh-CN" sz="1800" dirty="0">
                <a:solidFill>
                  <a:schemeClr val="bg1"/>
                </a:solidFill>
                <a:latin typeface="+mn-lt"/>
                <a:ea typeface="+mn-ea"/>
                <a:cs typeface="+mn-ea"/>
                <a:sym typeface="+mn-lt"/>
              </a:rPr>
              <a:t>xxx</a:t>
            </a:r>
            <a:r>
              <a:rPr lang="zh-CN" altLang="en-US" sz="1800" dirty="0">
                <a:solidFill>
                  <a:schemeClr val="bg1"/>
                </a:solidFill>
                <a:latin typeface="+mn-lt"/>
                <a:ea typeface="+mn-ea"/>
                <a:cs typeface="+mn-ea"/>
                <a:sym typeface="+mn-lt"/>
              </a:rPr>
              <a:t>班</a:t>
            </a:r>
            <a:endParaRPr lang="en-US" altLang="zh-CN" sz="1800" dirty="0">
              <a:solidFill>
                <a:schemeClr val="bg1"/>
              </a:solidFill>
              <a:latin typeface="+mn-lt"/>
              <a:ea typeface="+mn-ea"/>
              <a:cs typeface="+mn-ea"/>
              <a:sym typeface="+mn-lt"/>
            </a:endParaRPr>
          </a:p>
        </p:txBody>
      </p:sp>
      <p:sp>
        <p:nvSpPr>
          <p:cNvPr id="16" name="矩形 259"/>
          <p:cNvSpPr>
            <a:spLocks noChangeArrowheads="1"/>
          </p:cNvSpPr>
          <p:nvPr/>
        </p:nvSpPr>
        <p:spPr bwMode="auto">
          <a:xfrm>
            <a:off x="3686048" y="3761228"/>
            <a:ext cx="4819624" cy="376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fontAlgn="base">
              <a:lnSpc>
                <a:spcPct val="120000"/>
              </a:lnSpc>
              <a:spcBef>
                <a:spcPct val="0"/>
              </a:spcBef>
              <a:spcAft>
                <a:spcPct val="0"/>
              </a:spcAft>
              <a:buFont typeface="Arial" panose="020B0604020202020204" pitchFamily="34" charset="0"/>
              <a:buNone/>
            </a:pPr>
            <a:r>
              <a:rPr lang="en-US" altLang="zh-CN" sz="700" dirty="0">
                <a:solidFill>
                  <a:schemeClr val="bg1"/>
                </a:solidFill>
                <a:latin typeface="+mn-lt"/>
                <a:ea typeface="+mn-ea"/>
                <a:cs typeface="+mn-ea"/>
                <a:sym typeface="+mn-lt"/>
              </a:rPr>
              <a:t>CONTRACTED WIND POWERPOINT TEMPLATE DESIGNS CONTRACTED WIND </a:t>
            </a:r>
            <a:r>
              <a:rPr lang="en-US" altLang="zh-CN" sz="700" dirty="0" smtClean="0">
                <a:solidFill>
                  <a:schemeClr val="bg1"/>
                </a:solidFill>
                <a:latin typeface="+mn-lt"/>
                <a:ea typeface="+mn-ea"/>
                <a:cs typeface="+mn-ea"/>
                <a:sym typeface="+mn-lt"/>
              </a:rPr>
              <a:t>POWERPOINT</a:t>
            </a:r>
            <a:endParaRPr lang="en-US" altLang="zh-CN" sz="700" dirty="0" smtClean="0">
              <a:solidFill>
                <a:schemeClr val="bg1"/>
              </a:solidFill>
              <a:latin typeface="+mn-lt"/>
              <a:ea typeface="+mn-ea"/>
              <a:cs typeface="+mn-ea"/>
              <a:sym typeface="+mn-lt"/>
            </a:endParaRPr>
          </a:p>
          <a:p>
            <a:pPr algn="ctr" fontAlgn="base">
              <a:lnSpc>
                <a:spcPct val="120000"/>
              </a:lnSpc>
              <a:spcBef>
                <a:spcPct val="0"/>
              </a:spcBef>
              <a:spcAft>
                <a:spcPct val="0"/>
              </a:spcAft>
              <a:buFont typeface="Arial" panose="020B0604020202020204" pitchFamily="34" charset="0"/>
              <a:buNone/>
            </a:pPr>
            <a:r>
              <a:rPr lang="en-US" altLang="zh-CN" sz="700" dirty="0" smtClean="0">
                <a:solidFill>
                  <a:schemeClr val="bg1"/>
                </a:solidFill>
                <a:latin typeface="+mn-lt"/>
                <a:ea typeface="+mn-ea"/>
                <a:cs typeface="+mn-ea"/>
                <a:sym typeface="+mn-lt"/>
              </a:rPr>
              <a:t> </a:t>
            </a:r>
            <a:r>
              <a:rPr lang="en-US" altLang="zh-CN" sz="700" dirty="0">
                <a:solidFill>
                  <a:schemeClr val="bg1"/>
                </a:solidFill>
                <a:latin typeface="+mn-lt"/>
                <a:ea typeface="+mn-ea"/>
                <a:cs typeface="+mn-ea"/>
                <a:sym typeface="+mn-lt"/>
              </a:rPr>
              <a:t>TEMPLATE DESIGNS CONTRACTED WIND POWERPOINT TEMPLATE DESIGNS CONTRACTED WIND POWERPOINT TEMPLATE DESIGNS</a:t>
            </a:r>
            <a:endParaRPr lang="zh-CN" altLang="en-US" sz="700" dirty="0">
              <a:solidFill>
                <a:schemeClr val="bg1"/>
              </a:solidFill>
              <a:latin typeface="+mn-lt"/>
              <a:ea typeface="+mn-ea"/>
              <a:cs typeface="+mn-ea"/>
              <a:sym typeface="+mn-lt"/>
            </a:endParaRPr>
          </a:p>
        </p:txBody>
      </p:sp>
      <p:sp>
        <p:nvSpPr>
          <p:cNvPr id="17" name="PA_圆角矩形 31"/>
          <p:cNvSpPr/>
          <p:nvPr>
            <p:custDataLst>
              <p:tags r:id="rId4"/>
            </p:custDataLst>
          </p:nvPr>
        </p:nvSpPr>
        <p:spPr>
          <a:xfrm>
            <a:off x="6402773" y="4537102"/>
            <a:ext cx="1421591" cy="232901"/>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65" dirty="0" smtClean="0">
                <a:solidFill>
                  <a:srgbClr val="223762"/>
                </a:solidFill>
                <a:cs typeface="+mn-ea"/>
                <a:sym typeface="+mn-lt"/>
              </a:rPr>
              <a:t>指导老师：</a:t>
            </a:r>
            <a:r>
              <a:rPr lang="en-US" altLang="zh-CN" sz="1065" dirty="0" smtClean="0">
                <a:solidFill>
                  <a:srgbClr val="223762"/>
                </a:solidFill>
                <a:cs typeface="+mn-ea"/>
                <a:sym typeface="+mn-lt"/>
              </a:rPr>
              <a:t>X</a:t>
            </a:r>
            <a:r>
              <a:rPr lang="zh-CN" altLang="en-US" sz="1065" dirty="0" smtClean="0">
                <a:solidFill>
                  <a:srgbClr val="223762"/>
                </a:solidFill>
                <a:cs typeface="+mn-ea"/>
                <a:sym typeface="+mn-lt"/>
              </a:rPr>
              <a:t>教授</a:t>
            </a:r>
            <a:endParaRPr lang="zh-CN" altLang="en-US" sz="1065" dirty="0">
              <a:solidFill>
                <a:srgbClr val="223762"/>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21" presetClass="entr" presetSubtype="8"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heel(8)">
                                      <p:cBhvr>
                                        <p:cTn id="17" dur="750"/>
                                        <p:tgtEl>
                                          <p:spTgt spid="4"/>
                                        </p:tgtEl>
                                      </p:cBhvr>
                                    </p:animEffect>
                                  </p:childTnLst>
                                </p:cTn>
                              </p:par>
                            </p:childTnLst>
                          </p:cTn>
                        </p:par>
                        <p:par>
                          <p:cTn id="18" fill="hold">
                            <p:stCondLst>
                              <p:cond delay="500"/>
                            </p:stCondLst>
                            <p:childTnLst>
                              <p:par>
                                <p:cTn id="19" presetID="2" presetClass="entr" presetSubtype="4"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par>
                                <p:cTn id="23" presetID="16" presetClass="entr" presetSubtype="21" fill="hold" grpId="0" nodeType="withEffect">
                                  <p:stCondLst>
                                    <p:cond delay="250"/>
                                  </p:stCondLst>
                                  <p:childTnLst>
                                    <p:set>
                                      <p:cBhvr>
                                        <p:cTn id="24" dur="1" fill="hold">
                                          <p:stCondLst>
                                            <p:cond delay="0"/>
                                          </p:stCondLst>
                                        </p:cTn>
                                        <p:tgtEl>
                                          <p:spTgt spid="15"/>
                                        </p:tgtEl>
                                        <p:attrNameLst>
                                          <p:attrName>style.visibility</p:attrName>
                                        </p:attrNameLst>
                                      </p:cBhvr>
                                      <p:to>
                                        <p:strVal val="visible"/>
                                      </p:to>
                                    </p:set>
                                    <p:animEffect transition="in" filter="barn(inVertical)">
                                      <p:cBhvr>
                                        <p:cTn id="25" dur="500"/>
                                        <p:tgtEl>
                                          <p:spTgt spid="15"/>
                                        </p:tgtEl>
                                      </p:cBhvr>
                                    </p:animEffect>
                                  </p:childTnLst>
                                </p:cTn>
                              </p:par>
                              <p:par>
                                <p:cTn id="26" presetID="53" presetClass="entr" presetSubtype="16" fill="hold" grpId="0" nodeType="withEffect">
                                  <p:stCondLst>
                                    <p:cond delay="75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par>
                                <p:cTn id="31" presetID="10" presetClass="entr" presetSubtype="0" fill="hold" grpId="0" nodeType="withEffect">
                                  <p:stCondLst>
                                    <p:cond delay="50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par>
                                <p:cTn id="34" presetID="53" presetClass="entr" presetSubtype="16" fill="hold" grpId="0" nodeType="withEffect">
                                  <p:stCondLst>
                                    <p:cond delay="750"/>
                                  </p:stCondLst>
                                  <p:childTnLst>
                                    <p:set>
                                      <p:cBhvr>
                                        <p:cTn id="35" dur="1" fill="hold">
                                          <p:stCondLst>
                                            <p:cond delay="0"/>
                                          </p:stCondLst>
                                        </p:cTn>
                                        <p:tgtEl>
                                          <p:spTgt spid="17"/>
                                        </p:tgtEl>
                                        <p:attrNameLst>
                                          <p:attrName>style.visibility</p:attrName>
                                        </p:attrNameLst>
                                      </p:cBhvr>
                                      <p:to>
                                        <p:strVal val="visible"/>
                                      </p:to>
                                    </p:set>
                                    <p:anim calcmode="lin" valueType="num">
                                      <p:cBhvr>
                                        <p:cTn id="36" dur="500" fill="hold"/>
                                        <p:tgtEl>
                                          <p:spTgt spid="17"/>
                                        </p:tgtEl>
                                        <p:attrNameLst>
                                          <p:attrName>ppt_w</p:attrName>
                                        </p:attrNameLst>
                                      </p:cBhvr>
                                      <p:tavLst>
                                        <p:tav tm="0">
                                          <p:val>
                                            <p:fltVal val="0"/>
                                          </p:val>
                                        </p:tav>
                                        <p:tav tm="100000">
                                          <p:val>
                                            <p:strVal val="#ppt_w"/>
                                          </p:val>
                                        </p:tav>
                                      </p:tavLst>
                                    </p:anim>
                                    <p:anim calcmode="lin" valueType="num">
                                      <p:cBhvr>
                                        <p:cTn id="37" dur="500" fill="hold"/>
                                        <p:tgtEl>
                                          <p:spTgt spid="17"/>
                                        </p:tgtEl>
                                        <p:attrNameLst>
                                          <p:attrName>ppt_h</p:attrName>
                                        </p:attrNameLst>
                                      </p:cBhvr>
                                      <p:tavLst>
                                        <p:tav tm="0">
                                          <p:val>
                                            <p:fltVal val="0"/>
                                          </p:val>
                                        </p:tav>
                                        <p:tav tm="100000">
                                          <p:val>
                                            <p:strVal val="#ppt_h"/>
                                          </p:val>
                                        </p:tav>
                                      </p:tavLst>
                                    </p:anim>
                                    <p:animEffect transition="in" filter="fade">
                                      <p:cBhvr>
                                        <p:cTn id="3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animBg="1"/>
      <p:bldP spid="15" grpId="0"/>
      <p:bldP spid="16" grpId="0"/>
      <p:bldP spid="1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5819"/>
            <a:ext cx="12192000" cy="6852181"/>
          </a:xfrm>
          <a:prstGeom prst="rect">
            <a:avLst/>
          </a:prstGeom>
        </p:spPr>
      </p:pic>
      <p:sp>
        <p:nvSpPr>
          <p:cNvPr id="15" name="矩形 14"/>
          <p:cNvSpPr/>
          <p:nvPr/>
        </p:nvSpPr>
        <p:spPr>
          <a:xfrm>
            <a:off x="2449722" y="1931264"/>
            <a:ext cx="7292557" cy="3045469"/>
          </a:xfrm>
          <a:prstGeom prst="rect">
            <a:avLst/>
          </a:prstGeom>
          <a:solidFill>
            <a:srgbClr val="244C89"/>
          </a:solidFill>
          <a:ln>
            <a:noFill/>
          </a:ln>
          <a:effectLst>
            <a:outerShdw blurRad="444500" dist="254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17" name="矩形 16"/>
          <p:cNvSpPr/>
          <p:nvPr/>
        </p:nvSpPr>
        <p:spPr>
          <a:xfrm>
            <a:off x="2679992" y="2159983"/>
            <a:ext cx="6832016" cy="2588032"/>
          </a:xfrm>
          <a:prstGeom prst="rect">
            <a:avLst/>
          </a:prstGeom>
          <a:noFill/>
          <a:ln w="25400">
            <a:solidFill>
              <a:schemeClr val="bg1"/>
            </a:solidFill>
          </a:ln>
          <a:effectLst>
            <a:outerShdw blurRad="444500" dist="254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4" name="文本框 23"/>
          <p:cNvSpPr txBox="1"/>
          <p:nvPr/>
        </p:nvSpPr>
        <p:spPr>
          <a:xfrm>
            <a:off x="2885402" y="2443843"/>
            <a:ext cx="1643399" cy="2215991"/>
          </a:xfrm>
          <a:prstGeom prst="rect">
            <a:avLst/>
          </a:prstGeom>
          <a:noFill/>
        </p:spPr>
        <p:txBody>
          <a:bodyPr wrap="none" rtlCol="0">
            <a:spAutoFit/>
          </a:bodyPr>
          <a:lstStyle>
            <a:defPPr>
              <a:defRPr lang="zh-CN"/>
            </a:defPPr>
            <a:lvl1pPr algn="ctr">
              <a:defRPr sz="13800">
                <a:solidFill>
                  <a:schemeClr val="bg1"/>
                </a:solidFill>
                <a:latin typeface="Agency FB" panose="020B0503020202020204" pitchFamily="34" charset="0"/>
                <a:cs typeface="+mn-ea"/>
              </a:defRPr>
            </a:lvl1pPr>
          </a:lstStyle>
          <a:p>
            <a:r>
              <a:rPr lang="en-US" altLang="zh-CN" dirty="0">
                <a:sym typeface="+mn-lt"/>
              </a:rPr>
              <a:t>02</a:t>
            </a:r>
            <a:endParaRPr lang="zh-CN" altLang="en-US" dirty="0">
              <a:sym typeface="+mn-lt"/>
            </a:endParaRPr>
          </a:p>
        </p:txBody>
      </p:sp>
      <p:sp>
        <p:nvSpPr>
          <p:cNvPr id="25" name="文本框 24"/>
          <p:cNvSpPr txBox="1"/>
          <p:nvPr/>
        </p:nvSpPr>
        <p:spPr>
          <a:xfrm>
            <a:off x="4911483" y="2716242"/>
            <a:ext cx="4238307" cy="769441"/>
          </a:xfrm>
          <a:prstGeom prst="rect">
            <a:avLst/>
          </a:prstGeom>
          <a:noFill/>
        </p:spPr>
        <p:txBody>
          <a:bodyPr wrap="square" rtlCol="0">
            <a:spAutoFit/>
            <a:scene3d>
              <a:camera prst="orthographicFront"/>
              <a:lightRig rig="threePt" dir="t"/>
            </a:scene3d>
            <a:sp3d contourW="12700"/>
          </a:bodyPr>
          <a:lstStyle/>
          <a:p>
            <a:r>
              <a:rPr lang="zh-CN" altLang="en-US" sz="4400" b="1" dirty="0">
                <a:solidFill>
                  <a:schemeClr val="bg1"/>
                </a:solidFill>
                <a:cs typeface="+mn-ea"/>
                <a:sym typeface="+mn-lt"/>
              </a:rPr>
              <a:t>研究思路及方法</a:t>
            </a:r>
            <a:endParaRPr lang="zh-CN" altLang="en-US" sz="4400" b="1" dirty="0">
              <a:solidFill>
                <a:schemeClr val="bg1"/>
              </a:solidFill>
              <a:cs typeface="+mn-ea"/>
              <a:sym typeface="+mn-lt"/>
            </a:endParaRPr>
          </a:p>
        </p:txBody>
      </p:sp>
      <p:cxnSp>
        <p:nvCxnSpPr>
          <p:cNvPr id="27" name="直接连接符 26"/>
          <p:cNvCxnSpPr/>
          <p:nvPr/>
        </p:nvCxnSpPr>
        <p:spPr>
          <a:xfrm>
            <a:off x="4702757" y="2832100"/>
            <a:ext cx="0" cy="1411944"/>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034394" y="3531006"/>
            <a:ext cx="1282439" cy="202812"/>
          </a:xfrm>
          <a:prstGeom prst="rect">
            <a:avLst/>
          </a:prstGeom>
          <a:noFill/>
        </p:spPr>
        <p:txBody>
          <a:bodyPr wrap="square" lIns="0" tIns="0" rIns="0" bIns="0" rtlCol="0">
            <a:spAutoFit/>
          </a:bodyPr>
          <a:lstStyle/>
          <a:p>
            <a:pPr marL="228600" lvl="1" indent="-228600">
              <a:lnSpc>
                <a:spcPct val="120000"/>
              </a:lnSpc>
              <a:buSzPct val="70000"/>
              <a:buFont typeface="Wingdings" panose="05000000000000000000" pitchFamily="2" charset="2"/>
              <a:buChar char="l"/>
            </a:pPr>
            <a:r>
              <a:rPr lang="zh-CN" altLang="en-US" sz="1200" dirty="0">
                <a:solidFill>
                  <a:schemeClr val="bg1"/>
                </a:solidFill>
                <a:cs typeface="+mn-ea"/>
                <a:sym typeface="+mn-lt"/>
              </a:rPr>
              <a:t>研究思路</a:t>
            </a:r>
            <a:endParaRPr lang="zh-CN" altLang="en-US" sz="1200" dirty="0">
              <a:solidFill>
                <a:schemeClr val="bg1"/>
              </a:solidFill>
              <a:cs typeface="+mn-ea"/>
              <a:sym typeface="+mn-lt"/>
            </a:endParaRPr>
          </a:p>
        </p:txBody>
      </p:sp>
      <p:sp>
        <p:nvSpPr>
          <p:cNvPr id="11" name="文本框 9"/>
          <p:cNvSpPr txBox="1"/>
          <p:nvPr/>
        </p:nvSpPr>
        <p:spPr>
          <a:xfrm>
            <a:off x="5034394" y="3792469"/>
            <a:ext cx="1282439" cy="202812"/>
          </a:xfrm>
          <a:prstGeom prst="rect">
            <a:avLst/>
          </a:prstGeom>
          <a:noFill/>
        </p:spPr>
        <p:txBody>
          <a:bodyPr wrap="square" lIns="0" tIns="0" rIns="0" bIns="0" rtlCol="0">
            <a:spAutoFit/>
          </a:bodyPr>
          <a:lstStyle/>
          <a:p>
            <a:pPr marL="228600" lvl="1" indent="-228600">
              <a:lnSpc>
                <a:spcPct val="120000"/>
              </a:lnSpc>
              <a:buSzPct val="70000"/>
              <a:buFont typeface="Wingdings" panose="05000000000000000000" pitchFamily="2" charset="2"/>
              <a:buChar char="l"/>
            </a:pPr>
            <a:r>
              <a:rPr lang="zh-CN" altLang="en-US" sz="1200" dirty="0">
                <a:solidFill>
                  <a:schemeClr val="bg1"/>
                </a:solidFill>
                <a:cs typeface="+mn-ea"/>
                <a:sym typeface="+mn-lt"/>
              </a:rPr>
              <a:t>研究方法</a:t>
            </a:r>
            <a:endParaRPr lang="zh-CN" altLang="en-US" sz="1200" dirty="0">
              <a:solidFill>
                <a:schemeClr val="bg1"/>
              </a:solidFill>
              <a:cs typeface="+mn-ea"/>
              <a:sym typeface="+mn-lt"/>
            </a:endParaRPr>
          </a:p>
        </p:txBody>
      </p:sp>
      <p:sp>
        <p:nvSpPr>
          <p:cNvPr id="14" name="文本框 9"/>
          <p:cNvSpPr txBox="1"/>
          <p:nvPr/>
        </p:nvSpPr>
        <p:spPr>
          <a:xfrm>
            <a:off x="6582450" y="3531006"/>
            <a:ext cx="1577282" cy="202812"/>
          </a:xfrm>
          <a:prstGeom prst="rect">
            <a:avLst/>
          </a:prstGeom>
          <a:noFill/>
        </p:spPr>
        <p:txBody>
          <a:bodyPr wrap="square" lIns="0" tIns="0" rIns="0" bIns="0" rtlCol="0">
            <a:spAutoFit/>
          </a:bodyPr>
          <a:lstStyle/>
          <a:p>
            <a:pPr marL="228600" lvl="1" indent="-228600">
              <a:lnSpc>
                <a:spcPct val="120000"/>
              </a:lnSpc>
              <a:buSzPct val="70000"/>
              <a:buFont typeface="Wingdings" panose="05000000000000000000" pitchFamily="2" charset="2"/>
              <a:buChar char="l"/>
            </a:pPr>
            <a:r>
              <a:rPr lang="zh-CN" altLang="en-US" sz="1200" dirty="0">
                <a:solidFill>
                  <a:schemeClr val="bg1"/>
                </a:solidFill>
                <a:cs typeface="+mn-ea"/>
                <a:sym typeface="+mn-lt"/>
              </a:rPr>
              <a:t>实施步骤</a:t>
            </a:r>
            <a:endParaRPr lang="zh-CN" altLang="en-US" sz="1200" dirty="0">
              <a:solidFill>
                <a:schemeClr val="bg1"/>
              </a:solidFill>
              <a:cs typeface="+mn-ea"/>
              <a:sym typeface="+mn-lt"/>
            </a:endParaRPr>
          </a:p>
        </p:txBody>
      </p:sp>
      <p:sp>
        <p:nvSpPr>
          <p:cNvPr id="16" name="文本框 9"/>
          <p:cNvSpPr txBox="1"/>
          <p:nvPr/>
        </p:nvSpPr>
        <p:spPr>
          <a:xfrm>
            <a:off x="6582450" y="3792469"/>
            <a:ext cx="2100777" cy="202812"/>
          </a:xfrm>
          <a:prstGeom prst="rect">
            <a:avLst/>
          </a:prstGeom>
          <a:noFill/>
        </p:spPr>
        <p:txBody>
          <a:bodyPr wrap="square" lIns="0" tIns="0" rIns="0" bIns="0" rtlCol="0">
            <a:spAutoFit/>
          </a:bodyPr>
          <a:lstStyle/>
          <a:p>
            <a:pPr marL="228600" lvl="1" indent="-228600">
              <a:lnSpc>
                <a:spcPct val="120000"/>
              </a:lnSpc>
              <a:buSzPct val="70000"/>
              <a:buFont typeface="Wingdings" panose="05000000000000000000" pitchFamily="2" charset="2"/>
              <a:buChar char="l"/>
            </a:pPr>
            <a:r>
              <a:rPr lang="zh-CN" altLang="en-US" sz="1200" dirty="0">
                <a:solidFill>
                  <a:schemeClr val="bg1"/>
                </a:solidFill>
                <a:cs typeface="+mn-ea"/>
                <a:sym typeface="+mn-lt"/>
              </a:rPr>
              <a:t>可行性说明</a:t>
            </a:r>
            <a:endParaRPr lang="zh-CN" altLang="en-US" sz="1200" dirty="0">
              <a:solidFill>
                <a:schemeClr val="bg1"/>
              </a:solidFill>
              <a:cs typeface="+mn-ea"/>
              <a:sym typeface="+mn-lt"/>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21" presetClass="entr" presetSubtype="8"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heel(8)">
                                      <p:cBhvr>
                                        <p:cTn id="12" dur="1000"/>
                                        <p:tgtEl>
                                          <p:spTgt spid="17"/>
                                        </p:tgtEl>
                                      </p:cBhvr>
                                    </p:animEffec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p:cTn id="16" dur="500" fill="hold"/>
                                        <p:tgtEl>
                                          <p:spTgt spid="24"/>
                                        </p:tgtEl>
                                        <p:attrNameLst>
                                          <p:attrName>ppt_w</p:attrName>
                                        </p:attrNameLst>
                                      </p:cBhvr>
                                      <p:tavLst>
                                        <p:tav tm="0">
                                          <p:val>
                                            <p:fltVal val="0"/>
                                          </p:val>
                                        </p:tav>
                                        <p:tav tm="100000">
                                          <p:val>
                                            <p:strVal val="#ppt_w"/>
                                          </p:val>
                                        </p:tav>
                                      </p:tavLst>
                                    </p:anim>
                                    <p:anim calcmode="lin" valueType="num">
                                      <p:cBhvr>
                                        <p:cTn id="17" dur="500" fill="hold"/>
                                        <p:tgtEl>
                                          <p:spTgt spid="24"/>
                                        </p:tgtEl>
                                        <p:attrNameLst>
                                          <p:attrName>ppt_h</p:attrName>
                                        </p:attrNameLst>
                                      </p:cBhvr>
                                      <p:tavLst>
                                        <p:tav tm="0">
                                          <p:val>
                                            <p:fltVal val="0"/>
                                          </p:val>
                                        </p:tav>
                                        <p:tav tm="100000">
                                          <p:val>
                                            <p:strVal val="#ppt_h"/>
                                          </p:val>
                                        </p:tav>
                                      </p:tavLst>
                                    </p:anim>
                                    <p:animEffect transition="in" filter="fade">
                                      <p:cBhvr>
                                        <p:cTn id="18" dur="500"/>
                                        <p:tgtEl>
                                          <p:spTgt spid="24"/>
                                        </p:tgtEl>
                                      </p:cBhvr>
                                    </p:animEffect>
                                  </p:childTnLst>
                                </p:cTn>
                              </p:par>
                            </p:childTnLst>
                          </p:cTn>
                        </p:par>
                        <p:par>
                          <p:cTn id="19" fill="hold">
                            <p:stCondLst>
                              <p:cond delay="1000"/>
                            </p:stCondLst>
                            <p:childTnLst>
                              <p:par>
                                <p:cTn id="20" presetID="22" presetClass="entr" presetSubtype="1"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up)">
                                      <p:cBhvr>
                                        <p:cTn id="22" dur="500"/>
                                        <p:tgtEl>
                                          <p:spTgt spid="27"/>
                                        </p:tgtEl>
                                      </p:cBhvr>
                                    </p:animEffect>
                                  </p:childTnLst>
                                </p:cTn>
                              </p:par>
                            </p:childTnLst>
                          </p:cTn>
                        </p:par>
                        <p:par>
                          <p:cTn id="23" fill="hold">
                            <p:stCondLst>
                              <p:cond delay="1500"/>
                            </p:stCondLst>
                            <p:childTnLst>
                              <p:par>
                                <p:cTn id="24" presetID="12" presetClass="entr" presetSubtype="2"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additive="base">
                                        <p:cTn id="26" dur="500"/>
                                        <p:tgtEl>
                                          <p:spTgt spid="25"/>
                                        </p:tgtEl>
                                        <p:attrNameLst>
                                          <p:attrName>ppt_x</p:attrName>
                                        </p:attrNameLst>
                                      </p:cBhvr>
                                      <p:tavLst>
                                        <p:tav tm="0">
                                          <p:val>
                                            <p:strVal val="#ppt_x+#ppt_w*1.125000"/>
                                          </p:val>
                                        </p:tav>
                                        <p:tav tm="100000">
                                          <p:val>
                                            <p:strVal val="#ppt_x"/>
                                          </p:val>
                                        </p:tav>
                                      </p:tavLst>
                                    </p:anim>
                                    <p:animEffect transition="in" filter="wipe(left)">
                                      <p:cBhvr>
                                        <p:cTn id="27" dur="500"/>
                                        <p:tgtEl>
                                          <p:spTgt spid="25"/>
                                        </p:tgtEl>
                                      </p:cBhvr>
                                    </p:animEffect>
                                  </p:childTnLst>
                                </p:cTn>
                              </p:par>
                              <p:par>
                                <p:cTn id="28" presetID="2" presetClass="entr" presetSubtype="2"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1+#ppt_w/2"/>
                                          </p:val>
                                        </p:tav>
                                        <p:tav tm="100000">
                                          <p:val>
                                            <p:strVal val="#ppt_x"/>
                                          </p:val>
                                        </p:tav>
                                      </p:tavLst>
                                    </p:anim>
                                    <p:anim calcmode="lin" valueType="num">
                                      <p:cBhvr additive="base">
                                        <p:cTn id="31" dur="500" fill="hold"/>
                                        <p:tgtEl>
                                          <p:spTgt spid="10"/>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25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500" fill="hold"/>
                                        <p:tgtEl>
                                          <p:spTgt spid="14"/>
                                        </p:tgtEl>
                                        <p:attrNameLst>
                                          <p:attrName>ppt_x</p:attrName>
                                        </p:attrNameLst>
                                      </p:cBhvr>
                                      <p:tavLst>
                                        <p:tav tm="0">
                                          <p:val>
                                            <p:strVal val="1+#ppt_w/2"/>
                                          </p:val>
                                        </p:tav>
                                        <p:tav tm="100000">
                                          <p:val>
                                            <p:strVal val="#ppt_x"/>
                                          </p:val>
                                        </p:tav>
                                      </p:tavLst>
                                    </p:anim>
                                    <p:anim calcmode="lin" valueType="num">
                                      <p:cBhvr additive="base">
                                        <p:cTn id="35" dur="500" fill="hold"/>
                                        <p:tgtEl>
                                          <p:spTgt spid="14"/>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50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1+#ppt_w/2"/>
                                          </p:val>
                                        </p:tav>
                                        <p:tav tm="100000">
                                          <p:val>
                                            <p:strVal val="#ppt_x"/>
                                          </p:val>
                                        </p:tav>
                                      </p:tavLst>
                                    </p:anim>
                                    <p:anim calcmode="lin" valueType="num">
                                      <p:cBhvr additive="base">
                                        <p:cTn id="39" dur="500" fill="hold"/>
                                        <p:tgtEl>
                                          <p:spTgt spid="11"/>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75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500" fill="hold"/>
                                        <p:tgtEl>
                                          <p:spTgt spid="16"/>
                                        </p:tgtEl>
                                        <p:attrNameLst>
                                          <p:attrName>ppt_x</p:attrName>
                                        </p:attrNameLst>
                                      </p:cBhvr>
                                      <p:tavLst>
                                        <p:tav tm="0">
                                          <p:val>
                                            <p:strVal val="1+#ppt_w/2"/>
                                          </p:val>
                                        </p:tav>
                                        <p:tav tm="100000">
                                          <p:val>
                                            <p:strVal val="#ppt_x"/>
                                          </p:val>
                                        </p:tav>
                                      </p:tavLst>
                                    </p:anim>
                                    <p:anim calcmode="lin" valueType="num">
                                      <p:cBhvr additive="base">
                                        <p:cTn id="43"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animBg="1"/>
      <p:bldP spid="24" grpId="0"/>
      <p:bldP spid="25" grpId="0"/>
      <p:bldP spid="10" grpId="0"/>
      <p:bldP spid="11" grpId="0"/>
      <p:bldP spid="14" grpId="0"/>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nSpc>
                <a:spcPct val="120000"/>
              </a:lnSpc>
            </a:pPr>
            <a:r>
              <a:rPr lang="zh-CN" altLang="en-US" dirty="0" smtClean="0">
                <a:latin typeface="+mn-lt"/>
                <a:ea typeface="+mn-ea"/>
                <a:cs typeface="+mn-ea"/>
                <a:sym typeface="+mn-lt"/>
              </a:rPr>
              <a:t>研究思路</a:t>
            </a:r>
            <a:endParaRPr lang="zh-CN" altLang="en-US" dirty="0">
              <a:latin typeface="+mn-lt"/>
              <a:ea typeface="+mn-ea"/>
              <a:cs typeface="+mn-ea"/>
              <a:sym typeface="+mn-lt"/>
            </a:endParaRPr>
          </a:p>
        </p:txBody>
      </p:sp>
      <p:sp>
        <p:nvSpPr>
          <p:cNvPr id="88" name="TextBox 28"/>
          <p:cNvSpPr txBox="1"/>
          <p:nvPr/>
        </p:nvSpPr>
        <p:spPr>
          <a:xfrm>
            <a:off x="1815678" y="2314537"/>
            <a:ext cx="2253331" cy="304250"/>
          </a:xfrm>
          <a:prstGeom prst="rect">
            <a:avLst/>
          </a:prstGeom>
          <a:noFill/>
        </p:spPr>
        <p:txBody>
          <a:bodyPr wrap="square" lIns="0" tIns="0" rIns="0" bIns="0" rtlCol="0">
            <a:spAutoFit/>
          </a:bodyPr>
          <a:lstStyle>
            <a:defPPr>
              <a:defRPr lang="zh-CN"/>
            </a:defPPr>
            <a:lvl1pPr algn="r">
              <a:defRPr sz="2600">
                <a:solidFill>
                  <a:schemeClr val="accent2"/>
                </a:solidFill>
                <a:latin typeface="微软雅黑" panose="020B0503020204020204" pitchFamily="34" charset="-122"/>
                <a:ea typeface="微软雅黑" panose="020B0503020204020204" pitchFamily="34" charset="-122"/>
              </a:defRPr>
            </a:lvl1pPr>
          </a:lstStyle>
          <a:p>
            <a:pPr>
              <a:lnSpc>
                <a:spcPct val="120000"/>
              </a:lnSpc>
            </a:pPr>
            <a:r>
              <a:rPr lang="zh-CN" altLang="en-US" sz="1800" b="1" dirty="0" smtClean="0">
                <a:solidFill>
                  <a:srgbClr val="313D51"/>
                </a:solidFill>
                <a:latin typeface="+mn-lt"/>
                <a:ea typeface="+mn-ea"/>
                <a:cs typeface="+mn-ea"/>
                <a:sym typeface="+mn-lt"/>
              </a:rPr>
              <a:t>输入标题文本</a:t>
            </a:r>
            <a:endParaRPr lang="zh-CN" altLang="en-US" sz="1800" b="1" dirty="0">
              <a:solidFill>
                <a:srgbClr val="313D51"/>
              </a:solidFill>
              <a:latin typeface="+mn-lt"/>
              <a:ea typeface="+mn-ea"/>
              <a:cs typeface="+mn-ea"/>
              <a:sym typeface="+mn-lt"/>
            </a:endParaRPr>
          </a:p>
        </p:txBody>
      </p:sp>
      <p:sp>
        <p:nvSpPr>
          <p:cNvPr id="95" name="TextBox 29"/>
          <p:cNvSpPr txBox="1"/>
          <p:nvPr/>
        </p:nvSpPr>
        <p:spPr>
          <a:xfrm>
            <a:off x="1594021" y="2664060"/>
            <a:ext cx="2500715" cy="424412"/>
          </a:xfrm>
          <a:prstGeom prst="rect">
            <a:avLst/>
          </a:prstGeom>
        </p:spPr>
        <p:txBody>
          <a:bodyPr wrap="square" lIns="0" tIns="0" rIns="0" bIns="0">
            <a:spAutoFit/>
          </a:bodyPr>
          <a:lstStyle>
            <a:defPPr>
              <a:defRPr lang="zh-CN"/>
            </a:defPPr>
            <a:lvl1pPr algn="just">
              <a:defRPr>
                <a:solidFill>
                  <a:schemeClr val="accent2"/>
                </a:solidFill>
                <a:latin typeface="+mn-ea"/>
              </a:defRPr>
            </a:lvl1pPr>
          </a:lstStyle>
          <a:p>
            <a:pPr algn="r">
              <a:lnSpc>
                <a:spcPct val="120000"/>
              </a:lnSpc>
            </a:pPr>
            <a:r>
              <a:rPr lang="zh-CN" altLang="en-US" sz="1200" dirty="0">
                <a:solidFill>
                  <a:schemeClr val="tx1">
                    <a:lumMod val="65000"/>
                    <a:lumOff val="35000"/>
                  </a:schemeClr>
                </a:solidFill>
                <a:latin typeface="+mn-lt"/>
                <a:cs typeface="+mn-ea"/>
                <a:sym typeface="+mn-lt"/>
              </a:rPr>
              <a:t>详写内容</a:t>
            </a:r>
            <a:r>
              <a:rPr lang="en-US" altLang="zh-CN" sz="1200" dirty="0">
                <a:solidFill>
                  <a:schemeClr val="tx1">
                    <a:lumMod val="65000"/>
                    <a:lumOff val="35000"/>
                  </a:schemeClr>
                </a:solidFill>
                <a:latin typeface="+mn-lt"/>
                <a:cs typeface="+mn-ea"/>
                <a:sym typeface="+mn-lt"/>
              </a:rPr>
              <a:t>……</a:t>
            </a:r>
            <a:r>
              <a:rPr lang="zh-CN" altLang="en-US" sz="1200" dirty="0">
                <a:solidFill>
                  <a:schemeClr val="tx1">
                    <a:lumMod val="65000"/>
                    <a:lumOff val="35000"/>
                  </a:schemeClr>
                </a:solidFill>
                <a:latin typeface="+mn-lt"/>
                <a:cs typeface="+mn-ea"/>
                <a:sym typeface="+mn-lt"/>
              </a:rPr>
              <a:t>点击输入本栏的具体文字，简明扼要的说明分项</a:t>
            </a:r>
            <a:r>
              <a:rPr lang="zh-CN" altLang="en-US" sz="1200" dirty="0" smtClean="0">
                <a:solidFill>
                  <a:schemeClr val="tx1">
                    <a:lumMod val="65000"/>
                    <a:lumOff val="35000"/>
                  </a:schemeClr>
                </a:solidFill>
                <a:latin typeface="+mn-lt"/>
                <a:cs typeface="+mn-ea"/>
                <a:sym typeface="+mn-lt"/>
              </a:rPr>
              <a:t>内容</a:t>
            </a:r>
            <a:endParaRPr lang="en-US" altLang="zh-CN" sz="1200" dirty="0">
              <a:solidFill>
                <a:schemeClr val="tx1">
                  <a:lumMod val="65000"/>
                  <a:lumOff val="35000"/>
                </a:schemeClr>
              </a:solidFill>
              <a:latin typeface="+mn-lt"/>
              <a:cs typeface="+mn-ea"/>
              <a:sym typeface="+mn-lt"/>
            </a:endParaRPr>
          </a:p>
        </p:txBody>
      </p:sp>
      <p:sp>
        <p:nvSpPr>
          <p:cNvPr id="103" name="TextBox 28"/>
          <p:cNvSpPr txBox="1"/>
          <p:nvPr/>
        </p:nvSpPr>
        <p:spPr>
          <a:xfrm>
            <a:off x="1099038" y="4559495"/>
            <a:ext cx="2253331" cy="304250"/>
          </a:xfrm>
          <a:prstGeom prst="rect">
            <a:avLst/>
          </a:prstGeom>
          <a:noFill/>
        </p:spPr>
        <p:txBody>
          <a:bodyPr wrap="square" lIns="0" tIns="0" rIns="0" bIns="0" rtlCol="0">
            <a:spAutoFit/>
          </a:bodyPr>
          <a:lstStyle>
            <a:defPPr>
              <a:defRPr lang="zh-CN"/>
            </a:defPPr>
            <a:lvl1pPr algn="r">
              <a:defRPr sz="2600">
                <a:solidFill>
                  <a:schemeClr val="accent2"/>
                </a:solidFill>
                <a:latin typeface="微软雅黑" panose="020B0503020204020204" pitchFamily="34" charset="-122"/>
                <a:ea typeface="微软雅黑" panose="020B0503020204020204" pitchFamily="34" charset="-122"/>
              </a:defRPr>
            </a:lvl1pPr>
          </a:lstStyle>
          <a:p>
            <a:pPr>
              <a:lnSpc>
                <a:spcPct val="120000"/>
              </a:lnSpc>
            </a:pPr>
            <a:r>
              <a:rPr lang="zh-CN" altLang="en-US" sz="1800" b="1" dirty="0" smtClean="0">
                <a:solidFill>
                  <a:srgbClr val="313D51"/>
                </a:solidFill>
                <a:latin typeface="+mn-lt"/>
                <a:ea typeface="+mn-ea"/>
                <a:cs typeface="+mn-ea"/>
                <a:sym typeface="+mn-lt"/>
              </a:rPr>
              <a:t>输入标题文本</a:t>
            </a:r>
            <a:endParaRPr lang="zh-CN" altLang="en-US" sz="1800" b="1" dirty="0">
              <a:solidFill>
                <a:srgbClr val="313D51"/>
              </a:solidFill>
              <a:latin typeface="+mn-lt"/>
              <a:ea typeface="+mn-ea"/>
              <a:cs typeface="+mn-ea"/>
              <a:sym typeface="+mn-lt"/>
            </a:endParaRPr>
          </a:p>
        </p:txBody>
      </p:sp>
      <p:sp>
        <p:nvSpPr>
          <p:cNvPr id="104" name="TextBox 29"/>
          <p:cNvSpPr txBox="1"/>
          <p:nvPr/>
        </p:nvSpPr>
        <p:spPr>
          <a:xfrm>
            <a:off x="840257" y="4896753"/>
            <a:ext cx="2537840" cy="424412"/>
          </a:xfrm>
          <a:prstGeom prst="rect">
            <a:avLst/>
          </a:prstGeom>
        </p:spPr>
        <p:txBody>
          <a:bodyPr wrap="square" lIns="0" tIns="0" rIns="0" bIns="0">
            <a:spAutoFit/>
          </a:bodyPr>
          <a:lstStyle>
            <a:defPPr>
              <a:defRPr lang="zh-CN"/>
            </a:defPPr>
            <a:lvl1pPr algn="just">
              <a:defRPr>
                <a:solidFill>
                  <a:schemeClr val="accent2"/>
                </a:solidFill>
                <a:latin typeface="+mn-ea"/>
              </a:defRPr>
            </a:lvl1pPr>
          </a:lstStyle>
          <a:p>
            <a:pPr algn="r">
              <a:lnSpc>
                <a:spcPct val="120000"/>
              </a:lnSpc>
            </a:pPr>
            <a:r>
              <a:rPr lang="zh-CN" altLang="en-US" sz="1200" dirty="0">
                <a:solidFill>
                  <a:schemeClr val="tx1">
                    <a:lumMod val="65000"/>
                    <a:lumOff val="35000"/>
                  </a:schemeClr>
                </a:solidFill>
                <a:latin typeface="+mn-lt"/>
                <a:cs typeface="+mn-ea"/>
                <a:sym typeface="+mn-lt"/>
              </a:rPr>
              <a:t>详写内容</a:t>
            </a:r>
            <a:r>
              <a:rPr lang="en-US" altLang="zh-CN" sz="1200" dirty="0">
                <a:solidFill>
                  <a:schemeClr val="tx1">
                    <a:lumMod val="65000"/>
                    <a:lumOff val="35000"/>
                  </a:schemeClr>
                </a:solidFill>
                <a:latin typeface="+mn-lt"/>
                <a:cs typeface="+mn-ea"/>
                <a:sym typeface="+mn-lt"/>
              </a:rPr>
              <a:t>……</a:t>
            </a:r>
            <a:r>
              <a:rPr lang="zh-CN" altLang="en-US" sz="1200" dirty="0">
                <a:solidFill>
                  <a:schemeClr val="tx1">
                    <a:lumMod val="65000"/>
                    <a:lumOff val="35000"/>
                  </a:schemeClr>
                </a:solidFill>
                <a:latin typeface="+mn-lt"/>
                <a:cs typeface="+mn-ea"/>
                <a:sym typeface="+mn-lt"/>
              </a:rPr>
              <a:t>点击输入本栏的具体文字，简明扼要的说明分项</a:t>
            </a:r>
            <a:r>
              <a:rPr lang="zh-CN" altLang="en-US" sz="1200" dirty="0" smtClean="0">
                <a:solidFill>
                  <a:schemeClr val="tx1">
                    <a:lumMod val="65000"/>
                    <a:lumOff val="35000"/>
                  </a:schemeClr>
                </a:solidFill>
                <a:latin typeface="+mn-lt"/>
                <a:cs typeface="+mn-ea"/>
                <a:sym typeface="+mn-lt"/>
              </a:rPr>
              <a:t>内容</a:t>
            </a:r>
            <a:endParaRPr lang="en-US" altLang="zh-CN" sz="1200" dirty="0">
              <a:solidFill>
                <a:schemeClr val="tx1">
                  <a:lumMod val="65000"/>
                  <a:lumOff val="35000"/>
                </a:schemeClr>
              </a:solidFill>
              <a:latin typeface="+mn-lt"/>
              <a:cs typeface="+mn-ea"/>
              <a:sym typeface="+mn-lt"/>
            </a:endParaRPr>
          </a:p>
        </p:txBody>
      </p:sp>
      <p:sp>
        <p:nvSpPr>
          <p:cNvPr id="107" name="TextBox 28"/>
          <p:cNvSpPr txBox="1"/>
          <p:nvPr/>
        </p:nvSpPr>
        <p:spPr>
          <a:xfrm>
            <a:off x="7679395" y="2314537"/>
            <a:ext cx="2253331" cy="304250"/>
          </a:xfrm>
          <a:prstGeom prst="rect">
            <a:avLst/>
          </a:prstGeom>
          <a:noFill/>
        </p:spPr>
        <p:txBody>
          <a:bodyPr wrap="square" lIns="0" tIns="0" rIns="0" bIns="0" rtlCol="0">
            <a:spAutoFit/>
          </a:bodyPr>
          <a:lstStyle>
            <a:defPPr>
              <a:defRPr lang="zh-CN"/>
            </a:defPPr>
            <a:lvl1pPr algn="r">
              <a:defRPr sz="2600">
                <a:solidFill>
                  <a:schemeClr val="accent2"/>
                </a:solidFill>
                <a:latin typeface="微软雅黑" panose="020B0503020204020204" pitchFamily="34" charset="-122"/>
                <a:ea typeface="微软雅黑" panose="020B0503020204020204" pitchFamily="34" charset="-122"/>
              </a:defRPr>
            </a:lvl1pPr>
          </a:lstStyle>
          <a:p>
            <a:pPr algn="l">
              <a:lnSpc>
                <a:spcPct val="120000"/>
              </a:lnSpc>
            </a:pPr>
            <a:r>
              <a:rPr lang="zh-CN" altLang="en-US" sz="1800" b="1" dirty="0" smtClean="0">
                <a:solidFill>
                  <a:srgbClr val="313D51"/>
                </a:solidFill>
                <a:latin typeface="+mn-lt"/>
                <a:ea typeface="+mn-ea"/>
                <a:cs typeface="+mn-ea"/>
                <a:sym typeface="+mn-lt"/>
              </a:rPr>
              <a:t>输入标题文本</a:t>
            </a:r>
            <a:endParaRPr lang="zh-CN" altLang="en-US" sz="1800" b="1" dirty="0">
              <a:solidFill>
                <a:srgbClr val="313D51"/>
              </a:solidFill>
              <a:latin typeface="+mn-lt"/>
              <a:ea typeface="+mn-ea"/>
              <a:cs typeface="+mn-ea"/>
              <a:sym typeface="+mn-lt"/>
            </a:endParaRPr>
          </a:p>
        </p:txBody>
      </p:sp>
      <p:sp>
        <p:nvSpPr>
          <p:cNvPr id="108" name="TextBox 29"/>
          <p:cNvSpPr txBox="1"/>
          <p:nvPr/>
        </p:nvSpPr>
        <p:spPr>
          <a:xfrm>
            <a:off x="7679395" y="2664060"/>
            <a:ext cx="2502573" cy="424412"/>
          </a:xfrm>
          <a:prstGeom prst="rect">
            <a:avLst/>
          </a:prstGeom>
        </p:spPr>
        <p:txBody>
          <a:bodyPr wrap="square" lIns="0" tIns="0" rIns="0" bIns="0">
            <a:spAutoFit/>
          </a:bodyPr>
          <a:lstStyle>
            <a:defPPr>
              <a:defRPr lang="zh-CN"/>
            </a:defPPr>
            <a:lvl1pPr algn="just">
              <a:defRPr>
                <a:solidFill>
                  <a:schemeClr val="accent2"/>
                </a:solidFill>
                <a:latin typeface="+mn-ea"/>
              </a:defRPr>
            </a:lvl1pPr>
          </a:lstStyle>
          <a:p>
            <a:pPr>
              <a:lnSpc>
                <a:spcPct val="120000"/>
              </a:lnSpc>
            </a:pPr>
            <a:r>
              <a:rPr lang="zh-CN" altLang="en-US" sz="1200" dirty="0">
                <a:solidFill>
                  <a:schemeClr val="tx1">
                    <a:lumMod val="65000"/>
                    <a:lumOff val="35000"/>
                  </a:schemeClr>
                </a:solidFill>
                <a:latin typeface="+mn-lt"/>
                <a:cs typeface="+mn-ea"/>
                <a:sym typeface="+mn-lt"/>
              </a:rPr>
              <a:t>详写内容</a:t>
            </a:r>
            <a:r>
              <a:rPr lang="en-US" altLang="zh-CN" sz="1200" dirty="0">
                <a:solidFill>
                  <a:schemeClr val="tx1">
                    <a:lumMod val="65000"/>
                    <a:lumOff val="35000"/>
                  </a:schemeClr>
                </a:solidFill>
                <a:latin typeface="+mn-lt"/>
                <a:cs typeface="+mn-ea"/>
                <a:sym typeface="+mn-lt"/>
              </a:rPr>
              <a:t>……</a:t>
            </a:r>
            <a:r>
              <a:rPr lang="zh-CN" altLang="en-US" sz="1200" dirty="0">
                <a:solidFill>
                  <a:schemeClr val="tx1">
                    <a:lumMod val="65000"/>
                    <a:lumOff val="35000"/>
                  </a:schemeClr>
                </a:solidFill>
                <a:latin typeface="+mn-lt"/>
                <a:cs typeface="+mn-ea"/>
                <a:sym typeface="+mn-lt"/>
              </a:rPr>
              <a:t>点击输入本栏的具体文字，简明扼要的说明分项</a:t>
            </a:r>
            <a:r>
              <a:rPr lang="zh-CN" altLang="en-US" sz="1200" dirty="0" smtClean="0">
                <a:solidFill>
                  <a:schemeClr val="tx1">
                    <a:lumMod val="65000"/>
                    <a:lumOff val="35000"/>
                  </a:schemeClr>
                </a:solidFill>
                <a:latin typeface="+mn-lt"/>
                <a:cs typeface="+mn-ea"/>
                <a:sym typeface="+mn-lt"/>
              </a:rPr>
              <a:t>内容</a:t>
            </a:r>
            <a:endParaRPr lang="en-US" altLang="zh-CN" sz="1200" dirty="0">
              <a:solidFill>
                <a:schemeClr val="tx1">
                  <a:lumMod val="65000"/>
                  <a:lumOff val="35000"/>
                </a:schemeClr>
              </a:solidFill>
              <a:latin typeface="+mn-lt"/>
              <a:cs typeface="+mn-ea"/>
              <a:sym typeface="+mn-lt"/>
            </a:endParaRPr>
          </a:p>
        </p:txBody>
      </p:sp>
      <p:sp>
        <p:nvSpPr>
          <p:cNvPr id="111" name="TextBox 28"/>
          <p:cNvSpPr txBox="1"/>
          <p:nvPr/>
        </p:nvSpPr>
        <p:spPr>
          <a:xfrm>
            <a:off x="8405951" y="4622051"/>
            <a:ext cx="2253331" cy="304250"/>
          </a:xfrm>
          <a:prstGeom prst="rect">
            <a:avLst/>
          </a:prstGeom>
          <a:noFill/>
        </p:spPr>
        <p:txBody>
          <a:bodyPr wrap="square" lIns="0" tIns="0" rIns="0" bIns="0" rtlCol="0">
            <a:spAutoFit/>
          </a:bodyPr>
          <a:lstStyle>
            <a:defPPr>
              <a:defRPr lang="zh-CN"/>
            </a:defPPr>
            <a:lvl1pPr algn="r">
              <a:defRPr sz="2600">
                <a:solidFill>
                  <a:schemeClr val="accent2"/>
                </a:solidFill>
                <a:latin typeface="微软雅黑" panose="020B0503020204020204" pitchFamily="34" charset="-122"/>
                <a:ea typeface="微软雅黑" panose="020B0503020204020204" pitchFamily="34" charset="-122"/>
              </a:defRPr>
            </a:lvl1pPr>
          </a:lstStyle>
          <a:p>
            <a:pPr algn="l">
              <a:lnSpc>
                <a:spcPct val="120000"/>
              </a:lnSpc>
            </a:pPr>
            <a:r>
              <a:rPr lang="zh-CN" altLang="en-US" sz="1800" b="1" dirty="0" smtClean="0">
                <a:solidFill>
                  <a:srgbClr val="313D51"/>
                </a:solidFill>
                <a:latin typeface="+mn-lt"/>
                <a:ea typeface="+mn-ea"/>
                <a:cs typeface="+mn-ea"/>
                <a:sym typeface="+mn-lt"/>
              </a:rPr>
              <a:t>输入标题文本</a:t>
            </a:r>
            <a:endParaRPr lang="zh-CN" altLang="en-US" sz="1800" b="1" dirty="0">
              <a:solidFill>
                <a:srgbClr val="313D51"/>
              </a:solidFill>
              <a:latin typeface="+mn-lt"/>
              <a:ea typeface="+mn-ea"/>
              <a:cs typeface="+mn-ea"/>
              <a:sym typeface="+mn-lt"/>
            </a:endParaRPr>
          </a:p>
        </p:txBody>
      </p:sp>
      <p:sp>
        <p:nvSpPr>
          <p:cNvPr id="112" name="TextBox 29"/>
          <p:cNvSpPr txBox="1"/>
          <p:nvPr/>
        </p:nvSpPr>
        <p:spPr>
          <a:xfrm>
            <a:off x="8405951" y="4959309"/>
            <a:ext cx="2436707" cy="424412"/>
          </a:xfrm>
          <a:prstGeom prst="rect">
            <a:avLst/>
          </a:prstGeom>
        </p:spPr>
        <p:txBody>
          <a:bodyPr wrap="square" lIns="0" tIns="0" rIns="0" bIns="0">
            <a:spAutoFit/>
          </a:bodyPr>
          <a:lstStyle>
            <a:defPPr>
              <a:defRPr lang="zh-CN"/>
            </a:defPPr>
            <a:lvl1pPr algn="just">
              <a:defRPr>
                <a:solidFill>
                  <a:schemeClr val="accent2"/>
                </a:solidFill>
                <a:latin typeface="+mn-ea"/>
              </a:defRPr>
            </a:lvl1pPr>
          </a:lstStyle>
          <a:p>
            <a:pPr>
              <a:lnSpc>
                <a:spcPct val="120000"/>
              </a:lnSpc>
            </a:pPr>
            <a:r>
              <a:rPr lang="zh-CN" altLang="en-US" sz="1200" dirty="0">
                <a:solidFill>
                  <a:schemeClr val="tx1">
                    <a:lumMod val="65000"/>
                    <a:lumOff val="35000"/>
                  </a:schemeClr>
                </a:solidFill>
                <a:latin typeface="+mn-lt"/>
                <a:cs typeface="+mn-ea"/>
                <a:sym typeface="+mn-lt"/>
              </a:rPr>
              <a:t>详写内容</a:t>
            </a:r>
            <a:r>
              <a:rPr lang="en-US" altLang="zh-CN" sz="1200" dirty="0">
                <a:solidFill>
                  <a:schemeClr val="tx1">
                    <a:lumMod val="65000"/>
                    <a:lumOff val="35000"/>
                  </a:schemeClr>
                </a:solidFill>
                <a:latin typeface="+mn-lt"/>
                <a:cs typeface="+mn-ea"/>
                <a:sym typeface="+mn-lt"/>
              </a:rPr>
              <a:t>……</a:t>
            </a:r>
            <a:r>
              <a:rPr lang="zh-CN" altLang="en-US" sz="1200" dirty="0">
                <a:solidFill>
                  <a:schemeClr val="tx1">
                    <a:lumMod val="65000"/>
                    <a:lumOff val="35000"/>
                  </a:schemeClr>
                </a:solidFill>
                <a:latin typeface="+mn-lt"/>
                <a:cs typeface="+mn-ea"/>
                <a:sym typeface="+mn-lt"/>
              </a:rPr>
              <a:t>点击输入本栏的具体文字，简明扼要的说明分项</a:t>
            </a:r>
            <a:r>
              <a:rPr lang="zh-CN" altLang="en-US" sz="1200" dirty="0" smtClean="0">
                <a:solidFill>
                  <a:schemeClr val="tx1">
                    <a:lumMod val="65000"/>
                    <a:lumOff val="35000"/>
                  </a:schemeClr>
                </a:solidFill>
                <a:latin typeface="+mn-lt"/>
                <a:cs typeface="+mn-ea"/>
                <a:sym typeface="+mn-lt"/>
              </a:rPr>
              <a:t>内容</a:t>
            </a:r>
            <a:endParaRPr lang="en-US" altLang="zh-CN" sz="1200" dirty="0">
              <a:solidFill>
                <a:schemeClr val="tx1">
                  <a:lumMod val="65000"/>
                  <a:lumOff val="35000"/>
                </a:schemeClr>
              </a:solidFill>
              <a:latin typeface="+mn-lt"/>
              <a:cs typeface="+mn-ea"/>
              <a:sym typeface="+mn-lt"/>
            </a:endParaRPr>
          </a:p>
        </p:txBody>
      </p:sp>
      <p:grpSp>
        <p:nvGrpSpPr>
          <p:cNvPr id="37" name="组合 36"/>
          <p:cNvGrpSpPr/>
          <p:nvPr/>
        </p:nvGrpSpPr>
        <p:grpSpPr>
          <a:xfrm>
            <a:off x="3709856" y="2791675"/>
            <a:ext cx="4334985" cy="3639924"/>
            <a:chOff x="3345274" y="1792649"/>
            <a:chExt cx="5437512" cy="4565674"/>
          </a:xfrm>
        </p:grpSpPr>
        <p:sp>
          <p:nvSpPr>
            <p:cNvPr id="38" name="Freeform 6"/>
            <p:cNvSpPr>
              <a:spLocks noEditPoints="1"/>
            </p:cNvSpPr>
            <p:nvPr/>
          </p:nvSpPr>
          <p:spPr bwMode="auto">
            <a:xfrm>
              <a:off x="4637435" y="2818924"/>
              <a:ext cx="2797008" cy="2797008"/>
            </a:xfrm>
            <a:custGeom>
              <a:avLst/>
              <a:gdLst>
                <a:gd name="T0" fmla="*/ 2189 w 3067"/>
                <a:gd name="T1" fmla="*/ 554 h 3062"/>
                <a:gd name="T2" fmla="*/ 878 w 3067"/>
                <a:gd name="T3" fmla="*/ 2507 h 3062"/>
                <a:gd name="T4" fmla="*/ 576 w 3067"/>
                <a:gd name="T5" fmla="*/ 2734 h 3062"/>
                <a:gd name="T6" fmla="*/ 968 w 3067"/>
                <a:gd name="T7" fmla="*/ 2704 h 3062"/>
                <a:gd name="T8" fmla="*/ 1122 w 3067"/>
                <a:gd name="T9" fmla="*/ 3013 h 3062"/>
                <a:gd name="T10" fmla="*/ 1474 w 3067"/>
                <a:gd name="T11" fmla="*/ 2829 h 3062"/>
                <a:gd name="T12" fmla="*/ 1712 w 3067"/>
                <a:gd name="T13" fmla="*/ 3062 h 3062"/>
                <a:gd name="T14" fmla="*/ 1968 w 3067"/>
                <a:gd name="T15" fmla="*/ 2754 h 3062"/>
                <a:gd name="T16" fmla="*/ 2309 w 3067"/>
                <a:gd name="T17" fmla="*/ 2867 h 3062"/>
                <a:gd name="T18" fmla="*/ 2420 w 3067"/>
                <a:gd name="T19" fmla="*/ 2480 h 3062"/>
                <a:gd name="T20" fmla="*/ 2744 w 3067"/>
                <a:gd name="T21" fmla="*/ 2493 h 3062"/>
                <a:gd name="T22" fmla="*/ 2704 w 3067"/>
                <a:gd name="T23" fmla="*/ 2092 h 3062"/>
                <a:gd name="T24" fmla="*/ 3017 w 3067"/>
                <a:gd name="T25" fmla="*/ 1964 h 3062"/>
                <a:gd name="T26" fmla="*/ 2830 w 3067"/>
                <a:gd name="T27" fmla="*/ 1608 h 3062"/>
                <a:gd name="T28" fmla="*/ 3067 w 3067"/>
                <a:gd name="T29" fmla="*/ 1361 h 3062"/>
                <a:gd name="T30" fmla="*/ 2760 w 3067"/>
                <a:gd name="T31" fmla="*/ 1104 h 3062"/>
                <a:gd name="T32" fmla="*/ 2889 w 3067"/>
                <a:gd name="T33" fmla="*/ 800 h 3062"/>
                <a:gd name="T34" fmla="*/ 2513 w 3067"/>
                <a:gd name="T35" fmla="*/ 674 h 3062"/>
                <a:gd name="T36" fmla="*/ 2492 w 3067"/>
                <a:gd name="T37" fmla="*/ 328 h 3062"/>
                <a:gd name="T38" fmla="*/ 2102 w 3067"/>
                <a:gd name="T39" fmla="*/ 355 h 3062"/>
                <a:gd name="T40" fmla="*/ 1945 w 3067"/>
                <a:gd name="T41" fmla="*/ 48 h 3062"/>
                <a:gd name="T42" fmla="*/ 1600 w 3067"/>
                <a:gd name="T43" fmla="*/ 220 h 3062"/>
                <a:gd name="T44" fmla="*/ 1355 w 3067"/>
                <a:gd name="T45" fmla="*/ 0 h 3062"/>
                <a:gd name="T46" fmla="*/ 1101 w 3067"/>
                <a:gd name="T47" fmla="*/ 285 h 3062"/>
                <a:gd name="T48" fmla="*/ 758 w 3067"/>
                <a:gd name="T49" fmla="*/ 195 h 3062"/>
                <a:gd name="T50" fmla="*/ 638 w 3067"/>
                <a:gd name="T51" fmla="*/ 556 h 3062"/>
                <a:gd name="T52" fmla="*/ 323 w 3067"/>
                <a:gd name="T53" fmla="*/ 568 h 3062"/>
                <a:gd name="T54" fmla="*/ 344 w 3067"/>
                <a:gd name="T55" fmla="*/ 948 h 3062"/>
                <a:gd name="T56" fmla="*/ 50 w 3067"/>
                <a:gd name="T57" fmla="*/ 1097 h 3062"/>
                <a:gd name="T58" fmla="*/ 216 w 3067"/>
                <a:gd name="T59" fmla="*/ 1443 h 3062"/>
                <a:gd name="T60" fmla="*/ 0 w 3067"/>
                <a:gd name="T61" fmla="*/ 1701 h 3062"/>
                <a:gd name="T62" fmla="*/ 290 w 3067"/>
                <a:gd name="T63" fmla="*/ 1956 h 3062"/>
                <a:gd name="T64" fmla="*/ 179 w 3067"/>
                <a:gd name="T65" fmla="*/ 2262 h 3062"/>
                <a:gd name="T66" fmla="*/ 547 w 3067"/>
                <a:gd name="T67" fmla="*/ 2390 h 3062"/>
                <a:gd name="T68" fmla="*/ 576 w 3067"/>
                <a:gd name="T69" fmla="*/ 2734 h 3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67" h="3062">
                  <a:moveTo>
                    <a:pt x="557" y="875"/>
                  </a:moveTo>
                  <a:cubicBezTo>
                    <a:pt x="919" y="336"/>
                    <a:pt x="1650" y="192"/>
                    <a:pt x="2189" y="554"/>
                  </a:cubicBezTo>
                  <a:cubicBezTo>
                    <a:pt x="2728" y="916"/>
                    <a:pt x="2872" y="1647"/>
                    <a:pt x="2510" y="2186"/>
                  </a:cubicBezTo>
                  <a:cubicBezTo>
                    <a:pt x="2148" y="2726"/>
                    <a:pt x="1418" y="2869"/>
                    <a:pt x="878" y="2507"/>
                  </a:cubicBezTo>
                  <a:cubicBezTo>
                    <a:pt x="339" y="2145"/>
                    <a:pt x="195" y="1415"/>
                    <a:pt x="557" y="875"/>
                  </a:cubicBezTo>
                  <a:close/>
                  <a:moveTo>
                    <a:pt x="576" y="2734"/>
                  </a:moveTo>
                  <a:lnTo>
                    <a:pt x="779" y="2870"/>
                  </a:lnTo>
                  <a:lnTo>
                    <a:pt x="968" y="2704"/>
                  </a:lnTo>
                  <a:cubicBezTo>
                    <a:pt x="1014" y="2726"/>
                    <a:pt x="1062" y="2745"/>
                    <a:pt x="1110" y="2761"/>
                  </a:cubicBezTo>
                  <a:lnTo>
                    <a:pt x="1122" y="3013"/>
                  </a:lnTo>
                  <a:lnTo>
                    <a:pt x="1363" y="3060"/>
                  </a:lnTo>
                  <a:lnTo>
                    <a:pt x="1474" y="2829"/>
                  </a:lnTo>
                  <a:cubicBezTo>
                    <a:pt x="1517" y="2831"/>
                    <a:pt x="1560" y="2830"/>
                    <a:pt x="1603" y="2828"/>
                  </a:cubicBezTo>
                  <a:lnTo>
                    <a:pt x="1712" y="3062"/>
                  </a:lnTo>
                  <a:lnTo>
                    <a:pt x="1952" y="3015"/>
                  </a:lnTo>
                  <a:lnTo>
                    <a:pt x="1968" y="2754"/>
                  </a:lnTo>
                  <a:cubicBezTo>
                    <a:pt x="2017" y="2737"/>
                    <a:pt x="2066" y="2716"/>
                    <a:pt x="2113" y="2692"/>
                  </a:cubicBezTo>
                  <a:lnTo>
                    <a:pt x="2309" y="2867"/>
                  </a:lnTo>
                  <a:lnTo>
                    <a:pt x="2510" y="2728"/>
                  </a:lnTo>
                  <a:lnTo>
                    <a:pt x="2420" y="2480"/>
                  </a:lnTo>
                  <a:cubicBezTo>
                    <a:pt x="2446" y="2455"/>
                    <a:pt x="2472" y="2429"/>
                    <a:pt x="2497" y="2401"/>
                  </a:cubicBezTo>
                  <a:lnTo>
                    <a:pt x="2744" y="2493"/>
                  </a:lnTo>
                  <a:lnTo>
                    <a:pt x="2880" y="2290"/>
                  </a:lnTo>
                  <a:lnTo>
                    <a:pt x="2704" y="2092"/>
                  </a:lnTo>
                  <a:cubicBezTo>
                    <a:pt x="2723" y="2053"/>
                    <a:pt x="2740" y="2013"/>
                    <a:pt x="2754" y="1973"/>
                  </a:cubicBezTo>
                  <a:lnTo>
                    <a:pt x="3017" y="1964"/>
                  </a:lnTo>
                  <a:lnTo>
                    <a:pt x="3066" y="1725"/>
                  </a:lnTo>
                  <a:lnTo>
                    <a:pt x="2830" y="1608"/>
                  </a:lnTo>
                  <a:cubicBezTo>
                    <a:pt x="2832" y="1562"/>
                    <a:pt x="2833" y="1515"/>
                    <a:pt x="2831" y="1469"/>
                  </a:cubicBezTo>
                  <a:lnTo>
                    <a:pt x="3067" y="1361"/>
                  </a:lnTo>
                  <a:lnTo>
                    <a:pt x="3019" y="1121"/>
                  </a:lnTo>
                  <a:lnTo>
                    <a:pt x="2760" y="1104"/>
                  </a:lnTo>
                  <a:cubicBezTo>
                    <a:pt x="2747" y="1064"/>
                    <a:pt x="2731" y="1024"/>
                    <a:pt x="2713" y="986"/>
                  </a:cubicBezTo>
                  <a:lnTo>
                    <a:pt x="2889" y="800"/>
                  </a:lnTo>
                  <a:lnTo>
                    <a:pt x="2754" y="595"/>
                  </a:lnTo>
                  <a:lnTo>
                    <a:pt x="2513" y="674"/>
                  </a:lnTo>
                  <a:cubicBezTo>
                    <a:pt x="2480" y="635"/>
                    <a:pt x="2444" y="598"/>
                    <a:pt x="2406" y="563"/>
                  </a:cubicBezTo>
                  <a:lnTo>
                    <a:pt x="2492" y="328"/>
                  </a:lnTo>
                  <a:lnTo>
                    <a:pt x="2288" y="191"/>
                  </a:lnTo>
                  <a:lnTo>
                    <a:pt x="2102" y="355"/>
                  </a:lnTo>
                  <a:cubicBezTo>
                    <a:pt x="2055" y="331"/>
                    <a:pt x="2006" y="310"/>
                    <a:pt x="1957" y="293"/>
                  </a:cubicBezTo>
                  <a:lnTo>
                    <a:pt x="1945" y="48"/>
                  </a:lnTo>
                  <a:lnTo>
                    <a:pt x="1705" y="1"/>
                  </a:lnTo>
                  <a:lnTo>
                    <a:pt x="1600" y="220"/>
                  </a:lnTo>
                  <a:cubicBezTo>
                    <a:pt x="1552" y="217"/>
                    <a:pt x="1504" y="216"/>
                    <a:pt x="1457" y="218"/>
                  </a:cubicBezTo>
                  <a:lnTo>
                    <a:pt x="1355" y="0"/>
                  </a:lnTo>
                  <a:lnTo>
                    <a:pt x="1115" y="46"/>
                  </a:lnTo>
                  <a:lnTo>
                    <a:pt x="1101" y="285"/>
                  </a:lnTo>
                  <a:cubicBezTo>
                    <a:pt x="1044" y="304"/>
                    <a:pt x="989" y="326"/>
                    <a:pt x="935" y="353"/>
                  </a:cubicBezTo>
                  <a:lnTo>
                    <a:pt x="758" y="195"/>
                  </a:lnTo>
                  <a:lnTo>
                    <a:pt x="557" y="333"/>
                  </a:lnTo>
                  <a:lnTo>
                    <a:pt x="638" y="556"/>
                  </a:lnTo>
                  <a:cubicBezTo>
                    <a:pt x="606" y="585"/>
                    <a:pt x="574" y="617"/>
                    <a:pt x="545" y="650"/>
                  </a:cubicBezTo>
                  <a:lnTo>
                    <a:pt x="323" y="568"/>
                  </a:lnTo>
                  <a:lnTo>
                    <a:pt x="187" y="771"/>
                  </a:lnTo>
                  <a:lnTo>
                    <a:pt x="344" y="948"/>
                  </a:lnTo>
                  <a:cubicBezTo>
                    <a:pt x="322" y="995"/>
                    <a:pt x="302" y="1042"/>
                    <a:pt x="285" y="1090"/>
                  </a:cubicBezTo>
                  <a:lnTo>
                    <a:pt x="50" y="1097"/>
                  </a:lnTo>
                  <a:lnTo>
                    <a:pt x="2" y="1337"/>
                  </a:lnTo>
                  <a:lnTo>
                    <a:pt x="216" y="1443"/>
                  </a:lnTo>
                  <a:cubicBezTo>
                    <a:pt x="213" y="1496"/>
                    <a:pt x="213" y="1549"/>
                    <a:pt x="216" y="1602"/>
                  </a:cubicBezTo>
                  <a:lnTo>
                    <a:pt x="0" y="1701"/>
                  </a:lnTo>
                  <a:lnTo>
                    <a:pt x="48" y="1941"/>
                  </a:lnTo>
                  <a:lnTo>
                    <a:pt x="290" y="1956"/>
                  </a:lnTo>
                  <a:cubicBezTo>
                    <a:pt x="305" y="2000"/>
                    <a:pt x="324" y="2044"/>
                    <a:pt x="344" y="2086"/>
                  </a:cubicBezTo>
                  <a:lnTo>
                    <a:pt x="179" y="2262"/>
                  </a:lnTo>
                  <a:lnTo>
                    <a:pt x="313" y="2467"/>
                  </a:lnTo>
                  <a:lnTo>
                    <a:pt x="547" y="2390"/>
                  </a:lnTo>
                  <a:cubicBezTo>
                    <a:pt x="582" y="2429"/>
                    <a:pt x="620" y="2466"/>
                    <a:pt x="661" y="2502"/>
                  </a:cubicBezTo>
                  <a:lnTo>
                    <a:pt x="576" y="2734"/>
                  </a:lnTo>
                  <a:close/>
                </a:path>
              </a:pathLst>
            </a:custGeom>
            <a:solidFill>
              <a:srgbClr val="244C89"/>
            </a:solidFill>
            <a:ln>
              <a:noFill/>
            </a:ln>
          </p:spPr>
          <p:txBody>
            <a:bodyPr vert="horz" wrap="square" lIns="91440" tIns="45720" rIns="91440" bIns="45720" numCol="1" anchor="t" anchorCtr="0" compatLnSpc="1"/>
            <a:lstStyle/>
            <a:p>
              <a:pPr>
                <a:lnSpc>
                  <a:spcPct val="120000"/>
                </a:lnSpc>
              </a:pPr>
              <a:endParaRPr lang="zh-CN" altLang="en-US" sz="1400">
                <a:solidFill>
                  <a:schemeClr val="bg1"/>
                </a:solidFill>
                <a:cs typeface="+mn-ea"/>
                <a:sym typeface="+mn-lt"/>
              </a:endParaRPr>
            </a:p>
          </p:txBody>
        </p:sp>
        <p:sp>
          <p:nvSpPr>
            <p:cNvPr id="39" name="Freeform 7"/>
            <p:cNvSpPr>
              <a:spLocks noEditPoints="1"/>
            </p:cNvSpPr>
            <p:nvPr/>
          </p:nvSpPr>
          <p:spPr bwMode="auto">
            <a:xfrm>
              <a:off x="5556395" y="5278846"/>
              <a:ext cx="995205" cy="1079477"/>
            </a:xfrm>
            <a:custGeom>
              <a:avLst/>
              <a:gdLst>
                <a:gd name="T0" fmla="*/ 0 w 1094"/>
                <a:gd name="T1" fmla="*/ 0 h 1182"/>
                <a:gd name="T2" fmla="*/ 1094 w 1094"/>
                <a:gd name="T3" fmla="*/ 0 h 1182"/>
                <a:gd name="T4" fmla="*/ 1094 w 1094"/>
                <a:gd name="T5" fmla="*/ 511 h 1182"/>
                <a:gd name="T6" fmla="*/ 0 w 1094"/>
                <a:gd name="T7" fmla="*/ 511 h 1182"/>
                <a:gd name="T8" fmla="*/ 0 w 1094"/>
                <a:gd name="T9" fmla="*/ 0 h 1182"/>
                <a:gd name="T10" fmla="*/ 113 w 1094"/>
                <a:gd name="T11" fmla="*/ 567 h 1182"/>
                <a:gd name="T12" fmla="*/ 981 w 1094"/>
                <a:gd name="T13" fmla="*/ 567 h 1182"/>
                <a:gd name="T14" fmla="*/ 981 w 1094"/>
                <a:gd name="T15" fmla="*/ 774 h 1182"/>
                <a:gd name="T16" fmla="*/ 113 w 1094"/>
                <a:gd name="T17" fmla="*/ 774 h 1182"/>
                <a:gd name="T18" fmla="*/ 113 w 1094"/>
                <a:gd name="T19" fmla="*/ 567 h 1182"/>
                <a:gd name="T20" fmla="*/ 132 w 1094"/>
                <a:gd name="T21" fmla="*/ 822 h 1182"/>
                <a:gd name="T22" fmla="*/ 961 w 1094"/>
                <a:gd name="T23" fmla="*/ 822 h 1182"/>
                <a:gd name="T24" fmla="*/ 961 w 1094"/>
                <a:gd name="T25" fmla="*/ 979 h 1182"/>
                <a:gd name="T26" fmla="*/ 132 w 1094"/>
                <a:gd name="T27" fmla="*/ 979 h 1182"/>
                <a:gd name="T28" fmla="*/ 132 w 1094"/>
                <a:gd name="T29" fmla="*/ 822 h 1182"/>
                <a:gd name="T30" fmla="*/ 368 w 1094"/>
                <a:gd name="T31" fmla="*/ 1025 h 1182"/>
                <a:gd name="T32" fmla="*/ 725 w 1094"/>
                <a:gd name="T33" fmla="*/ 1025 h 1182"/>
                <a:gd name="T34" fmla="*/ 725 w 1094"/>
                <a:gd name="T35" fmla="*/ 1182 h 1182"/>
                <a:gd name="T36" fmla="*/ 368 w 1094"/>
                <a:gd name="T37" fmla="*/ 1182 h 1182"/>
                <a:gd name="T38" fmla="*/ 368 w 1094"/>
                <a:gd name="T39" fmla="*/ 1025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4" h="1182">
                  <a:moveTo>
                    <a:pt x="0" y="0"/>
                  </a:moveTo>
                  <a:lnTo>
                    <a:pt x="1094" y="0"/>
                  </a:lnTo>
                  <a:lnTo>
                    <a:pt x="1094" y="511"/>
                  </a:lnTo>
                  <a:lnTo>
                    <a:pt x="0" y="511"/>
                  </a:lnTo>
                  <a:lnTo>
                    <a:pt x="0" y="0"/>
                  </a:lnTo>
                  <a:close/>
                  <a:moveTo>
                    <a:pt x="113" y="567"/>
                  </a:moveTo>
                  <a:lnTo>
                    <a:pt x="981" y="567"/>
                  </a:lnTo>
                  <a:lnTo>
                    <a:pt x="981" y="774"/>
                  </a:lnTo>
                  <a:lnTo>
                    <a:pt x="113" y="774"/>
                  </a:lnTo>
                  <a:lnTo>
                    <a:pt x="113" y="567"/>
                  </a:lnTo>
                  <a:close/>
                  <a:moveTo>
                    <a:pt x="132" y="822"/>
                  </a:moveTo>
                  <a:lnTo>
                    <a:pt x="961" y="822"/>
                  </a:lnTo>
                  <a:lnTo>
                    <a:pt x="961" y="979"/>
                  </a:lnTo>
                  <a:lnTo>
                    <a:pt x="132" y="979"/>
                  </a:lnTo>
                  <a:lnTo>
                    <a:pt x="132" y="822"/>
                  </a:lnTo>
                  <a:close/>
                  <a:moveTo>
                    <a:pt x="368" y="1025"/>
                  </a:moveTo>
                  <a:lnTo>
                    <a:pt x="725" y="1025"/>
                  </a:lnTo>
                  <a:lnTo>
                    <a:pt x="725" y="1182"/>
                  </a:lnTo>
                  <a:lnTo>
                    <a:pt x="368" y="1182"/>
                  </a:lnTo>
                  <a:lnTo>
                    <a:pt x="368" y="1025"/>
                  </a:lnTo>
                  <a:close/>
                </a:path>
              </a:pathLst>
            </a:custGeom>
            <a:solidFill>
              <a:srgbClr val="244C89"/>
            </a:solidFill>
            <a:ln>
              <a:noFill/>
            </a:ln>
          </p:spPr>
          <p:txBody>
            <a:bodyPr vert="horz" wrap="square" lIns="91440" tIns="45720" rIns="91440" bIns="45720" numCol="1" anchor="t" anchorCtr="0" compatLnSpc="1"/>
            <a:lstStyle/>
            <a:p>
              <a:pPr>
                <a:lnSpc>
                  <a:spcPct val="120000"/>
                </a:lnSpc>
              </a:pPr>
              <a:endParaRPr lang="zh-CN" altLang="en-US" sz="1400">
                <a:solidFill>
                  <a:schemeClr val="bg1"/>
                </a:solidFill>
                <a:cs typeface="+mn-ea"/>
                <a:sym typeface="+mn-lt"/>
              </a:endParaRPr>
            </a:p>
          </p:txBody>
        </p:sp>
        <p:grpSp>
          <p:nvGrpSpPr>
            <p:cNvPr id="40" name="组合 39"/>
            <p:cNvGrpSpPr/>
            <p:nvPr/>
          </p:nvGrpSpPr>
          <p:grpSpPr>
            <a:xfrm>
              <a:off x="3345274" y="3641573"/>
              <a:ext cx="1264071" cy="1264071"/>
              <a:chOff x="3602100" y="4141250"/>
              <a:chExt cx="1264071" cy="1264071"/>
            </a:xfrm>
          </p:grpSpPr>
          <p:sp>
            <p:nvSpPr>
              <p:cNvPr id="61" name="Freeform 8"/>
              <p:cNvSpPr>
                <a:spLocks noEditPoints="1"/>
              </p:cNvSpPr>
              <p:nvPr/>
            </p:nvSpPr>
            <p:spPr bwMode="auto">
              <a:xfrm>
                <a:off x="3602100" y="4141250"/>
                <a:ext cx="1264071" cy="1264071"/>
              </a:xfrm>
              <a:custGeom>
                <a:avLst/>
                <a:gdLst>
                  <a:gd name="T0" fmla="*/ 813 w 1386"/>
                  <a:gd name="T1" fmla="*/ 164 h 1385"/>
                  <a:gd name="T2" fmla="*/ 561 w 1386"/>
                  <a:gd name="T3" fmla="*/ 1218 h 1385"/>
                  <a:gd name="T4" fmla="*/ 477 w 1386"/>
                  <a:gd name="T5" fmla="*/ 1353 h 1385"/>
                  <a:gd name="T6" fmla="*/ 638 w 1386"/>
                  <a:gd name="T7" fmla="*/ 1279 h 1385"/>
                  <a:gd name="T8" fmla="*/ 751 w 1386"/>
                  <a:gd name="T9" fmla="*/ 1385 h 1385"/>
                  <a:gd name="T10" fmla="*/ 871 w 1386"/>
                  <a:gd name="T11" fmla="*/ 1251 h 1385"/>
                  <a:gd name="T12" fmla="*/ 1007 w 1386"/>
                  <a:gd name="T13" fmla="*/ 1312 h 1385"/>
                  <a:gd name="T14" fmla="*/ 1067 w 1386"/>
                  <a:gd name="T15" fmla="*/ 1142 h 1385"/>
                  <a:gd name="T16" fmla="*/ 1229 w 1386"/>
                  <a:gd name="T17" fmla="*/ 1135 h 1385"/>
                  <a:gd name="T18" fmla="*/ 1215 w 1386"/>
                  <a:gd name="T19" fmla="*/ 954 h 1385"/>
                  <a:gd name="T20" fmla="*/ 1354 w 1386"/>
                  <a:gd name="T21" fmla="*/ 908 h 1385"/>
                  <a:gd name="T22" fmla="*/ 1274 w 1386"/>
                  <a:gd name="T23" fmla="*/ 745 h 1385"/>
                  <a:gd name="T24" fmla="*/ 1386 w 1386"/>
                  <a:gd name="T25" fmla="*/ 641 h 1385"/>
                  <a:gd name="T26" fmla="*/ 1251 w 1386"/>
                  <a:gd name="T27" fmla="*/ 520 h 1385"/>
                  <a:gd name="T28" fmla="*/ 1313 w 1386"/>
                  <a:gd name="T29" fmla="*/ 378 h 1385"/>
                  <a:gd name="T30" fmla="*/ 1143 w 1386"/>
                  <a:gd name="T31" fmla="*/ 318 h 1385"/>
                  <a:gd name="T32" fmla="*/ 1150 w 1386"/>
                  <a:gd name="T33" fmla="*/ 168 h 1385"/>
                  <a:gd name="T34" fmla="*/ 972 w 1386"/>
                  <a:gd name="T35" fmla="*/ 175 h 1385"/>
                  <a:gd name="T36" fmla="*/ 909 w 1386"/>
                  <a:gd name="T37" fmla="*/ 32 h 1385"/>
                  <a:gd name="T38" fmla="*/ 748 w 1386"/>
                  <a:gd name="T39" fmla="*/ 105 h 1385"/>
                  <a:gd name="T40" fmla="*/ 634 w 1386"/>
                  <a:gd name="T41" fmla="*/ 0 h 1385"/>
                  <a:gd name="T42" fmla="*/ 516 w 1386"/>
                  <a:gd name="T43" fmla="*/ 127 h 1385"/>
                  <a:gd name="T44" fmla="*/ 378 w 1386"/>
                  <a:gd name="T45" fmla="*/ 72 h 1385"/>
                  <a:gd name="T46" fmla="*/ 315 w 1386"/>
                  <a:gd name="T47" fmla="*/ 233 h 1385"/>
                  <a:gd name="T48" fmla="*/ 157 w 1386"/>
                  <a:gd name="T49" fmla="*/ 250 h 1385"/>
                  <a:gd name="T50" fmla="*/ 163 w 1386"/>
                  <a:gd name="T51" fmla="*/ 421 h 1385"/>
                  <a:gd name="T52" fmla="*/ 32 w 1386"/>
                  <a:gd name="T53" fmla="*/ 476 h 1385"/>
                  <a:gd name="T54" fmla="*/ 100 w 1386"/>
                  <a:gd name="T55" fmla="*/ 634 h 1385"/>
                  <a:gd name="T56" fmla="*/ 0 w 1386"/>
                  <a:gd name="T57" fmla="*/ 744 h 1385"/>
                  <a:gd name="T58" fmla="*/ 123 w 1386"/>
                  <a:gd name="T59" fmla="*/ 864 h 1385"/>
                  <a:gd name="T60" fmla="*/ 73 w 1386"/>
                  <a:gd name="T61" fmla="*/ 1007 h 1385"/>
                  <a:gd name="T62" fmla="*/ 235 w 1386"/>
                  <a:gd name="T63" fmla="*/ 1069 h 1385"/>
                  <a:gd name="T64" fmla="*/ 236 w 1386"/>
                  <a:gd name="T65" fmla="*/ 1216 h 1385"/>
                  <a:gd name="T66" fmla="*/ 411 w 1386"/>
                  <a:gd name="T67" fmla="*/ 1212 h 1385"/>
                  <a:gd name="T68" fmla="*/ 477 w 1386"/>
                  <a:gd name="T69" fmla="*/ 1353 h 1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86" h="1385">
                    <a:moveTo>
                      <a:pt x="160" y="565"/>
                    </a:moveTo>
                    <a:cubicBezTo>
                      <a:pt x="229" y="274"/>
                      <a:pt x="522" y="94"/>
                      <a:pt x="813" y="164"/>
                    </a:cubicBezTo>
                    <a:cubicBezTo>
                      <a:pt x="1104" y="233"/>
                      <a:pt x="1284" y="526"/>
                      <a:pt x="1214" y="817"/>
                    </a:cubicBezTo>
                    <a:cubicBezTo>
                      <a:pt x="1145" y="1108"/>
                      <a:pt x="852" y="1288"/>
                      <a:pt x="561" y="1218"/>
                    </a:cubicBezTo>
                    <a:cubicBezTo>
                      <a:pt x="270" y="1149"/>
                      <a:pt x="90" y="856"/>
                      <a:pt x="160" y="565"/>
                    </a:cubicBezTo>
                    <a:close/>
                    <a:moveTo>
                      <a:pt x="477" y="1353"/>
                    </a:moveTo>
                    <a:lnTo>
                      <a:pt x="584" y="1379"/>
                    </a:lnTo>
                    <a:lnTo>
                      <a:pt x="638" y="1279"/>
                    </a:lnTo>
                    <a:cubicBezTo>
                      <a:pt x="661" y="1281"/>
                      <a:pt x="684" y="1281"/>
                      <a:pt x="706" y="1280"/>
                    </a:cubicBezTo>
                    <a:lnTo>
                      <a:pt x="751" y="1385"/>
                    </a:lnTo>
                    <a:lnTo>
                      <a:pt x="860" y="1367"/>
                    </a:lnTo>
                    <a:lnTo>
                      <a:pt x="871" y="1251"/>
                    </a:lnTo>
                    <a:cubicBezTo>
                      <a:pt x="889" y="1245"/>
                      <a:pt x="907" y="1238"/>
                      <a:pt x="925" y="1230"/>
                    </a:cubicBezTo>
                    <a:lnTo>
                      <a:pt x="1007" y="1312"/>
                    </a:lnTo>
                    <a:lnTo>
                      <a:pt x="1101" y="1255"/>
                    </a:lnTo>
                    <a:lnTo>
                      <a:pt x="1067" y="1142"/>
                    </a:lnTo>
                    <a:cubicBezTo>
                      <a:pt x="1085" y="1126"/>
                      <a:pt x="1103" y="1110"/>
                      <a:pt x="1119" y="1092"/>
                    </a:cubicBezTo>
                    <a:lnTo>
                      <a:pt x="1229" y="1135"/>
                    </a:lnTo>
                    <a:lnTo>
                      <a:pt x="1292" y="1045"/>
                    </a:lnTo>
                    <a:lnTo>
                      <a:pt x="1215" y="954"/>
                    </a:lnTo>
                    <a:cubicBezTo>
                      <a:pt x="1222" y="939"/>
                      <a:pt x="1229" y="924"/>
                      <a:pt x="1235" y="909"/>
                    </a:cubicBezTo>
                    <a:lnTo>
                      <a:pt x="1354" y="908"/>
                    </a:lnTo>
                    <a:lnTo>
                      <a:pt x="1379" y="801"/>
                    </a:lnTo>
                    <a:lnTo>
                      <a:pt x="1274" y="745"/>
                    </a:lnTo>
                    <a:cubicBezTo>
                      <a:pt x="1276" y="725"/>
                      <a:pt x="1277" y="706"/>
                      <a:pt x="1277" y="686"/>
                    </a:cubicBezTo>
                    <a:lnTo>
                      <a:pt x="1386" y="641"/>
                    </a:lnTo>
                    <a:lnTo>
                      <a:pt x="1369" y="532"/>
                    </a:lnTo>
                    <a:lnTo>
                      <a:pt x="1251" y="520"/>
                    </a:lnTo>
                    <a:cubicBezTo>
                      <a:pt x="1245" y="500"/>
                      <a:pt x="1238" y="480"/>
                      <a:pt x="1230" y="461"/>
                    </a:cubicBezTo>
                    <a:lnTo>
                      <a:pt x="1313" y="378"/>
                    </a:lnTo>
                    <a:lnTo>
                      <a:pt x="1255" y="284"/>
                    </a:lnTo>
                    <a:lnTo>
                      <a:pt x="1143" y="318"/>
                    </a:lnTo>
                    <a:cubicBezTo>
                      <a:pt x="1131" y="303"/>
                      <a:pt x="1118" y="289"/>
                      <a:pt x="1105" y="275"/>
                    </a:cubicBezTo>
                    <a:lnTo>
                      <a:pt x="1150" y="168"/>
                    </a:lnTo>
                    <a:lnTo>
                      <a:pt x="1061" y="103"/>
                    </a:lnTo>
                    <a:lnTo>
                      <a:pt x="972" y="175"/>
                    </a:lnTo>
                    <a:cubicBezTo>
                      <a:pt x="952" y="164"/>
                      <a:pt x="931" y="154"/>
                      <a:pt x="909" y="145"/>
                    </a:cubicBezTo>
                    <a:lnTo>
                      <a:pt x="909" y="32"/>
                    </a:lnTo>
                    <a:lnTo>
                      <a:pt x="801" y="6"/>
                    </a:lnTo>
                    <a:lnTo>
                      <a:pt x="748" y="105"/>
                    </a:lnTo>
                    <a:cubicBezTo>
                      <a:pt x="725" y="102"/>
                      <a:pt x="701" y="101"/>
                      <a:pt x="678" y="101"/>
                    </a:cubicBezTo>
                    <a:lnTo>
                      <a:pt x="634" y="0"/>
                    </a:lnTo>
                    <a:lnTo>
                      <a:pt x="526" y="18"/>
                    </a:lnTo>
                    <a:lnTo>
                      <a:pt x="516" y="127"/>
                    </a:lnTo>
                    <a:cubicBezTo>
                      <a:pt x="495" y="133"/>
                      <a:pt x="475" y="140"/>
                      <a:pt x="455" y="149"/>
                    </a:cubicBezTo>
                    <a:lnTo>
                      <a:pt x="378" y="72"/>
                    </a:lnTo>
                    <a:lnTo>
                      <a:pt x="284" y="130"/>
                    </a:lnTo>
                    <a:lnTo>
                      <a:pt x="315" y="233"/>
                    </a:lnTo>
                    <a:cubicBezTo>
                      <a:pt x="295" y="250"/>
                      <a:pt x="275" y="269"/>
                      <a:pt x="256" y="288"/>
                    </a:cubicBezTo>
                    <a:lnTo>
                      <a:pt x="157" y="250"/>
                    </a:lnTo>
                    <a:lnTo>
                      <a:pt x="94" y="340"/>
                    </a:lnTo>
                    <a:lnTo>
                      <a:pt x="163" y="421"/>
                    </a:lnTo>
                    <a:cubicBezTo>
                      <a:pt x="154" y="439"/>
                      <a:pt x="145" y="457"/>
                      <a:pt x="138" y="476"/>
                    </a:cubicBezTo>
                    <a:lnTo>
                      <a:pt x="32" y="476"/>
                    </a:lnTo>
                    <a:lnTo>
                      <a:pt x="6" y="584"/>
                    </a:lnTo>
                    <a:lnTo>
                      <a:pt x="100" y="634"/>
                    </a:lnTo>
                    <a:cubicBezTo>
                      <a:pt x="98" y="657"/>
                      <a:pt x="97" y="680"/>
                      <a:pt x="97" y="703"/>
                    </a:cubicBezTo>
                    <a:lnTo>
                      <a:pt x="0" y="744"/>
                    </a:lnTo>
                    <a:lnTo>
                      <a:pt x="17" y="853"/>
                    </a:lnTo>
                    <a:lnTo>
                      <a:pt x="123" y="864"/>
                    </a:lnTo>
                    <a:cubicBezTo>
                      <a:pt x="130" y="887"/>
                      <a:pt x="139" y="909"/>
                      <a:pt x="148" y="931"/>
                    </a:cubicBezTo>
                    <a:lnTo>
                      <a:pt x="73" y="1007"/>
                    </a:lnTo>
                    <a:lnTo>
                      <a:pt x="131" y="1101"/>
                    </a:lnTo>
                    <a:lnTo>
                      <a:pt x="235" y="1069"/>
                    </a:lnTo>
                    <a:cubicBezTo>
                      <a:pt x="248" y="1086"/>
                      <a:pt x="263" y="1101"/>
                      <a:pt x="278" y="1116"/>
                    </a:cubicBezTo>
                    <a:lnTo>
                      <a:pt x="236" y="1216"/>
                    </a:lnTo>
                    <a:lnTo>
                      <a:pt x="325" y="1282"/>
                    </a:lnTo>
                    <a:lnTo>
                      <a:pt x="411" y="1212"/>
                    </a:lnTo>
                    <a:cubicBezTo>
                      <a:pt x="432" y="1223"/>
                      <a:pt x="454" y="1233"/>
                      <a:pt x="477" y="1242"/>
                    </a:cubicBezTo>
                    <a:lnTo>
                      <a:pt x="477" y="1353"/>
                    </a:lnTo>
                    <a:close/>
                  </a:path>
                </a:pathLst>
              </a:custGeom>
              <a:solidFill>
                <a:schemeClr val="bg2">
                  <a:lumMod val="95000"/>
                </a:schemeClr>
              </a:solidFill>
              <a:ln>
                <a:solidFill>
                  <a:schemeClr val="tx2">
                    <a:lumMod val="75000"/>
                  </a:schemeClr>
                </a:solidFill>
              </a:ln>
            </p:spPr>
            <p:txBody>
              <a:bodyPr vert="horz" wrap="square" lIns="91440" tIns="45720" rIns="91440" bIns="45720" numCol="1" anchor="t" anchorCtr="0" compatLnSpc="1"/>
              <a:lstStyle/>
              <a:p>
                <a:pPr>
                  <a:lnSpc>
                    <a:spcPct val="120000"/>
                  </a:lnSpc>
                </a:pPr>
                <a:endParaRPr lang="zh-CN" altLang="en-US" sz="1400">
                  <a:solidFill>
                    <a:schemeClr val="bg1"/>
                  </a:solidFill>
                  <a:cs typeface="+mn-ea"/>
                  <a:sym typeface="+mn-lt"/>
                </a:endParaRPr>
              </a:p>
            </p:txBody>
          </p:sp>
          <p:sp>
            <p:nvSpPr>
              <p:cNvPr id="62" name="Freeform 9"/>
              <p:cNvSpPr/>
              <p:nvPr/>
            </p:nvSpPr>
            <p:spPr bwMode="auto">
              <a:xfrm>
                <a:off x="3714461" y="4257626"/>
                <a:ext cx="1027308" cy="1027308"/>
              </a:xfrm>
              <a:custGeom>
                <a:avLst/>
                <a:gdLst>
                  <a:gd name="T0" fmla="*/ 1062 w 1128"/>
                  <a:gd name="T1" fmla="*/ 683 h 1128"/>
                  <a:gd name="T2" fmla="*/ 683 w 1128"/>
                  <a:gd name="T3" fmla="*/ 66 h 1128"/>
                  <a:gd name="T4" fmla="*/ 66 w 1128"/>
                  <a:gd name="T5" fmla="*/ 445 h 1128"/>
                  <a:gd name="T6" fmla="*/ 445 w 1128"/>
                  <a:gd name="T7" fmla="*/ 1062 h 1128"/>
                  <a:gd name="T8" fmla="*/ 1062 w 1128"/>
                  <a:gd name="T9" fmla="*/ 683 h 1128"/>
                </a:gdLst>
                <a:ahLst/>
                <a:cxnLst>
                  <a:cxn ang="0">
                    <a:pos x="T0" y="T1"/>
                  </a:cxn>
                  <a:cxn ang="0">
                    <a:pos x="T2" y="T3"/>
                  </a:cxn>
                  <a:cxn ang="0">
                    <a:pos x="T4" y="T5"/>
                  </a:cxn>
                  <a:cxn ang="0">
                    <a:pos x="T6" y="T7"/>
                  </a:cxn>
                  <a:cxn ang="0">
                    <a:pos x="T8" y="T9"/>
                  </a:cxn>
                </a:cxnLst>
                <a:rect l="0" t="0" r="r" b="b"/>
                <a:pathLst>
                  <a:path w="1128" h="1128">
                    <a:moveTo>
                      <a:pt x="1062" y="683"/>
                    </a:moveTo>
                    <a:cubicBezTo>
                      <a:pt x="1128" y="408"/>
                      <a:pt x="958" y="132"/>
                      <a:pt x="683" y="66"/>
                    </a:cubicBezTo>
                    <a:cubicBezTo>
                      <a:pt x="408" y="0"/>
                      <a:pt x="132" y="170"/>
                      <a:pt x="66" y="445"/>
                    </a:cubicBezTo>
                    <a:cubicBezTo>
                      <a:pt x="0" y="720"/>
                      <a:pt x="170" y="996"/>
                      <a:pt x="445" y="1062"/>
                    </a:cubicBezTo>
                    <a:cubicBezTo>
                      <a:pt x="720" y="1128"/>
                      <a:pt x="996" y="958"/>
                      <a:pt x="1062" y="683"/>
                    </a:cubicBezTo>
                    <a:close/>
                  </a:path>
                </a:pathLst>
              </a:custGeom>
              <a:solidFill>
                <a:srgbClr val="244C89"/>
              </a:solidFill>
              <a:ln>
                <a:noFill/>
              </a:ln>
            </p:spPr>
            <p:txBody>
              <a:bodyPr vert="horz" wrap="square" lIns="91440" tIns="45720" rIns="91440" bIns="45720" numCol="1" anchor="t" anchorCtr="0" compatLnSpc="1"/>
              <a:lstStyle/>
              <a:p>
                <a:pPr>
                  <a:lnSpc>
                    <a:spcPct val="120000"/>
                  </a:lnSpc>
                </a:pPr>
                <a:endParaRPr lang="zh-CN" altLang="en-US" sz="1400">
                  <a:solidFill>
                    <a:schemeClr val="bg1"/>
                  </a:solidFill>
                  <a:cs typeface="+mn-ea"/>
                  <a:sym typeface="+mn-lt"/>
                </a:endParaRPr>
              </a:p>
            </p:txBody>
          </p:sp>
        </p:grpSp>
        <p:grpSp>
          <p:nvGrpSpPr>
            <p:cNvPr id="41" name="组合 40"/>
            <p:cNvGrpSpPr/>
            <p:nvPr/>
          </p:nvGrpSpPr>
          <p:grpSpPr>
            <a:xfrm>
              <a:off x="4327970" y="1792649"/>
              <a:ext cx="1264071" cy="1264071"/>
              <a:chOff x="4637435" y="2231854"/>
              <a:chExt cx="1264071" cy="1264071"/>
            </a:xfrm>
          </p:grpSpPr>
          <p:sp>
            <p:nvSpPr>
              <p:cNvPr id="59" name="Freeform 10"/>
              <p:cNvSpPr>
                <a:spLocks noEditPoints="1"/>
              </p:cNvSpPr>
              <p:nvPr/>
            </p:nvSpPr>
            <p:spPr bwMode="auto">
              <a:xfrm>
                <a:off x="4637435" y="2231854"/>
                <a:ext cx="1264071" cy="1264071"/>
              </a:xfrm>
              <a:custGeom>
                <a:avLst/>
                <a:gdLst>
                  <a:gd name="T0" fmla="*/ 813 w 1386"/>
                  <a:gd name="T1" fmla="*/ 164 h 1386"/>
                  <a:gd name="T2" fmla="*/ 561 w 1386"/>
                  <a:gd name="T3" fmla="*/ 1219 h 1386"/>
                  <a:gd name="T4" fmla="*/ 477 w 1386"/>
                  <a:gd name="T5" fmla="*/ 1354 h 1386"/>
                  <a:gd name="T6" fmla="*/ 638 w 1386"/>
                  <a:gd name="T7" fmla="*/ 1279 h 1386"/>
                  <a:gd name="T8" fmla="*/ 751 w 1386"/>
                  <a:gd name="T9" fmla="*/ 1386 h 1386"/>
                  <a:gd name="T10" fmla="*/ 871 w 1386"/>
                  <a:gd name="T11" fmla="*/ 1252 h 1386"/>
                  <a:gd name="T12" fmla="*/ 1008 w 1386"/>
                  <a:gd name="T13" fmla="*/ 1313 h 1386"/>
                  <a:gd name="T14" fmla="*/ 1067 w 1386"/>
                  <a:gd name="T15" fmla="*/ 1142 h 1386"/>
                  <a:gd name="T16" fmla="*/ 1229 w 1386"/>
                  <a:gd name="T17" fmla="*/ 1136 h 1386"/>
                  <a:gd name="T18" fmla="*/ 1215 w 1386"/>
                  <a:gd name="T19" fmla="*/ 955 h 1386"/>
                  <a:gd name="T20" fmla="*/ 1354 w 1386"/>
                  <a:gd name="T21" fmla="*/ 909 h 1386"/>
                  <a:gd name="T22" fmla="*/ 1274 w 1386"/>
                  <a:gd name="T23" fmla="*/ 745 h 1386"/>
                  <a:gd name="T24" fmla="*/ 1386 w 1386"/>
                  <a:gd name="T25" fmla="*/ 642 h 1386"/>
                  <a:gd name="T26" fmla="*/ 1251 w 1386"/>
                  <a:gd name="T27" fmla="*/ 521 h 1386"/>
                  <a:gd name="T28" fmla="*/ 1313 w 1386"/>
                  <a:gd name="T29" fmla="*/ 378 h 1386"/>
                  <a:gd name="T30" fmla="*/ 1143 w 1386"/>
                  <a:gd name="T31" fmla="*/ 318 h 1386"/>
                  <a:gd name="T32" fmla="*/ 1150 w 1386"/>
                  <a:gd name="T33" fmla="*/ 169 h 1386"/>
                  <a:gd name="T34" fmla="*/ 972 w 1386"/>
                  <a:gd name="T35" fmla="*/ 176 h 1386"/>
                  <a:gd name="T36" fmla="*/ 909 w 1386"/>
                  <a:gd name="T37" fmla="*/ 32 h 1386"/>
                  <a:gd name="T38" fmla="*/ 749 w 1386"/>
                  <a:gd name="T39" fmla="*/ 105 h 1386"/>
                  <a:gd name="T40" fmla="*/ 635 w 1386"/>
                  <a:gd name="T41" fmla="*/ 0 h 1386"/>
                  <a:gd name="T42" fmla="*/ 516 w 1386"/>
                  <a:gd name="T43" fmla="*/ 128 h 1386"/>
                  <a:gd name="T44" fmla="*/ 378 w 1386"/>
                  <a:gd name="T45" fmla="*/ 73 h 1386"/>
                  <a:gd name="T46" fmla="*/ 316 w 1386"/>
                  <a:gd name="T47" fmla="*/ 234 h 1386"/>
                  <a:gd name="T48" fmla="*/ 157 w 1386"/>
                  <a:gd name="T49" fmla="*/ 250 h 1386"/>
                  <a:gd name="T50" fmla="*/ 163 w 1386"/>
                  <a:gd name="T51" fmla="*/ 422 h 1386"/>
                  <a:gd name="T52" fmla="*/ 32 w 1386"/>
                  <a:gd name="T53" fmla="*/ 477 h 1386"/>
                  <a:gd name="T54" fmla="*/ 100 w 1386"/>
                  <a:gd name="T55" fmla="*/ 635 h 1386"/>
                  <a:gd name="T56" fmla="*/ 0 w 1386"/>
                  <a:gd name="T57" fmla="*/ 744 h 1386"/>
                  <a:gd name="T58" fmla="*/ 123 w 1386"/>
                  <a:gd name="T59" fmla="*/ 864 h 1386"/>
                  <a:gd name="T60" fmla="*/ 73 w 1386"/>
                  <a:gd name="T61" fmla="*/ 1008 h 1386"/>
                  <a:gd name="T62" fmla="*/ 235 w 1386"/>
                  <a:gd name="T63" fmla="*/ 1070 h 1386"/>
                  <a:gd name="T64" fmla="*/ 236 w 1386"/>
                  <a:gd name="T65" fmla="*/ 1217 h 1386"/>
                  <a:gd name="T66" fmla="*/ 411 w 1386"/>
                  <a:gd name="T67" fmla="*/ 1213 h 1386"/>
                  <a:gd name="T68" fmla="*/ 477 w 1386"/>
                  <a:gd name="T69" fmla="*/ 1354 h 1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86" h="1386">
                    <a:moveTo>
                      <a:pt x="160" y="566"/>
                    </a:moveTo>
                    <a:cubicBezTo>
                      <a:pt x="229" y="274"/>
                      <a:pt x="522" y="95"/>
                      <a:pt x="813" y="164"/>
                    </a:cubicBezTo>
                    <a:cubicBezTo>
                      <a:pt x="1105" y="234"/>
                      <a:pt x="1284" y="527"/>
                      <a:pt x="1215" y="818"/>
                    </a:cubicBezTo>
                    <a:cubicBezTo>
                      <a:pt x="1145" y="1109"/>
                      <a:pt x="852" y="1289"/>
                      <a:pt x="561" y="1219"/>
                    </a:cubicBezTo>
                    <a:cubicBezTo>
                      <a:pt x="270" y="1150"/>
                      <a:pt x="90" y="857"/>
                      <a:pt x="160" y="566"/>
                    </a:cubicBezTo>
                    <a:close/>
                    <a:moveTo>
                      <a:pt x="477" y="1354"/>
                    </a:moveTo>
                    <a:lnTo>
                      <a:pt x="584" y="1380"/>
                    </a:lnTo>
                    <a:lnTo>
                      <a:pt x="638" y="1279"/>
                    </a:lnTo>
                    <a:cubicBezTo>
                      <a:pt x="661" y="1281"/>
                      <a:pt x="684" y="1282"/>
                      <a:pt x="707" y="1281"/>
                    </a:cubicBezTo>
                    <a:lnTo>
                      <a:pt x="751" y="1386"/>
                    </a:lnTo>
                    <a:lnTo>
                      <a:pt x="860" y="1368"/>
                    </a:lnTo>
                    <a:lnTo>
                      <a:pt x="871" y="1252"/>
                    </a:lnTo>
                    <a:cubicBezTo>
                      <a:pt x="889" y="1246"/>
                      <a:pt x="907" y="1239"/>
                      <a:pt x="925" y="1231"/>
                    </a:cubicBezTo>
                    <a:lnTo>
                      <a:pt x="1008" y="1313"/>
                    </a:lnTo>
                    <a:lnTo>
                      <a:pt x="1102" y="1255"/>
                    </a:lnTo>
                    <a:lnTo>
                      <a:pt x="1067" y="1142"/>
                    </a:lnTo>
                    <a:cubicBezTo>
                      <a:pt x="1086" y="1127"/>
                      <a:pt x="1103" y="1111"/>
                      <a:pt x="1119" y="1093"/>
                    </a:cubicBezTo>
                    <a:lnTo>
                      <a:pt x="1229" y="1136"/>
                    </a:lnTo>
                    <a:lnTo>
                      <a:pt x="1292" y="1045"/>
                    </a:lnTo>
                    <a:lnTo>
                      <a:pt x="1215" y="955"/>
                    </a:lnTo>
                    <a:cubicBezTo>
                      <a:pt x="1222" y="940"/>
                      <a:pt x="1229" y="925"/>
                      <a:pt x="1235" y="909"/>
                    </a:cubicBezTo>
                    <a:lnTo>
                      <a:pt x="1354" y="909"/>
                    </a:lnTo>
                    <a:lnTo>
                      <a:pt x="1379" y="802"/>
                    </a:lnTo>
                    <a:lnTo>
                      <a:pt x="1274" y="745"/>
                    </a:lnTo>
                    <a:cubicBezTo>
                      <a:pt x="1276" y="726"/>
                      <a:pt x="1277" y="706"/>
                      <a:pt x="1277" y="687"/>
                    </a:cubicBezTo>
                    <a:lnTo>
                      <a:pt x="1386" y="642"/>
                    </a:lnTo>
                    <a:lnTo>
                      <a:pt x="1369" y="533"/>
                    </a:lnTo>
                    <a:lnTo>
                      <a:pt x="1251" y="521"/>
                    </a:lnTo>
                    <a:cubicBezTo>
                      <a:pt x="1245" y="501"/>
                      <a:pt x="1238" y="481"/>
                      <a:pt x="1230" y="462"/>
                    </a:cubicBezTo>
                    <a:lnTo>
                      <a:pt x="1313" y="378"/>
                    </a:lnTo>
                    <a:lnTo>
                      <a:pt x="1255" y="285"/>
                    </a:lnTo>
                    <a:lnTo>
                      <a:pt x="1143" y="318"/>
                    </a:lnTo>
                    <a:cubicBezTo>
                      <a:pt x="1131" y="304"/>
                      <a:pt x="1119" y="289"/>
                      <a:pt x="1105" y="276"/>
                    </a:cubicBezTo>
                    <a:lnTo>
                      <a:pt x="1150" y="169"/>
                    </a:lnTo>
                    <a:lnTo>
                      <a:pt x="1061" y="104"/>
                    </a:lnTo>
                    <a:lnTo>
                      <a:pt x="972" y="176"/>
                    </a:lnTo>
                    <a:cubicBezTo>
                      <a:pt x="952" y="164"/>
                      <a:pt x="931" y="154"/>
                      <a:pt x="909" y="145"/>
                    </a:cubicBezTo>
                    <a:lnTo>
                      <a:pt x="909" y="32"/>
                    </a:lnTo>
                    <a:lnTo>
                      <a:pt x="802" y="7"/>
                    </a:lnTo>
                    <a:lnTo>
                      <a:pt x="749" y="105"/>
                    </a:lnTo>
                    <a:cubicBezTo>
                      <a:pt x="725" y="103"/>
                      <a:pt x="701" y="102"/>
                      <a:pt x="678" y="102"/>
                    </a:cubicBezTo>
                    <a:lnTo>
                      <a:pt x="635" y="0"/>
                    </a:lnTo>
                    <a:lnTo>
                      <a:pt x="526" y="18"/>
                    </a:lnTo>
                    <a:lnTo>
                      <a:pt x="516" y="128"/>
                    </a:lnTo>
                    <a:cubicBezTo>
                      <a:pt x="495" y="134"/>
                      <a:pt x="475" y="141"/>
                      <a:pt x="455" y="150"/>
                    </a:cubicBezTo>
                    <a:lnTo>
                      <a:pt x="378" y="73"/>
                    </a:lnTo>
                    <a:lnTo>
                      <a:pt x="284" y="131"/>
                    </a:lnTo>
                    <a:lnTo>
                      <a:pt x="316" y="234"/>
                    </a:lnTo>
                    <a:cubicBezTo>
                      <a:pt x="295" y="251"/>
                      <a:pt x="275" y="269"/>
                      <a:pt x="256" y="289"/>
                    </a:cubicBezTo>
                    <a:lnTo>
                      <a:pt x="157" y="250"/>
                    </a:lnTo>
                    <a:lnTo>
                      <a:pt x="94" y="341"/>
                    </a:lnTo>
                    <a:lnTo>
                      <a:pt x="163" y="422"/>
                    </a:lnTo>
                    <a:cubicBezTo>
                      <a:pt x="154" y="440"/>
                      <a:pt x="146" y="458"/>
                      <a:pt x="138" y="477"/>
                    </a:cubicBezTo>
                    <a:lnTo>
                      <a:pt x="32" y="477"/>
                    </a:lnTo>
                    <a:lnTo>
                      <a:pt x="7" y="584"/>
                    </a:lnTo>
                    <a:lnTo>
                      <a:pt x="100" y="635"/>
                    </a:lnTo>
                    <a:cubicBezTo>
                      <a:pt x="98" y="658"/>
                      <a:pt x="97" y="681"/>
                      <a:pt x="98" y="704"/>
                    </a:cubicBezTo>
                    <a:lnTo>
                      <a:pt x="0" y="744"/>
                    </a:lnTo>
                    <a:lnTo>
                      <a:pt x="17" y="853"/>
                    </a:lnTo>
                    <a:lnTo>
                      <a:pt x="123" y="864"/>
                    </a:lnTo>
                    <a:cubicBezTo>
                      <a:pt x="130" y="887"/>
                      <a:pt x="139" y="910"/>
                      <a:pt x="149" y="932"/>
                    </a:cubicBezTo>
                    <a:lnTo>
                      <a:pt x="73" y="1008"/>
                    </a:lnTo>
                    <a:lnTo>
                      <a:pt x="131" y="1102"/>
                    </a:lnTo>
                    <a:lnTo>
                      <a:pt x="235" y="1070"/>
                    </a:lnTo>
                    <a:cubicBezTo>
                      <a:pt x="248" y="1086"/>
                      <a:pt x="263" y="1102"/>
                      <a:pt x="278" y="1116"/>
                    </a:cubicBezTo>
                    <a:lnTo>
                      <a:pt x="236" y="1217"/>
                    </a:lnTo>
                    <a:lnTo>
                      <a:pt x="325" y="1283"/>
                    </a:lnTo>
                    <a:lnTo>
                      <a:pt x="411" y="1213"/>
                    </a:lnTo>
                    <a:cubicBezTo>
                      <a:pt x="432" y="1224"/>
                      <a:pt x="454" y="1234"/>
                      <a:pt x="477" y="1242"/>
                    </a:cubicBezTo>
                    <a:lnTo>
                      <a:pt x="477" y="1354"/>
                    </a:lnTo>
                    <a:close/>
                  </a:path>
                </a:pathLst>
              </a:custGeom>
              <a:solidFill>
                <a:schemeClr val="bg2">
                  <a:lumMod val="95000"/>
                </a:schemeClr>
              </a:solidFill>
              <a:ln>
                <a:solidFill>
                  <a:schemeClr val="tx2">
                    <a:lumMod val="75000"/>
                  </a:schemeClr>
                </a:solidFill>
              </a:ln>
            </p:spPr>
            <p:txBody>
              <a:bodyPr vert="horz" wrap="square" lIns="91440" tIns="45720" rIns="91440" bIns="45720" numCol="1" anchor="t" anchorCtr="0" compatLnSpc="1"/>
              <a:lstStyle/>
              <a:p>
                <a:pPr>
                  <a:lnSpc>
                    <a:spcPct val="120000"/>
                  </a:lnSpc>
                </a:pPr>
                <a:endParaRPr lang="zh-CN" altLang="en-US" sz="1400">
                  <a:solidFill>
                    <a:schemeClr val="bg1"/>
                  </a:solidFill>
                  <a:cs typeface="+mn-ea"/>
                  <a:sym typeface="+mn-lt"/>
                </a:endParaRPr>
              </a:p>
            </p:txBody>
          </p:sp>
          <p:sp>
            <p:nvSpPr>
              <p:cNvPr id="60" name="Freeform 11"/>
              <p:cNvSpPr/>
              <p:nvPr/>
            </p:nvSpPr>
            <p:spPr bwMode="auto">
              <a:xfrm>
                <a:off x="4749797" y="2348228"/>
                <a:ext cx="1027308" cy="1031321"/>
              </a:xfrm>
              <a:custGeom>
                <a:avLst/>
                <a:gdLst>
                  <a:gd name="T0" fmla="*/ 1062 w 1128"/>
                  <a:gd name="T1" fmla="*/ 683 h 1128"/>
                  <a:gd name="T2" fmla="*/ 683 w 1128"/>
                  <a:gd name="T3" fmla="*/ 66 h 1128"/>
                  <a:gd name="T4" fmla="*/ 66 w 1128"/>
                  <a:gd name="T5" fmla="*/ 445 h 1128"/>
                  <a:gd name="T6" fmla="*/ 445 w 1128"/>
                  <a:gd name="T7" fmla="*/ 1062 h 1128"/>
                  <a:gd name="T8" fmla="*/ 1062 w 1128"/>
                  <a:gd name="T9" fmla="*/ 683 h 1128"/>
                </a:gdLst>
                <a:ahLst/>
                <a:cxnLst>
                  <a:cxn ang="0">
                    <a:pos x="T0" y="T1"/>
                  </a:cxn>
                  <a:cxn ang="0">
                    <a:pos x="T2" y="T3"/>
                  </a:cxn>
                  <a:cxn ang="0">
                    <a:pos x="T4" y="T5"/>
                  </a:cxn>
                  <a:cxn ang="0">
                    <a:pos x="T6" y="T7"/>
                  </a:cxn>
                  <a:cxn ang="0">
                    <a:pos x="T8" y="T9"/>
                  </a:cxn>
                </a:cxnLst>
                <a:rect l="0" t="0" r="r" b="b"/>
                <a:pathLst>
                  <a:path w="1128" h="1128">
                    <a:moveTo>
                      <a:pt x="1062" y="683"/>
                    </a:moveTo>
                    <a:cubicBezTo>
                      <a:pt x="1128" y="408"/>
                      <a:pt x="958" y="131"/>
                      <a:pt x="683" y="66"/>
                    </a:cubicBezTo>
                    <a:cubicBezTo>
                      <a:pt x="408" y="0"/>
                      <a:pt x="132" y="170"/>
                      <a:pt x="66" y="445"/>
                    </a:cubicBezTo>
                    <a:cubicBezTo>
                      <a:pt x="0" y="720"/>
                      <a:pt x="170" y="996"/>
                      <a:pt x="445" y="1062"/>
                    </a:cubicBezTo>
                    <a:cubicBezTo>
                      <a:pt x="720" y="1128"/>
                      <a:pt x="997" y="958"/>
                      <a:pt x="1062" y="683"/>
                    </a:cubicBezTo>
                    <a:close/>
                  </a:path>
                </a:pathLst>
              </a:custGeom>
              <a:solidFill>
                <a:srgbClr val="244C89"/>
              </a:solidFill>
              <a:ln>
                <a:noFill/>
              </a:ln>
            </p:spPr>
            <p:txBody>
              <a:bodyPr vert="horz" wrap="square" lIns="91440" tIns="45720" rIns="91440" bIns="45720" numCol="1" anchor="t" anchorCtr="0" compatLnSpc="1"/>
              <a:lstStyle/>
              <a:p>
                <a:pPr>
                  <a:lnSpc>
                    <a:spcPct val="120000"/>
                  </a:lnSpc>
                </a:pPr>
                <a:endParaRPr lang="zh-CN" altLang="en-US" sz="1400">
                  <a:solidFill>
                    <a:schemeClr val="bg1"/>
                  </a:solidFill>
                  <a:cs typeface="+mn-ea"/>
                  <a:sym typeface="+mn-lt"/>
                </a:endParaRPr>
              </a:p>
            </p:txBody>
          </p:sp>
        </p:grpSp>
        <p:grpSp>
          <p:nvGrpSpPr>
            <p:cNvPr id="42" name="组合 41"/>
            <p:cNvGrpSpPr/>
            <p:nvPr/>
          </p:nvGrpSpPr>
          <p:grpSpPr>
            <a:xfrm>
              <a:off x="6537621" y="1834072"/>
              <a:ext cx="1264071" cy="1264071"/>
              <a:chOff x="6847086" y="2273277"/>
              <a:chExt cx="1264071" cy="1264071"/>
            </a:xfrm>
          </p:grpSpPr>
          <p:sp>
            <p:nvSpPr>
              <p:cNvPr id="52" name="Freeform 14"/>
              <p:cNvSpPr>
                <a:spLocks noEditPoints="1"/>
              </p:cNvSpPr>
              <p:nvPr/>
            </p:nvSpPr>
            <p:spPr bwMode="auto">
              <a:xfrm>
                <a:off x="6847086" y="2273277"/>
                <a:ext cx="1264071" cy="1264071"/>
              </a:xfrm>
              <a:custGeom>
                <a:avLst/>
                <a:gdLst>
                  <a:gd name="T0" fmla="*/ 813 w 1386"/>
                  <a:gd name="T1" fmla="*/ 164 h 1385"/>
                  <a:gd name="T2" fmla="*/ 561 w 1386"/>
                  <a:gd name="T3" fmla="*/ 1219 h 1385"/>
                  <a:gd name="T4" fmla="*/ 477 w 1386"/>
                  <a:gd name="T5" fmla="*/ 1354 h 1385"/>
                  <a:gd name="T6" fmla="*/ 638 w 1386"/>
                  <a:gd name="T7" fmla="*/ 1279 h 1385"/>
                  <a:gd name="T8" fmla="*/ 751 w 1386"/>
                  <a:gd name="T9" fmla="*/ 1385 h 1385"/>
                  <a:gd name="T10" fmla="*/ 871 w 1386"/>
                  <a:gd name="T11" fmla="*/ 1252 h 1385"/>
                  <a:gd name="T12" fmla="*/ 1008 w 1386"/>
                  <a:gd name="T13" fmla="*/ 1313 h 1385"/>
                  <a:gd name="T14" fmla="*/ 1067 w 1386"/>
                  <a:gd name="T15" fmla="*/ 1142 h 1385"/>
                  <a:gd name="T16" fmla="*/ 1229 w 1386"/>
                  <a:gd name="T17" fmla="*/ 1135 h 1385"/>
                  <a:gd name="T18" fmla="*/ 1215 w 1386"/>
                  <a:gd name="T19" fmla="*/ 954 h 1385"/>
                  <a:gd name="T20" fmla="*/ 1354 w 1386"/>
                  <a:gd name="T21" fmla="*/ 909 h 1385"/>
                  <a:gd name="T22" fmla="*/ 1274 w 1386"/>
                  <a:gd name="T23" fmla="*/ 745 h 1385"/>
                  <a:gd name="T24" fmla="*/ 1386 w 1386"/>
                  <a:gd name="T25" fmla="*/ 641 h 1385"/>
                  <a:gd name="T26" fmla="*/ 1251 w 1386"/>
                  <a:gd name="T27" fmla="*/ 520 h 1385"/>
                  <a:gd name="T28" fmla="*/ 1313 w 1386"/>
                  <a:gd name="T29" fmla="*/ 378 h 1385"/>
                  <a:gd name="T30" fmla="*/ 1144 w 1386"/>
                  <a:gd name="T31" fmla="*/ 318 h 1385"/>
                  <a:gd name="T32" fmla="*/ 1150 w 1386"/>
                  <a:gd name="T33" fmla="*/ 169 h 1385"/>
                  <a:gd name="T34" fmla="*/ 972 w 1386"/>
                  <a:gd name="T35" fmla="*/ 175 h 1385"/>
                  <a:gd name="T36" fmla="*/ 909 w 1386"/>
                  <a:gd name="T37" fmla="*/ 32 h 1385"/>
                  <a:gd name="T38" fmla="*/ 749 w 1386"/>
                  <a:gd name="T39" fmla="*/ 105 h 1385"/>
                  <a:gd name="T40" fmla="*/ 635 w 1386"/>
                  <a:gd name="T41" fmla="*/ 0 h 1385"/>
                  <a:gd name="T42" fmla="*/ 516 w 1386"/>
                  <a:gd name="T43" fmla="*/ 127 h 1385"/>
                  <a:gd name="T44" fmla="*/ 378 w 1386"/>
                  <a:gd name="T45" fmla="*/ 73 h 1385"/>
                  <a:gd name="T46" fmla="*/ 316 w 1386"/>
                  <a:gd name="T47" fmla="*/ 234 h 1385"/>
                  <a:gd name="T48" fmla="*/ 157 w 1386"/>
                  <a:gd name="T49" fmla="*/ 250 h 1385"/>
                  <a:gd name="T50" fmla="*/ 163 w 1386"/>
                  <a:gd name="T51" fmla="*/ 422 h 1385"/>
                  <a:gd name="T52" fmla="*/ 32 w 1386"/>
                  <a:gd name="T53" fmla="*/ 477 h 1385"/>
                  <a:gd name="T54" fmla="*/ 101 w 1386"/>
                  <a:gd name="T55" fmla="*/ 634 h 1385"/>
                  <a:gd name="T56" fmla="*/ 0 w 1386"/>
                  <a:gd name="T57" fmla="*/ 744 h 1385"/>
                  <a:gd name="T58" fmla="*/ 124 w 1386"/>
                  <a:gd name="T59" fmla="*/ 864 h 1385"/>
                  <a:gd name="T60" fmla="*/ 73 w 1386"/>
                  <a:gd name="T61" fmla="*/ 1007 h 1385"/>
                  <a:gd name="T62" fmla="*/ 235 w 1386"/>
                  <a:gd name="T63" fmla="*/ 1070 h 1385"/>
                  <a:gd name="T64" fmla="*/ 236 w 1386"/>
                  <a:gd name="T65" fmla="*/ 1217 h 1385"/>
                  <a:gd name="T66" fmla="*/ 411 w 1386"/>
                  <a:gd name="T67" fmla="*/ 1212 h 1385"/>
                  <a:gd name="T68" fmla="*/ 477 w 1386"/>
                  <a:gd name="T69" fmla="*/ 1354 h 1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86" h="1385">
                    <a:moveTo>
                      <a:pt x="160" y="565"/>
                    </a:moveTo>
                    <a:cubicBezTo>
                      <a:pt x="229" y="274"/>
                      <a:pt x="522" y="94"/>
                      <a:pt x="813" y="164"/>
                    </a:cubicBezTo>
                    <a:cubicBezTo>
                      <a:pt x="1105" y="234"/>
                      <a:pt x="1284" y="526"/>
                      <a:pt x="1215" y="817"/>
                    </a:cubicBezTo>
                    <a:cubicBezTo>
                      <a:pt x="1145" y="1109"/>
                      <a:pt x="852" y="1288"/>
                      <a:pt x="561" y="1219"/>
                    </a:cubicBezTo>
                    <a:cubicBezTo>
                      <a:pt x="270" y="1149"/>
                      <a:pt x="90" y="857"/>
                      <a:pt x="160" y="565"/>
                    </a:cubicBezTo>
                    <a:close/>
                    <a:moveTo>
                      <a:pt x="477" y="1354"/>
                    </a:moveTo>
                    <a:lnTo>
                      <a:pt x="584" y="1379"/>
                    </a:lnTo>
                    <a:lnTo>
                      <a:pt x="638" y="1279"/>
                    </a:lnTo>
                    <a:cubicBezTo>
                      <a:pt x="661" y="1281"/>
                      <a:pt x="684" y="1281"/>
                      <a:pt x="707" y="1281"/>
                    </a:cubicBezTo>
                    <a:lnTo>
                      <a:pt x="751" y="1385"/>
                    </a:lnTo>
                    <a:lnTo>
                      <a:pt x="860" y="1367"/>
                    </a:lnTo>
                    <a:lnTo>
                      <a:pt x="871" y="1252"/>
                    </a:lnTo>
                    <a:cubicBezTo>
                      <a:pt x="889" y="1246"/>
                      <a:pt x="907" y="1239"/>
                      <a:pt x="925" y="1231"/>
                    </a:cubicBezTo>
                    <a:lnTo>
                      <a:pt x="1008" y="1313"/>
                    </a:lnTo>
                    <a:lnTo>
                      <a:pt x="1102" y="1255"/>
                    </a:lnTo>
                    <a:lnTo>
                      <a:pt x="1067" y="1142"/>
                    </a:lnTo>
                    <a:cubicBezTo>
                      <a:pt x="1086" y="1127"/>
                      <a:pt x="1103" y="1110"/>
                      <a:pt x="1119" y="1093"/>
                    </a:cubicBezTo>
                    <a:lnTo>
                      <a:pt x="1229" y="1135"/>
                    </a:lnTo>
                    <a:lnTo>
                      <a:pt x="1292" y="1045"/>
                    </a:lnTo>
                    <a:lnTo>
                      <a:pt x="1215" y="954"/>
                    </a:lnTo>
                    <a:cubicBezTo>
                      <a:pt x="1222" y="940"/>
                      <a:pt x="1229" y="924"/>
                      <a:pt x="1235" y="909"/>
                    </a:cubicBezTo>
                    <a:lnTo>
                      <a:pt x="1354" y="909"/>
                    </a:lnTo>
                    <a:lnTo>
                      <a:pt x="1379" y="801"/>
                    </a:lnTo>
                    <a:lnTo>
                      <a:pt x="1274" y="745"/>
                    </a:lnTo>
                    <a:cubicBezTo>
                      <a:pt x="1276" y="726"/>
                      <a:pt x="1277" y="706"/>
                      <a:pt x="1277" y="687"/>
                    </a:cubicBezTo>
                    <a:lnTo>
                      <a:pt x="1386" y="641"/>
                    </a:lnTo>
                    <a:lnTo>
                      <a:pt x="1369" y="532"/>
                    </a:lnTo>
                    <a:lnTo>
                      <a:pt x="1251" y="520"/>
                    </a:lnTo>
                    <a:cubicBezTo>
                      <a:pt x="1245" y="500"/>
                      <a:pt x="1238" y="481"/>
                      <a:pt x="1230" y="461"/>
                    </a:cubicBezTo>
                    <a:lnTo>
                      <a:pt x="1313" y="378"/>
                    </a:lnTo>
                    <a:lnTo>
                      <a:pt x="1255" y="284"/>
                    </a:lnTo>
                    <a:lnTo>
                      <a:pt x="1144" y="318"/>
                    </a:lnTo>
                    <a:cubicBezTo>
                      <a:pt x="1131" y="303"/>
                      <a:pt x="1119" y="289"/>
                      <a:pt x="1105" y="275"/>
                    </a:cubicBezTo>
                    <a:lnTo>
                      <a:pt x="1150" y="169"/>
                    </a:lnTo>
                    <a:lnTo>
                      <a:pt x="1061" y="103"/>
                    </a:lnTo>
                    <a:lnTo>
                      <a:pt x="972" y="175"/>
                    </a:lnTo>
                    <a:cubicBezTo>
                      <a:pt x="952" y="164"/>
                      <a:pt x="931" y="154"/>
                      <a:pt x="909" y="145"/>
                    </a:cubicBezTo>
                    <a:lnTo>
                      <a:pt x="909" y="32"/>
                    </a:lnTo>
                    <a:lnTo>
                      <a:pt x="802" y="6"/>
                    </a:lnTo>
                    <a:lnTo>
                      <a:pt x="749" y="105"/>
                    </a:lnTo>
                    <a:cubicBezTo>
                      <a:pt x="725" y="103"/>
                      <a:pt x="701" y="101"/>
                      <a:pt x="678" y="102"/>
                    </a:cubicBezTo>
                    <a:lnTo>
                      <a:pt x="635" y="0"/>
                    </a:lnTo>
                    <a:lnTo>
                      <a:pt x="526" y="18"/>
                    </a:lnTo>
                    <a:lnTo>
                      <a:pt x="516" y="127"/>
                    </a:lnTo>
                    <a:cubicBezTo>
                      <a:pt x="495" y="134"/>
                      <a:pt x="475" y="141"/>
                      <a:pt x="455" y="149"/>
                    </a:cubicBezTo>
                    <a:lnTo>
                      <a:pt x="378" y="73"/>
                    </a:lnTo>
                    <a:lnTo>
                      <a:pt x="284" y="131"/>
                    </a:lnTo>
                    <a:lnTo>
                      <a:pt x="316" y="234"/>
                    </a:lnTo>
                    <a:cubicBezTo>
                      <a:pt x="295" y="251"/>
                      <a:pt x="275" y="269"/>
                      <a:pt x="257" y="289"/>
                    </a:cubicBezTo>
                    <a:lnTo>
                      <a:pt x="157" y="250"/>
                    </a:lnTo>
                    <a:lnTo>
                      <a:pt x="94" y="340"/>
                    </a:lnTo>
                    <a:lnTo>
                      <a:pt x="163" y="422"/>
                    </a:lnTo>
                    <a:cubicBezTo>
                      <a:pt x="154" y="439"/>
                      <a:pt x="146" y="458"/>
                      <a:pt x="138" y="477"/>
                    </a:cubicBezTo>
                    <a:lnTo>
                      <a:pt x="32" y="477"/>
                    </a:lnTo>
                    <a:lnTo>
                      <a:pt x="7" y="584"/>
                    </a:lnTo>
                    <a:lnTo>
                      <a:pt x="101" y="634"/>
                    </a:lnTo>
                    <a:cubicBezTo>
                      <a:pt x="98" y="658"/>
                      <a:pt x="97" y="681"/>
                      <a:pt x="98" y="704"/>
                    </a:cubicBezTo>
                    <a:lnTo>
                      <a:pt x="0" y="744"/>
                    </a:lnTo>
                    <a:lnTo>
                      <a:pt x="17" y="853"/>
                    </a:lnTo>
                    <a:lnTo>
                      <a:pt x="124" y="864"/>
                    </a:lnTo>
                    <a:cubicBezTo>
                      <a:pt x="131" y="887"/>
                      <a:pt x="139" y="909"/>
                      <a:pt x="149" y="931"/>
                    </a:cubicBezTo>
                    <a:lnTo>
                      <a:pt x="73" y="1007"/>
                    </a:lnTo>
                    <a:lnTo>
                      <a:pt x="131" y="1101"/>
                    </a:lnTo>
                    <a:lnTo>
                      <a:pt x="235" y="1070"/>
                    </a:lnTo>
                    <a:cubicBezTo>
                      <a:pt x="249" y="1086"/>
                      <a:pt x="263" y="1101"/>
                      <a:pt x="278" y="1116"/>
                    </a:cubicBezTo>
                    <a:lnTo>
                      <a:pt x="236" y="1217"/>
                    </a:lnTo>
                    <a:lnTo>
                      <a:pt x="325" y="1282"/>
                    </a:lnTo>
                    <a:lnTo>
                      <a:pt x="411" y="1212"/>
                    </a:lnTo>
                    <a:cubicBezTo>
                      <a:pt x="432" y="1224"/>
                      <a:pt x="454" y="1233"/>
                      <a:pt x="477" y="1242"/>
                    </a:cubicBezTo>
                    <a:lnTo>
                      <a:pt x="477" y="1354"/>
                    </a:lnTo>
                    <a:close/>
                  </a:path>
                </a:pathLst>
              </a:custGeom>
              <a:solidFill>
                <a:schemeClr val="bg2">
                  <a:lumMod val="95000"/>
                </a:schemeClr>
              </a:solidFill>
              <a:ln>
                <a:solidFill>
                  <a:schemeClr val="tx2">
                    <a:lumMod val="75000"/>
                  </a:schemeClr>
                </a:solidFill>
              </a:ln>
            </p:spPr>
            <p:txBody>
              <a:bodyPr vert="horz" wrap="square" lIns="91440" tIns="45720" rIns="91440" bIns="45720" numCol="1" anchor="t" anchorCtr="0" compatLnSpc="1"/>
              <a:lstStyle/>
              <a:p>
                <a:pPr>
                  <a:lnSpc>
                    <a:spcPct val="120000"/>
                  </a:lnSpc>
                </a:pPr>
                <a:endParaRPr lang="zh-CN" altLang="en-US" sz="1400">
                  <a:solidFill>
                    <a:schemeClr val="bg1"/>
                  </a:solidFill>
                  <a:cs typeface="+mn-ea"/>
                  <a:sym typeface="+mn-lt"/>
                </a:endParaRPr>
              </a:p>
            </p:txBody>
          </p:sp>
          <p:sp>
            <p:nvSpPr>
              <p:cNvPr id="58" name="Freeform 15"/>
              <p:cNvSpPr/>
              <p:nvPr/>
            </p:nvSpPr>
            <p:spPr bwMode="auto">
              <a:xfrm>
                <a:off x="6959448" y="2389652"/>
                <a:ext cx="1027308" cy="1031321"/>
              </a:xfrm>
              <a:custGeom>
                <a:avLst/>
                <a:gdLst>
                  <a:gd name="T0" fmla="*/ 1062 w 1128"/>
                  <a:gd name="T1" fmla="*/ 683 h 1128"/>
                  <a:gd name="T2" fmla="*/ 683 w 1128"/>
                  <a:gd name="T3" fmla="*/ 66 h 1128"/>
                  <a:gd name="T4" fmla="*/ 66 w 1128"/>
                  <a:gd name="T5" fmla="*/ 445 h 1128"/>
                  <a:gd name="T6" fmla="*/ 445 w 1128"/>
                  <a:gd name="T7" fmla="*/ 1062 h 1128"/>
                  <a:gd name="T8" fmla="*/ 1062 w 1128"/>
                  <a:gd name="T9" fmla="*/ 683 h 1128"/>
                </a:gdLst>
                <a:ahLst/>
                <a:cxnLst>
                  <a:cxn ang="0">
                    <a:pos x="T0" y="T1"/>
                  </a:cxn>
                  <a:cxn ang="0">
                    <a:pos x="T2" y="T3"/>
                  </a:cxn>
                  <a:cxn ang="0">
                    <a:pos x="T4" y="T5"/>
                  </a:cxn>
                  <a:cxn ang="0">
                    <a:pos x="T6" y="T7"/>
                  </a:cxn>
                  <a:cxn ang="0">
                    <a:pos x="T8" y="T9"/>
                  </a:cxn>
                </a:cxnLst>
                <a:rect l="0" t="0" r="r" b="b"/>
                <a:pathLst>
                  <a:path w="1128" h="1128">
                    <a:moveTo>
                      <a:pt x="1062" y="683"/>
                    </a:moveTo>
                    <a:cubicBezTo>
                      <a:pt x="1128" y="408"/>
                      <a:pt x="958" y="132"/>
                      <a:pt x="683" y="66"/>
                    </a:cubicBezTo>
                    <a:cubicBezTo>
                      <a:pt x="408" y="0"/>
                      <a:pt x="132" y="170"/>
                      <a:pt x="66" y="445"/>
                    </a:cubicBezTo>
                    <a:cubicBezTo>
                      <a:pt x="0" y="720"/>
                      <a:pt x="170" y="997"/>
                      <a:pt x="445" y="1062"/>
                    </a:cubicBezTo>
                    <a:cubicBezTo>
                      <a:pt x="720" y="1128"/>
                      <a:pt x="997" y="958"/>
                      <a:pt x="1062" y="683"/>
                    </a:cubicBezTo>
                    <a:close/>
                  </a:path>
                </a:pathLst>
              </a:custGeom>
              <a:solidFill>
                <a:srgbClr val="244C89"/>
              </a:solidFill>
              <a:ln>
                <a:noFill/>
              </a:ln>
            </p:spPr>
            <p:txBody>
              <a:bodyPr vert="horz" wrap="square" lIns="91440" tIns="45720" rIns="91440" bIns="45720" numCol="1" anchor="t" anchorCtr="0" compatLnSpc="1"/>
              <a:lstStyle/>
              <a:p>
                <a:pPr>
                  <a:lnSpc>
                    <a:spcPct val="120000"/>
                  </a:lnSpc>
                </a:pPr>
                <a:endParaRPr lang="zh-CN" altLang="en-US" sz="1400">
                  <a:solidFill>
                    <a:schemeClr val="bg1"/>
                  </a:solidFill>
                  <a:cs typeface="+mn-ea"/>
                  <a:sym typeface="+mn-lt"/>
                </a:endParaRPr>
              </a:p>
            </p:txBody>
          </p:sp>
        </p:grpSp>
        <p:grpSp>
          <p:nvGrpSpPr>
            <p:cNvPr id="43" name="组合 42"/>
            <p:cNvGrpSpPr/>
            <p:nvPr/>
          </p:nvGrpSpPr>
          <p:grpSpPr>
            <a:xfrm>
              <a:off x="7518715" y="3641573"/>
              <a:ext cx="1264071" cy="1264071"/>
              <a:chOff x="7775541" y="4141250"/>
              <a:chExt cx="1264071" cy="1264071"/>
            </a:xfrm>
          </p:grpSpPr>
          <p:sp>
            <p:nvSpPr>
              <p:cNvPr id="50" name="Freeform 16"/>
              <p:cNvSpPr>
                <a:spLocks noEditPoints="1"/>
              </p:cNvSpPr>
              <p:nvPr/>
            </p:nvSpPr>
            <p:spPr bwMode="auto">
              <a:xfrm>
                <a:off x="7775541" y="4141250"/>
                <a:ext cx="1264071" cy="1264071"/>
              </a:xfrm>
              <a:custGeom>
                <a:avLst/>
                <a:gdLst>
                  <a:gd name="T0" fmla="*/ 813 w 1386"/>
                  <a:gd name="T1" fmla="*/ 164 h 1385"/>
                  <a:gd name="T2" fmla="*/ 561 w 1386"/>
                  <a:gd name="T3" fmla="*/ 1218 h 1385"/>
                  <a:gd name="T4" fmla="*/ 477 w 1386"/>
                  <a:gd name="T5" fmla="*/ 1353 h 1385"/>
                  <a:gd name="T6" fmla="*/ 638 w 1386"/>
                  <a:gd name="T7" fmla="*/ 1279 h 1385"/>
                  <a:gd name="T8" fmla="*/ 751 w 1386"/>
                  <a:gd name="T9" fmla="*/ 1385 h 1385"/>
                  <a:gd name="T10" fmla="*/ 871 w 1386"/>
                  <a:gd name="T11" fmla="*/ 1251 h 1385"/>
                  <a:gd name="T12" fmla="*/ 1008 w 1386"/>
                  <a:gd name="T13" fmla="*/ 1312 h 1385"/>
                  <a:gd name="T14" fmla="*/ 1067 w 1386"/>
                  <a:gd name="T15" fmla="*/ 1142 h 1385"/>
                  <a:gd name="T16" fmla="*/ 1229 w 1386"/>
                  <a:gd name="T17" fmla="*/ 1135 h 1385"/>
                  <a:gd name="T18" fmla="*/ 1215 w 1386"/>
                  <a:gd name="T19" fmla="*/ 954 h 1385"/>
                  <a:gd name="T20" fmla="*/ 1354 w 1386"/>
                  <a:gd name="T21" fmla="*/ 908 h 1385"/>
                  <a:gd name="T22" fmla="*/ 1274 w 1386"/>
                  <a:gd name="T23" fmla="*/ 745 h 1385"/>
                  <a:gd name="T24" fmla="*/ 1386 w 1386"/>
                  <a:gd name="T25" fmla="*/ 641 h 1385"/>
                  <a:gd name="T26" fmla="*/ 1252 w 1386"/>
                  <a:gd name="T27" fmla="*/ 520 h 1385"/>
                  <a:gd name="T28" fmla="*/ 1313 w 1386"/>
                  <a:gd name="T29" fmla="*/ 378 h 1385"/>
                  <a:gd name="T30" fmla="*/ 1144 w 1386"/>
                  <a:gd name="T31" fmla="*/ 318 h 1385"/>
                  <a:gd name="T32" fmla="*/ 1150 w 1386"/>
                  <a:gd name="T33" fmla="*/ 168 h 1385"/>
                  <a:gd name="T34" fmla="*/ 972 w 1386"/>
                  <a:gd name="T35" fmla="*/ 175 h 1385"/>
                  <a:gd name="T36" fmla="*/ 909 w 1386"/>
                  <a:gd name="T37" fmla="*/ 32 h 1385"/>
                  <a:gd name="T38" fmla="*/ 749 w 1386"/>
                  <a:gd name="T39" fmla="*/ 105 h 1385"/>
                  <a:gd name="T40" fmla="*/ 635 w 1386"/>
                  <a:gd name="T41" fmla="*/ 0 h 1385"/>
                  <a:gd name="T42" fmla="*/ 516 w 1386"/>
                  <a:gd name="T43" fmla="*/ 127 h 1385"/>
                  <a:gd name="T44" fmla="*/ 378 w 1386"/>
                  <a:gd name="T45" fmla="*/ 72 h 1385"/>
                  <a:gd name="T46" fmla="*/ 316 w 1386"/>
                  <a:gd name="T47" fmla="*/ 233 h 1385"/>
                  <a:gd name="T48" fmla="*/ 157 w 1386"/>
                  <a:gd name="T49" fmla="*/ 250 h 1385"/>
                  <a:gd name="T50" fmla="*/ 163 w 1386"/>
                  <a:gd name="T51" fmla="*/ 421 h 1385"/>
                  <a:gd name="T52" fmla="*/ 32 w 1386"/>
                  <a:gd name="T53" fmla="*/ 476 h 1385"/>
                  <a:gd name="T54" fmla="*/ 101 w 1386"/>
                  <a:gd name="T55" fmla="*/ 634 h 1385"/>
                  <a:gd name="T56" fmla="*/ 0 w 1386"/>
                  <a:gd name="T57" fmla="*/ 744 h 1385"/>
                  <a:gd name="T58" fmla="*/ 124 w 1386"/>
                  <a:gd name="T59" fmla="*/ 864 h 1385"/>
                  <a:gd name="T60" fmla="*/ 73 w 1386"/>
                  <a:gd name="T61" fmla="*/ 1007 h 1385"/>
                  <a:gd name="T62" fmla="*/ 235 w 1386"/>
                  <a:gd name="T63" fmla="*/ 1069 h 1385"/>
                  <a:gd name="T64" fmla="*/ 236 w 1386"/>
                  <a:gd name="T65" fmla="*/ 1216 h 1385"/>
                  <a:gd name="T66" fmla="*/ 411 w 1386"/>
                  <a:gd name="T67" fmla="*/ 1212 h 1385"/>
                  <a:gd name="T68" fmla="*/ 477 w 1386"/>
                  <a:gd name="T69" fmla="*/ 1353 h 1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86" h="1385">
                    <a:moveTo>
                      <a:pt x="160" y="565"/>
                    </a:moveTo>
                    <a:cubicBezTo>
                      <a:pt x="230" y="274"/>
                      <a:pt x="522" y="94"/>
                      <a:pt x="813" y="164"/>
                    </a:cubicBezTo>
                    <a:cubicBezTo>
                      <a:pt x="1105" y="233"/>
                      <a:pt x="1284" y="526"/>
                      <a:pt x="1215" y="817"/>
                    </a:cubicBezTo>
                    <a:cubicBezTo>
                      <a:pt x="1145" y="1108"/>
                      <a:pt x="853" y="1288"/>
                      <a:pt x="561" y="1218"/>
                    </a:cubicBezTo>
                    <a:cubicBezTo>
                      <a:pt x="270" y="1149"/>
                      <a:pt x="90" y="856"/>
                      <a:pt x="160" y="565"/>
                    </a:cubicBezTo>
                    <a:close/>
                    <a:moveTo>
                      <a:pt x="477" y="1353"/>
                    </a:moveTo>
                    <a:lnTo>
                      <a:pt x="584" y="1379"/>
                    </a:lnTo>
                    <a:lnTo>
                      <a:pt x="638" y="1279"/>
                    </a:lnTo>
                    <a:cubicBezTo>
                      <a:pt x="661" y="1281"/>
                      <a:pt x="684" y="1281"/>
                      <a:pt x="707" y="1280"/>
                    </a:cubicBezTo>
                    <a:lnTo>
                      <a:pt x="751" y="1385"/>
                    </a:lnTo>
                    <a:lnTo>
                      <a:pt x="860" y="1367"/>
                    </a:lnTo>
                    <a:lnTo>
                      <a:pt x="871" y="1251"/>
                    </a:lnTo>
                    <a:cubicBezTo>
                      <a:pt x="889" y="1245"/>
                      <a:pt x="907" y="1238"/>
                      <a:pt x="925" y="1230"/>
                    </a:cubicBezTo>
                    <a:lnTo>
                      <a:pt x="1008" y="1312"/>
                    </a:lnTo>
                    <a:lnTo>
                      <a:pt x="1102" y="1255"/>
                    </a:lnTo>
                    <a:lnTo>
                      <a:pt x="1067" y="1142"/>
                    </a:lnTo>
                    <a:cubicBezTo>
                      <a:pt x="1086" y="1126"/>
                      <a:pt x="1103" y="1110"/>
                      <a:pt x="1119" y="1092"/>
                    </a:cubicBezTo>
                    <a:lnTo>
                      <a:pt x="1229" y="1135"/>
                    </a:lnTo>
                    <a:lnTo>
                      <a:pt x="1292" y="1045"/>
                    </a:lnTo>
                    <a:lnTo>
                      <a:pt x="1215" y="954"/>
                    </a:lnTo>
                    <a:cubicBezTo>
                      <a:pt x="1222" y="939"/>
                      <a:pt x="1229" y="924"/>
                      <a:pt x="1235" y="909"/>
                    </a:cubicBezTo>
                    <a:lnTo>
                      <a:pt x="1354" y="908"/>
                    </a:lnTo>
                    <a:lnTo>
                      <a:pt x="1379" y="801"/>
                    </a:lnTo>
                    <a:lnTo>
                      <a:pt x="1274" y="745"/>
                    </a:lnTo>
                    <a:cubicBezTo>
                      <a:pt x="1276" y="725"/>
                      <a:pt x="1277" y="706"/>
                      <a:pt x="1277" y="686"/>
                    </a:cubicBezTo>
                    <a:lnTo>
                      <a:pt x="1386" y="641"/>
                    </a:lnTo>
                    <a:lnTo>
                      <a:pt x="1369" y="532"/>
                    </a:lnTo>
                    <a:lnTo>
                      <a:pt x="1252" y="520"/>
                    </a:lnTo>
                    <a:cubicBezTo>
                      <a:pt x="1245" y="500"/>
                      <a:pt x="1238" y="480"/>
                      <a:pt x="1230" y="461"/>
                    </a:cubicBezTo>
                    <a:lnTo>
                      <a:pt x="1313" y="378"/>
                    </a:lnTo>
                    <a:lnTo>
                      <a:pt x="1255" y="284"/>
                    </a:lnTo>
                    <a:lnTo>
                      <a:pt x="1144" y="318"/>
                    </a:lnTo>
                    <a:cubicBezTo>
                      <a:pt x="1131" y="303"/>
                      <a:pt x="1119" y="289"/>
                      <a:pt x="1105" y="275"/>
                    </a:cubicBezTo>
                    <a:lnTo>
                      <a:pt x="1150" y="168"/>
                    </a:lnTo>
                    <a:lnTo>
                      <a:pt x="1061" y="103"/>
                    </a:lnTo>
                    <a:lnTo>
                      <a:pt x="972" y="175"/>
                    </a:lnTo>
                    <a:cubicBezTo>
                      <a:pt x="952" y="164"/>
                      <a:pt x="931" y="154"/>
                      <a:pt x="909" y="145"/>
                    </a:cubicBezTo>
                    <a:lnTo>
                      <a:pt x="909" y="32"/>
                    </a:lnTo>
                    <a:lnTo>
                      <a:pt x="802" y="6"/>
                    </a:lnTo>
                    <a:lnTo>
                      <a:pt x="749" y="105"/>
                    </a:lnTo>
                    <a:cubicBezTo>
                      <a:pt x="725" y="102"/>
                      <a:pt x="701" y="101"/>
                      <a:pt x="678" y="101"/>
                    </a:cubicBezTo>
                    <a:lnTo>
                      <a:pt x="635" y="0"/>
                    </a:lnTo>
                    <a:lnTo>
                      <a:pt x="526" y="18"/>
                    </a:lnTo>
                    <a:lnTo>
                      <a:pt x="516" y="127"/>
                    </a:lnTo>
                    <a:cubicBezTo>
                      <a:pt x="495" y="133"/>
                      <a:pt x="475" y="140"/>
                      <a:pt x="455" y="149"/>
                    </a:cubicBezTo>
                    <a:lnTo>
                      <a:pt x="378" y="72"/>
                    </a:lnTo>
                    <a:lnTo>
                      <a:pt x="285" y="130"/>
                    </a:lnTo>
                    <a:lnTo>
                      <a:pt x="316" y="233"/>
                    </a:lnTo>
                    <a:cubicBezTo>
                      <a:pt x="295" y="250"/>
                      <a:pt x="275" y="269"/>
                      <a:pt x="257" y="288"/>
                    </a:cubicBezTo>
                    <a:lnTo>
                      <a:pt x="157" y="250"/>
                    </a:lnTo>
                    <a:lnTo>
                      <a:pt x="94" y="340"/>
                    </a:lnTo>
                    <a:lnTo>
                      <a:pt x="163" y="421"/>
                    </a:lnTo>
                    <a:cubicBezTo>
                      <a:pt x="154" y="439"/>
                      <a:pt x="146" y="457"/>
                      <a:pt x="138" y="476"/>
                    </a:cubicBezTo>
                    <a:lnTo>
                      <a:pt x="32" y="476"/>
                    </a:lnTo>
                    <a:lnTo>
                      <a:pt x="7" y="584"/>
                    </a:lnTo>
                    <a:lnTo>
                      <a:pt x="101" y="634"/>
                    </a:lnTo>
                    <a:cubicBezTo>
                      <a:pt x="98" y="657"/>
                      <a:pt x="97" y="680"/>
                      <a:pt x="98" y="703"/>
                    </a:cubicBezTo>
                    <a:lnTo>
                      <a:pt x="0" y="744"/>
                    </a:lnTo>
                    <a:lnTo>
                      <a:pt x="17" y="853"/>
                    </a:lnTo>
                    <a:lnTo>
                      <a:pt x="124" y="864"/>
                    </a:lnTo>
                    <a:cubicBezTo>
                      <a:pt x="131" y="887"/>
                      <a:pt x="139" y="909"/>
                      <a:pt x="149" y="931"/>
                    </a:cubicBezTo>
                    <a:lnTo>
                      <a:pt x="73" y="1007"/>
                    </a:lnTo>
                    <a:lnTo>
                      <a:pt x="131" y="1101"/>
                    </a:lnTo>
                    <a:lnTo>
                      <a:pt x="235" y="1069"/>
                    </a:lnTo>
                    <a:cubicBezTo>
                      <a:pt x="249" y="1086"/>
                      <a:pt x="263" y="1101"/>
                      <a:pt x="278" y="1116"/>
                    </a:cubicBezTo>
                    <a:lnTo>
                      <a:pt x="236" y="1216"/>
                    </a:lnTo>
                    <a:lnTo>
                      <a:pt x="325" y="1282"/>
                    </a:lnTo>
                    <a:lnTo>
                      <a:pt x="411" y="1212"/>
                    </a:lnTo>
                    <a:cubicBezTo>
                      <a:pt x="432" y="1223"/>
                      <a:pt x="454" y="1233"/>
                      <a:pt x="477" y="1242"/>
                    </a:cubicBezTo>
                    <a:lnTo>
                      <a:pt x="477" y="1353"/>
                    </a:lnTo>
                    <a:close/>
                  </a:path>
                </a:pathLst>
              </a:custGeom>
              <a:solidFill>
                <a:schemeClr val="bg2">
                  <a:lumMod val="95000"/>
                </a:schemeClr>
              </a:solidFill>
              <a:ln>
                <a:solidFill>
                  <a:schemeClr val="tx2">
                    <a:lumMod val="75000"/>
                  </a:schemeClr>
                </a:solidFill>
              </a:ln>
            </p:spPr>
            <p:txBody>
              <a:bodyPr vert="horz" wrap="square" lIns="91440" tIns="45720" rIns="91440" bIns="45720" numCol="1" anchor="t" anchorCtr="0" compatLnSpc="1"/>
              <a:lstStyle/>
              <a:p>
                <a:pPr>
                  <a:lnSpc>
                    <a:spcPct val="120000"/>
                  </a:lnSpc>
                </a:pPr>
                <a:endParaRPr lang="zh-CN" altLang="en-US" sz="1400" dirty="0">
                  <a:solidFill>
                    <a:schemeClr val="bg1"/>
                  </a:solidFill>
                  <a:cs typeface="+mn-ea"/>
                  <a:sym typeface="+mn-lt"/>
                </a:endParaRPr>
              </a:p>
            </p:txBody>
          </p:sp>
          <p:sp>
            <p:nvSpPr>
              <p:cNvPr id="51" name="Freeform 17"/>
              <p:cNvSpPr/>
              <p:nvPr/>
            </p:nvSpPr>
            <p:spPr bwMode="auto">
              <a:xfrm>
                <a:off x="7887903" y="4257626"/>
                <a:ext cx="1027308" cy="1027308"/>
              </a:xfrm>
              <a:custGeom>
                <a:avLst/>
                <a:gdLst>
                  <a:gd name="T0" fmla="*/ 1062 w 1128"/>
                  <a:gd name="T1" fmla="*/ 683 h 1128"/>
                  <a:gd name="T2" fmla="*/ 683 w 1128"/>
                  <a:gd name="T3" fmla="*/ 66 h 1128"/>
                  <a:gd name="T4" fmla="*/ 66 w 1128"/>
                  <a:gd name="T5" fmla="*/ 445 h 1128"/>
                  <a:gd name="T6" fmla="*/ 445 w 1128"/>
                  <a:gd name="T7" fmla="*/ 1062 h 1128"/>
                  <a:gd name="T8" fmla="*/ 1062 w 1128"/>
                  <a:gd name="T9" fmla="*/ 683 h 1128"/>
                </a:gdLst>
                <a:ahLst/>
                <a:cxnLst>
                  <a:cxn ang="0">
                    <a:pos x="T0" y="T1"/>
                  </a:cxn>
                  <a:cxn ang="0">
                    <a:pos x="T2" y="T3"/>
                  </a:cxn>
                  <a:cxn ang="0">
                    <a:pos x="T4" y="T5"/>
                  </a:cxn>
                  <a:cxn ang="0">
                    <a:pos x="T6" y="T7"/>
                  </a:cxn>
                  <a:cxn ang="0">
                    <a:pos x="T8" y="T9"/>
                  </a:cxn>
                </a:cxnLst>
                <a:rect l="0" t="0" r="r" b="b"/>
                <a:pathLst>
                  <a:path w="1128" h="1128">
                    <a:moveTo>
                      <a:pt x="1062" y="683"/>
                    </a:moveTo>
                    <a:cubicBezTo>
                      <a:pt x="1128" y="408"/>
                      <a:pt x="958" y="132"/>
                      <a:pt x="683" y="66"/>
                    </a:cubicBezTo>
                    <a:cubicBezTo>
                      <a:pt x="408" y="0"/>
                      <a:pt x="132" y="170"/>
                      <a:pt x="66" y="445"/>
                    </a:cubicBezTo>
                    <a:cubicBezTo>
                      <a:pt x="0" y="720"/>
                      <a:pt x="170" y="996"/>
                      <a:pt x="445" y="1062"/>
                    </a:cubicBezTo>
                    <a:cubicBezTo>
                      <a:pt x="720" y="1128"/>
                      <a:pt x="997" y="958"/>
                      <a:pt x="1062" y="683"/>
                    </a:cubicBezTo>
                    <a:close/>
                  </a:path>
                </a:pathLst>
              </a:custGeom>
              <a:solidFill>
                <a:srgbClr val="244C89"/>
              </a:solidFill>
              <a:ln>
                <a:noFill/>
              </a:ln>
            </p:spPr>
            <p:txBody>
              <a:bodyPr vert="horz" wrap="square" lIns="91440" tIns="45720" rIns="91440" bIns="45720" numCol="1" anchor="t" anchorCtr="0" compatLnSpc="1"/>
              <a:lstStyle/>
              <a:p>
                <a:pPr>
                  <a:lnSpc>
                    <a:spcPct val="120000"/>
                  </a:lnSpc>
                </a:pPr>
                <a:endParaRPr lang="zh-CN" altLang="en-US" sz="1400" dirty="0">
                  <a:solidFill>
                    <a:schemeClr val="bg1"/>
                  </a:solidFill>
                  <a:cs typeface="+mn-ea"/>
                  <a:sym typeface="+mn-lt"/>
                </a:endParaRPr>
              </a:p>
            </p:txBody>
          </p:sp>
        </p:grpSp>
        <p:sp>
          <p:nvSpPr>
            <p:cNvPr id="44" name="Freeform 18"/>
            <p:cNvSpPr/>
            <p:nvPr/>
          </p:nvSpPr>
          <p:spPr bwMode="auto">
            <a:xfrm>
              <a:off x="5006625" y="3176075"/>
              <a:ext cx="2070669" cy="2042578"/>
            </a:xfrm>
            <a:custGeom>
              <a:avLst/>
              <a:gdLst>
                <a:gd name="T0" fmla="*/ 810 w 2267"/>
                <a:gd name="T1" fmla="*/ 2236 h 2236"/>
                <a:gd name="T2" fmla="*/ 0 w 2267"/>
                <a:gd name="T3" fmla="*/ 1141 h 2236"/>
                <a:gd name="T4" fmla="*/ 1133 w 2267"/>
                <a:gd name="T5" fmla="*/ 0 h 2236"/>
                <a:gd name="T6" fmla="*/ 2267 w 2267"/>
                <a:gd name="T7" fmla="*/ 1141 h 2236"/>
                <a:gd name="T8" fmla="*/ 1456 w 2267"/>
                <a:gd name="T9" fmla="*/ 2236 h 2236"/>
                <a:gd name="T10" fmla="*/ 810 w 2267"/>
                <a:gd name="T11" fmla="*/ 2236 h 2236"/>
              </a:gdLst>
              <a:ahLst/>
              <a:cxnLst>
                <a:cxn ang="0">
                  <a:pos x="T0" y="T1"/>
                </a:cxn>
                <a:cxn ang="0">
                  <a:pos x="T2" y="T3"/>
                </a:cxn>
                <a:cxn ang="0">
                  <a:pos x="T4" y="T5"/>
                </a:cxn>
                <a:cxn ang="0">
                  <a:pos x="T6" y="T7"/>
                </a:cxn>
                <a:cxn ang="0">
                  <a:pos x="T8" y="T9"/>
                </a:cxn>
                <a:cxn ang="0">
                  <a:pos x="T10" y="T11"/>
                </a:cxn>
              </a:cxnLst>
              <a:rect l="0" t="0" r="r" b="b"/>
              <a:pathLst>
                <a:path w="2267" h="2236">
                  <a:moveTo>
                    <a:pt x="810" y="2236"/>
                  </a:moveTo>
                  <a:cubicBezTo>
                    <a:pt x="342" y="2096"/>
                    <a:pt x="0" y="1659"/>
                    <a:pt x="0" y="1141"/>
                  </a:cubicBezTo>
                  <a:cubicBezTo>
                    <a:pt x="0" y="511"/>
                    <a:pt x="507" y="0"/>
                    <a:pt x="1133" y="0"/>
                  </a:cubicBezTo>
                  <a:cubicBezTo>
                    <a:pt x="1759" y="0"/>
                    <a:pt x="2267" y="511"/>
                    <a:pt x="2267" y="1141"/>
                  </a:cubicBezTo>
                  <a:cubicBezTo>
                    <a:pt x="2267" y="1659"/>
                    <a:pt x="1925" y="2096"/>
                    <a:pt x="1456" y="2236"/>
                  </a:cubicBezTo>
                  <a:lnTo>
                    <a:pt x="810" y="2236"/>
                  </a:lnTo>
                  <a:close/>
                </a:path>
              </a:pathLst>
            </a:custGeom>
            <a:solidFill>
              <a:srgbClr val="244C89"/>
            </a:solidFill>
            <a:ln>
              <a:noFill/>
            </a:ln>
          </p:spPr>
          <p:txBody>
            <a:bodyPr vert="horz" wrap="square" lIns="91440" tIns="45720" rIns="91440" bIns="45720" numCol="1" anchor="t" anchorCtr="0" compatLnSpc="1"/>
            <a:lstStyle/>
            <a:p>
              <a:pPr>
                <a:lnSpc>
                  <a:spcPct val="120000"/>
                </a:lnSpc>
              </a:pPr>
              <a:endParaRPr lang="zh-CN" altLang="en-US" sz="1400">
                <a:solidFill>
                  <a:srgbClr val="313D51"/>
                </a:solidFill>
                <a:cs typeface="+mn-ea"/>
                <a:sym typeface="+mn-lt"/>
              </a:endParaRPr>
            </a:p>
          </p:txBody>
        </p:sp>
        <p:sp>
          <p:nvSpPr>
            <p:cNvPr id="45" name="矩形 44"/>
            <p:cNvSpPr/>
            <p:nvPr/>
          </p:nvSpPr>
          <p:spPr>
            <a:xfrm>
              <a:off x="5169956" y="3902451"/>
              <a:ext cx="1732116" cy="497447"/>
            </a:xfrm>
            <a:prstGeom prst="rect">
              <a:avLst/>
            </a:prstGeom>
            <a:noFill/>
          </p:spPr>
          <p:txBody>
            <a:bodyPr wrap="square" rtlCol="0">
              <a:spAutoFit/>
            </a:bodyPr>
            <a:lstStyle/>
            <a:p>
              <a:pPr algn="ctr">
                <a:lnSpc>
                  <a:spcPct val="120000"/>
                </a:lnSpc>
              </a:pPr>
              <a:r>
                <a:rPr lang="zh-CN" altLang="en-US" b="1" dirty="0">
                  <a:solidFill>
                    <a:schemeClr val="bg2"/>
                  </a:solidFill>
                  <a:cs typeface="+mn-ea"/>
                  <a:sym typeface="+mn-lt"/>
                </a:rPr>
                <a:t>四个创新点</a:t>
              </a:r>
              <a:endParaRPr lang="zh-CN" altLang="en-US" b="1" dirty="0">
                <a:solidFill>
                  <a:schemeClr val="bg2"/>
                </a:solidFill>
                <a:cs typeface="+mn-ea"/>
                <a:sym typeface="+mn-lt"/>
              </a:endParaRPr>
            </a:p>
          </p:txBody>
        </p:sp>
        <p:sp>
          <p:nvSpPr>
            <p:cNvPr id="46" name="文本框 45"/>
            <p:cNvSpPr txBox="1"/>
            <p:nvPr/>
          </p:nvSpPr>
          <p:spPr>
            <a:xfrm>
              <a:off x="3584046" y="3921193"/>
              <a:ext cx="758436" cy="709455"/>
            </a:xfrm>
            <a:prstGeom prst="rect">
              <a:avLst/>
            </a:prstGeom>
            <a:noFill/>
          </p:spPr>
          <p:txBody>
            <a:bodyPr wrap="none" rtlCol="0">
              <a:spAutoFit/>
            </a:bodyPr>
            <a:lstStyle/>
            <a:p>
              <a:pPr algn="ctr">
                <a:lnSpc>
                  <a:spcPct val="120000"/>
                </a:lnSpc>
              </a:pPr>
              <a:r>
                <a:rPr lang="en-US" altLang="zh-CN" sz="2800" dirty="0">
                  <a:solidFill>
                    <a:schemeClr val="bg2"/>
                  </a:solidFill>
                  <a:cs typeface="+mn-ea"/>
                  <a:sym typeface="+mn-lt"/>
                </a:rPr>
                <a:t>01</a:t>
              </a:r>
              <a:endParaRPr lang="zh-CN" altLang="en-US" sz="2800" dirty="0">
                <a:solidFill>
                  <a:schemeClr val="bg2"/>
                </a:solidFill>
                <a:cs typeface="+mn-ea"/>
                <a:sym typeface="+mn-lt"/>
              </a:endParaRPr>
            </a:p>
          </p:txBody>
        </p:sp>
        <p:sp>
          <p:nvSpPr>
            <p:cNvPr id="47" name="文本框 46"/>
            <p:cNvSpPr txBox="1"/>
            <p:nvPr/>
          </p:nvSpPr>
          <p:spPr>
            <a:xfrm>
              <a:off x="4574768" y="2045812"/>
              <a:ext cx="758436" cy="709455"/>
            </a:xfrm>
            <a:prstGeom prst="rect">
              <a:avLst/>
            </a:prstGeom>
            <a:noFill/>
          </p:spPr>
          <p:txBody>
            <a:bodyPr wrap="none" rtlCol="0">
              <a:spAutoFit/>
            </a:bodyPr>
            <a:lstStyle/>
            <a:p>
              <a:pPr algn="ctr">
                <a:lnSpc>
                  <a:spcPct val="120000"/>
                </a:lnSpc>
              </a:pPr>
              <a:r>
                <a:rPr lang="en-US" altLang="zh-CN" sz="2800" dirty="0">
                  <a:solidFill>
                    <a:schemeClr val="bg2"/>
                  </a:solidFill>
                  <a:cs typeface="+mn-ea"/>
                  <a:sym typeface="+mn-lt"/>
                </a:rPr>
                <a:t>02</a:t>
              </a:r>
              <a:endParaRPr lang="zh-CN" altLang="en-US" sz="2800" dirty="0">
                <a:solidFill>
                  <a:schemeClr val="bg2"/>
                </a:solidFill>
                <a:cs typeface="+mn-ea"/>
                <a:sym typeface="+mn-lt"/>
              </a:endParaRPr>
            </a:p>
          </p:txBody>
        </p:sp>
        <p:sp>
          <p:nvSpPr>
            <p:cNvPr id="48" name="文本框 47"/>
            <p:cNvSpPr txBox="1"/>
            <p:nvPr/>
          </p:nvSpPr>
          <p:spPr>
            <a:xfrm>
              <a:off x="6784419" y="2083087"/>
              <a:ext cx="758437" cy="709455"/>
            </a:xfrm>
            <a:prstGeom prst="rect">
              <a:avLst/>
            </a:prstGeom>
            <a:noFill/>
          </p:spPr>
          <p:txBody>
            <a:bodyPr wrap="none" rtlCol="0">
              <a:spAutoFit/>
            </a:bodyPr>
            <a:lstStyle/>
            <a:p>
              <a:pPr algn="ctr">
                <a:lnSpc>
                  <a:spcPct val="120000"/>
                </a:lnSpc>
              </a:pPr>
              <a:r>
                <a:rPr lang="en-US" altLang="zh-CN" sz="2800" dirty="0">
                  <a:solidFill>
                    <a:schemeClr val="bg2"/>
                  </a:solidFill>
                  <a:cs typeface="+mn-ea"/>
                  <a:sym typeface="+mn-lt"/>
                </a:rPr>
                <a:t>03</a:t>
              </a:r>
              <a:endParaRPr lang="zh-CN" altLang="en-US" sz="2800" dirty="0">
                <a:solidFill>
                  <a:schemeClr val="bg2"/>
                </a:solidFill>
                <a:cs typeface="+mn-ea"/>
                <a:sym typeface="+mn-lt"/>
              </a:endParaRPr>
            </a:p>
          </p:txBody>
        </p:sp>
        <p:sp>
          <p:nvSpPr>
            <p:cNvPr id="49" name="文本框 48"/>
            <p:cNvSpPr txBox="1"/>
            <p:nvPr/>
          </p:nvSpPr>
          <p:spPr>
            <a:xfrm>
              <a:off x="7770510" y="3927615"/>
              <a:ext cx="758436" cy="709455"/>
            </a:xfrm>
            <a:prstGeom prst="rect">
              <a:avLst/>
            </a:prstGeom>
            <a:noFill/>
          </p:spPr>
          <p:txBody>
            <a:bodyPr wrap="none" rtlCol="0">
              <a:spAutoFit/>
            </a:bodyPr>
            <a:lstStyle/>
            <a:p>
              <a:pPr algn="ctr">
                <a:lnSpc>
                  <a:spcPct val="120000"/>
                </a:lnSpc>
              </a:pPr>
              <a:r>
                <a:rPr lang="en-US" altLang="zh-CN" sz="2800" dirty="0">
                  <a:solidFill>
                    <a:schemeClr val="bg2"/>
                  </a:solidFill>
                  <a:cs typeface="+mn-ea"/>
                  <a:sym typeface="+mn-lt"/>
                </a:rPr>
                <a:t>04</a:t>
              </a:r>
              <a:endParaRPr lang="zh-CN" altLang="en-US" sz="2800" dirty="0">
                <a:solidFill>
                  <a:schemeClr val="bg2"/>
                </a:solidFill>
                <a:cs typeface="+mn-ea"/>
                <a:sym typeface="+mn-lt"/>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wipe(right)">
                                      <p:cBhvr>
                                        <p:cTn id="7" dur="500"/>
                                        <p:tgtEl>
                                          <p:spTgt spid="88"/>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95"/>
                                        </p:tgtEl>
                                        <p:attrNameLst>
                                          <p:attrName>style.visibility</p:attrName>
                                        </p:attrNameLst>
                                      </p:cBhvr>
                                      <p:to>
                                        <p:strVal val="visible"/>
                                      </p:to>
                                    </p:set>
                                    <p:animEffect transition="in" filter="wipe(right)">
                                      <p:cBhvr>
                                        <p:cTn id="10" dur="500"/>
                                        <p:tgtEl>
                                          <p:spTgt spid="95"/>
                                        </p:tgtEl>
                                      </p:cBhvr>
                                    </p:animEffect>
                                  </p:childTnLst>
                                </p:cTn>
                              </p:par>
                              <p:par>
                                <p:cTn id="11" presetID="22" presetClass="entr" presetSubtype="2" fill="hold" grpId="0" nodeType="withEffect">
                                  <p:stCondLst>
                                    <p:cond delay="0"/>
                                  </p:stCondLst>
                                  <p:childTnLst>
                                    <p:set>
                                      <p:cBhvr>
                                        <p:cTn id="12" dur="1" fill="hold">
                                          <p:stCondLst>
                                            <p:cond delay="0"/>
                                          </p:stCondLst>
                                        </p:cTn>
                                        <p:tgtEl>
                                          <p:spTgt spid="103"/>
                                        </p:tgtEl>
                                        <p:attrNameLst>
                                          <p:attrName>style.visibility</p:attrName>
                                        </p:attrNameLst>
                                      </p:cBhvr>
                                      <p:to>
                                        <p:strVal val="visible"/>
                                      </p:to>
                                    </p:set>
                                    <p:animEffect transition="in" filter="wipe(right)">
                                      <p:cBhvr>
                                        <p:cTn id="13" dur="500"/>
                                        <p:tgtEl>
                                          <p:spTgt spid="103"/>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104"/>
                                        </p:tgtEl>
                                        <p:attrNameLst>
                                          <p:attrName>style.visibility</p:attrName>
                                        </p:attrNameLst>
                                      </p:cBhvr>
                                      <p:to>
                                        <p:strVal val="visible"/>
                                      </p:to>
                                    </p:set>
                                    <p:animEffect transition="in" filter="wipe(right)">
                                      <p:cBhvr>
                                        <p:cTn id="16" dur="500"/>
                                        <p:tgtEl>
                                          <p:spTgt spid="104"/>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07"/>
                                        </p:tgtEl>
                                        <p:attrNameLst>
                                          <p:attrName>style.visibility</p:attrName>
                                        </p:attrNameLst>
                                      </p:cBhvr>
                                      <p:to>
                                        <p:strVal val="visible"/>
                                      </p:to>
                                    </p:set>
                                    <p:animEffect transition="in" filter="wipe(left)">
                                      <p:cBhvr>
                                        <p:cTn id="19" dur="500"/>
                                        <p:tgtEl>
                                          <p:spTgt spid="10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08"/>
                                        </p:tgtEl>
                                        <p:attrNameLst>
                                          <p:attrName>style.visibility</p:attrName>
                                        </p:attrNameLst>
                                      </p:cBhvr>
                                      <p:to>
                                        <p:strVal val="visible"/>
                                      </p:to>
                                    </p:set>
                                    <p:animEffect transition="in" filter="wipe(left)">
                                      <p:cBhvr>
                                        <p:cTn id="22" dur="500"/>
                                        <p:tgtEl>
                                          <p:spTgt spid="108"/>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11"/>
                                        </p:tgtEl>
                                        <p:attrNameLst>
                                          <p:attrName>style.visibility</p:attrName>
                                        </p:attrNameLst>
                                      </p:cBhvr>
                                      <p:to>
                                        <p:strVal val="visible"/>
                                      </p:to>
                                    </p:set>
                                    <p:animEffect transition="in" filter="wipe(left)">
                                      <p:cBhvr>
                                        <p:cTn id="25" dur="500"/>
                                        <p:tgtEl>
                                          <p:spTgt spid="111"/>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12"/>
                                        </p:tgtEl>
                                        <p:attrNameLst>
                                          <p:attrName>style.visibility</p:attrName>
                                        </p:attrNameLst>
                                      </p:cBhvr>
                                      <p:to>
                                        <p:strVal val="visible"/>
                                      </p:to>
                                    </p:set>
                                    <p:animEffect transition="in" filter="wipe(left)">
                                      <p:cBhvr>
                                        <p:cTn id="28" dur="500"/>
                                        <p:tgtEl>
                                          <p:spTgt spid="112"/>
                                        </p:tgtEl>
                                      </p:cBhvr>
                                    </p:animEffect>
                                  </p:childTnLst>
                                </p:cTn>
                              </p:par>
                              <p:par>
                                <p:cTn id="29" presetID="42" presetClass="entr" presetSubtype="0" fill="hold" nodeType="with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1000"/>
                                        <p:tgtEl>
                                          <p:spTgt spid="37"/>
                                        </p:tgtEl>
                                      </p:cBhvr>
                                    </p:animEffect>
                                    <p:anim calcmode="lin" valueType="num">
                                      <p:cBhvr>
                                        <p:cTn id="32" dur="1000" fill="hold"/>
                                        <p:tgtEl>
                                          <p:spTgt spid="37"/>
                                        </p:tgtEl>
                                        <p:attrNameLst>
                                          <p:attrName>ppt_x</p:attrName>
                                        </p:attrNameLst>
                                      </p:cBhvr>
                                      <p:tavLst>
                                        <p:tav tm="0">
                                          <p:val>
                                            <p:strVal val="#ppt_x"/>
                                          </p:val>
                                        </p:tav>
                                        <p:tav tm="100000">
                                          <p:val>
                                            <p:strVal val="#ppt_x"/>
                                          </p:val>
                                        </p:tav>
                                      </p:tavLst>
                                    </p:anim>
                                    <p:anim calcmode="lin" valueType="num">
                                      <p:cBhvr>
                                        <p:cTn id="33"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95" grpId="0"/>
      <p:bldP spid="103" grpId="0"/>
      <p:bldP spid="104" grpId="0"/>
      <p:bldP spid="107" grpId="0"/>
      <p:bldP spid="108" grpId="0"/>
      <p:bldP spid="111" grpId="0"/>
      <p:bldP spid="1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标题 80"/>
          <p:cNvSpPr>
            <a:spLocks noGrp="1"/>
          </p:cNvSpPr>
          <p:nvPr>
            <p:ph type="title"/>
          </p:nvPr>
        </p:nvSpPr>
        <p:spPr/>
        <p:txBody>
          <a:bodyPr/>
          <a:lstStyle/>
          <a:p>
            <a:pPr>
              <a:lnSpc>
                <a:spcPct val="120000"/>
              </a:lnSpc>
            </a:pPr>
            <a:r>
              <a:rPr lang="zh-CN" altLang="en-US" dirty="0" smtClean="0">
                <a:latin typeface="+mn-lt"/>
                <a:ea typeface="+mn-ea"/>
                <a:cs typeface="+mn-ea"/>
                <a:sym typeface="+mn-lt"/>
              </a:rPr>
              <a:t>研究方法</a:t>
            </a:r>
            <a:endParaRPr lang="zh-CN" altLang="en-US" dirty="0">
              <a:latin typeface="+mn-lt"/>
              <a:ea typeface="+mn-ea"/>
              <a:cs typeface="+mn-ea"/>
              <a:sym typeface="+mn-lt"/>
            </a:endParaRPr>
          </a:p>
        </p:txBody>
      </p:sp>
      <p:sp>
        <p:nvSpPr>
          <p:cNvPr id="23" name="圆角右箭头 41"/>
          <p:cNvSpPr/>
          <p:nvPr/>
        </p:nvSpPr>
        <p:spPr>
          <a:xfrm>
            <a:off x="6351327" y="3387094"/>
            <a:ext cx="1185155" cy="3119135"/>
          </a:xfrm>
          <a:prstGeom prst="bentArrow">
            <a:avLst>
              <a:gd name="adj1" fmla="val 25000"/>
              <a:gd name="adj2" fmla="val 25000"/>
              <a:gd name="adj3" fmla="val 25000"/>
              <a:gd name="adj4" fmla="val 75000"/>
            </a:avLst>
          </a:prstGeom>
          <a:solidFill>
            <a:srgbClr val="244C89"/>
          </a:solidFill>
          <a:ln w="28575" cap="flat">
            <a:no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120000"/>
              </a:lnSpc>
              <a:spcBef>
                <a:spcPct val="0"/>
              </a:spcBef>
            </a:pPr>
            <a:endParaRPr lang="zh-CN" altLang="en-US" dirty="0">
              <a:solidFill>
                <a:srgbClr val="213555"/>
              </a:solidFill>
              <a:cs typeface="+mn-ea"/>
              <a:sym typeface="+mn-lt"/>
            </a:endParaRPr>
          </a:p>
        </p:txBody>
      </p:sp>
      <p:sp>
        <p:nvSpPr>
          <p:cNvPr id="24" name="圆角右箭头 52"/>
          <p:cNvSpPr/>
          <p:nvPr/>
        </p:nvSpPr>
        <p:spPr>
          <a:xfrm flipH="1">
            <a:off x="4667122" y="3387094"/>
            <a:ext cx="1185155" cy="3119135"/>
          </a:xfrm>
          <a:prstGeom prst="bentArrow">
            <a:avLst>
              <a:gd name="adj1" fmla="val 25000"/>
              <a:gd name="adj2" fmla="val 25000"/>
              <a:gd name="adj3" fmla="val 25000"/>
              <a:gd name="adj4" fmla="val 75000"/>
            </a:avLst>
          </a:prstGeom>
          <a:solidFill>
            <a:srgbClr val="244C89"/>
          </a:solidFill>
          <a:ln w="28575" cap="flat">
            <a:no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120000"/>
              </a:lnSpc>
              <a:spcBef>
                <a:spcPct val="0"/>
              </a:spcBef>
            </a:pPr>
            <a:endParaRPr lang="zh-CN" altLang="en-US" dirty="0">
              <a:solidFill>
                <a:srgbClr val="213555"/>
              </a:solidFill>
              <a:cs typeface="+mn-ea"/>
              <a:sym typeface="+mn-lt"/>
            </a:endParaRPr>
          </a:p>
        </p:txBody>
      </p:sp>
      <p:sp>
        <p:nvSpPr>
          <p:cNvPr id="25" name="圆角右箭头 61"/>
          <p:cNvSpPr/>
          <p:nvPr/>
        </p:nvSpPr>
        <p:spPr>
          <a:xfrm>
            <a:off x="6711001" y="4318709"/>
            <a:ext cx="1179257" cy="2187521"/>
          </a:xfrm>
          <a:prstGeom prst="bentArrow">
            <a:avLst>
              <a:gd name="adj1" fmla="val 25000"/>
              <a:gd name="adj2" fmla="val 25000"/>
              <a:gd name="adj3" fmla="val 25000"/>
              <a:gd name="adj4" fmla="val 75000"/>
            </a:avLst>
          </a:prstGeom>
          <a:solidFill>
            <a:srgbClr val="244C89"/>
          </a:solidFill>
          <a:ln w="28575" cap="flat">
            <a:no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120000"/>
              </a:lnSpc>
              <a:spcBef>
                <a:spcPct val="0"/>
              </a:spcBef>
            </a:pPr>
            <a:endParaRPr lang="zh-CN" altLang="en-US" dirty="0">
              <a:solidFill>
                <a:srgbClr val="213555"/>
              </a:solidFill>
              <a:cs typeface="+mn-ea"/>
              <a:sym typeface="+mn-lt"/>
            </a:endParaRPr>
          </a:p>
        </p:txBody>
      </p:sp>
      <p:sp>
        <p:nvSpPr>
          <p:cNvPr id="26" name="圆角右箭头 83"/>
          <p:cNvSpPr/>
          <p:nvPr/>
        </p:nvSpPr>
        <p:spPr>
          <a:xfrm flipH="1">
            <a:off x="4310398" y="4318709"/>
            <a:ext cx="1179257" cy="2187521"/>
          </a:xfrm>
          <a:prstGeom prst="bentArrow">
            <a:avLst>
              <a:gd name="adj1" fmla="val 25000"/>
              <a:gd name="adj2" fmla="val 25000"/>
              <a:gd name="adj3" fmla="val 25000"/>
              <a:gd name="adj4" fmla="val 75000"/>
            </a:avLst>
          </a:prstGeom>
          <a:solidFill>
            <a:srgbClr val="244C89"/>
          </a:solidFill>
          <a:ln w="28575" cap="flat">
            <a:no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120000"/>
              </a:lnSpc>
              <a:spcBef>
                <a:spcPct val="0"/>
              </a:spcBef>
            </a:pPr>
            <a:endParaRPr lang="zh-CN" altLang="en-US" dirty="0">
              <a:solidFill>
                <a:srgbClr val="213555"/>
              </a:solidFill>
              <a:cs typeface="+mn-ea"/>
              <a:sym typeface="+mn-lt"/>
            </a:endParaRPr>
          </a:p>
        </p:txBody>
      </p:sp>
      <p:sp>
        <p:nvSpPr>
          <p:cNvPr id="27" name="上箭头 45"/>
          <p:cNvSpPr/>
          <p:nvPr/>
        </p:nvSpPr>
        <p:spPr>
          <a:xfrm>
            <a:off x="5814767" y="2949251"/>
            <a:ext cx="601422" cy="3556979"/>
          </a:xfrm>
          <a:prstGeom prst="upArrow">
            <a:avLst/>
          </a:prstGeom>
          <a:solidFill>
            <a:srgbClr val="244C89"/>
          </a:solidFill>
          <a:ln w="28575" cap="flat">
            <a:no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120000"/>
              </a:lnSpc>
              <a:spcBef>
                <a:spcPct val="0"/>
              </a:spcBef>
            </a:pPr>
            <a:endParaRPr lang="zh-CN" altLang="en-US" dirty="0">
              <a:solidFill>
                <a:srgbClr val="213555"/>
              </a:solidFill>
              <a:cs typeface="+mn-ea"/>
              <a:sym typeface="+mn-lt"/>
            </a:endParaRPr>
          </a:p>
        </p:txBody>
      </p:sp>
      <p:grpSp>
        <p:nvGrpSpPr>
          <p:cNvPr id="28" name="组合 27"/>
          <p:cNvGrpSpPr/>
          <p:nvPr/>
        </p:nvGrpSpPr>
        <p:grpSpPr>
          <a:xfrm>
            <a:off x="1233318" y="4443525"/>
            <a:ext cx="2454823" cy="946962"/>
            <a:chOff x="1546824" y="3774437"/>
            <a:chExt cx="2161186" cy="1092569"/>
          </a:xfrm>
        </p:grpSpPr>
        <p:sp>
          <p:nvSpPr>
            <p:cNvPr id="29" name="TextBox 9"/>
            <p:cNvSpPr txBox="1"/>
            <p:nvPr/>
          </p:nvSpPr>
          <p:spPr>
            <a:xfrm>
              <a:off x="2103632" y="3774437"/>
              <a:ext cx="975462" cy="457562"/>
            </a:xfrm>
            <a:prstGeom prst="rect">
              <a:avLst/>
            </a:prstGeom>
            <a:noFill/>
          </p:spPr>
          <p:txBody>
            <a:bodyPr wrap="none" rtlCol="0">
              <a:spAutoFit/>
            </a:bodyPr>
            <a:lstStyle>
              <a:defPPr>
                <a:defRPr lang="zh-CN"/>
              </a:defPPr>
              <a:lvl1pPr algn="r">
                <a:defRPr sz="1200">
                  <a:solidFill>
                    <a:srgbClr val="232B36"/>
                  </a:solidFill>
                  <a:latin typeface="Arial Rounded MT Bold" panose="020F0704030504030204" pitchFamily="34" charset="0"/>
                </a:defRPr>
              </a:lvl1pPr>
            </a:lstStyle>
            <a:p>
              <a:pPr algn="ctr">
                <a:lnSpc>
                  <a:spcPct val="120000"/>
                </a:lnSpc>
              </a:pPr>
              <a:r>
                <a:rPr lang="zh-CN" altLang="en-US" sz="1800" b="1" dirty="0">
                  <a:solidFill>
                    <a:srgbClr val="313D51"/>
                  </a:solidFill>
                  <a:latin typeface="+mn-lt"/>
                  <a:cs typeface="+mn-ea"/>
                  <a:sym typeface="+mn-lt"/>
                </a:rPr>
                <a:t>添加标题</a:t>
              </a:r>
              <a:endParaRPr lang="zh-CN" altLang="en-US" sz="1800" b="1" dirty="0">
                <a:solidFill>
                  <a:srgbClr val="313D51"/>
                </a:solidFill>
                <a:latin typeface="+mn-lt"/>
                <a:cs typeface="+mn-ea"/>
                <a:sym typeface="+mn-lt"/>
              </a:endParaRPr>
            </a:p>
          </p:txBody>
        </p:sp>
        <p:sp>
          <p:nvSpPr>
            <p:cNvPr id="30" name="TextBox 10"/>
            <p:cNvSpPr txBox="1"/>
            <p:nvPr/>
          </p:nvSpPr>
          <p:spPr>
            <a:xfrm>
              <a:off x="1546824" y="4249130"/>
              <a:ext cx="2161186" cy="617876"/>
            </a:xfrm>
            <a:prstGeom prst="rect">
              <a:avLst/>
            </a:prstGeom>
            <a:noFill/>
          </p:spPr>
          <p:txBody>
            <a:bodyPr wrap="square" rtlCol="0">
              <a:spAutoFit/>
            </a:bodyPr>
            <a:lstStyle/>
            <a:p>
              <a:pPr algn="ctr">
                <a:lnSpc>
                  <a:spcPct val="120000"/>
                </a:lnSpc>
              </a:pPr>
              <a:r>
                <a:rPr lang="zh-CN" altLang="en-US" sz="1200" dirty="0">
                  <a:solidFill>
                    <a:schemeClr val="tx1">
                      <a:lumMod val="65000"/>
                      <a:lumOff val="35000"/>
                    </a:schemeClr>
                  </a:solidFill>
                  <a:cs typeface="+mn-ea"/>
                  <a:sym typeface="+mn-lt"/>
                </a:rPr>
                <a:t>单击此处编辑您要的内容，建议您在展示时采用微软雅黑</a:t>
              </a:r>
              <a:r>
                <a:rPr lang="zh-CN" altLang="en-US" sz="1200" dirty="0" smtClean="0">
                  <a:solidFill>
                    <a:schemeClr val="tx1">
                      <a:lumMod val="65000"/>
                      <a:lumOff val="35000"/>
                    </a:schemeClr>
                  </a:solidFill>
                  <a:cs typeface="+mn-ea"/>
                  <a:sym typeface="+mn-lt"/>
                </a:rPr>
                <a:t>字体</a:t>
              </a:r>
              <a:endParaRPr lang="en-US" altLang="zh-CN" sz="1200" dirty="0">
                <a:solidFill>
                  <a:schemeClr val="tx1">
                    <a:lumMod val="65000"/>
                    <a:lumOff val="35000"/>
                  </a:schemeClr>
                </a:solidFill>
                <a:cs typeface="+mn-ea"/>
                <a:sym typeface="+mn-lt"/>
              </a:endParaRPr>
            </a:p>
          </p:txBody>
        </p:sp>
      </p:grpSp>
      <p:grpSp>
        <p:nvGrpSpPr>
          <p:cNvPr id="31" name="组合 30"/>
          <p:cNvGrpSpPr/>
          <p:nvPr/>
        </p:nvGrpSpPr>
        <p:grpSpPr>
          <a:xfrm>
            <a:off x="1743794" y="2851762"/>
            <a:ext cx="2454823" cy="974695"/>
            <a:chOff x="2192654" y="2110914"/>
            <a:chExt cx="2161186" cy="1124568"/>
          </a:xfrm>
        </p:grpSpPr>
        <p:sp>
          <p:nvSpPr>
            <p:cNvPr id="32" name="TextBox 9"/>
            <p:cNvSpPr txBox="1"/>
            <p:nvPr/>
          </p:nvSpPr>
          <p:spPr>
            <a:xfrm>
              <a:off x="2758399" y="2110914"/>
              <a:ext cx="975462" cy="457563"/>
            </a:xfrm>
            <a:prstGeom prst="rect">
              <a:avLst/>
            </a:prstGeom>
            <a:noFill/>
          </p:spPr>
          <p:txBody>
            <a:bodyPr wrap="none" rtlCol="0">
              <a:spAutoFit/>
            </a:bodyPr>
            <a:lstStyle>
              <a:defPPr>
                <a:defRPr lang="zh-CN"/>
              </a:defPPr>
              <a:lvl1pPr algn="r">
                <a:defRPr sz="1200">
                  <a:solidFill>
                    <a:srgbClr val="232B36"/>
                  </a:solidFill>
                  <a:latin typeface="Arial Rounded MT Bold" panose="020F0704030504030204" pitchFamily="34" charset="0"/>
                </a:defRPr>
              </a:lvl1pPr>
            </a:lstStyle>
            <a:p>
              <a:pPr algn="ctr">
                <a:lnSpc>
                  <a:spcPct val="120000"/>
                </a:lnSpc>
              </a:pPr>
              <a:r>
                <a:rPr lang="zh-CN" altLang="en-US" sz="1800" b="1" dirty="0">
                  <a:solidFill>
                    <a:srgbClr val="313D51"/>
                  </a:solidFill>
                  <a:latin typeface="+mn-lt"/>
                  <a:cs typeface="+mn-ea"/>
                  <a:sym typeface="+mn-lt"/>
                </a:rPr>
                <a:t>添加标题</a:t>
              </a:r>
              <a:endParaRPr lang="zh-CN" altLang="en-US" sz="1800" b="1" dirty="0">
                <a:solidFill>
                  <a:srgbClr val="313D51"/>
                </a:solidFill>
                <a:latin typeface="+mn-lt"/>
                <a:cs typeface="+mn-ea"/>
                <a:sym typeface="+mn-lt"/>
              </a:endParaRPr>
            </a:p>
          </p:txBody>
        </p:sp>
        <p:sp>
          <p:nvSpPr>
            <p:cNvPr id="33" name="TextBox 10"/>
            <p:cNvSpPr txBox="1"/>
            <p:nvPr/>
          </p:nvSpPr>
          <p:spPr>
            <a:xfrm>
              <a:off x="2192654" y="2617606"/>
              <a:ext cx="2161186" cy="617876"/>
            </a:xfrm>
            <a:prstGeom prst="rect">
              <a:avLst/>
            </a:prstGeom>
            <a:noFill/>
          </p:spPr>
          <p:txBody>
            <a:bodyPr wrap="square" rtlCol="0">
              <a:spAutoFit/>
            </a:bodyPr>
            <a:lstStyle/>
            <a:p>
              <a:pPr algn="ctr">
                <a:lnSpc>
                  <a:spcPct val="120000"/>
                </a:lnSpc>
              </a:pPr>
              <a:r>
                <a:rPr lang="zh-CN" altLang="en-US" sz="1200" dirty="0">
                  <a:solidFill>
                    <a:schemeClr val="tx1">
                      <a:lumMod val="65000"/>
                      <a:lumOff val="35000"/>
                    </a:schemeClr>
                  </a:solidFill>
                  <a:cs typeface="+mn-ea"/>
                  <a:sym typeface="+mn-lt"/>
                </a:rPr>
                <a:t>单击此处编辑您要的内容，建议您在展示时采用微软雅黑</a:t>
              </a:r>
              <a:r>
                <a:rPr lang="zh-CN" altLang="en-US" sz="1200" dirty="0" smtClean="0">
                  <a:solidFill>
                    <a:schemeClr val="tx1">
                      <a:lumMod val="65000"/>
                      <a:lumOff val="35000"/>
                    </a:schemeClr>
                  </a:solidFill>
                  <a:cs typeface="+mn-ea"/>
                  <a:sym typeface="+mn-lt"/>
                </a:rPr>
                <a:t>字体</a:t>
              </a:r>
              <a:endParaRPr lang="en-US" altLang="zh-CN" sz="1200" dirty="0">
                <a:solidFill>
                  <a:schemeClr val="tx1">
                    <a:lumMod val="65000"/>
                    <a:lumOff val="35000"/>
                  </a:schemeClr>
                </a:solidFill>
                <a:cs typeface="+mn-ea"/>
                <a:sym typeface="+mn-lt"/>
              </a:endParaRPr>
            </a:p>
          </p:txBody>
        </p:sp>
      </p:grpSp>
      <p:grpSp>
        <p:nvGrpSpPr>
          <p:cNvPr id="34" name="组合 33"/>
          <p:cNvGrpSpPr/>
          <p:nvPr/>
        </p:nvGrpSpPr>
        <p:grpSpPr>
          <a:xfrm>
            <a:off x="4883635" y="1754818"/>
            <a:ext cx="2454823" cy="951623"/>
            <a:chOff x="4973597" y="926834"/>
            <a:chExt cx="2161186" cy="1097947"/>
          </a:xfrm>
        </p:grpSpPr>
        <p:sp>
          <p:nvSpPr>
            <p:cNvPr id="35" name="TextBox 9"/>
            <p:cNvSpPr txBox="1"/>
            <p:nvPr/>
          </p:nvSpPr>
          <p:spPr>
            <a:xfrm>
              <a:off x="5504742" y="926834"/>
              <a:ext cx="975462" cy="457563"/>
            </a:xfrm>
            <a:prstGeom prst="rect">
              <a:avLst/>
            </a:prstGeom>
            <a:noFill/>
          </p:spPr>
          <p:txBody>
            <a:bodyPr wrap="none" rtlCol="0">
              <a:spAutoFit/>
            </a:bodyPr>
            <a:lstStyle>
              <a:defPPr>
                <a:defRPr lang="zh-CN"/>
              </a:defPPr>
              <a:lvl1pPr algn="r">
                <a:defRPr sz="1200">
                  <a:solidFill>
                    <a:srgbClr val="232B36"/>
                  </a:solidFill>
                  <a:latin typeface="Arial Rounded MT Bold" panose="020F0704030504030204" pitchFamily="34" charset="0"/>
                </a:defRPr>
              </a:lvl1pPr>
            </a:lstStyle>
            <a:p>
              <a:pPr algn="ctr">
                <a:lnSpc>
                  <a:spcPct val="120000"/>
                </a:lnSpc>
              </a:pPr>
              <a:r>
                <a:rPr lang="zh-CN" altLang="en-US" sz="1800" b="1" dirty="0" smtClean="0">
                  <a:solidFill>
                    <a:srgbClr val="313D51"/>
                  </a:solidFill>
                  <a:latin typeface="+mn-lt"/>
                  <a:cs typeface="+mn-ea"/>
                  <a:sym typeface="+mn-lt"/>
                </a:rPr>
                <a:t>添加标题</a:t>
              </a:r>
              <a:endParaRPr lang="zh-CN" altLang="en-US" sz="1800" b="1" dirty="0">
                <a:solidFill>
                  <a:srgbClr val="313D51"/>
                </a:solidFill>
                <a:latin typeface="+mn-lt"/>
                <a:cs typeface="+mn-ea"/>
                <a:sym typeface="+mn-lt"/>
              </a:endParaRPr>
            </a:p>
          </p:txBody>
        </p:sp>
        <p:sp>
          <p:nvSpPr>
            <p:cNvPr id="36" name="TextBox 10"/>
            <p:cNvSpPr txBox="1"/>
            <p:nvPr/>
          </p:nvSpPr>
          <p:spPr>
            <a:xfrm>
              <a:off x="4973597" y="1406905"/>
              <a:ext cx="2161186" cy="617876"/>
            </a:xfrm>
            <a:prstGeom prst="rect">
              <a:avLst/>
            </a:prstGeom>
            <a:noFill/>
          </p:spPr>
          <p:txBody>
            <a:bodyPr wrap="square" rtlCol="0">
              <a:spAutoFit/>
            </a:bodyPr>
            <a:lstStyle/>
            <a:p>
              <a:pPr algn="ctr">
                <a:lnSpc>
                  <a:spcPct val="120000"/>
                </a:lnSpc>
              </a:pPr>
              <a:r>
                <a:rPr lang="zh-CN" altLang="en-US" sz="1200" dirty="0">
                  <a:solidFill>
                    <a:schemeClr val="tx1">
                      <a:lumMod val="65000"/>
                      <a:lumOff val="35000"/>
                    </a:schemeClr>
                  </a:solidFill>
                  <a:cs typeface="+mn-ea"/>
                  <a:sym typeface="+mn-lt"/>
                </a:rPr>
                <a:t>单击此处编辑您要的内容，建议您在展示时采用微软雅黑</a:t>
              </a:r>
              <a:r>
                <a:rPr lang="zh-CN" altLang="en-US" sz="1200" dirty="0" smtClean="0">
                  <a:solidFill>
                    <a:schemeClr val="tx1">
                      <a:lumMod val="65000"/>
                      <a:lumOff val="35000"/>
                    </a:schemeClr>
                  </a:solidFill>
                  <a:cs typeface="+mn-ea"/>
                  <a:sym typeface="+mn-lt"/>
                </a:rPr>
                <a:t>字体</a:t>
              </a:r>
              <a:endParaRPr lang="en-US" altLang="zh-CN" sz="1200" dirty="0">
                <a:solidFill>
                  <a:schemeClr val="tx1">
                    <a:lumMod val="65000"/>
                    <a:lumOff val="35000"/>
                  </a:schemeClr>
                </a:solidFill>
                <a:cs typeface="+mn-ea"/>
                <a:sym typeface="+mn-lt"/>
              </a:endParaRPr>
            </a:p>
          </p:txBody>
        </p:sp>
      </p:grpSp>
      <p:grpSp>
        <p:nvGrpSpPr>
          <p:cNvPr id="37" name="组合 36"/>
          <p:cNvGrpSpPr/>
          <p:nvPr/>
        </p:nvGrpSpPr>
        <p:grpSpPr>
          <a:xfrm>
            <a:off x="7707303" y="2851760"/>
            <a:ext cx="2454823" cy="963390"/>
            <a:chOff x="7702299" y="2110914"/>
            <a:chExt cx="2161186" cy="1111525"/>
          </a:xfrm>
        </p:grpSpPr>
        <p:sp>
          <p:nvSpPr>
            <p:cNvPr id="38" name="TextBox 9"/>
            <p:cNvSpPr txBox="1"/>
            <p:nvPr/>
          </p:nvSpPr>
          <p:spPr>
            <a:xfrm>
              <a:off x="8250210" y="2110914"/>
              <a:ext cx="975462" cy="457563"/>
            </a:xfrm>
            <a:prstGeom prst="rect">
              <a:avLst/>
            </a:prstGeom>
            <a:noFill/>
          </p:spPr>
          <p:txBody>
            <a:bodyPr wrap="none" rtlCol="0">
              <a:spAutoFit/>
            </a:bodyPr>
            <a:lstStyle>
              <a:defPPr>
                <a:defRPr lang="zh-CN"/>
              </a:defPPr>
              <a:lvl1pPr algn="r">
                <a:defRPr sz="1200">
                  <a:solidFill>
                    <a:srgbClr val="232B36"/>
                  </a:solidFill>
                  <a:latin typeface="Arial Rounded MT Bold" panose="020F0704030504030204" pitchFamily="34" charset="0"/>
                </a:defRPr>
              </a:lvl1pPr>
            </a:lstStyle>
            <a:p>
              <a:pPr algn="ctr">
                <a:lnSpc>
                  <a:spcPct val="120000"/>
                </a:lnSpc>
              </a:pPr>
              <a:r>
                <a:rPr lang="zh-CN" altLang="en-US" sz="1800" b="1" dirty="0">
                  <a:solidFill>
                    <a:srgbClr val="313D51"/>
                  </a:solidFill>
                  <a:latin typeface="+mn-lt"/>
                  <a:cs typeface="+mn-ea"/>
                  <a:sym typeface="+mn-lt"/>
                </a:rPr>
                <a:t>添加标题</a:t>
              </a:r>
              <a:endParaRPr lang="zh-CN" altLang="en-US" sz="1800" b="1" dirty="0">
                <a:solidFill>
                  <a:srgbClr val="313D51"/>
                </a:solidFill>
                <a:latin typeface="+mn-lt"/>
                <a:cs typeface="+mn-ea"/>
                <a:sym typeface="+mn-lt"/>
              </a:endParaRPr>
            </a:p>
          </p:txBody>
        </p:sp>
        <p:sp>
          <p:nvSpPr>
            <p:cNvPr id="39" name="TextBox 10"/>
            <p:cNvSpPr txBox="1"/>
            <p:nvPr/>
          </p:nvSpPr>
          <p:spPr>
            <a:xfrm>
              <a:off x="7702299" y="2604562"/>
              <a:ext cx="2161186" cy="617877"/>
            </a:xfrm>
            <a:prstGeom prst="rect">
              <a:avLst/>
            </a:prstGeom>
            <a:noFill/>
          </p:spPr>
          <p:txBody>
            <a:bodyPr wrap="square" rtlCol="0">
              <a:spAutoFit/>
            </a:bodyPr>
            <a:lstStyle/>
            <a:p>
              <a:pPr algn="ctr">
                <a:lnSpc>
                  <a:spcPct val="120000"/>
                </a:lnSpc>
              </a:pPr>
              <a:r>
                <a:rPr lang="zh-CN" altLang="en-US" sz="1200" dirty="0">
                  <a:solidFill>
                    <a:schemeClr val="tx1">
                      <a:lumMod val="65000"/>
                      <a:lumOff val="35000"/>
                    </a:schemeClr>
                  </a:solidFill>
                  <a:cs typeface="+mn-ea"/>
                  <a:sym typeface="+mn-lt"/>
                </a:rPr>
                <a:t>单击此处编辑您要的内容，建议您在展示时采用微软雅黑</a:t>
              </a:r>
              <a:r>
                <a:rPr lang="zh-CN" altLang="en-US" sz="1200" dirty="0" smtClean="0">
                  <a:solidFill>
                    <a:schemeClr val="tx1">
                      <a:lumMod val="65000"/>
                      <a:lumOff val="35000"/>
                    </a:schemeClr>
                  </a:solidFill>
                  <a:cs typeface="+mn-ea"/>
                  <a:sym typeface="+mn-lt"/>
                </a:rPr>
                <a:t>字体</a:t>
              </a:r>
              <a:endParaRPr lang="en-US" altLang="zh-CN" sz="1200" dirty="0">
                <a:solidFill>
                  <a:schemeClr val="tx1">
                    <a:lumMod val="65000"/>
                    <a:lumOff val="35000"/>
                  </a:schemeClr>
                </a:solidFill>
                <a:cs typeface="+mn-ea"/>
                <a:sym typeface="+mn-lt"/>
              </a:endParaRPr>
            </a:p>
          </p:txBody>
        </p:sp>
      </p:grpSp>
      <p:grpSp>
        <p:nvGrpSpPr>
          <p:cNvPr id="40" name="组合 39"/>
          <p:cNvGrpSpPr/>
          <p:nvPr/>
        </p:nvGrpSpPr>
        <p:grpSpPr>
          <a:xfrm>
            <a:off x="8175769" y="4420915"/>
            <a:ext cx="2454823" cy="969574"/>
            <a:chOff x="8376589" y="3748349"/>
            <a:chExt cx="2161186" cy="1118658"/>
          </a:xfrm>
        </p:grpSpPr>
        <p:sp>
          <p:nvSpPr>
            <p:cNvPr id="41" name="TextBox 9"/>
            <p:cNvSpPr txBox="1"/>
            <p:nvPr/>
          </p:nvSpPr>
          <p:spPr>
            <a:xfrm>
              <a:off x="8887017" y="3748349"/>
              <a:ext cx="975462" cy="457563"/>
            </a:xfrm>
            <a:prstGeom prst="rect">
              <a:avLst/>
            </a:prstGeom>
            <a:noFill/>
          </p:spPr>
          <p:txBody>
            <a:bodyPr wrap="none" rtlCol="0">
              <a:spAutoFit/>
            </a:bodyPr>
            <a:lstStyle>
              <a:defPPr>
                <a:defRPr lang="zh-CN"/>
              </a:defPPr>
              <a:lvl1pPr algn="r">
                <a:defRPr sz="1200">
                  <a:solidFill>
                    <a:srgbClr val="232B36"/>
                  </a:solidFill>
                  <a:latin typeface="Arial Rounded MT Bold" panose="020F0704030504030204" pitchFamily="34" charset="0"/>
                </a:defRPr>
              </a:lvl1pPr>
            </a:lstStyle>
            <a:p>
              <a:pPr algn="ctr">
                <a:lnSpc>
                  <a:spcPct val="120000"/>
                </a:lnSpc>
              </a:pPr>
              <a:r>
                <a:rPr lang="zh-CN" altLang="en-US" sz="1800" b="1" dirty="0">
                  <a:solidFill>
                    <a:srgbClr val="313D51"/>
                  </a:solidFill>
                  <a:latin typeface="+mn-lt"/>
                  <a:cs typeface="+mn-ea"/>
                  <a:sym typeface="+mn-lt"/>
                </a:rPr>
                <a:t>添加标题</a:t>
              </a:r>
              <a:endParaRPr lang="zh-CN" altLang="en-US" sz="1800" b="1" dirty="0">
                <a:solidFill>
                  <a:srgbClr val="313D51"/>
                </a:solidFill>
                <a:latin typeface="+mn-lt"/>
                <a:cs typeface="+mn-ea"/>
                <a:sym typeface="+mn-lt"/>
              </a:endParaRPr>
            </a:p>
          </p:txBody>
        </p:sp>
        <p:sp>
          <p:nvSpPr>
            <p:cNvPr id="42" name="TextBox 10"/>
            <p:cNvSpPr txBox="1"/>
            <p:nvPr/>
          </p:nvSpPr>
          <p:spPr>
            <a:xfrm>
              <a:off x="8376589" y="4249131"/>
              <a:ext cx="2161186" cy="617876"/>
            </a:xfrm>
            <a:prstGeom prst="rect">
              <a:avLst/>
            </a:prstGeom>
            <a:noFill/>
          </p:spPr>
          <p:txBody>
            <a:bodyPr wrap="square" rtlCol="0">
              <a:spAutoFit/>
            </a:bodyPr>
            <a:lstStyle/>
            <a:p>
              <a:pPr algn="ctr">
                <a:lnSpc>
                  <a:spcPct val="120000"/>
                </a:lnSpc>
              </a:pPr>
              <a:r>
                <a:rPr lang="zh-CN" altLang="en-US" sz="1200" dirty="0">
                  <a:solidFill>
                    <a:schemeClr val="tx1">
                      <a:lumMod val="65000"/>
                      <a:lumOff val="35000"/>
                    </a:schemeClr>
                  </a:solidFill>
                  <a:cs typeface="+mn-ea"/>
                  <a:sym typeface="+mn-lt"/>
                </a:rPr>
                <a:t>单击此处编辑您要的内容，建议您在展示时采用微软雅黑</a:t>
              </a:r>
              <a:r>
                <a:rPr lang="zh-CN" altLang="en-US" sz="1200" dirty="0" smtClean="0">
                  <a:solidFill>
                    <a:schemeClr val="tx1">
                      <a:lumMod val="65000"/>
                      <a:lumOff val="35000"/>
                    </a:schemeClr>
                  </a:solidFill>
                  <a:cs typeface="+mn-ea"/>
                  <a:sym typeface="+mn-lt"/>
                </a:rPr>
                <a:t>字体</a:t>
              </a:r>
              <a:endParaRPr lang="en-US" altLang="zh-CN" sz="1200" dirty="0">
                <a:solidFill>
                  <a:schemeClr val="tx1">
                    <a:lumMod val="65000"/>
                    <a:lumOff val="35000"/>
                  </a:schemeClr>
                </a:solidFill>
                <a:cs typeface="+mn-ea"/>
                <a:sym typeface="+mn-lt"/>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wipe(down)">
                                      <p:cBhvr>
                                        <p:cTn id="10" dur="500"/>
                                        <p:tgtEl>
                                          <p:spTgt spid="24"/>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wipe(down)">
                                      <p:cBhvr>
                                        <p:cTn id="13" dur="500"/>
                                        <p:tgtEl>
                                          <p:spTgt spid="27"/>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wipe(down)">
                                      <p:cBhvr>
                                        <p:cTn id="16" dur="500"/>
                                        <p:tgtEl>
                                          <p:spTgt spid="23"/>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down)">
                                      <p:cBhvr>
                                        <p:cTn id="19" dur="500"/>
                                        <p:tgtEl>
                                          <p:spTgt spid="25"/>
                                        </p:tgtEl>
                                      </p:cBhvr>
                                    </p:animEffect>
                                  </p:childTnLst>
                                </p:cTn>
                              </p:par>
                            </p:childTnLst>
                          </p:cTn>
                        </p:par>
                        <p:par>
                          <p:cTn id="20" fill="hold">
                            <p:stCondLst>
                              <p:cond delay="500"/>
                            </p:stCondLst>
                            <p:childTnLst>
                              <p:par>
                                <p:cTn id="21" presetID="2" presetClass="entr" presetSubtype="8"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0-#ppt_w/2"/>
                                          </p:val>
                                        </p:tav>
                                        <p:tav tm="100000">
                                          <p:val>
                                            <p:strVal val="#ppt_x"/>
                                          </p:val>
                                        </p:tav>
                                      </p:tavLst>
                                    </p:anim>
                                    <p:anim calcmode="lin" valueType="num">
                                      <p:cBhvr additive="base">
                                        <p:cTn id="24" dur="500" fill="hold"/>
                                        <p:tgtEl>
                                          <p:spTgt spid="28"/>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fill="hold"/>
                                        <p:tgtEl>
                                          <p:spTgt spid="31"/>
                                        </p:tgtEl>
                                        <p:attrNameLst>
                                          <p:attrName>ppt_x</p:attrName>
                                        </p:attrNameLst>
                                      </p:cBhvr>
                                      <p:tavLst>
                                        <p:tav tm="0">
                                          <p:val>
                                            <p:strVal val="0-#ppt_w/2"/>
                                          </p:val>
                                        </p:tav>
                                        <p:tav tm="100000">
                                          <p:val>
                                            <p:strVal val="#ppt_x"/>
                                          </p:val>
                                        </p:tav>
                                      </p:tavLst>
                                    </p:anim>
                                    <p:anim calcmode="lin" valueType="num">
                                      <p:cBhvr additive="base">
                                        <p:cTn id="28" dur="500" fill="hold"/>
                                        <p:tgtEl>
                                          <p:spTgt spid="31"/>
                                        </p:tgtEl>
                                        <p:attrNameLst>
                                          <p:attrName>ppt_y</p:attrName>
                                        </p:attrNameLst>
                                      </p:cBhvr>
                                      <p:tavLst>
                                        <p:tav tm="0">
                                          <p:val>
                                            <p:strVal val="#ppt_y"/>
                                          </p:val>
                                        </p:tav>
                                        <p:tav tm="100000">
                                          <p:val>
                                            <p:strVal val="#ppt_y"/>
                                          </p:val>
                                        </p:tav>
                                      </p:tavLst>
                                    </p:anim>
                                  </p:childTnLst>
                                </p:cTn>
                              </p:par>
                              <p:par>
                                <p:cTn id="29" presetID="2" presetClass="entr" presetSubtype="1" fill="hold" nodeType="with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additive="base">
                                        <p:cTn id="31" dur="500" fill="hold"/>
                                        <p:tgtEl>
                                          <p:spTgt spid="34"/>
                                        </p:tgtEl>
                                        <p:attrNameLst>
                                          <p:attrName>ppt_x</p:attrName>
                                        </p:attrNameLst>
                                      </p:cBhvr>
                                      <p:tavLst>
                                        <p:tav tm="0">
                                          <p:val>
                                            <p:strVal val="#ppt_x"/>
                                          </p:val>
                                        </p:tav>
                                        <p:tav tm="100000">
                                          <p:val>
                                            <p:strVal val="#ppt_x"/>
                                          </p:val>
                                        </p:tav>
                                      </p:tavLst>
                                    </p:anim>
                                    <p:anim calcmode="lin" valueType="num">
                                      <p:cBhvr additive="base">
                                        <p:cTn id="32" dur="500" fill="hold"/>
                                        <p:tgtEl>
                                          <p:spTgt spid="34"/>
                                        </p:tgtEl>
                                        <p:attrNameLst>
                                          <p:attrName>ppt_y</p:attrName>
                                        </p:attrNameLst>
                                      </p:cBhvr>
                                      <p:tavLst>
                                        <p:tav tm="0">
                                          <p:val>
                                            <p:strVal val="0-#ppt_h/2"/>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37"/>
                                        </p:tgtEl>
                                        <p:attrNameLst>
                                          <p:attrName>style.visibility</p:attrName>
                                        </p:attrNameLst>
                                      </p:cBhvr>
                                      <p:to>
                                        <p:strVal val="visible"/>
                                      </p:to>
                                    </p:set>
                                    <p:anim calcmode="lin" valueType="num">
                                      <p:cBhvr additive="base">
                                        <p:cTn id="35" dur="500" fill="hold"/>
                                        <p:tgtEl>
                                          <p:spTgt spid="37"/>
                                        </p:tgtEl>
                                        <p:attrNameLst>
                                          <p:attrName>ppt_x</p:attrName>
                                        </p:attrNameLst>
                                      </p:cBhvr>
                                      <p:tavLst>
                                        <p:tav tm="0">
                                          <p:val>
                                            <p:strVal val="1+#ppt_w/2"/>
                                          </p:val>
                                        </p:tav>
                                        <p:tav tm="100000">
                                          <p:val>
                                            <p:strVal val="#ppt_x"/>
                                          </p:val>
                                        </p:tav>
                                      </p:tavLst>
                                    </p:anim>
                                    <p:anim calcmode="lin" valueType="num">
                                      <p:cBhvr additive="base">
                                        <p:cTn id="36" dur="500" fill="hold"/>
                                        <p:tgtEl>
                                          <p:spTgt spid="37"/>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40"/>
                                        </p:tgtEl>
                                        <p:attrNameLst>
                                          <p:attrName>style.visibility</p:attrName>
                                        </p:attrNameLst>
                                      </p:cBhvr>
                                      <p:to>
                                        <p:strVal val="visible"/>
                                      </p:to>
                                    </p:set>
                                    <p:anim calcmode="lin" valueType="num">
                                      <p:cBhvr additive="base">
                                        <p:cTn id="39" dur="500" fill="hold"/>
                                        <p:tgtEl>
                                          <p:spTgt spid="40"/>
                                        </p:tgtEl>
                                        <p:attrNameLst>
                                          <p:attrName>ppt_x</p:attrName>
                                        </p:attrNameLst>
                                      </p:cBhvr>
                                      <p:tavLst>
                                        <p:tav tm="0">
                                          <p:val>
                                            <p:strVal val="1+#ppt_w/2"/>
                                          </p:val>
                                        </p:tav>
                                        <p:tav tm="100000">
                                          <p:val>
                                            <p:strVal val="#ppt_x"/>
                                          </p:val>
                                        </p:tav>
                                      </p:tavLst>
                                    </p:anim>
                                    <p:anim calcmode="lin" valueType="num">
                                      <p:cBhvr additive="base">
                                        <p:cTn id="40"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弧形 5"/>
          <p:cNvSpPr/>
          <p:nvPr/>
        </p:nvSpPr>
        <p:spPr>
          <a:xfrm rot="8100000">
            <a:off x="1744022" y="2075855"/>
            <a:ext cx="1580898" cy="1580898"/>
          </a:xfrm>
          <a:prstGeom prst="arc">
            <a:avLst/>
          </a:prstGeom>
          <a:noFill/>
          <a:ln w="1905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2" name="标题 1"/>
          <p:cNvSpPr>
            <a:spLocks noGrp="1"/>
          </p:cNvSpPr>
          <p:nvPr>
            <p:ph type="title"/>
          </p:nvPr>
        </p:nvSpPr>
        <p:spPr/>
        <p:txBody>
          <a:bodyPr/>
          <a:lstStyle/>
          <a:p>
            <a:pPr>
              <a:lnSpc>
                <a:spcPct val="120000"/>
              </a:lnSpc>
            </a:pPr>
            <a:r>
              <a:rPr lang="zh-CN" altLang="en-US" dirty="0" smtClean="0">
                <a:latin typeface="+mn-lt"/>
                <a:ea typeface="+mn-ea"/>
                <a:cs typeface="+mn-ea"/>
                <a:sym typeface="+mn-lt"/>
              </a:rPr>
              <a:t>实验步骤</a:t>
            </a:r>
            <a:endParaRPr lang="zh-CN" altLang="en-US" dirty="0">
              <a:latin typeface="+mn-lt"/>
              <a:ea typeface="+mn-ea"/>
              <a:cs typeface="+mn-ea"/>
              <a:sym typeface="+mn-lt"/>
            </a:endParaRPr>
          </a:p>
        </p:txBody>
      </p:sp>
      <p:sp>
        <p:nvSpPr>
          <p:cNvPr id="5" name="椭圆 4"/>
          <p:cNvSpPr/>
          <p:nvPr/>
        </p:nvSpPr>
        <p:spPr>
          <a:xfrm>
            <a:off x="1947162" y="2357373"/>
            <a:ext cx="1174618" cy="1174618"/>
          </a:xfrm>
          <a:prstGeom prst="ellipse">
            <a:avLst/>
          </a:prstGeom>
          <a:solidFill>
            <a:srgbClr val="244C8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altLang="zh-CN" sz="2400" dirty="0">
                <a:cs typeface="+mn-ea"/>
                <a:sym typeface="+mn-lt"/>
              </a:rPr>
              <a:t>Step 01</a:t>
            </a:r>
            <a:endParaRPr lang="zh-CN" altLang="en-US" sz="2400" dirty="0">
              <a:cs typeface="+mn-ea"/>
              <a:sym typeface="+mn-lt"/>
            </a:endParaRPr>
          </a:p>
        </p:txBody>
      </p:sp>
      <p:sp>
        <p:nvSpPr>
          <p:cNvPr id="14" name="椭圆 13"/>
          <p:cNvSpPr/>
          <p:nvPr/>
        </p:nvSpPr>
        <p:spPr>
          <a:xfrm>
            <a:off x="834285" y="3998197"/>
            <a:ext cx="596726" cy="596726"/>
          </a:xfrm>
          <a:prstGeom prst="ellipse">
            <a:avLst/>
          </a:prstGeom>
          <a:solidFill>
            <a:srgbClr val="244C8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altLang="zh-CN" dirty="0" smtClean="0">
                <a:cs typeface="+mn-ea"/>
                <a:sym typeface="+mn-lt"/>
              </a:rPr>
              <a:t>Start</a:t>
            </a:r>
            <a:endParaRPr lang="zh-CN" altLang="en-US" dirty="0">
              <a:cs typeface="+mn-ea"/>
              <a:sym typeface="+mn-lt"/>
            </a:endParaRPr>
          </a:p>
        </p:txBody>
      </p:sp>
      <p:cxnSp>
        <p:nvCxnSpPr>
          <p:cNvPr id="24" name="直接箭头连接符 23"/>
          <p:cNvCxnSpPr>
            <a:endCxn id="27" idx="0"/>
          </p:cNvCxnSpPr>
          <p:nvPr/>
        </p:nvCxnSpPr>
        <p:spPr>
          <a:xfrm>
            <a:off x="3089389" y="3424397"/>
            <a:ext cx="1244117" cy="1143575"/>
          </a:xfrm>
          <a:prstGeom prst="straightConnector1">
            <a:avLst/>
          </a:prstGeom>
          <a:ln w="1905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5" name="弧形 24"/>
          <p:cNvSpPr/>
          <p:nvPr/>
        </p:nvSpPr>
        <p:spPr>
          <a:xfrm rot="8100000">
            <a:off x="6459956" y="2075855"/>
            <a:ext cx="1580898" cy="1580898"/>
          </a:xfrm>
          <a:prstGeom prst="arc">
            <a:avLst/>
          </a:prstGeom>
          <a:noFill/>
          <a:ln w="1905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26" name="椭圆 25"/>
          <p:cNvSpPr/>
          <p:nvPr/>
        </p:nvSpPr>
        <p:spPr>
          <a:xfrm>
            <a:off x="6663096" y="2357373"/>
            <a:ext cx="1174618" cy="1174618"/>
          </a:xfrm>
          <a:prstGeom prst="ellipse">
            <a:avLst/>
          </a:prstGeom>
          <a:solidFill>
            <a:srgbClr val="244C8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altLang="zh-CN" sz="2400" dirty="0">
                <a:cs typeface="+mn-ea"/>
                <a:sym typeface="+mn-lt"/>
              </a:rPr>
              <a:t>Step </a:t>
            </a:r>
            <a:r>
              <a:rPr lang="en-US" altLang="zh-CN" sz="2400" dirty="0" smtClean="0">
                <a:cs typeface="+mn-ea"/>
                <a:sym typeface="+mn-lt"/>
              </a:rPr>
              <a:t>03</a:t>
            </a:r>
            <a:endParaRPr lang="zh-CN" altLang="en-US" sz="2400" dirty="0">
              <a:cs typeface="+mn-ea"/>
              <a:sym typeface="+mn-lt"/>
            </a:endParaRPr>
          </a:p>
        </p:txBody>
      </p:sp>
      <p:sp>
        <p:nvSpPr>
          <p:cNvPr id="27" name="弧形 26"/>
          <p:cNvSpPr/>
          <p:nvPr/>
        </p:nvSpPr>
        <p:spPr>
          <a:xfrm rot="18900000">
            <a:off x="4101989" y="4336455"/>
            <a:ext cx="1580898" cy="1580898"/>
          </a:xfrm>
          <a:prstGeom prst="arc">
            <a:avLst/>
          </a:prstGeom>
          <a:noFill/>
          <a:ln w="1905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28" name="椭圆 27"/>
          <p:cNvSpPr/>
          <p:nvPr/>
        </p:nvSpPr>
        <p:spPr>
          <a:xfrm>
            <a:off x="4305129" y="4461217"/>
            <a:ext cx="1174618" cy="1174618"/>
          </a:xfrm>
          <a:prstGeom prst="ellipse">
            <a:avLst/>
          </a:prstGeom>
          <a:solidFill>
            <a:srgbClr val="244C8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altLang="zh-CN" sz="2400" dirty="0">
                <a:cs typeface="+mn-ea"/>
                <a:sym typeface="+mn-lt"/>
              </a:rPr>
              <a:t>Step </a:t>
            </a:r>
            <a:r>
              <a:rPr lang="en-US" altLang="zh-CN" sz="2400" dirty="0" smtClean="0">
                <a:cs typeface="+mn-ea"/>
                <a:sym typeface="+mn-lt"/>
              </a:rPr>
              <a:t>02</a:t>
            </a:r>
            <a:endParaRPr lang="zh-CN" altLang="en-US" sz="2400" dirty="0">
              <a:cs typeface="+mn-ea"/>
              <a:sym typeface="+mn-lt"/>
            </a:endParaRPr>
          </a:p>
        </p:txBody>
      </p:sp>
      <p:sp>
        <p:nvSpPr>
          <p:cNvPr id="29" name="弧形 28"/>
          <p:cNvSpPr/>
          <p:nvPr/>
        </p:nvSpPr>
        <p:spPr>
          <a:xfrm rot="18900000">
            <a:off x="8817922" y="4336455"/>
            <a:ext cx="1580898" cy="1580898"/>
          </a:xfrm>
          <a:prstGeom prst="arc">
            <a:avLst/>
          </a:prstGeom>
          <a:noFill/>
          <a:ln w="1905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30" name="椭圆 29"/>
          <p:cNvSpPr/>
          <p:nvPr/>
        </p:nvSpPr>
        <p:spPr>
          <a:xfrm>
            <a:off x="9021062" y="4461217"/>
            <a:ext cx="1174618" cy="1174618"/>
          </a:xfrm>
          <a:prstGeom prst="ellipse">
            <a:avLst/>
          </a:prstGeom>
          <a:solidFill>
            <a:srgbClr val="244C8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altLang="zh-CN" sz="2400" dirty="0">
                <a:cs typeface="+mn-ea"/>
                <a:sym typeface="+mn-lt"/>
              </a:rPr>
              <a:t>Step </a:t>
            </a:r>
            <a:r>
              <a:rPr lang="en-US" altLang="zh-CN" sz="2400" dirty="0" smtClean="0">
                <a:cs typeface="+mn-ea"/>
                <a:sym typeface="+mn-lt"/>
              </a:rPr>
              <a:t>04</a:t>
            </a:r>
            <a:endParaRPr lang="zh-CN" altLang="en-US" sz="2400" dirty="0">
              <a:cs typeface="+mn-ea"/>
              <a:sym typeface="+mn-lt"/>
            </a:endParaRPr>
          </a:p>
        </p:txBody>
      </p:sp>
      <p:cxnSp>
        <p:nvCxnSpPr>
          <p:cNvPr id="31" name="直接箭头连接符 30"/>
          <p:cNvCxnSpPr>
            <a:stCxn id="25" idx="0"/>
            <a:endCxn id="29" idx="0"/>
          </p:cNvCxnSpPr>
          <p:nvPr/>
        </p:nvCxnSpPr>
        <p:spPr>
          <a:xfrm>
            <a:off x="7809337" y="3425236"/>
            <a:ext cx="1240102" cy="1142736"/>
          </a:xfrm>
          <a:prstGeom prst="straightConnector1">
            <a:avLst/>
          </a:prstGeom>
          <a:ln w="1905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a:endCxn id="25" idx="2"/>
          </p:cNvCxnSpPr>
          <p:nvPr/>
        </p:nvCxnSpPr>
        <p:spPr>
          <a:xfrm flipV="1">
            <a:off x="5451370" y="3425236"/>
            <a:ext cx="1240103" cy="1142737"/>
          </a:xfrm>
          <a:prstGeom prst="straightConnector1">
            <a:avLst/>
          </a:prstGeom>
          <a:ln w="1905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10769027" y="3368603"/>
            <a:ext cx="596726" cy="596726"/>
          </a:xfrm>
          <a:prstGeom prst="ellipse">
            <a:avLst/>
          </a:prstGeom>
          <a:solidFill>
            <a:srgbClr val="244C8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altLang="zh-CN" dirty="0" smtClean="0">
                <a:cs typeface="+mn-ea"/>
                <a:sym typeface="+mn-lt"/>
              </a:rPr>
              <a:t>Finish</a:t>
            </a:r>
            <a:endParaRPr lang="zh-CN" altLang="en-US" dirty="0">
              <a:cs typeface="+mn-ea"/>
              <a:sym typeface="+mn-lt"/>
            </a:endParaRPr>
          </a:p>
        </p:txBody>
      </p:sp>
      <p:cxnSp>
        <p:nvCxnSpPr>
          <p:cNvPr id="34" name="直接箭头连接符 33"/>
          <p:cNvCxnSpPr>
            <a:endCxn id="6" idx="2"/>
          </p:cNvCxnSpPr>
          <p:nvPr/>
        </p:nvCxnSpPr>
        <p:spPr>
          <a:xfrm flipV="1">
            <a:off x="1318774" y="3425236"/>
            <a:ext cx="656765" cy="675363"/>
          </a:xfrm>
          <a:prstGeom prst="straightConnector1">
            <a:avLst/>
          </a:prstGeom>
          <a:ln w="1905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a:stCxn id="29" idx="2"/>
          </p:cNvCxnSpPr>
          <p:nvPr/>
        </p:nvCxnSpPr>
        <p:spPr>
          <a:xfrm flipV="1">
            <a:off x="10167303" y="3932397"/>
            <a:ext cx="656703" cy="635575"/>
          </a:xfrm>
          <a:prstGeom prst="straightConnector1">
            <a:avLst/>
          </a:prstGeom>
          <a:ln w="1905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8" name="TextBox 28"/>
          <p:cNvSpPr txBox="1"/>
          <p:nvPr/>
        </p:nvSpPr>
        <p:spPr>
          <a:xfrm>
            <a:off x="3387166" y="2200275"/>
            <a:ext cx="2253331" cy="304250"/>
          </a:xfrm>
          <a:prstGeom prst="rect">
            <a:avLst/>
          </a:prstGeom>
          <a:noFill/>
        </p:spPr>
        <p:txBody>
          <a:bodyPr wrap="square" lIns="0" tIns="0" rIns="0" bIns="0" rtlCol="0">
            <a:spAutoFit/>
          </a:bodyPr>
          <a:lstStyle>
            <a:defPPr>
              <a:defRPr lang="zh-CN"/>
            </a:defPPr>
            <a:lvl1pPr algn="r">
              <a:defRPr sz="2600">
                <a:solidFill>
                  <a:schemeClr val="accent2"/>
                </a:solidFill>
                <a:latin typeface="微软雅黑" panose="020B0503020204020204" pitchFamily="34" charset="-122"/>
                <a:ea typeface="微软雅黑" panose="020B0503020204020204" pitchFamily="34" charset="-122"/>
              </a:defRPr>
            </a:lvl1pPr>
          </a:lstStyle>
          <a:p>
            <a:pPr algn="l">
              <a:lnSpc>
                <a:spcPct val="120000"/>
              </a:lnSpc>
            </a:pPr>
            <a:r>
              <a:rPr lang="zh-CN" altLang="en-US" sz="1800" b="1" dirty="0" smtClean="0">
                <a:solidFill>
                  <a:srgbClr val="313D51"/>
                </a:solidFill>
                <a:latin typeface="+mn-lt"/>
                <a:ea typeface="+mn-ea"/>
                <a:cs typeface="+mn-ea"/>
                <a:sym typeface="+mn-lt"/>
              </a:rPr>
              <a:t>标题文本</a:t>
            </a:r>
            <a:endParaRPr lang="zh-CN" altLang="en-US" sz="1800" b="1" dirty="0">
              <a:solidFill>
                <a:srgbClr val="313D51"/>
              </a:solidFill>
              <a:latin typeface="+mn-lt"/>
              <a:ea typeface="+mn-ea"/>
              <a:cs typeface="+mn-ea"/>
              <a:sym typeface="+mn-lt"/>
            </a:endParaRPr>
          </a:p>
        </p:txBody>
      </p:sp>
      <p:sp>
        <p:nvSpPr>
          <p:cNvPr id="39" name="TextBox 29"/>
          <p:cNvSpPr txBox="1"/>
          <p:nvPr/>
        </p:nvSpPr>
        <p:spPr>
          <a:xfrm>
            <a:off x="3387166" y="2556872"/>
            <a:ext cx="2459709" cy="424412"/>
          </a:xfrm>
          <a:prstGeom prst="rect">
            <a:avLst/>
          </a:prstGeom>
        </p:spPr>
        <p:txBody>
          <a:bodyPr wrap="square" lIns="0" tIns="0" rIns="0" bIns="0">
            <a:spAutoFit/>
          </a:bodyPr>
          <a:lstStyle>
            <a:defPPr>
              <a:defRPr lang="zh-CN"/>
            </a:defPPr>
            <a:lvl1pPr algn="just">
              <a:defRPr>
                <a:solidFill>
                  <a:schemeClr val="accent2"/>
                </a:solidFill>
                <a:latin typeface="+mn-ea"/>
              </a:defRPr>
            </a:lvl1pPr>
          </a:lstStyle>
          <a:p>
            <a:pPr algn="l">
              <a:lnSpc>
                <a:spcPct val="120000"/>
              </a:lnSpc>
            </a:pPr>
            <a:r>
              <a:rPr lang="zh-CN" altLang="en-US" sz="1200" dirty="0">
                <a:solidFill>
                  <a:schemeClr val="tx1">
                    <a:lumMod val="65000"/>
                    <a:lumOff val="35000"/>
                  </a:schemeClr>
                </a:solidFill>
                <a:latin typeface="+mn-lt"/>
                <a:cs typeface="+mn-ea"/>
                <a:sym typeface="+mn-lt"/>
              </a:rPr>
              <a:t>详写内容</a:t>
            </a:r>
            <a:r>
              <a:rPr lang="en-US" altLang="zh-CN" sz="1200" dirty="0">
                <a:solidFill>
                  <a:schemeClr val="tx1">
                    <a:lumMod val="65000"/>
                    <a:lumOff val="35000"/>
                  </a:schemeClr>
                </a:solidFill>
                <a:latin typeface="+mn-lt"/>
                <a:cs typeface="+mn-ea"/>
                <a:sym typeface="+mn-lt"/>
              </a:rPr>
              <a:t>……</a:t>
            </a:r>
            <a:r>
              <a:rPr lang="zh-CN" altLang="en-US" sz="1200" dirty="0">
                <a:solidFill>
                  <a:schemeClr val="tx1">
                    <a:lumMod val="65000"/>
                    <a:lumOff val="35000"/>
                  </a:schemeClr>
                </a:solidFill>
                <a:latin typeface="+mn-lt"/>
                <a:cs typeface="+mn-ea"/>
                <a:sym typeface="+mn-lt"/>
              </a:rPr>
              <a:t>点击输入本栏的具体文字，简明扼要的说明分项</a:t>
            </a:r>
            <a:r>
              <a:rPr lang="zh-CN" altLang="en-US" sz="1200" dirty="0" smtClean="0">
                <a:solidFill>
                  <a:schemeClr val="tx1">
                    <a:lumMod val="65000"/>
                    <a:lumOff val="35000"/>
                  </a:schemeClr>
                </a:solidFill>
                <a:latin typeface="+mn-lt"/>
                <a:cs typeface="+mn-ea"/>
                <a:sym typeface="+mn-lt"/>
              </a:rPr>
              <a:t>内容</a:t>
            </a:r>
            <a:endParaRPr lang="en-US" altLang="zh-CN" sz="1200" dirty="0">
              <a:solidFill>
                <a:schemeClr val="tx1">
                  <a:lumMod val="65000"/>
                  <a:lumOff val="35000"/>
                </a:schemeClr>
              </a:solidFill>
              <a:latin typeface="+mn-lt"/>
              <a:cs typeface="+mn-ea"/>
              <a:sym typeface="+mn-lt"/>
            </a:endParaRPr>
          </a:p>
        </p:txBody>
      </p:sp>
      <p:sp>
        <p:nvSpPr>
          <p:cNvPr id="40" name="TextBox 28"/>
          <p:cNvSpPr txBox="1"/>
          <p:nvPr/>
        </p:nvSpPr>
        <p:spPr>
          <a:xfrm>
            <a:off x="8100567" y="2200275"/>
            <a:ext cx="2253331" cy="304250"/>
          </a:xfrm>
          <a:prstGeom prst="rect">
            <a:avLst/>
          </a:prstGeom>
          <a:noFill/>
        </p:spPr>
        <p:txBody>
          <a:bodyPr wrap="square" lIns="0" tIns="0" rIns="0" bIns="0" rtlCol="0">
            <a:spAutoFit/>
          </a:bodyPr>
          <a:lstStyle>
            <a:defPPr>
              <a:defRPr lang="zh-CN"/>
            </a:defPPr>
            <a:lvl1pPr algn="r">
              <a:defRPr sz="2600">
                <a:solidFill>
                  <a:schemeClr val="accent2"/>
                </a:solidFill>
                <a:latin typeface="微软雅黑" panose="020B0503020204020204" pitchFamily="34" charset="-122"/>
                <a:ea typeface="微软雅黑" panose="020B0503020204020204" pitchFamily="34" charset="-122"/>
              </a:defRPr>
            </a:lvl1pPr>
          </a:lstStyle>
          <a:p>
            <a:pPr algn="l">
              <a:lnSpc>
                <a:spcPct val="120000"/>
              </a:lnSpc>
            </a:pPr>
            <a:r>
              <a:rPr lang="zh-CN" altLang="en-US" sz="1800" b="1" dirty="0" smtClean="0">
                <a:solidFill>
                  <a:srgbClr val="313D51"/>
                </a:solidFill>
                <a:latin typeface="+mn-lt"/>
                <a:ea typeface="+mn-ea"/>
                <a:cs typeface="+mn-ea"/>
                <a:sym typeface="+mn-lt"/>
              </a:rPr>
              <a:t>标题文本</a:t>
            </a:r>
            <a:endParaRPr lang="zh-CN" altLang="en-US" sz="1800" b="1" dirty="0">
              <a:solidFill>
                <a:srgbClr val="313D51"/>
              </a:solidFill>
              <a:latin typeface="+mn-lt"/>
              <a:ea typeface="+mn-ea"/>
              <a:cs typeface="+mn-ea"/>
              <a:sym typeface="+mn-lt"/>
            </a:endParaRPr>
          </a:p>
        </p:txBody>
      </p:sp>
      <p:sp>
        <p:nvSpPr>
          <p:cNvPr id="41" name="TextBox 29"/>
          <p:cNvSpPr txBox="1"/>
          <p:nvPr/>
        </p:nvSpPr>
        <p:spPr>
          <a:xfrm>
            <a:off x="8100567" y="2556872"/>
            <a:ext cx="2459709" cy="424412"/>
          </a:xfrm>
          <a:prstGeom prst="rect">
            <a:avLst/>
          </a:prstGeom>
        </p:spPr>
        <p:txBody>
          <a:bodyPr wrap="square" lIns="0" tIns="0" rIns="0" bIns="0">
            <a:spAutoFit/>
          </a:bodyPr>
          <a:lstStyle>
            <a:defPPr>
              <a:defRPr lang="zh-CN"/>
            </a:defPPr>
            <a:lvl1pPr algn="just">
              <a:defRPr>
                <a:solidFill>
                  <a:schemeClr val="accent2"/>
                </a:solidFill>
                <a:latin typeface="+mn-ea"/>
              </a:defRPr>
            </a:lvl1pPr>
          </a:lstStyle>
          <a:p>
            <a:pPr algn="l">
              <a:lnSpc>
                <a:spcPct val="120000"/>
              </a:lnSpc>
            </a:pPr>
            <a:r>
              <a:rPr lang="zh-CN" altLang="en-US" sz="1200" dirty="0">
                <a:solidFill>
                  <a:schemeClr val="tx1">
                    <a:lumMod val="65000"/>
                    <a:lumOff val="35000"/>
                  </a:schemeClr>
                </a:solidFill>
                <a:latin typeface="+mn-lt"/>
                <a:cs typeface="+mn-ea"/>
                <a:sym typeface="+mn-lt"/>
              </a:rPr>
              <a:t>详写内容</a:t>
            </a:r>
            <a:r>
              <a:rPr lang="en-US" altLang="zh-CN" sz="1200" dirty="0">
                <a:solidFill>
                  <a:schemeClr val="tx1">
                    <a:lumMod val="65000"/>
                    <a:lumOff val="35000"/>
                  </a:schemeClr>
                </a:solidFill>
                <a:latin typeface="+mn-lt"/>
                <a:cs typeface="+mn-ea"/>
                <a:sym typeface="+mn-lt"/>
              </a:rPr>
              <a:t>……</a:t>
            </a:r>
            <a:r>
              <a:rPr lang="zh-CN" altLang="en-US" sz="1200" dirty="0">
                <a:solidFill>
                  <a:schemeClr val="tx1">
                    <a:lumMod val="65000"/>
                    <a:lumOff val="35000"/>
                  </a:schemeClr>
                </a:solidFill>
                <a:latin typeface="+mn-lt"/>
                <a:cs typeface="+mn-ea"/>
                <a:sym typeface="+mn-lt"/>
              </a:rPr>
              <a:t>点击输入本栏的具体文字，简明扼要的说明分项</a:t>
            </a:r>
            <a:r>
              <a:rPr lang="zh-CN" altLang="en-US" sz="1200" dirty="0" smtClean="0">
                <a:solidFill>
                  <a:schemeClr val="tx1">
                    <a:lumMod val="65000"/>
                    <a:lumOff val="35000"/>
                  </a:schemeClr>
                </a:solidFill>
                <a:latin typeface="+mn-lt"/>
                <a:cs typeface="+mn-ea"/>
                <a:sym typeface="+mn-lt"/>
              </a:rPr>
              <a:t>内容</a:t>
            </a:r>
            <a:endParaRPr lang="en-US" altLang="zh-CN" sz="1200" dirty="0">
              <a:solidFill>
                <a:schemeClr val="tx1">
                  <a:lumMod val="65000"/>
                  <a:lumOff val="35000"/>
                </a:schemeClr>
              </a:solidFill>
              <a:latin typeface="+mn-lt"/>
              <a:cs typeface="+mn-ea"/>
              <a:sym typeface="+mn-lt"/>
            </a:endParaRPr>
          </a:p>
        </p:txBody>
      </p:sp>
      <p:sp>
        <p:nvSpPr>
          <p:cNvPr id="42" name="TextBox 28"/>
          <p:cNvSpPr txBox="1"/>
          <p:nvPr/>
        </p:nvSpPr>
        <p:spPr>
          <a:xfrm>
            <a:off x="1730650" y="4679525"/>
            <a:ext cx="2253331" cy="304250"/>
          </a:xfrm>
          <a:prstGeom prst="rect">
            <a:avLst/>
          </a:prstGeom>
          <a:noFill/>
        </p:spPr>
        <p:txBody>
          <a:bodyPr wrap="square" lIns="0" tIns="0" rIns="0" bIns="0" rtlCol="0">
            <a:spAutoFit/>
          </a:bodyPr>
          <a:lstStyle>
            <a:defPPr>
              <a:defRPr lang="zh-CN"/>
            </a:defPPr>
            <a:lvl1pPr algn="r">
              <a:defRPr sz="2600">
                <a:solidFill>
                  <a:schemeClr val="accent2"/>
                </a:solidFill>
                <a:latin typeface="微软雅黑" panose="020B0503020204020204" pitchFamily="34" charset="-122"/>
                <a:ea typeface="微软雅黑" panose="020B0503020204020204" pitchFamily="34" charset="-122"/>
              </a:defRPr>
            </a:lvl1pPr>
          </a:lstStyle>
          <a:p>
            <a:pPr>
              <a:lnSpc>
                <a:spcPct val="120000"/>
              </a:lnSpc>
            </a:pPr>
            <a:r>
              <a:rPr lang="zh-CN" altLang="en-US" sz="1800" b="1" dirty="0" smtClean="0">
                <a:solidFill>
                  <a:srgbClr val="313D51"/>
                </a:solidFill>
                <a:latin typeface="+mn-lt"/>
                <a:ea typeface="+mn-ea"/>
                <a:cs typeface="+mn-ea"/>
                <a:sym typeface="+mn-lt"/>
              </a:rPr>
              <a:t>标题文本</a:t>
            </a:r>
            <a:endParaRPr lang="zh-CN" altLang="en-US" sz="1800" b="1" dirty="0">
              <a:solidFill>
                <a:srgbClr val="313D51"/>
              </a:solidFill>
              <a:latin typeface="+mn-lt"/>
              <a:ea typeface="+mn-ea"/>
              <a:cs typeface="+mn-ea"/>
              <a:sym typeface="+mn-lt"/>
            </a:endParaRPr>
          </a:p>
        </p:txBody>
      </p:sp>
      <p:sp>
        <p:nvSpPr>
          <p:cNvPr id="43" name="TextBox 29"/>
          <p:cNvSpPr txBox="1"/>
          <p:nvPr/>
        </p:nvSpPr>
        <p:spPr>
          <a:xfrm>
            <a:off x="1524272" y="5036122"/>
            <a:ext cx="2459709" cy="424412"/>
          </a:xfrm>
          <a:prstGeom prst="rect">
            <a:avLst/>
          </a:prstGeom>
        </p:spPr>
        <p:txBody>
          <a:bodyPr wrap="square" lIns="0" tIns="0" rIns="0" bIns="0">
            <a:spAutoFit/>
          </a:bodyPr>
          <a:lstStyle>
            <a:defPPr>
              <a:defRPr lang="zh-CN"/>
            </a:defPPr>
            <a:lvl1pPr algn="just">
              <a:defRPr>
                <a:solidFill>
                  <a:schemeClr val="accent2"/>
                </a:solidFill>
                <a:latin typeface="+mn-ea"/>
              </a:defRPr>
            </a:lvl1pPr>
          </a:lstStyle>
          <a:p>
            <a:pPr algn="r">
              <a:lnSpc>
                <a:spcPct val="120000"/>
              </a:lnSpc>
            </a:pPr>
            <a:r>
              <a:rPr lang="zh-CN" altLang="en-US" sz="1200" dirty="0">
                <a:solidFill>
                  <a:schemeClr val="tx1">
                    <a:lumMod val="65000"/>
                    <a:lumOff val="35000"/>
                  </a:schemeClr>
                </a:solidFill>
                <a:latin typeface="+mn-lt"/>
                <a:cs typeface="+mn-ea"/>
                <a:sym typeface="+mn-lt"/>
              </a:rPr>
              <a:t>详写内容</a:t>
            </a:r>
            <a:r>
              <a:rPr lang="en-US" altLang="zh-CN" sz="1200" dirty="0">
                <a:solidFill>
                  <a:schemeClr val="tx1">
                    <a:lumMod val="65000"/>
                    <a:lumOff val="35000"/>
                  </a:schemeClr>
                </a:solidFill>
                <a:latin typeface="+mn-lt"/>
                <a:cs typeface="+mn-ea"/>
                <a:sym typeface="+mn-lt"/>
              </a:rPr>
              <a:t>……</a:t>
            </a:r>
            <a:r>
              <a:rPr lang="zh-CN" altLang="en-US" sz="1200" dirty="0">
                <a:solidFill>
                  <a:schemeClr val="tx1">
                    <a:lumMod val="65000"/>
                    <a:lumOff val="35000"/>
                  </a:schemeClr>
                </a:solidFill>
                <a:latin typeface="+mn-lt"/>
                <a:cs typeface="+mn-ea"/>
                <a:sym typeface="+mn-lt"/>
              </a:rPr>
              <a:t>点击输入本栏的具体文字，简明扼要的说明分项</a:t>
            </a:r>
            <a:r>
              <a:rPr lang="zh-CN" altLang="en-US" sz="1200" dirty="0" smtClean="0">
                <a:solidFill>
                  <a:schemeClr val="tx1">
                    <a:lumMod val="65000"/>
                    <a:lumOff val="35000"/>
                  </a:schemeClr>
                </a:solidFill>
                <a:latin typeface="+mn-lt"/>
                <a:cs typeface="+mn-ea"/>
                <a:sym typeface="+mn-lt"/>
              </a:rPr>
              <a:t>内容</a:t>
            </a:r>
            <a:endParaRPr lang="en-US" altLang="zh-CN" sz="1200" dirty="0">
              <a:solidFill>
                <a:schemeClr val="tx1">
                  <a:lumMod val="65000"/>
                  <a:lumOff val="35000"/>
                </a:schemeClr>
              </a:solidFill>
              <a:latin typeface="+mn-lt"/>
              <a:cs typeface="+mn-ea"/>
              <a:sym typeface="+mn-lt"/>
            </a:endParaRPr>
          </a:p>
        </p:txBody>
      </p:sp>
      <p:sp>
        <p:nvSpPr>
          <p:cNvPr id="44" name="TextBox 28"/>
          <p:cNvSpPr txBox="1"/>
          <p:nvPr/>
        </p:nvSpPr>
        <p:spPr>
          <a:xfrm>
            <a:off x="6528893" y="4679525"/>
            <a:ext cx="2253331" cy="304250"/>
          </a:xfrm>
          <a:prstGeom prst="rect">
            <a:avLst/>
          </a:prstGeom>
          <a:noFill/>
        </p:spPr>
        <p:txBody>
          <a:bodyPr wrap="square" lIns="0" tIns="0" rIns="0" bIns="0" rtlCol="0">
            <a:spAutoFit/>
          </a:bodyPr>
          <a:lstStyle>
            <a:defPPr>
              <a:defRPr lang="zh-CN"/>
            </a:defPPr>
            <a:lvl1pPr algn="r">
              <a:defRPr sz="2600">
                <a:solidFill>
                  <a:schemeClr val="accent2"/>
                </a:solidFill>
                <a:latin typeface="微软雅黑" panose="020B0503020204020204" pitchFamily="34" charset="-122"/>
                <a:ea typeface="微软雅黑" panose="020B0503020204020204" pitchFamily="34" charset="-122"/>
              </a:defRPr>
            </a:lvl1pPr>
          </a:lstStyle>
          <a:p>
            <a:pPr>
              <a:lnSpc>
                <a:spcPct val="120000"/>
              </a:lnSpc>
            </a:pPr>
            <a:r>
              <a:rPr lang="zh-CN" altLang="en-US" sz="1800" b="1" dirty="0" smtClean="0">
                <a:solidFill>
                  <a:srgbClr val="313D51"/>
                </a:solidFill>
                <a:latin typeface="+mn-lt"/>
                <a:ea typeface="+mn-ea"/>
                <a:cs typeface="+mn-ea"/>
                <a:sym typeface="+mn-lt"/>
              </a:rPr>
              <a:t>标题文本</a:t>
            </a:r>
            <a:endParaRPr lang="zh-CN" altLang="en-US" sz="1800" b="1" dirty="0">
              <a:solidFill>
                <a:srgbClr val="313D51"/>
              </a:solidFill>
              <a:latin typeface="+mn-lt"/>
              <a:ea typeface="+mn-ea"/>
              <a:cs typeface="+mn-ea"/>
              <a:sym typeface="+mn-lt"/>
            </a:endParaRPr>
          </a:p>
        </p:txBody>
      </p:sp>
      <p:sp>
        <p:nvSpPr>
          <p:cNvPr id="45" name="TextBox 29"/>
          <p:cNvSpPr txBox="1"/>
          <p:nvPr/>
        </p:nvSpPr>
        <p:spPr>
          <a:xfrm>
            <a:off x="6322515" y="5036122"/>
            <a:ext cx="2459709" cy="424412"/>
          </a:xfrm>
          <a:prstGeom prst="rect">
            <a:avLst/>
          </a:prstGeom>
        </p:spPr>
        <p:txBody>
          <a:bodyPr wrap="square" lIns="0" tIns="0" rIns="0" bIns="0">
            <a:spAutoFit/>
          </a:bodyPr>
          <a:lstStyle>
            <a:defPPr>
              <a:defRPr lang="zh-CN"/>
            </a:defPPr>
            <a:lvl1pPr algn="just">
              <a:defRPr>
                <a:solidFill>
                  <a:schemeClr val="accent2"/>
                </a:solidFill>
                <a:latin typeface="+mn-ea"/>
              </a:defRPr>
            </a:lvl1pPr>
          </a:lstStyle>
          <a:p>
            <a:pPr algn="r">
              <a:lnSpc>
                <a:spcPct val="120000"/>
              </a:lnSpc>
            </a:pPr>
            <a:r>
              <a:rPr lang="zh-CN" altLang="en-US" sz="1200" dirty="0">
                <a:solidFill>
                  <a:schemeClr val="tx1">
                    <a:lumMod val="65000"/>
                    <a:lumOff val="35000"/>
                  </a:schemeClr>
                </a:solidFill>
                <a:latin typeface="+mn-lt"/>
                <a:cs typeface="+mn-ea"/>
                <a:sym typeface="+mn-lt"/>
              </a:rPr>
              <a:t>详写内容</a:t>
            </a:r>
            <a:r>
              <a:rPr lang="en-US" altLang="zh-CN" sz="1200" dirty="0">
                <a:solidFill>
                  <a:schemeClr val="tx1">
                    <a:lumMod val="65000"/>
                    <a:lumOff val="35000"/>
                  </a:schemeClr>
                </a:solidFill>
                <a:latin typeface="+mn-lt"/>
                <a:cs typeface="+mn-ea"/>
                <a:sym typeface="+mn-lt"/>
              </a:rPr>
              <a:t>……</a:t>
            </a:r>
            <a:r>
              <a:rPr lang="zh-CN" altLang="en-US" sz="1200" dirty="0">
                <a:solidFill>
                  <a:schemeClr val="tx1">
                    <a:lumMod val="65000"/>
                    <a:lumOff val="35000"/>
                  </a:schemeClr>
                </a:solidFill>
                <a:latin typeface="+mn-lt"/>
                <a:cs typeface="+mn-ea"/>
                <a:sym typeface="+mn-lt"/>
              </a:rPr>
              <a:t>点击输入本栏的具体文字，简明扼要的说明分项</a:t>
            </a:r>
            <a:r>
              <a:rPr lang="zh-CN" altLang="en-US" sz="1200" dirty="0" smtClean="0">
                <a:solidFill>
                  <a:schemeClr val="tx1">
                    <a:lumMod val="65000"/>
                    <a:lumOff val="35000"/>
                  </a:schemeClr>
                </a:solidFill>
                <a:latin typeface="+mn-lt"/>
                <a:cs typeface="+mn-ea"/>
                <a:sym typeface="+mn-lt"/>
              </a:rPr>
              <a:t>内容</a:t>
            </a:r>
            <a:endParaRPr lang="en-US" altLang="zh-CN" sz="1200" dirty="0">
              <a:solidFill>
                <a:schemeClr val="tx1">
                  <a:lumMod val="65000"/>
                  <a:lumOff val="35000"/>
                </a:schemeClr>
              </a:solidFill>
              <a:latin typeface="+mn-lt"/>
              <a:cs typeface="+mn-ea"/>
              <a:sym typeface="+mn-lt"/>
            </a:endParaRPr>
          </a:p>
        </p:txBody>
      </p:sp>
    </p:spTree>
  </p:cSld>
  <p:clrMapOvr>
    <a:masterClrMapping/>
  </p:clrMapOvr>
  <p:transition spd="slow">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46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46000">
                                          <p:cBhvr additive="base">
                                            <p:cTn id="7" dur="1200" fill="hold"/>
                                            <p:tgtEl>
                                              <p:spTgt spid="5"/>
                                            </p:tgtEl>
                                            <p:attrNameLst>
                                              <p:attrName>ppt_x</p:attrName>
                                            </p:attrNameLst>
                                          </p:cBhvr>
                                          <p:tavLst>
                                            <p:tav tm="0">
                                              <p:val>
                                                <p:strVal val="#ppt_x"/>
                                              </p:val>
                                            </p:tav>
                                            <p:tav tm="100000">
                                              <p:val>
                                                <p:strVal val="#ppt_x"/>
                                              </p:val>
                                            </p:tav>
                                          </p:tavLst>
                                        </p:anim>
                                        <p:anim calcmode="lin" valueType="num" p14:bounceEnd="46000">
                                          <p:cBhvr additive="base">
                                            <p:cTn id="8" dur="12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14:presetBounceEnd="46000">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14:bounceEnd="46000">
                                          <p:cBhvr additive="base">
                                            <p:cTn id="11" dur="1200" fill="hold"/>
                                            <p:tgtEl>
                                              <p:spTgt spid="28"/>
                                            </p:tgtEl>
                                            <p:attrNameLst>
                                              <p:attrName>ppt_x</p:attrName>
                                            </p:attrNameLst>
                                          </p:cBhvr>
                                          <p:tavLst>
                                            <p:tav tm="0">
                                              <p:val>
                                                <p:strVal val="#ppt_x"/>
                                              </p:val>
                                            </p:tav>
                                            <p:tav tm="100000">
                                              <p:val>
                                                <p:strVal val="#ppt_x"/>
                                              </p:val>
                                            </p:tav>
                                          </p:tavLst>
                                        </p:anim>
                                        <p:anim calcmode="lin" valueType="num" p14:bounceEnd="46000">
                                          <p:cBhvr additive="base">
                                            <p:cTn id="12" dur="1200" fill="hold"/>
                                            <p:tgtEl>
                                              <p:spTgt spid="28"/>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14:presetBounceEnd="46000">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14:bounceEnd="46000">
                                          <p:cBhvr additive="base">
                                            <p:cTn id="15" dur="1200" fill="hold"/>
                                            <p:tgtEl>
                                              <p:spTgt spid="26"/>
                                            </p:tgtEl>
                                            <p:attrNameLst>
                                              <p:attrName>ppt_x</p:attrName>
                                            </p:attrNameLst>
                                          </p:cBhvr>
                                          <p:tavLst>
                                            <p:tav tm="0">
                                              <p:val>
                                                <p:strVal val="#ppt_x"/>
                                              </p:val>
                                            </p:tav>
                                            <p:tav tm="100000">
                                              <p:val>
                                                <p:strVal val="#ppt_x"/>
                                              </p:val>
                                            </p:tav>
                                          </p:tavLst>
                                        </p:anim>
                                        <p:anim calcmode="lin" valueType="num" p14:bounceEnd="46000">
                                          <p:cBhvr additive="base">
                                            <p:cTn id="16" dur="1200" fill="hold"/>
                                            <p:tgtEl>
                                              <p:spTgt spid="26"/>
                                            </p:tgtEl>
                                            <p:attrNameLst>
                                              <p:attrName>ppt_y</p:attrName>
                                            </p:attrNameLst>
                                          </p:cBhvr>
                                          <p:tavLst>
                                            <p:tav tm="0">
                                              <p:val>
                                                <p:strVal val="0-#ppt_h/2"/>
                                              </p:val>
                                            </p:tav>
                                            <p:tav tm="100000">
                                              <p:val>
                                                <p:strVal val="#ppt_y"/>
                                              </p:val>
                                            </p:tav>
                                          </p:tavLst>
                                        </p:anim>
                                      </p:childTnLst>
                                    </p:cTn>
                                  </p:par>
                                  <p:par>
                                    <p:cTn id="17" presetID="2" presetClass="entr" presetSubtype="4" fill="hold" grpId="0" nodeType="withEffect" p14:presetBounceEnd="46000">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14:bounceEnd="46000">
                                          <p:cBhvr additive="base">
                                            <p:cTn id="19" dur="1200" fill="hold"/>
                                            <p:tgtEl>
                                              <p:spTgt spid="30"/>
                                            </p:tgtEl>
                                            <p:attrNameLst>
                                              <p:attrName>ppt_x</p:attrName>
                                            </p:attrNameLst>
                                          </p:cBhvr>
                                          <p:tavLst>
                                            <p:tav tm="0">
                                              <p:val>
                                                <p:strVal val="#ppt_x"/>
                                              </p:val>
                                            </p:tav>
                                            <p:tav tm="100000">
                                              <p:val>
                                                <p:strVal val="#ppt_x"/>
                                              </p:val>
                                            </p:tav>
                                          </p:tavLst>
                                        </p:anim>
                                        <p:anim calcmode="lin" valueType="num" p14:bounceEnd="46000">
                                          <p:cBhvr additive="base">
                                            <p:cTn id="20" dur="1200" fill="hold"/>
                                            <p:tgtEl>
                                              <p:spTgt spid="30"/>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wipe(left)">
                                          <p:cBhvr>
                                            <p:cTn id="28" dur="200"/>
                                            <p:tgtEl>
                                              <p:spTgt spid="34"/>
                                            </p:tgtEl>
                                          </p:cBhvr>
                                        </p:animEffect>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200"/>
                                            <p:tgtEl>
                                              <p:spTgt spid="6"/>
                                            </p:tgtEl>
                                          </p:cBhvr>
                                        </p:animEffect>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wipe(left)">
                                          <p:cBhvr>
                                            <p:cTn id="36" dur="200"/>
                                            <p:tgtEl>
                                              <p:spTgt spid="24"/>
                                            </p:tgtEl>
                                          </p:cBhvr>
                                        </p:animEffect>
                                      </p:childTnLst>
                                    </p:cTn>
                                  </p:par>
                                </p:childTnLst>
                              </p:cTn>
                            </p:par>
                            <p:par>
                              <p:cTn id="37" fill="hold">
                                <p:stCondLst>
                                  <p:cond delay="3500"/>
                                </p:stCondLst>
                                <p:childTnLst>
                                  <p:par>
                                    <p:cTn id="38" presetID="22" presetClass="entr" presetSubtype="8" fill="hold" grpId="0" nodeType="after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wipe(left)">
                                          <p:cBhvr>
                                            <p:cTn id="40" dur="200"/>
                                            <p:tgtEl>
                                              <p:spTgt spid="27"/>
                                            </p:tgtEl>
                                          </p:cBhvr>
                                        </p:animEffect>
                                      </p:childTnLst>
                                    </p:cTn>
                                  </p:par>
                                </p:childTnLst>
                              </p:cTn>
                            </p:par>
                            <p:par>
                              <p:cTn id="41" fill="hold">
                                <p:stCondLst>
                                  <p:cond delay="4000"/>
                                </p:stCondLst>
                                <p:childTnLst>
                                  <p:par>
                                    <p:cTn id="42" presetID="22" presetClass="entr" presetSubtype="8" fill="hold" nodeType="after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wipe(left)">
                                          <p:cBhvr>
                                            <p:cTn id="44" dur="200"/>
                                            <p:tgtEl>
                                              <p:spTgt spid="32"/>
                                            </p:tgtEl>
                                          </p:cBhvr>
                                        </p:animEffect>
                                      </p:childTnLst>
                                    </p:cTn>
                                  </p:par>
                                </p:childTnLst>
                              </p:cTn>
                            </p:par>
                            <p:par>
                              <p:cTn id="45" fill="hold">
                                <p:stCondLst>
                                  <p:cond delay="4500"/>
                                </p:stCondLst>
                                <p:childTnLst>
                                  <p:par>
                                    <p:cTn id="46" presetID="22" presetClass="entr" presetSubtype="8" fill="hold" grpId="0" nodeType="after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wipe(left)">
                                          <p:cBhvr>
                                            <p:cTn id="48" dur="200"/>
                                            <p:tgtEl>
                                              <p:spTgt spid="25"/>
                                            </p:tgtEl>
                                          </p:cBhvr>
                                        </p:animEffect>
                                      </p:childTnLst>
                                    </p:cTn>
                                  </p:par>
                                </p:childTnLst>
                              </p:cTn>
                            </p:par>
                            <p:par>
                              <p:cTn id="49" fill="hold">
                                <p:stCondLst>
                                  <p:cond delay="5000"/>
                                </p:stCondLst>
                                <p:childTnLst>
                                  <p:par>
                                    <p:cTn id="50" presetID="22" presetClass="entr" presetSubtype="8" fill="hold" nodeType="after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wipe(left)">
                                          <p:cBhvr>
                                            <p:cTn id="52" dur="200"/>
                                            <p:tgtEl>
                                              <p:spTgt spid="31"/>
                                            </p:tgtEl>
                                          </p:cBhvr>
                                        </p:animEffect>
                                      </p:childTnLst>
                                    </p:cTn>
                                  </p:par>
                                </p:childTnLst>
                              </p:cTn>
                            </p:par>
                            <p:par>
                              <p:cTn id="53" fill="hold">
                                <p:stCondLst>
                                  <p:cond delay="5500"/>
                                </p:stCondLst>
                                <p:childTnLst>
                                  <p:par>
                                    <p:cTn id="54" presetID="22" presetClass="entr" presetSubtype="8" fill="hold" grpId="0" nodeType="after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wipe(left)">
                                          <p:cBhvr>
                                            <p:cTn id="56" dur="200"/>
                                            <p:tgtEl>
                                              <p:spTgt spid="29"/>
                                            </p:tgtEl>
                                          </p:cBhvr>
                                        </p:animEffect>
                                      </p:childTnLst>
                                    </p:cTn>
                                  </p:par>
                                </p:childTnLst>
                              </p:cTn>
                            </p:par>
                            <p:par>
                              <p:cTn id="57" fill="hold">
                                <p:stCondLst>
                                  <p:cond delay="6000"/>
                                </p:stCondLst>
                                <p:childTnLst>
                                  <p:par>
                                    <p:cTn id="58" presetID="22" presetClass="entr" presetSubtype="8" fill="hold" nodeType="after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wipe(left)">
                                          <p:cBhvr>
                                            <p:cTn id="60" dur="200"/>
                                            <p:tgtEl>
                                              <p:spTgt spid="37"/>
                                            </p:tgtEl>
                                          </p:cBhvr>
                                        </p:animEffect>
                                      </p:childTnLst>
                                    </p:cTn>
                                  </p:par>
                                </p:childTnLst>
                              </p:cTn>
                            </p:par>
                            <p:par>
                              <p:cTn id="61" fill="hold">
                                <p:stCondLst>
                                  <p:cond delay="6500"/>
                                </p:stCondLst>
                                <p:childTnLst>
                                  <p:par>
                                    <p:cTn id="62" presetID="10" presetClass="entr" presetSubtype="0" fill="hold" grpId="0" nodeType="after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fade">
                                          <p:cBhvr>
                                            <p:cTn id="64" dur="500"/>
                                            <p:tgtEl>
                                              <p:spTgt spid="33"/>
                                            </p:tgtEl>
                                          </p:cBhvr>
                                        </p:animEffect>
                                      </p:childTnLst>
                                    </p:cTn>
                                  </p:par>
                                </p:childTnLst>
                              </p:cTn>
                            </p:par>
                            <p:par>
                              <p:cTn id="65" fill="hold">
                                <p:stCondLst>
                                  <p:cond delay="7000"/>
                                </p:stCondLst>
                                <p:childTnLst>
                                  <p:par>
                                    <p:cTn id="66" presetID="31" presetClass="entr" presetSubtype="0" fill="hold" grpId="0" nodeType="afterEffect">
                                      <p:stCondLst>
                                        <p:cond delay="0"/>
                                      </p:stCondLst>
                                      <p:childTnLst>
                                        <p:set>
                                          <p:cBhvr>
                                            <p:cTn id="67" dur="1" fill="hold">
                                              <p:stCondLst>
                                                <p:cond delay="0"/>
                                              </p:stCondLst>
                                            </p:cTn>
                                            <p:tgtEl>
                                              <p:spTgt spid="38"/>
                                            </p:tgtEl>
                                            <p:attrNameLst>
                                              <p:attrName>style.visibility</p:attrName>
                                            </p:attrNameLst>
                                          </p:cBhvr>
                                          <p:to>
                                            <p:strVal val="visible"/>
                                          </p:to>
                                        </p:set>
                                        <p:anim calcmode="lin" valueType="num">
                                          <p:cBhvr>
                                            <p:cTn id="68" dur="1000" fill="hold"/>
                                            <p:tgtEl>
                                              <p:spTgt spid="38"/>
                                            </p:tgtEl>
                                            <p:attrNameLst>
                                              <p:attrName>ppt_w</p:attrName>
                                            </p:attrNameLst>
                                          </p:cBhvr>
                                          <p:tavLst>
                                            <p:tav tm="0">
                                              <p:val>
                                                <p:fltVal val="0"/>
                                              </p:val>
                                            </p:tav>
                                            <p:tav tm="100000">
                                              <p:val>
                                                <p:strVal val="#ppt_w"/>
                                              </p:val>
                                            </p:tav>
                                          </p:tavLst>
                                        </p:anim>
                                        <p:anim calcmode="lin" valueType="num">
                                          <p:cBhvr>
                                            <p:cTn id="69" dur="1000" fill="hold"/>
                                            <p:tgtEl>
                                              <p:spTgt spid="38"/>
                                            </p:tgtEl>
                                            <p:attrNameLst>
                                              <p:attrName>ppt_h</p:attrName>
                                            </p:attrNameLst>
                                          </p:cBhvr>
                                          <p:tavLst>
                                            <p:tav tm="0">
                                              <p:val>
                                                <p:fltVal val="0"/>
                                              </p:val>
                                            </p:tav>
                                            <p:tav tm="100000">
                                              <p:val>
                                                <p:strVal val="#ppt_h"/>
                                              </p:val>
                                            </p:tav>
                                          </p:tavLst>
                                        </p:anim>
                                        <p:anim calcmode="lin" valueType="num">
                                          <p:cBhvr>
                                            <p:cTn id="70" dur="1000" fill="hold"/>
                                            <p:tgtEl>
                                              <p:spTgt spid="38"/>
                                            </p:tgtEl>
                                            <p:attrNameLst>
                                              <p:attrName>style.rotation</p:attrName>
                                            </p:attrNameLst>
                                          </p:cBhvr>
                                          <p:tavLst>
                                            <p:tav tm="0">
                                              <p:val>
                                                <p:fltVal val="90"/>
                                              </p:val>
                                            </p:tav>
                                            <p:tav tm="100000">
                                              <p:val>
                                                <p:fltVal val="0"/>
                                              </p:val>
                                            </p:tav>
                                          </p:tavLst>
                                        </p:anim>
                                        <p:animEffect transition="in" filter="fade">
                                          <p:cBhvr>
                                            <p:cTn id="71" dur="1000"/>
                                            <p:tgtEl>
                                              <p:spTgt spid="38"/>
                                            </p:tgtEl>
                                          </p:cBhvr>
                                        </p:animEffect>
                                      </p:childTnLst>
                                    </p:cTn>
                                  </p:par>
                                  <p:par>
                                    <p:cTn id="72" presetID="31" presetClass="entr" presetSubtype="0" fill="hold" grpId="0" nodeType="withEffect">
                                      <p:stCondLst>
                                        <p:cond delay="0"/>
                                      </p:stCondLst>
                                      <p:childTnLst>
                                        <p:set>
                                          <p:cBhvr>
                                            <p:cTn id="73" dur="1" fill="hold">
                                              <p:stCondLst>
                                                <p:cond delay="0"/>
                                              </p:stCondLst>
                                            </p:cTn>
                                            <p:tgtEl>
                                              <p:spTgt spid="39"/>
                                            </p:tgtEl>
                                            <p:attrNameLst>
                                              <p:attrName>style.visibility</p:attrName>
                                            </p:attrNameLst>
                                          </p:cBhvr>
                                          <p:to>
                                            <p:strVal val="visible"/>
                                          </p:to>
                                        </p:set>
                                        <p:anim calcmode="lin" valueType="num">
                                          <p:cBhvr>
                                            <p:cTn id="74" dur="1000" fill="hold"/>
                                            <p:tgtEl>
                                              <p:spTgt spid="39"/>
                                            </p:tgtEl>
                                            <p:attrNameLst>
                                              <p:attrName>ppt_w</p:attrName>
                                            </p:attrNameLst>
                                          </p:cBhvr>
                                          <p:tavLst>
                                            <p:tav tm="0">
                                              <p:val>
                                                <p:fltVal val="0"/>
                                              </p:val>
                                            </p:tav>
                                            <p:tav tm="100000">
                                              <p:val>
                                                <p:strVal val="#ppt_w"/>
                                              </p:val>
                                            </p:tav>
                                          </p:tavLst>
                                        </p:anim>
                                        <p:anim calcmode="lin" valueType="num">
                                          <p:cBhvr>
                                            <p:cTn id="75" dur="1000" fill="hold"/>
                                            <p:tgtEl>
                                              <p:spTgt spid="39"/>
                                            </p:tgtEl>
                                            <p:attrNameLst>
                                              <p:attrName>ppt_h</p:attrName>
                                            </p:attrNameLst>
                                          </p:cBhvr>
                                          <p:tavLst>
                                            <p:tav tm="0">
                                              <p:val>
                                                <p:fltVal val="0"/>
                                              </p:val>
                                            </p:tav>
                                            <p:tav tm="100000">
                                              <p:val>
                                                <p:strVal val="#ppt_h"/>
                                              </p:val>
                                            </p:tav>
                                          </p:tavLst>
                                        </p:anim>
                                        <p:anim calcmode="lin" valueType="num">
                                          <p:cBhvr>
                                            <p:cTn id="76" dur="1000" fill="hold"/>
                                            <p:tgtEl>
                                              <p:spTgt spid="39"/>
                                            </p:tgtEl>
                                            <p:attrNameLst>
                                              <p:attrName>style.rotation</p:attrName>
                                            </p:attrNameLst>
                                          </p:cBhvr>
                                          <p:tavLst>
                                            <p:tav tm="0">
                                              <p:val>
                                                <p:fltVal val="90"/>
                                              </p:val>
                                            </p:tav>
                                            <p:tav tm="100000">
                                              <p:val>
                                                <p:fltVal val="0"/>
                                              </p:val>
                                            </p:tav>
                                          </p:tavLst>
                                        </p:anim>
                                        <p:animEffect transition="in" filter="fade">
                                          <p:cBhvr>
                                            <p:cTn id="77" dur="1000"/>
                                            <p:tgtEl>
                                              <p:spTgt spid="39"/>
                                            </p:tgtEl>
                                          </p:cBhvr>
                                        </p:animEffect>
                                      </p:childTnLst>
                                    </p:cTn>
                                  </p:par>
                                  <p:par>
                                    <p:cTn id="78" presetID="31" presetClass="entr" presetSubtype="0" fill="hold" grpId="0" nodeType="withEffect">
                                      <p:stCondLst>
                                        <p:cond delay="0"/>
                                      </p:stCondLst>
                                      <p:childTnLst>
                                        <p:set>
                                          <p:cBhvr>
                                            <p:cTn id="79" dur="1" fill="hold">
                                              <p:stCondLst>
                                                <p:cond delay="0"/>
                                              </p:stCondLst>
                                            </p:cTn>
                                            <p:tgtEl>
                                              <p:spTgt spid="40"/>
                                            </p:tgtEl>
                                            <p:attrNameLst>
                                              <p:attrName>style.visibility</p:attrName>
                                            </p:attrNameLst>
                                          </p:cBhvr>
                                          <p:to>
                                            <p:strVal val="visible"/>
                                          </p:to>
                                        </p:set>
                                        <p:anim calcmode="lin" valueType="num">
                                          <p:cBhvr>
                                            <p:cTn id="80" dur="1000" fill="hold"/>
                                            <p:tgtEl>
                                              <p:spTgt spid="40"/>
                                            </p:tgtEl>
                                            <p:attrNameLst>
                                              <p:attrName>ppt_w</p:attrName>
                                            </p:attrNameLst>
                                          </p:cBhvr>
                                          <p:tavLst>
                                            <p:tav tm="0">
                                              <p:val>
                                                <p:fltVal val="0"/>
                                              </p:val>
                                            </p:tav>
                                            <p:tav tm="100000">
                                              <p:val>
                                                <p:strVal val="#ppt_w"/>
                                              </p:val>
                                            </p:tav>
                                          </p:tavLst>
                                        </p:anim>
                                        <p:anim calcmode="lin" valueType="num">
                                          <p:cBhvr>
                                            <p:cTn id="81" dur="1000" fill="hold"/>
                                            <p:tgtEl>
                                              <p:spTgt spid="40"/>
                                            </p:tgtEl>
                                            <p:attrNameLst>
                                              <p:attrName>ppt_h</p:attrName>
                                            </p:attrNameLst>
                                          </p:cBhvr>
                                          <p:tavLst>
                                            <p:tav tm="0">
                                              <p:val>
                                                <p:fltVal val="0"/>
                                              </p:val>
                                            </p:tav>
                                            <p:tav tm="100000">
                                              <p:val>
                                                <p:strVal val="#ppt_h"/>
                                              </p:val>
                                            </p:tav>
                                          </p:tavLst>
                                        </p:anim>
                                        <p:anim calcmode="lin" valueType="num">
                                          <p:cBhvr>
                                            <p:cTn id="82" dur="1000" fill="hold"/>
                                            <p:tgtEl>
                                              <p:spTgt spid="40"/>
                                            </p:tgtEl>
                                            <p:attrNameLst>
                                              <p:attrName>style.rotation</p:attrName>
                                            </p:attrNameLst>
                                          </p:cBhvr>
                                          <p:tavLst>
                                            <p:tav tm="0">
                                              <p:val>
                                                <p:fltVal val="90"/>
                                              </p:val>
                                            </p:tav>
                                            <p:tav tm="100000">
                                              <p:val>
                                                <p:fltVal val="0"/>
                                              </p:val>
                                            </p:tav>
                                          </p:tavLst>
                                        </p:anim>
                                        <p:animEffect transition="in" filter="fade">
                                          <p:cBhvr>
                                            <p:cTn id="83" dur="1000"/>
                                            <p:tgtEl>
                                              <p:spTgt spid="40"/>
                                            </p:tgtEl>
                                          </p:cBhvr>
                                        </p:animEffect>
                                      </p:childTnLst>
                                    </p:cTn>
                                  </p:par>
                                  <p:par>
                                    <p:cTn id="84" presetID="31" presetClass="entr" presetSubtype="0" fill="hold" grpId="0" nodeType="withEffect">
                                      <p:stCondLst>
                                        <p:cond delay="0"/>
                                      </p:stCondLst>
                                      <p:childTnLst>
                                        <p:set>
                                          <p:cBhvr>
                                            <p:cTn id="85" dur="1" fill="hold">
                                              <p:stCondLst>
                                                <p:cond delay="0"/>
                                              </p:stCondLst>
                                            </p:cTn>
                                            <p:tgtEl>
                                              <p:spTgt spid="41"/>
                                            </p:tgtEl>
                                            <p:attrNameLst>
                                              <p:attrName>style.visibility</p:attrName>
                                            </p:attrNameLst>
                                          </p:cBhvr>
                                          <p:to>
                                            <p:strVal val="visible"/>
                                          </p:to>
                                        </p:set>
                                        <p:anim calcmode="lin" valueType="num">
                                          <p:cBhvr>
                                            <p:cTn id="86" dur="1000" fill="hold"/>
                                            <p:tgtEl>
                                              <p:spTgt spid="41"/>
                                            </p:tgtEl>
                                            <p:attrNameLst>
                                              <p:attrName>ppt_w</p:attrName>
                                            </p:attrNameLst>
                                          </p:cBhvr>
                                          <p:tavLst>
                                            <p:tav tm="0">
                                              <p:val>
                                                <p:fltVal val="0"/>
                                              </p:val>
                                            </p:tav>
                                            <p:tav tm="100000">
                                              <p:val>
                                                <p:strVal val="#ppt_w"/>
                                              </p:val>
                                            </p:tav>
                                          </p:tavLst>
                                        </p:anim>
                                        <p:anim calcmode="lin" valueType="num">
                                          <p:cBhvr>
                                            <p:cTn id="87" dur="1000" fill="hold"/>
                                            <p:tgtEl>
                                              <p:spTgt spid="41"/>
                                            </p:tgtEl>
                                            <p:attrNameLst>
                                              <p:attrName>ppt_h</p:attrName>
                                            </p:attrNameLst>
                                          </p:cBhvr>
                                          <p:tavLst>
                                            <p:tav tm="0">
                                              <p:val>
                                                <p:fltVal val="0"/>
                                              </p:val>
                                            </p:tav>
                                            <p:tav tm="100000">
                                              <p:val>
                                                <p:strVal val="#ppt_h"/>
                                              </p:val>
                                            </p:tav>
                                          </p:tavLst>
                                        </p:anim>
                                        <p:anim calcmode="lin" valueType="num">
                                          <p:cBhvr>
                                            <p:cTn id="88" dur="1000" fill="hold"/>
                                            <p:tgtEl>
                                              <p:spTgt spid="41"/>
                                            </p:tgtEl>
                                            <p:attrNameLst>
                                              <p:attrName>style.rotation</p:attrName>
                                            </p:attrNameLst>
                                          </p:cBhvr>
                                          <p:tavLst>
                                            <p:tav tm="0">
                                              <p:val>
                                                <p:fltVal val="90"/>
                                              </p:val>
                                            </p:tav>
                                            <p:tav tm="100000">
                                              <p:val>
                                                <p:fltVal val="0"/>
                                              </p:val>
                                            </p:tav>
                                          </p:tavLst>
                                        </p:anim>
                                        <p:animEffect transition="in" filter="fade">
                                          <p:cBhvr>
                                            <p:cTn id="89" dur="1000"/>
                                            <p:tgtEl>
                                              <p:spTgt spid="41"/>
                                            </p:tgtEl>
                                          </p:cBhvr>
                                        </p:animEffect>
                                      </p:childTnLst>
                                    </p:cTn>
                                  </p:par>
                                  <p:par>
                                    <p:cTn id="90" presetID="31" presetClass="entr" presetSubtype="0" fill="hold" grpId="0" nodeType="withEffect">
                                      <p:stCondLst>
                                        <p:cond delay="0"/>
                                      </p:stCondLst>
                                      <p:childTnLst>
                                        <p:set>
                                          <p:cBhvr>
                                            <p:cTn id="91" dur="1" fill="hold">
                                              <p:stCondLst>
                                                <p:cond delay="0"/>
                                              </p:stCondLst>
                                            </p:cTn>
                                            <p:tgtEl>
                                              <p:spTgt spid="42"/>
                                            </p:tgtEl>
                                            <p:attrNameLst>
                                              <p:attrName>style.visibility</p:attrName>
                                            </p:attrNameLst>
                                          </p:cBhvr>
                                          <p:to>
                                            <p:strVal val="visible"/>
                                          </p:to>
                                        </p:set>
                                        <p:anim calcmode="lin" valueType="num">
                                          <p:cBhvr>
                                            <p:cTn id="92" dur="1000" fill="hold"/>
                                            <p:tgtEl>
                                              <p:spTgt spid="42"/>
                                            </p:tgtEl>
                                            <p:attrNameLst>
                                              <p:attrName>ppt_w</p:attrName>
                                            </p:attrNameLst>
                                          </p:cBhvr>
                                          <p:tavLst>
                                            <p:tav tm="0">
                                              <p:val>
                                                <p:fltVal val="0"/>
                                              </p:val>
                                            </p:tav>
                                            <p:tav tm="100000">
                                              <p:val>
                                                <p:strVal val="#ppt_w"/>
                                              </p:val>
                                            </p:tav>
                                          </p:tavLst>
                                        </p:anim>
                                        <p:anim calcmode="lin" valueType="num">
                                          <p:cBhvr>
                                            <p:cTn id="93" dur="1000" fill="hold"/>
                                            <p:tgtEl>
                                              <p:spTgt spid="42"/>
                                            </p:tgtEl>
                                            <p:attrNameLst>
                                              <p:attrName>ppt_h</p:attrName>
                                            </p:attrNameLst>
                                          </p:cBhvr>
                                          <p:tavLst>
                                            <p:tav tm="0">
                                              <p:val>
                                                <p:fltVal val="0"/>
                                              </p:val>
                                            </p:tav>
                                            <p:tav tm="100000">
                                              <p:val>
                                                <p:strVal val="#ppt_h"/>
                                              </p:val>
                                            </p:tav>
                                          </p:tavLst>
                                        </p:anim>
                                        <p:anim calcmode="lin" valueType="num">
                                          <p:cBhvr>
                                            <p:cTn id="94" dur="1000" fill="hold"/>
                                            <p:tgtEl>
                                              <p:spTgt spid="42"/>
                                            </p:tgtEl>
                                            <p:attrNameLst>
                                              <p:attrName>style.rotation</p:attrName>
                                            </p:attrNameLst>
                                          </p:cBhvr>
                                          <p:tavLst>
                                            <p:tav tm="0">
                                              <p:val>
                                                <p:fltVal val="90"/>
                                              </p:val>
                                            </p:tav>
                                            <p:tav tm="100000">
                                              <p:val>
                                                <p:fltVal val="0"/>
                                              </p:val>
                                            </p:tav>
                                          </p:tavLst>
                                        </p:anim>
                                        <p:animEffect transition="in" filter="fade">
                                          <p:cBhvr>
                                            <p:cTn id="95" dur="1000"/>
                                            <p:tgtEl>
                                              <p:spTgt spid="42"/>
                                            </p:tgtEl>
                                          </p:cBhvr>
                                        </p:animEffect>
                                      </p:childTnLst>
                                    </p:cTn>
                                  </p:par>
                                  <p:par>
                                    <p:cTn id="96" presetID="31" presetClass="entr" presetSubtype="0" fill="hold" grpId="0" nodeType="withEffect">
                                      <p:stCondLst>
                                        <p:cond delay="0"/>
                                      </p:stCondLst>
                                      <p:childTnLst>
                                        <p:set>
                                          <p:cBhvr>
                                            <p:cTn id="97" dur="1" fill="hold">
                                              <p:stCondLst>
                                                <p:cond delay="0"/>
                                              </p:stCondLst>
                                            </p:cTn>
                                            <p:tgtEl>
                                              <p:spTgt spid="43"/>
                                            </p:tgtEl>
                                            <p:attrNameLst>
                                              <p:attrName>style.visibility</p:attrName>
                                            </p:attrNameLst>
                                          </p:cBhvr>
                                          <p:to>
                                            <p:strVal val="visible"/>
                                          </p:to>
                                        </p:set>
                                        <p:anim calcmode="lin" valueType="num">
                                          <p:cBhvr>
                                            <p:cTn id="98" dur="1000" fill="hold"/>
                                            <p:tgtEl>
                                              <p:spTgt spid="43"/>
                                            </p:tgtEl>
                                            <p:attrNameLst>
                                              <p:attrName>ppt_w</p:attrName>
                                            </p:attrNameLst>
                                          </p:cBhvr>
                                          <p:tavLst>
                                            <p:tav tm="0">
                                              <p:val>
                                                <p:fltVal val="0"/>
                                              </p:val>
                                            </p:tav>
                                            <p:tav tm="100000">
                                              <p:val>
                                                <p:strVal val="#ppt_w"/>
                                              </p:val>
                                            </p:tav>
                                          </p:tavLst>
                                        </p:anim>
                                        <p:anim calcmode="lin" valueType="num">
                                          <p:cBhvr>
                                            <p:cTn id="99" dur="1000" fill="hold"/>
                                            <p:tgtEl>
                                              <p:spTgt spid="43"/>
                                            </p:tgtEl>
                                            <p:attrNameLst>
                                              <p:attrName>ppt_h</p:attrName>
                                            </p:attrNameLst>
                                          </p:cBhvr>
                                          <p:tavLst>
                                            <p:tav tm="0">
                                              <p:val>
                                                <p:fltVal val="0"/>
                                              </p:val>
                                            </p:tav>
                                            <p:tav tm="100000">
                                              <p:val>
                                                <p:strVal val="#ppt_h"/>
                                              </p:val>
                                            </p:tav>
                                          </p:tavLst>
                                        </p:anim>
                                        <p:anim calcmode="lin" valueType="num">
                                          <p:cBhvr>
                                            <p:cTn id="100" dur="1000" fill="hold"/>
                                            <p:tgtEl>
                                              <p:spTgt spid="43"/>
                                            </p:tgtEl>
                                            <p:attrNameLst>
                                              <p:attrName>style.rotation</p:attrName>
                                            </p:attrNameLst>
                                          </p:cBhvr>
                                          <p:tavLst>
                                            <p:tav tm="0">
                                              <p:val>
                                                <p:fltVal val="90"/>
                                              </p:val>
                                            </p:tav>
                                            <p:tav tm="100000">
                                              <p:val>
                                                <p:fltVal val="0"/>
                                              </p:val>
                                            </p:tav>
                                          </p:tavLst>
                                        </p:anim>
                                        <p:animEffect transition="in" filter="fade">
                                          <p:cBhvr>
                                            <p:cTn id="101" dur="1000"/>
                                            <p:tgtEl>
                                              <p:spTgt spid="43"/>
                                            </p:tgtEl>
                                          </p:cBhvr>
                                        </p:animEffect>
                                      </p:childTnLst>
                                    </p:cTn>
                                  </p:par>
                                  <p:par>
                                    <p:cTn id="102" presetID="31" presetClass="entr" presetSubtype="0" fill="hold" grpId="0" nodeType="withEffect">
                                      <p:stCondLst>
                                        <p:cond delay="0"/>
                                      </p:stCondLst>
                                      <p:childTnLst>
                                        <p:set>
                                          <p:cBhvr>
                                            <p:cTn id="103" dur="1" fill="hold">
                                              <p:stCondLst>
                                                <p:cond delay="0"/>
                                              </p:stCondLst>
                                            </p:cTn>
                                            <p:tgtEl>
                                              <p:spTgt spid="44"/>
                                            </p:tgtEl>
                                            <p:attrNameLst>
                                              <p:attrName>style.visibility</p:attrName>
                                            </p:attrNameLst>
                                          </p:cBhvr>
                                          <p:to>
                                            <p:strVal val="visible"/>
                                          </p:to>
                                        </p:set>
                                        <p:anim calcmode="lin" valueType="num">
                                          <p:cBhvr>
                                            <p:cTn id="104" dur="1000" fill="hold"/>
                                            <p:tgtEl>
                                              <p:spTgt spid="44"/>
                                            </p:tgtEl>
                                            <p:attrNameLst>
                                              <p:attrName>ppt_w</p:attrName>
                                            </p:attrNameLst>
                                          </p:cBhvr>
                                          <p:tavLst>
                                            <p:tav tm="0">
                                              <p:val>
                                                <p:fltVal val="0"/>
                                              </p:val>
                                            </p:tav>
                                            <p:tav tm="100000">
                                              <p:val>
                                                <p:strVal val="#ppt_w"/>
                                              </p:val>
                                            </p:tav>
                                          </p:tavLst>
                                        </p:anim>
                                        <p:anim calcmode="lin" valueType="num">
                                          <p:cBhvr>
                                            <p:cTn id="105" dur="1000" fill="hold"/>
                                            <p:tgtEl>
                                              <p:spTgt spid="44"/>
                                            </p:tgtEl>
                                            <p:attrNameLst>
                                              <p:attrName>ppt_h</p:attrName>
                                            </p:attrNameLst>
                                          </p:cBhvr>
                                          <p:tavLst>
                                            <p:tav tm="0">
                                              <p:val>
                                                <p:fltVal val="0"/>
                                              </p:val>
                                            </p:tav>
                                            <p:tav tm="100000">
                                              <p:val>
                                                <p:strVal val="#ppt_h"/>
                                              </p:val>
                                            </p:tav>
                                          </p:tavLst>
                                        </p:anim>
                                        <p:anim calcmode="lin" valueType="num">
                                          <p:cBhvr>
                                            <p:cTn id="106" dur="1000" fill="hold"/>
                                            <p:tgtEl>
                                              <p:spTgt spid="44"/>
                                            </p:tgtEl>
                                            <p:attrNameLst>
                                              <p:attrName>style.rotation</p:attrName>
                                            </p:attrNameLst>
                                          </p:cBhvr>
                                          <p:tavLst>
                                            <p:tav tm="0">
                                              <p:val>
                                                <p:fltVal val="90"/>
                                              </p:val>
                                            </p:tav>
                                            <p:tav tm="100000">
                                              <p:val>
                                                <p:fltVal val="0"/>
                                              </p:val>
                                            </p:tav>
                                          </p:tavLst>
                                        </p:anim>
                                        <p:animEffect transition="in" filter="fade">
                                          <p:cBhvr>
                                            <p:cTn id="107" dur="1000"/>
                                            <p:tgtEl>
                                              <p:spTgt spid="44"/>
                                            </p:tgtEl>
                                          </p:cBhvr>
                                        </p:animEffect>
                                      </p:childTnLst>
                                    </p:cTn>
                                  </p:par>
                                  <p:par>
                                    <p:cTn id="108" presetID="31" presetClass="entr" presetSubtype="0" fill="hold" grpId="0" nodeType="withEffect">
                                      <p:stCondLst>
                                        <p:cond delay="0"/>
                                      </p:stCondLst>
                                      <p:childTnLst>
                                        <p:set>
                                          <p:cBhvr>
                                            <p:cTn id="109" dur="1" fill="hold">
                                              <p:stCondLst>
                                                <p:cond delay="0"/>
                                              </p:stCondLst>
                                            </p:cTn>
                                            <p:tgtEl>
                                              <p:spTgt spid="45"/>
                                            </p:tgtEl>
                                            <p:attrNameLst>
                                              <p:attrName>style.visibility</p:attrName>
                                            </p:attrNameLst>
                                          </p:cBhvr>
                                          <p:to>
                                            <p:strVal val="visible"/>
                                          </p:to>
                                        </p:set>
                                        <p:anim calcmode="lin" valueType="num">
                                          <p:cBhvr>
                                            <p:cTn id="110" dur="1000" fill="hold"/>
                                            <p:tgtEl>
                                              <p:spTgt spid="45"/>
                                            </p:tgtEl>
                                            <p:attrNameLst>
                                              <p:attrName>ppt_w</p:attrName>
                                            </p:attrNameLst>
                                          </p:cBhvr>
                                          <p:tavLst>
                                            <p:tav tm="0">
                                              <p:val>
                                                <p:fltVal val="0"/>
                                              </p:val>
                                            </p:tav>
                                            <p:tav tm="100000">
                                              <p:val>
                                                <p:strVal val="#ppt_w"/>
                                              </p:val>
                                            </p:tav>
                                          </p:tavLst>
                                        </p:anim>
                                        <p:anim calcmode="lin" valueType="num">
                                          <p:cBhvr>
                                            <p:cTn id="111" dur="1000" fill="hold"/>
                                            <p:tgtEl>
                                              <p:spTgt spid="45"/>
                                            </p:tgtEl>
                                            <p:attrNameLst>
                                              <p:attrName>ppt_h</p:attrName>
                                            </p:attrNameLst>
                                          </p:cBhvr>
                                          <p:tavLst>
                                            <p:tav tm="0">
                                              <p:val>
                                                <p:fltVal val="0"/>
                                              </p:val>
                                            </p:tav>
                                            <p:tav tm="100000">
                                              <p:val>
                                                <p:strVal val="#ppt_h"/>
                                              </p:val>
                                            </p:tav>
                                          </p:tavLst>
                                        </p:anim>
                                        <p:anim calcmode="lin" valueType="num">
                                          <p:cBhvr>
                                            <p:cTn id="112" dur="1000" fill="hold"/>
                                            <p:tgtEl>
                                              <p:spTgt spid="45"/>
                                            </p:tgtEl>
                                            <p:attrNameLst>
                                              <p:attrName>style.rotation</p:attrName>
                                            </p:attrNameLst>
                                          </p:cBhvr>
                                          <p:tavLst>
                                            <p:tav tm="0">
                                              <p:val>
                                                <p:fltVal val="90"/>
                                              </p:val>
                                            </p:tav>
                                            <p:tav tm="100000">
                                              <p:val>
                                                <p:fltVal val="0"/>
                                              </p:val>
                                            </p:tav>
                                          </p:tavLst>
                                        </p:anim>
                                        <p:animEffect transition="in" filter="fade">
                                          <p:cBhvr>
                                            <p:cTn id="113" dur="1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14" grpId="0" animBg="1"/>
          <p:bldP spid="25" grpId="0" animBg="1"/>
          <p:bldP spid="26" grpId="0" animBg="1"/>
          <p:bldP spid="27" grpId="0" animBg="1"/>
          <p:bldP spid="28" grpId="0" animBg="1"/>
          <p:bldP spid="29" grpId="0" animBg="1"/>
          <p:bldP spid="30" grpId="0" animBg="1"/>
          <p:bldP spid="33" grpId="0" animBg="1"/>
          <p:bldP spid="38" grpId="0"/>
          <p:bldP spid="39" grpId="0"/>
          <p:bldP spid="40" grpId="0"/>
          <p:bldP spid="41" grpId="0"/>
          <p:bldP spid="42" grpId="0"/>
          <p:bldP spid="43" grpId="0"/>
          <p:bldP spid="44" grpId="0"/>
          <p:bldP spid="4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200" fill="hold"/>
                                            <p:tgtEl>
                                              <p:spTgt spid="5"/>
                                            </p:tgtEl>
                                            <p:attrNameLst>
                                              <p:attrName>ppt_x</p:attrName>
                                            </p:attrNameLst>
                                          </p:cBhvr>
                                          <p:tavLst>
                                            <p:tav tm="0">
                                              <p:val>
                                                <p:strVal val="#ppt_x"/>
                                              </p:val>
                                            </p:tav>
                                            <p:tav tm="100000">
                                              <p:val>
                                                <p:strVal val="#ppt_x"/>
                                              </p:val>
                                            </p:tav>
                                          </p:tavLst>
                                        </p:anim>
                                        <p:anim calcmode="lin" valueType="num">
                                          <p:cBhvr additive="base">
                                            <p:cTn id="8" dur="12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1200" fill="hold"/>
                                            <p:tgtEl>
                                              <p:spTgt spid="28"/>
                                            </p:tgtEl>
                                            <p:attrNameLst>
                                              <p:attrName>ppt_x</p:attrName>
                                            </p:attrNameLst>
                                          </p:cBhvr>
                                          <p:tavLst>
                                            <p:tav tm="0">
                                              <p:val>
                                                <p:strVal val="#ppt_x"/>
                                              </p:val>
                                            </p:tav>
                                            <p:tav tm="100000">
                                              <p:val>
                                                <p:strVal val="#ppt_x"/>
                                              </p:val>
                                            </p:tav>
                                          </p:tavLst>
                                        </p:anim>
                                        <p:anim calcmode="lin" valueType="num">
                                          <p:cBhvr additive="base">
                                            <p:cTn id="12" dur="1200" fill="hold"/>
                                            <p:tgtEl>
                                              <p:spTgt spid="28"/>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1200" fill="hold"/>
                                            <p:tgtEl>
                                              <p:spTgt spid="26"/>
                                            </p:tgtEl>
                                            <p:attrNameLst>
                                              <p:attrName>ppt_x</p:attrName>
                                            </p:attrNameLst>
                                          </p:cBhvr>
                                          <p:tavLst>
                                            <p:tav tm="0">
                                              <p:val>
                                                <p:strVal val="#ppt_x"/>
                                              </p:val>
                                            </p:tav>
                                            <p:tav tm="100000">
                                              <p:val>
                                                <p:strVal val="#ppt_x"/>
                                              </p:val>
                                            </p:tav>
                                          </p:tavLst>
                                        </p:anim>
                                        <p:anim calcmode="lin" valueType="num">
                                          <p:cBhvr additive="base">
                                            <p:cTn id="16" dur="1200" fill="hold"/>
                                            <p:tgtEl>
                                              <p:spTgt spid="26"/>
                                            </p:tgtEl>
                                            <p:attrNameLst>
                                              <p:attrName>ppt_y</p:attrName>
                                            </p:attrNameLst>
                                          </p:cBhvr>
                                          <p:tavLst>
                                            <p:tav tm="0">
                                              <p:val>
                                                <p:strVal val="0-#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1200" fill="hold"/>
                                            <p:tgtEl>
                                              <p:spTgt spid="30"/>
                                            </p:tgtEl>
                                            <p:attrNameLst>
                                              <p:attrName>ppt_x</p:attrName>
                                            </p:attrNameLst>
                                          </p:cBhvr>
                                          <p:tavLst>
                                            <p:tav tm="0">
                                              <p:val>
                                                <p:strVal val="#ppt_x"/>
                                              </p:val>
                                            </p:tav>
                                            <p:tav tm="100000">
                                              <p:val>
                                                <p:strVal val="#ppt_x"/>
                                              </p:val>
                                            </p:tav>
                                          </p:tavLst>
                                        </p:anim>
                                        <p:anim calcmode="lin" valueType="num">
                                          <p:cBhvr additive="base">
                                            <p:cTn id="20" dur="1200" fill="hold"/>
                                            <p:tgtEl>
                                              <p:spTgt spid="30"/>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wipe(left)">
                                          <p:cBhvr>
                                            <p:cTn id="28" dur="200"/>
                                            <p:tgtEl>
                                              <p:spTgt spid="34"/>
                                            </p:tgtEl>
                                          </p:cBhvr>
                                        </p:animEffect>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200"/>
                                            <p:tgtEl>
                                              <p:spTgt spid="6"/>
                                            </p:tgtEl>
                                          </p:cBhvr>
                                        </p:animEffect>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wipe(left)">
                                          <p:cBhvr>
                                            <p:cTn id="36" dur="200"/>
                                            <p:tgtEl>
                                              <p:spTgt spid="24"/>
                                            </p:tgtEl>
                                          </p:cBhvr>
                                        </p:animEffect>
                                      </p:childTnLst>
                                    </p:cTn>
                                  </p:par>
                                </p:childTnLst>
                              </p:cTn>
                            </p:par>
                            <p:par>
                              <p:cTn id="37" fill="hold">
                                <p:stCondLst>
                                  <p:cond delay="3500"/>
                                </p:stCondLst>
                                <p:childTnLst>
                                  <p:par>
                                    <p:cTn id="38" presetID="22" presetClass="entr" presetSubtype="8" fill="hold" grpId="0" nodeType="after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wipe(left)">
                                          <p:cBhvr>
                                            <p:cTn id="40" dur="200"/>
                                            <p:tgtEl>
                                              <p:spTgt spid="27"/>
                                            </p:tgtEl>
                                          </p:cBhvr>
                                        </p:animEffect>
                                      </p:childTnLst>
                                    </p:cTn>
                                  </p:par>
                                </p:childTnLst>
                              </p:cTn>
                            </p:par>
                            <p:par>
                              <p:cTn id="41" fill="hold">
                                <p:stCondLst>
                                  <p:cond delay="4000"/>
                                </p:stCondLst>
                                <p:childTnLst>
                                  <p:par>
                                    <p:cTn id="42" presetID="22" presetClass="entr" presetSubtype="8" fill="hold" nodeType="after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wipe(left)">
                                          <p:cBhvr>
                                            <p:cTn id="44" dur="200"/>
                                            <p:tgtEl>
                                              <p:spTgt spid="32"/>
                                            </p:tgtEl>
                                          </p:cBhvr>
                                        </p:animEffect>
                                      </p:childTnLst>
                                    </p:cTn>
                                  </p:par>
                                </p:childTnLst>
                              </p:cTn>
                            </p:par>
                            <p:par>
                              <p:cTn id="45" fill="hold">
                                <p:stCondLst>
                                  <p:cond delay="4500"/>
                                </p:stCondLst>
                                <p:childTnLst>
                                  <p:par>
                                    <p:cTn id="46" presetID="22" presetClass="entr" presetSubtype="8" fill="hold" grpId="0" nodeType="after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wipe(left)">
                                          <p:cBhvr>
                                            <p:cTn id="48" dur="200"/>
                                            <p:tgtEl>
                                              <p:spTgt spid="25"/>
                                            </p:tgtEl>
                                          </p:cBhvr>
                                        </p:animEffect>
                                      </p:childTnLst>
                                    </p:cTn>
                                  </p:par>
                                </p:childTnLst>
                              </p:cTn>
                            </p:par>
                            <p:par>
                              <p:cTn id="49" fill="hold">
                                <p:stCondLst>
                                  <p:cond delay="5000"/>
                                </p:stCondLst>
                                <p:childTnLst>
                                  <p:par>
                                    <p:cTn id="50" presetID="22" presetClass="entr" presetSubtype="8" fill="hold" nodeType="after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wipe(left)">
                                          <p:cBhvr>
                                            <p:cTn id="52" dur="200"/>
                                            <p:tgtEl>
                                              <p:spTgt spid="31"/>
                                            </p:tgtEl>
                                          </p:cBhvr>
                                        </p:animEffect>
                                      </p:childTnLst>
                                    </p:cTn>
                                  </p:par>
                                </p:childTnLst>
                              </p:cTn>
                            </p:par>
                            <p:par>
                              <p:cTn id="53" fill="hold">
                                <p:stCondLst>
                                  <p:cond delay="5500"/>
                                </p:stCondLst>
                                <p:childTnLst>
                                  <p:par>
                                    <p:cTn id="54" presetID="22" presetClass="entr" presetSubtype="8" fill="hold" grpId="0" nodeType="after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wipe(left)">
                                          <p:cBhvr>
                                            <p:cTn id="56" dur="200"/>
                                            <p:tgtEl>
                                              <p:spTgt spid="29"/>
                                            </p:tgtEl>
                                          </p:cBhvr>
                                        </p:animEffect>
                                      </p:childTnLst>
                                    </p:cTn>
                                  </p:par>
                                </p:childTnLst>
                              </p:cTn>
                            </p:par>
                            <p:par>
                              <p:cTn id="57" fill="hold">
                                <p:stCondLst>
                                  <p:cond delay="6000"/>
                                </p:stCondLst>
                                <p:childTnLst>
                                  <p:par>
                                    <p:cTn id="58" presetID="22" presetClass="entr" presetSubtype="8" fill="hold" nodeType="after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wipe(left)">
                                          <p:cBhvr>
                                            <p:cTn id="60" dur="200"/>
                                            <p:tgtEl>
                                              <p:spTgt spid="37"/>
                                            </p:tgtEl>
                                          </p:cBhvr>
                                        </p:animEffect>
                                      </p:childTnLst>
                                    </p:cTn>
                                  </p:par>
                                </p:childTnLst>
                              </p:cTn>
                            </p:par>
                            <p:par>
                              <p:cTn id="61" fill="hold">
                                <p:stCondLst>
                                  <p:cond delay="6500"/>
                                </p:stCondLst>
                                <p:childTnLst>
                                  <p:par>
                                    <p:cTn id="62" presetID="10" presetClass="entr" presetSubtype="0" fill="hold" grpId="0" nodeType="after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fade">
                                          <p:cBhvr>
                                            <p:cTn id="64" dur="500"/>
                                            <p:tgtEl>
                                              <p:spTgt spid="33"/>
                                            </p:tgtEl>
                                          </p:cBhvr>
                                        </p:animEffect>
                                      </p:childTnLst>
                                    </p:cTn>
                                  </p:par>
                                </p:childTnLst>
                              </p:cTn>
                            </p:par>
                            <p:par>
                              <p:cTn id="65" fill="hold">
                                <p:stCondLst>
                                  <p:cond delay="7000"/>
                                </p:stCondLst>
                                <p:childTnLst>
                                  <p:par>
                                    <p:cTn id="66" presetID="31" presetClass="entr" presetSubtype="0" fill="hold" grpId="0" nodeType="afterEffect">
                                      <p:stCondLst>
                                        <p:cond delay="0"/>
                                      </p:stCondLst>
                                      <p:childTnLst>
                                        <p:set>
                                          <p:cBhvr>
                                            <p:cTn id="67" dur="1" fill="hold">
                                              <p:stCondLst>
                                                <p:cond delay="0"/>
                                              </p:stCondLst>
                                            </p:cTn>
                                            <p:tgtEl>
                                              <p:spTgt spid="38"/>
                                            </p:tgtEl>
                                            <p:attrNameLst>
                                              <p:attrName>style.visibility</p:attrName>
                                            </p:attrNameLst>
                                          </p:cBhvr>
                                          <p:to>
                                            <p:strVal val="visible"/>
                                          </p:to>
                                        </p:set>
                                        <p:anim calcmode="lin" valueType="num">
                                          <p:cBhvr>
                                            <p:cTn id="68" dur="1000" fill="hold"/>
                                            <p:tgtEl>
                                              <p:spTgt spid="38"/>
                                            </p:tgtEl>
                                            <p:attrNameLst>
                                              <p:attrName>ppt_w</p:attrName>
                                            </p:attrNameLst>
                                          </p:cBhvr>
                                          <p:tavLst>
                                            <p:tav tm="0">
                                              <p:val>
                                                <p:fltVal val="0"/>
                                              </p:val>
                                            </p:tav>
                                            <p:tav tm="100000">
                                              <p:val>
                                                <p:strVal val="#ppt_w"/>
                                              </p:val>
                                            </p:tav>
                                          </p:tavLst>
                                        </p:anim>
                                        <p:anim calcmode="lin" valueType="num">
                                          <p:cBhvr>
                                            <p:cTn id="69" dur="1000" fill="hold"/>
                                            <p:tgtEl>
                                              <p:spTgt spid="38"/>
                                            </p:tgtEl>
                                            <p:attrNameLst>
                                              <p:attrName>ppt_h</p:attrName>
                                            </p:attrNameLst>
                                          </p:cBhvr>
                                          <p:tavLst>
                                            <p:tav tm="0">
                                              <p:val>
                                                <p:fltVal val="0"/>
                                              </p:val>
                                            </p:tav>
                                            <p:tav tm="100000">
                                              <p:val>
                                                <p:strVal val="#ppt_h"/>
                                              </p:val>
                                            </p:tav>
                                          </p:tavLst>
                                        </p:anim>
                                        <p:anim calcmode="lin" valueType="num">
                                          <p:cBhvr>
                                            <p:cTn id="70" dur="1000" fill="hold"/>
                                            <p:tgtEl>
                                              <p:spTgt spid="38"/>
                                            </p:tgtEl>
                                            <p:attrNameLst>
                                              <p:attrName>style.rotation</p:attrName>
                                            </p:attrNameLst>
                                          </p:cBhvr>
                                          <p:tavLst>
                                            <p:tav tm="0">
                                              <p:val>
                                                <p:fltVal val="90"/>
                                              </p:val>
                                            </p:tav>
                                            <p:tav tm="100000">
                                              <p:val>
                                                <p:fltVal val="0"/>
                                              </p:val>
                                            </p:tav>
                                          </p:tavLst>
                                        </p:anim>
                                        <p:animEffect transition="in" filter="fade">
                                          <p:cBhvr>
                                            <p:cTn id="71" dur="1000"/>
                                            <p:tgtEl>
                                              <p:spTgt spid="38"/>
                                            </p:tgtEl>
                                          </p:cBhvr>
                                        </p:animEffect>
                                      </p:childTnLst>
                                    </p:cTn>
                                  </p:par>
                                  <p:par>
                                    <p:cTn id="72" presetID="31" presetClass="entr" presetSubtype="0" fill="hold" grpId="0" nodeType="withEffect">
                                      <p:stCondLst>
                                        <p:cond delay="0"/>
                                      </p:stCondLst>
                                      <p:childTnLst>
                                        <p:set>
                                          <p:cBhvr>
                                            <p:cTn id="73" dur="1" fill="hold">
                                              <p:stCondLst>
                                                <p:cond delay="0"/>
                                              </p:stCondLst>
                                            </p:cTn>
                                            <p:tgtEl>
                                              <p:spTgt spid="39"/>
                                            </p:tgtEl>
                                            <p:attrNameLst>
                                              <p:attrName>style.visibility</p:attrName>
                                            </p:attrNameLst>
                                          </p:cBhvr>
                                          <p:to>
                                            <p:strVal val="visible"/>
                                          </p:to>
                                        </p:set>
                                        <p:anim calcmode="lin" valueType="num">
                                          <p:cBhvr>
                                            <p:cTn id="74" dur="1000" fill="hold"/>
                                            <p:tgtEl>
                                              <p:spTgt spid="39"/>
                                            </p:tgtEl>
                                            <p:attrNameLst>
                                              <p:attrName>ppt_w</p:attrName>
                                            </p:attrNameLst>
                                          </p:cBhvr>
                                          <p:tavLst>
                                            <p:tav tm="0">
                                              <p:val>
                                                <p:fltVal val="0"/>
                                              </p:val>
                                            </p:tav>
                                            <p:tav tm="100000">
                                              <p:val>
                                                <p:strVal val="#ppt_w"/>
                                              </p:val>
                                            </p:tav>
                                          </p:tavLst>
                                        </p:anim>
                                        <p:anim calcmode="lin" valueType="num">
                                          <p:cBhvr>
                                            <p:cTn id="75" dur="1000" fill="hold"/>
                                            <p:tgtEl>
                                              <p:spTgt spid="39"/>
                                            </p:tgtEl>
                                            <p:attrNameLst>
                                              <p:attrName>ppt_h</p:attrName>
                                            </p:attrNameLst>
                                          </p:cBhvr>
                                          <p:tavLst>
                                            <p:tav tm="0">
                                              <p:val>
                                                <p:fltVal val="0"/>
                                              </p:val>
                                            </p:tav>
                                            <p:tav tm="100000">
                                              <p:val>
                                                <p:strVal val="#ppt_h"/>
                                              </p:val>
                                            </p:tav>
                                          </p:tavLst>
                                        </p:anim>
                                        <p:anim calcmode="lin" valueType="num">
                                          <p:cBhvr>
                                            <p:cTn id="76" dur="1000" fill="hold"/>
                                            <p:tgtEl>
                                              <p:spTgt spid="39"/>
                                            </p:tgtEl>
                                            <p:attrNameLst>
                                              <p:attrName>style.rotation</p:attrName>
                                            </p:attrNameLst>
                                          </p:cBhvr>
                                          <p:tavLst>
                                            <p:tav tm="0">
                                              <p:val>
                                                <p:fltVal val="90"/>
                                              </p:val>
                                            </p:tav>
                                            <p:tav tm="100000">
                                              <p:val>
                                                <p:fltVal val="0"/>
                                              </p:val>
                                            </p:tav>
                                          </p:tavLst>
                                        </p:anim>
                                        <p:animEffect transition="in" filter="fade">
                                          <p:cBhvr>
                                            <p:cTn id="77" dur="1000"/>
                                            <p:tgtEl>
                                              <p:spTgt spid="39"/>
                                            </p:tgtEl>
                                          </p:cBhvr>
                                        </p:animEffect>
                                      </p:childTnLst>
                                    </p:cTn>
                                  </p:par>
                                  <p:par>
                                    <p:cTn id="78" presetID="31" presetClass="entr" presetSubtype="0" fill="hold" grpId="0" nodeType="withEffect">
                                      <p:stCondLst>
                                        <p:cond delay="0"/>
                                      </p:stCondLst>
                                      <p:childTnLst>
                                        <p:set>
                                          <p:cBhvr>
                                            <p:cTn id="79" dur="1" fill="hold">
                                              <p:stCondLst>
                                                <p:cond delay="0"/>
                                              </p:stCondLst>
                                            </p:cTn>
                                            <p:tgtEl>
                                              <p:spTgt spid="40"/>
                                            </p:tgtEl>
                                            <p:attrNameLst>
                                              <p:attrName>style.visibility</p:attrName>
                                            </p:attrNameLst>
                                          </p:cBhvr>
                                          <p:to>
                                            <p:strVal val="visible"/>
                                          </p:to>
                                        </p:set>
                                        <p:anim calcmode="lin" valueType="num">
                                          <p:cBhvr>
                                            <p:cTn id="80" dur="1000" fill="hold"/>
                                            <p:tgtEl>
                                              <p:spTgt spid="40"/>
                                            </p:tgtEl>
                                            <p:attrNameLst>
                                              <p:attrName>ppt_w</p:attrName>
                                            </p:attrNameLst>
                                          </p:cBhvr>
                                          <p:tavLst>
                                            <p:tav tm="0">
                                              <p:val>
                                                <p:fltVal val="0"/>
                                              </p:val>
                                            </p:tav>
                                            <p:tav tm="100000">
                                              <p:val>
                                                <p:strVal val="#ppt_w"/>
                                              </p:val>
                                            </p:tav>
                                          </p:tavLst>
                                        </p:anim>
                                        <p:anim calcmode="lin" valueType="num">
                                          <p:cBhvr>
                                            <p:cTn id="81" dur="1000" fill="hold"/>
                                            <p:tgtEl>
                                              <p:spTgt spid="40"/>
                                            </p:tgtEl>
                                            <p:attrNameLst>
                                              <p:attrName>ppt_h</p:attrName>
                                            </p:attrNameLst>
                                          </p:cBhvr>
                                          <p:tavLst>
                                            <p:tav tm="0">
                                              <p:val>
                                                <p:fltVal val="0"/>
                                              </p:val>
                                            </p:tav>
                                            <p:tav tm="100000">
                                              <p:val>
                                                <p:strVal val="#ppt_h"/>
                                              </p:val>
                                            </p:tav>
                                          </p:tavLst>
                                        </p:anim>
                                        <p:anim calcmode="lin" valueType="num">
                                          <p:cBhvr>
                                            <p:cTn id="82" dur="1000" fill="hold"/>
                                            <p:tgtEl>
                                              <p:spTgt spid="40"/>
                                            </p:tgtEl>
                                            <p:attrNameLst>
                                              <p:attrName>style.rotation</p:attrName>
                                            </p:attrNameLst>
                                          </p:cBhvr>
                                          <p:tavLst>
                                            <p:tav tm="0">
                                              <p:val>
                                                <p:fltVal val="90"/>
                                              </p:val>
                                            </p:tav>
                                            <p:tav tm="100000">
                                              <p:val>
                                                <p:fltVal val="0"/>
                                              </p:val>
                                            </p:tav>
                                          </p:tavLst>
                                        </p:anim>
                                        <p:animEffect transition="in" filter="fade">
                                          <p:cBhvr>
                                            <p:cTn id="83" dur="1000"/>
                                            <p:tgtEl>
                                              <p:spTgt spid="40"/>
                                            </p:tgtEl>
                                          </p:cBhvr>
                                        </p:animEffect>
                                      </p:childTnLst>
                                    </p:cTn>
                                  </p:par>
                                  <p:par>
                                    <p:cTn id="84" presetID="31" presetClass="entr" presetSubtype="0" fill="hold" grpId="0" nodeType="withEffect">
                                      <p:stCondLst>
                                        <p:cond delay="0"/>
                                      </p:stCondLst>
                                      <p:childTnLst>
                                        <p:set>
                                          <p:cBhvr>
                                            <p:cTn id="85" dur="1" fill="hold">
                                              <p:stCondLst>
                                                <p:cond delay="0"/>
                                              </p:stCondLst>
                                            </p:cTn>
                                            <p:tgtEl>
                                              <p:spTgt spid="41"/>
                                            </p:tgtEl>
                                            <p:attrNameLst>
                                              <p:attrName>style.visibility</p:attrName>
                                            </p:attrNameLst>
                                          </p:cBhvr>
                                          <p:to>
                                            <p:strVal val="visible"/>
                                          </p:to>
                                        </p:set>
                                        <p:anim calcmode="lin" valueType="num">
                                          <p:cBhvr>
                                            <p:cTn id="86" dur="1000" fill="hold"/>
                                            <p:tgtEl>
                                              <p:spTgt spid="41"/>
                                            </p:tgtEl>
                                            <p:attrNameLst>
                                              <p:attrName>ppt_w</p:attrName>
                                            </p:attrNameLst>
                                          </p:cBhvr>
                                          <p:tavLst>
                                            <p:tav tm="0">
                                              <p:val>
                                                <p:fltVal val="0"/>
                                              </p:val>
                                            </p:tav>
                                            <p:tav tm="100000">
                                              <p:val>
                                                <p:strVal val="#ppt_w"/>
                                              </p:val>
                                            </p:tav>
                                          </p:tavLst>
                                        </p:anim>
                                        <p:anim calcmode="lin" valueType="num">
                                          <p:cBhvr>
                                            <p:cTn id="87" dur="1000" fill="hold"/>
                                            <p:tgtEl>
                                              <p:spTgt spid="41"/>
                                            </p:tgtEl>
                                            <p:attrNameLst>
                                              <p:attrName>ppt_h</p:attrName>
                                            </p:attrNameLst>
                                          </p:cBhvr>
                                          <p:tavLst>
                                            <p:tav tm="0">
                                              <p:val>
                                                <p:fltVal val="0"/>
                                              </p:val>
                                            </p:tav>
                                            <p:tav tm="100000">
                                              <p:val>
                                                <p:strVal val="#ppt_h"/>
                                              </p:val>
                                            </p:tav>
                                          </p:tavLst>
                                        </p:anim>
                                        <p:anim calcmode="lin" valueType="num">
                                          <p:cBhvr>
                                            <p:cTn id="88" dur="1000" fill="hold"/>
                                            <p:tgtEl>
                                              <p:spTgt spid="41"/>
                                            </p:tgtEl>
                                            <p:attrNameLst>
                                              <p:attrName>style.rotation</p:attrName>
                                            </p:attrNameLst>
                                          </p:cBhvr>
                                          <p:tavLst>
                                            <p:tav tm="0">
                                              <p:val>
                                                <p:fltVal val="90"/>
                                              </p:val>
                                            </p:tav>
                                            <p:tav tm="100000">
                                              <p:val>
                                                <p:fltVal val="0"/>
                                              </p:val>
                                            </p:tav>
                                          </p:tavLst>
                                        </p:anim>
                                        <p:animEffect transition="in" filter="fade">
                                          <p:cBhvr>
                                            <p:cTn id="89" dur="1000"/>
                                            <p:tgtEl>
                                              <p:spTgt spid="41"/>
                                            </p:tgtEl>
                                          </p:cBhvr>
                                        </p:animEffect>
                                      </p:childTnLst>
                                    </p:cTn>
                                  </p:par>
                                  <p:par>
                                    <p:cTn id="90" presetID="31" presetClass="entr" presetSubtype="0" fill="hold" grpId="0" nodeType="withEffect">
                                      <p:stCondLst>
                                        <p:cond delay="0"/>
                                      </p:stCondLst>
                                      <p:childTnLst>
                                        <p:set>
                                          <p:cBhvr>
                                            <p:cTn id="91" dur="1" fill="hold">
                                              <p:stCondLst>
                                                <p:cond delay="0"/>
                                              </p:stCondLst>
                                            </p:cTn>
                                            <p:tgtEl>
                                              <p:spTgt spid="42"/>
                                            </p:tgtEl>
                                            <p:attrNameLst>
                                              <p:attrName>style.visibility</p:attrName>
                                            </p:attrNameLst>
                                          </p:cBhvr>
                                          <p:to>
                                            <p:strVal val="visible"/>
                                          </p:to>
                                        </p:set>
                                        <p:anim calcmode="lin" valueType="num">
                                          <p:cBhvr>
                                            <p:cTn id="92" dur="1000" fill="hold"/>
                                            <p:tgtEl>
                                              <p:spTgt spid="42"/>
                                            </p:tgtEl>
                                            <p:attrNameLst>
                                              <p:attrName>ppt_w</p:attrName>
                                            </p:attrNameLst>
                                          </p:cBhvr>
                                          <p:tavLst>
                                            <p:tav tm="0">
                                              <p:val>
                                                <p:fltVal val="0"/>
                                              </p:val>
                                            </p:tav>
                                            <p:tav tm="100000">
                                              <p:val>
                                                <p:strVal val="#ppt_w"/>
                                              </p:val>
                                            </p:tav>
                                          </p:tavLst>
                                        </p:anim>
                                        <p:anim calcmode="lin" valueType="num">
                                          <p:cBhvr>
                                            <p:cTn id="93" dur="1000" fill="hold"/>
                                            <p:tgtEl>
                                              <p:spTgt spid="42"/>
                                            </p:tgtEl>
                                            <p:attrNameLst>
                                              <p:attrName>ppt_h</p:attrName>
                                            </p:attrNameLst>
                                          </p:cBhvr>
                                          <p:tavLst>
                                            <p:tav tm="0">
                                              <p:val>
                                                <p:fltVal val="0"/>
                                              </p:val>
                                            </p:tav>
                                            <p:tav tm="100000">
                                              <p:val>
                                                <p:strVal val="#ppt_h"/>
                                              </p:val>
                                            </p:tav>
                                          </p:tavLst>
                                        </p:anim>
                                        <p:anim calcmode="lin" valueType="num">
                                          <p:cBhvr>
                                            <p:cTn id="94" dur="1000" fill="hold"/>
                                            <p:tgtEl>
                                              <p:spTgt spid="42"/>
                                            </p:tgtEl>
                                            <p:attrNameLst>
                                              <p:attrName>style.rotation</p:attrName>
                                            </p:attrNameLst>
                                          </p:cBhvr>
                                          <p:tavLst>
                                            <p:tav tm="0">
                                              <p:val>
                                                <p:fltVal val="90"/>
                                              </p:val>
                                            </p:tav>
                                            <p:tav tm="100000">
                                              <p:val>
                                                <p:fltVal val="0"/>
                                              </p:val>
                                            </p:tav>
                                          </p:tavLst>
                                        </p:anim>
                                        <p:animEffect transition="in" filter="fade">
                                          <p:cBhvr>
                                            <p:cTn id="95" dur="1000"/>
                                            <p:tgtEl>
                                              <p:spTgt spid="42"/>
                                            </p:tgtEl>
                                          </p:cBhvr>
                                        </p:animEffect>
                                      </p:childTnLst>
                                    </p:cTn>
                                  </p:par>
                                  <p:par>
                                    <p:cTn id="96" presetID="31" presetClass="entr" presetSubtype="0" fill="hold" grpId="0" nodeType="withEffect">
                                      <p:stCondLst>
                                        <p:cond delay="0"/>
                                      </p:stCondLst>
                                      <p:childTnLst>
                                        <p:set>
                                          <p:cBhvr>
                                            <p:cTn id="97" dur="1" fill="hold">
                                              <p:stCondLst>
                                                <p:cond delay="0"/>
                                              </p:stCondLst>
                                            </p:cTn>
                                            <p:tgtEl>
                                              <p:spTgt spid="43"/>
                                            </p:tgtEl>
                                            <p:attrNameLst>
                                              <p:attrName>style.visibility</p:attrName>
                                            </p:attrNameLst>
                                          </p:cBhvr>
                                          <p:to>
                                            <p:strVal val="visible"/>
                                          </p:to>
                                        </p:set>
                                        <p:anim calcmode="lin" valueType="num">
                                          <p:cBhvr>
                                            <p:cTn id="98" dur="1000" fill="hold"/>
                                            <p:tgtEl>
                                              <p:spTgt spid="43"/>
                                            </p:tgtEl>
                                            <p:attrNameLst>
                                              <p:attrName>ppt_w</p:attrName>
                                            </p:attrNameLst>
                                          </p:cBhvr>
                                          <p:tavLst>
                                            <p:tav tm="0">
                                              <p:val>
                                                <p:fltVal val="0"/>
                                              </p:val>
                                            </p:tav>
                                            <p:tav tm="100000">
                                              <p:val>
                                                <p:strVal val="#ppt_w"/>
                                              </p:val>
                                            </p:tav>
                                          </p:tavLst>
                                        </p:anim>
                                        <p:anim calcmode="lin" valueType="num">
                                          <p:cBhvr>
                                            <p:cTn id="99" dur="1000" fill="hold"/>
                                            <p:tgtEl>
                                              <p:spTgt spid="43"/>
                                            </p:tgtEl>
                                            <p:attrNameLst>
                                              <p:attrName>ppt_h</p:attrName>
                                            </p:attrNameLst>
                                          </p:cBhvr>
                                          <p:tavLst>
                                            <p:tav tm="0">
                                              <p:val>
                                                <p:fltVal val="0"/>
                                              </p:val>
                                            </p:tav>
                                            <p:tav tm="100000">
                                              <p:val>
                                                <p:strVal val="#ppt_h"/>
                                              </p:val>
                                            </p:tav>
                                          </p:tavLst>
                                        </p:anim>
                                        <p:anim calcmode="lin" valueType="num">
                                          <p:cBhvr>
                                            <p:cTn id="100" dur="1000" fill="hold"/>
                                            <p:tgtEl>
                                              <p:spTgt spid="43"/>
                                            </p:tgtEl>
                                            <p:attrNameLst>
                                              <p:attrName>style.rotation</p:attrName>
                                            </p:attrNameLst>
                                          </p:cBhvr>
                                          <p:tavLst>
                                            <p:tav tm="0">
                                              <p:val>
                                                <p:fltVal val="90"/>
                                              </p:val>
                                            </p:tav>
                                            <p:tav tm="100000">
                                              <p:val>
                                                <p:fltVal val="0"/>
                                              </p:val>
                                            </p:tav>
                                          </p:tavLst>
                                        </p:anim>
                                        <p:animEffect transition="in" filter="fade">
                                          <p:cBhvr>
                                            <p:cTn id="101" dur="1000"/>
                                            <p:tgtEl>
                                              <p:spTgt spid="43"/>
                                            </p:tgtEl>
                                          </p:cBhvr>
                                        </p:animEffect>
                                      </p:childTnLst>
                                    </p:cTn>
                                  </p:par>
                                  <p:par>
                                    <p:cTn id="102" presetID="31" presetClass="entr" presetSubtype="0" fill="hold" grpId="0" nodeType="withEffect">
                                      <p:stCondLst>
                                        <p:cond delay="0"/>
                                      </p:stCondLst>
                                      <p:childTnLst>
                                        <p:set>
                                          <p:cBhvr>
                                            <p:cTn id="103" dur="1" fill="hold">
                                              <p:stCondLst>
                                                <p:cond delay="0"/>
                                              </p:stCondLst>
                                            </p:cTn>
                                            <p:tgtEl>
                                              <p:spTgt spid="44"/>
                                            </p:tgtEl>
                                            <p:attrNameLst>
                                              <p:attrName>style.visibility</p:attrName>
                                            </p:attrNameLst>
                                          </p:cBhvr>
                                          <p:to>
                                            <p:strVal val="visible"/>
                                          </p:to>
                                        </p:set>
                                        <p:anim calcmode="lin" valueType="num">
                                          <p:cBhvr>
                                            <p:cTn id="104" dur="1000" fill="hold"/>
                                            <p:tgtEl>
                                              <p:spTgt spid="44"/>
                                            </p:tgtEl>
                                            <p:attrNameLst>
                                              <p:attrName>ppt_w</p:attrName>
                                            </p:attrNameLst>
                                          </p:cBhvr>
                                          <p:tavLst>
                                            <p:tav tm="0">
                                              <p:val>
                                                <p:fltVal val="0"/>
                                              </p:val>
                                            </p:tav>
                                            <p:tav tm="100000">
                                              <p:val>
                                                <p:strVal val="#ppt_w"/>
                                              </p:val>
                                            </p:tav>
                                          </p:tavLst>
                                        </p:anim>
                                        <p:anim calcmode="lin" valueType="num">
                                          <p:cBhvr>
                                            <p:cTn id="105" dur="1000" fill="hold"/>
                                            <p:tgtEl>
                                              <p:spTgt spid="44"/>
                                            </p:tgtEl>
                                            <p:attrNameLst>
                                              <p:attrName>ppt_h</p:attrName>
                                            </p:attrNameLst>
                                          </p:cBhvr>
                                          <p:tavLst>
                                            <p:tav tm="0">
                                              <p:val>
                                                <p:fltVal val="0"/>
                                              </p:val>
                                            </p:tav>
                                            <p:tav tm="100000">
                                              <p:val>
                                                <p:strVal val="#ppt_h"/>
                                              </p:val>
                                            </p:tav>
                                          </p:tavLst>
                                        </p:anim>
                                        <p:anim calcmode="lin" valueType="num">
                                          <p:cBhvr>
                                            <p:cTn id="106" dur="1000" fill="hold"/>
                                            <p:tgtEl>
                                              <p:spTgt spid="44"/>
                                            </p:tgtEl>
                                            <p:attrNameLst>
                                              <p:attrName>style.rotation</p:attrName>
                                            </p:attrNameLst>
                                          </p:cBhvr>
                                          <p:tavLst>
                                            <p:tav tm="0">
                                              <p:val>
                                                <p:fltVal val="90"/>
                                              </p:val>
                                            </p:tav>
                                            <p:tav tm="100000">
                                              <p:val>
                                                <p:fltVal val="0"/>
                                              </p:val>
                                            </p:tav>
                                          </p:tavLst>
                                        </p:anim>
                                        <p:animEffect transition="in" filter="fade">
                                          <p:cBhvr>
                                            <p:cTn id="107" dur="1000"/>
                                            <p:tgtEl>
                                              <p:spTgt spid="44"/>
                                            </p:tgtEl>
                                          </p:cBhvr>
                                        </p:animEffect>
                                      </p:childTnLst>
                                    </p:cTn>
                                  </p:par>
                                  <p:par>
                                    <p:cTn id="108" presetID="31" presetClass="entr" presetSubtype="0" fill="hold" grpId="0" nodeType="withEffect">
                                      <p:stCondLst>
                                        <p:cond delay="0"/>
                                      </p:stCondLst>
                                      <p:childTnLst>
                                        <p:set>
                                          <p:cBhvr>
                                            <p:cTn id="109" dur="1" fill="hold">
                                              <p:stCondLst>
                                                <p:cond delay="0"/>
                                              </p:stCondLst>
                                            </p:cTn>
                                            <p:tgtEl>
                                              <p:spTgt spid="45"/>
                                            </p:tgtEl>
                                            <p:attrNameLst>
                                              <p:attrName>style.visibility</p:attrName>
                                            </p:attrNameLst>
                                          </p:cBhvr>
                                          <p:to>
                                            <p:strVal val="visible"/>
                                          </p:to>
                                        </p:set>
                                        <p:anim calcmode="lin" valueType="num">
                                          <p:cBhvr>
                                            <p:cTn id="110" dur="1000" fill="hold"/>
                                            <p:tgtEl>
                                              <p:spTgt spid="45"/>
                                            </p:tgtEl>
                                            <p:attrNameLst>
                                              <p:attrName>ppt_w</p:attrName>
                                            </p:attrNameLst>
                                          </p:cBhvr>
                                          <p:tavLst>
                                            <p:tav tm="0">
                                              <p:val>
                                                <p:fltVal val="0"/>
                                              </p:val>
                                            </p:tav>
                                            <p:tav tm="100000">
                                              <p:val>
                                                <p:strVal val="#ppt_w"/>
                                              </p:val>
                                            </p:tav>
                                          </p:tavLst>
                                        </p:anim>
                                        <p:anim calcmode="lin" valueType="num">
                                          <p:cBhvr>
                                            <p:cTn id="111" dur="1000" fill="hold"/>
                                            <p:tgtEl>
                                              <p:spTgt spid="45"/>
                                            </p:tgtEl>
                                            <p:attrNameLst>
                                              <p:attrName>ppt_h</p:attrName>
                                            </p:attrNameLst>
                                          </p:cBhvr>
                                          <p:tavLst>
                                            <p:tav tm="0">
                                              <p:val>
                                                <p:fltVal val="0"/>
                                              </p:val>
                                            </p:tav>
                                            <p:tav tm="100000">
                                              <p:val>
                                                <p:strVal val="#ppt_h"/>
                                              </p:val>
                                            </p:tav>
                                          </p:tavLst>
                                        </p:anim>
                                        <p:anim calcmode="lin" valueType="num">
                                          <p:cBhvr>
                                            <p:cTn id="112" dur="1000" fill="hold"/>
                                            <p:tgtEl>
                                              <p:spTgt spid="45"/>
                                            </p:tgtEl>
                                            <p:attrNameLst>
                                              <p:attrName>style.rotation</p:attrName>
                                            </p:attrNameLst>
                                          </p:cBhvr>
                                          <p:tavLst>
                                            <p:tav tm="0">
                                              <p:val>
                                                <p:fltVal val="90"/>
                                              </p:val>
                                            </p:tav>
                                            <p:tav tm="100000">
                                              <p:val>
                                                <p:fltVal val="0"/>
                                              </p:val>
                                            </p:tav>
                                          </p:tavLst>
                                        </p:anim>
                                        <p:animEffect transition="in" filter="fade">
                                          <p:cBhvr>
                                            <p:cTn id="113" dur="1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14" grpId="0" animBg="1"/>
          <p:bldP spid="25" grpId="0" animBg="1"/>
          <p:bldP spid="26" grpId="0" animBg="1"/>
          <p:bldP spid="27" grpId="0" animBg="1"/>
          <p:bldP spid="28" grpId="0" animBg="1"/>
          <p:bldP spid="29" grpId="0" animBg="1"/>
          <p:bldP spid="30" grpId="0" animBg="1"/>
          <p:bldP spid="33" grpId="0" animBg="1"/>
          <p:bldP spid="38" grpId="0"/>
          <p:bldP spid="39" grpId="0"/>
          <p:bldP spid="40" grpId="0"/>
          <p:bldP spid="41" grpId="0"/>
          <p:bldP spid="42" grpId="0"/>
          <p:bldP spid="43" grpId="0"/>
          <p:bldP spid="44" grpId="0"/>
          <p:bldP spid="45"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nSpc>
                <a:spcPct val="120000"/>
              </a:lnSpc>
            </a:pPr>
            <a:r>
              <a:rPr lang="zh-CN" altLang="en-US" dirty="0" smtClean="0">
                <a:latin typeface="+mn-lt"/>
                <a:ea typeface="+mn-ea"/>
                <a:cs typeface="+mn-ea"/>
                <a:sym typeface="+mn-lt"/>
              </a:rPr>
              <a:t>可行性</a:t>
            </a:r>
            <a:r>
              <a:rPr lang="zh-CN" altLang="en-US" dirty="0">
                <a:latin typeface="+mn-lt"/>
                <a:ea typeface="+mn-ea"/>
                <a:cs typeface="+mn-ea"/>
                <a:sym typeface="+mn-lt"/>
              </a:rPr>
              <a:t>说明</a:t>
            </a:r>
            <a:endParaRPr lang="zh-CN" altLang="en-US" dirty="0">
              <a:latin typeface="+mn-lt"/>
              <a:ea typeface="+mn-ea"/>
              <a:cs typeface="+mn-ea"/>
              <a:sym typeface="+mn-lt"/>
            </a:endParaRPr>
          </a:p>
        </p:txBody>
      </p:sp>
      <p:grpSp>
        <p:nvGrpSpPr>
          <p:cNvPr id="21" name="组合 20"/>
          <p:cNvGrpSpPr/>
          <p:nvPr/>
        </p:nvGrpSpPr>
        <p:grpSpPr>
          <a:xfrm>
            <a:off x="2039845" y="1893215"/>
            <a:ext cx="7730818" cy="4119258"/>
            <a:chOff x="1138238" y="995645"/>
            <a:chExt cx="9732202" cy="5185669"/>
          </a:xfrm>
        </p:grpSpPr>
        <p:sp>
          <p:nvSpPr>
            <p:cNvPr id="22" name="Freeform 6"/>
            <p:cNvSpPr/>
            <p:nvPr/>
          </p:nvSpPr>
          <p:spPr bwMode="auto">
            <a:xfrm>
              <a:off x="1138238" y="2667283"/>
              <a:ext cx="2065338" cy="1787525"/>
            </a:xfrm>
            <a:custGeom>
              <a:avLst/>
              <a:gdLst>
                <a:gd name="T0" fmla="*/ 2143 w 2858"/>
                <a:gd name="T1" fmla="*/ 0 h 2475"/>
                <a:gd name="T2" fmla="*/ 2501 w 2858"/>
                <a:gd name="T3" fmla="*/ 619 h 2475"/>
                <a:gd name="T4" fmla="*/ 2858 w 2858"/>
                <a:gd name="T5" fmla="*/ 1238 h 2475"/>
                <a:gd name="T6" fmla="*/ 2501 w 2858"/>
                <a:gd name="T7" fmla="*/ 1856 h 2475"/>
                <a:gd name="T8" fmla="*/ 2143 w 2858"/>
                <a:gd name="T9" fmla="*/ 2475 h 2475"/>
                <a:gd name="T10" fmla="*/ 1429 w 2858"/>
                <a:gd name="T11" fmla="*/ 2475 h 2475"/>
                <a:gd name="T12" fmla="*/ 714 w 2858"/>
                <a:gd name="T13" fmla="*/ 2475 h 2475"/>
                <a:gd name="T14" fmla="*/ 357 w 2858"/>
                <a:gd name="T15" fmla="*/ 1856 h 2475"/>
                <a:gd name="T16" fmla="*/ 0 w 2858"/>
                <a:gd name="T17" fmla="*/ 1238 h 2475"/>
                <a:gd name="T18" fmla="*/ 357 w 2858"/>
                <a:gd name="T19" fmla="*/ 619 h 2475"/>
                <a:gd name="T20" fmla="*/ 714 w 2858"/>
                <a:gd name="T21" fmla="*/ 0 h 2475"/>
                <a:gd name="T22" fmla="*/ 1429 w 2858"/>
                <a:gd name="T23" fmla="*/ 0 h 2475"/>
                <a:gd name="T24" fmla="*/ 2143 w 2858"/>
                <a:gd name="T25" fmla="*/ 0 h 2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58" h="2475">
                  <a:moveTo>
                    <a:pt x="2143" y="0"/>
                  </a:moveTo>
                  <a:lnTo>
                    <a:pt x="2501" y="619"/>
                  </a:lnTo>
                  <a:lnTo>
                    <a:pt x="2858" y="1238"/>
                  </a:lnTo>
                  <a:lnTo>
                    <a:pt x="2501" y="1856"/>
                  </a:lnTo>
                  <a:lnTo>
                    <a:pt x="2143" y="2475"/>
                  </a:lnTo>
                  <a:lnTo>
                    <a:pt x="1429" y="2475"/>
                  </a:lnTo>
                  <a:lnTo>
                    <a:pt x="714" y="2475"/>
                  </a:lnTo>
                  <a:lnTo>
                    <a:pt x="357" y="1856"/>
                  </a:lnTo>
                  <a:lnTo>
                    <a:pt x="0" y="1238"/>
                  </a:lnTo>
                  <a:lnTo>
                    <a:pt x="357" y="619"/>
                  </a:lnTo>
                  <a:lnTo>
                    <a:pt x="714" y="0"/>
                  </a:lnTo>
                  <a:lnTo>
                    <a:pt x="1429" y="0"/>
                  </a:lnTo>
                  <a:lnTo>
                    <a:pt x="2143" y="0"/>
                  </a:lnTo>
                  <a:close/>
                </a:path>
              </a:pathLst>
            </a:custGeom>
            <a:solidFill>
              <a:srgbClr val="244C89"/>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nSpc>
                  <a:spcPct val="120000"/>
                </a:lnSpc>
              </a:pPr>
              <a:endParaRPr lang="zh-CN" altLang="en-US" sz="2400">
                <a:solidFill>
                  <a:srgbClr val="213555"/>
                </a:solidFill>
                <a:cs typeface="+mn-ea"/>
                <a:sym typeface="+mn-lt"/>
              </a:endParaRPr>
            </a:p>
          </p:txBody>
        </p:sp>
        <p:sp>
          <p:nvSpPr>
            <p:cNvPr id="23" name="Line 7"/>
            <p:cNvSpPr>
              <a:spLocks noChangeShapeType="1"/>
            </p:cNvSpPr>
            <p:nvPr/>
          </p:nvSpPr>
          <p:spPr bwMode="auto">
            <a:xfrm flipV="1">
              <a:off x="2690813" y="1833845"/>
              <a:ext cx="1055688" cy="833438"/>
            </a:xfrm>
            <a:prstGeom prst="line">
              <a:avLst/>
            </a:prstGeom>
            <a:noFill/>
            <a:ln w="9" cap="flat">
              <a:solidFill>
                <a:srgbClr val="2E2C2C"/>
              </a:solidFill>
              <a:prstDash val="solid"/>
              <a:miter lim="800000"/>
              <a:headEnd type="non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a:lnSpc>
                  <a:spcPct val="120000"/>
                </a:lnSpc>
              </a:pPr>
              <a:endParaRPr lang="zh-CN" altLang="en-US" sz="2400">
                <a:solidFill>
                  <a:srgbClr val="213555"/>
                </a:solidFill>
                <a:cs typeface="+mn-ea"/>
                <a:sym typeface="+mn-lt"/>
              </a:endParaRPr>
            </a:p>
          </p:txBody>
        </p:sp>
        <p:sp>
          <p:nvSpPr>
            <p:cNvPr id="24" name="Line 8"/>
            <p:cNvSpPr>
              <a:spLocks noChangeShapeType="1"/>
            </p:cNvSpPr>
            <p:nvPr/>
          </p:nvSpPr>
          <p:spPr bwMode="auto">
            <a:xfrm flipV="1">
              <a:off x="3201987" y="3564220"/>
              <a:ext cx="549275" cy="0"/>
            </a:xfrm>
            <a:prstGeom prst="line">
              <a:avLst/>
            </a:prstGeom>
            <a:noFill/>
            <a:ln w="9" cap="flat">
              <a:solidFill>
                <a:srgbClr val="2E2C2C"/>
              </a:solidFill>
              <a:prstDash val="solid"/>
              <a:miter lim="800000"/>
              <a:headEnd type="non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a:lnSpc>
                  <a:spcPct val="120000"/>
                </a:lnSpc>
              </a:pPr>
              <a:endParaRPr lang="zh-CN" altLang="en-US" sz="2400">
                <a:solidFill>
                  <a:srgbClr val="213555"/>
                </a:solidFill>
                <a:cs typeface="+mn-ea"/>
                <a:sym typeface="+mn-lt"/>
              </a:endParaRPr>
            </a:p>
          </p:txBody>
        </p:sp>
        <p:sp>
          <p:nvSpPr>
            <p:cNvPr id="25" name="Line 13"/>
            <p:cNvSpPr>
              <a:spLocks noChangeShapeType="1"/>
            </p:cNvSpPr>
            <p:nvPr/>
          </p:nvSpPr>
          <p:spPr bwMode="auto">
            <a:xfrm>
              <a:off x="2690813" y="4456395"/>
              <a:ext cx="1055688" cy="833438"/>
            </a:xfrm>
            <a:prstGeom prst="line">
              <a:avLst/>
            </a:prstGeom>
            <a:noFill/>
            <a:ln w="9" cap="flat">
              <a:solidFill>
                <a:srgbClr val="2E2C2C"/>
              </a:solidFill>
              <a:prstDash val="solid"/>
              <a:miter lim="800000"/>
              <a:headEnd type="non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a:lnSpc>
                  <a:spcPct val="120000"/>
                </a:lnSpc>
              </a:pPr>
              <a:endParaRPr lang="zh-CN" altLang="en-US" sz="2400">
                <a:solidFill>
                  <a:srgbClr val="213555"/>
                </a:solidFill>
                <a:cs typeface="+mn-ea"/>
                <a:sym typeface="+mn-lt"/>
              </a:endParaRPr>
            </a:p>
          </p:txBody>
        </p:sp>
        <p:grpSp>
          <p:nvGrpSpPr>
            <p:cNvPr id="28" name="组合 27"/>
            <p:cNvGrpSpPr/>
            <p:nvPr/>
          </p:nvGrpSpPr>
          <p:grpSpPr>
            <a:xfrm>
              <a:off x="3751263" y="995645"/>
              <a:ext cx="7119177" cy="1734186"/>
              <a:chOff x="3751263" y="995645"/>
              <a:chExt cx="7119177" cy="1734186"/>
            </a:xfrm>
          </p:grpSpPr>
          <p:sp>
            <p:nvSpPr>
              <p:cNvPr id="44" name="Rectangle 9"/>
              <p:cNvSpPr>
                <a:spLocks noChangeArrowheads="1"/>
              </p:cNvSpPr>
              <p:nvPr/>
            </p:nvSpPr>
            <p:spPr bwMode="auto">
              <a:xfrm>
                <a:off x="3751263" y="1333579"/>
                <a:ext cx="7119177" cy="1348886"/>
              </a:xfrm>
              <a:prstGeom prst="rect">
                <a:avLst/>
              </a:prstGeom>
              <a:solidFill>
                <a:srgbClr val="FFFFFF"/>
              </a:solidFill>
              <a:ln w="9" cap="flat">
                <a:solidFill>
                  <a:schemeClr val="bg2">
                    <a:lumMod val="75000"/>
                  </a:schemeClr>
                </a:solidFill>
                <a:prstDash val="solid"/>
                <a:miter lim="800000"/>
              </a:ln>
            </p:spPr>
            <p:txBody>
              <a:bodyPr vert="horz" wrap="square" lIns="91440" tIns="45720" rIns="91440" bIns="45720" numCol="1" anchor="t" anchorCtr="0" compatLnSpc="1"/>
              <a:lstStyle/>
              <a:p>
                <a:pPr>
                  <a:lnSpc>
                    <a:spcPct val="120000"/>
                  </a:lnSpc>
                </a:pPr>
                <a:endParaRPr lang="zh-CN" altLang="en-US" sz="1600">
                  <a:solidFill>
                    <a:srgbClr val="213555"/>
                  </a:solidFill>
                  <a:cs typeface="+mn-ea"/>
                  <a:sym typeface="+mn-lt"/>
                </a:endParaRPr>
              </a:p>
            </p:txBody>
          </p:sp>
          <p:sp>
            <p:nvSpPr>
              <p:cNvPr id="45" name="Rectangle 10"/>
              <p:cNvSpPr>
                <a:spLocks noChangeArrowheads="1"/>
              </p:cNvSpPr>
              <p:nvPr/>
            </p:nvSpPr>
            <p:spPr bwMode="auto">
              <a:xfrm>
                <a:off x="5540009" y="995645"/>
                <a:ext cx="3581400" cy="582090"/>
              </a:xfrm>
              <a:prstGeom prst="rect">
                <a:avLst/>
              </a:prstGeom>
              <a:solidFill>
                <a:srgbClr val="244C89"/>
              </a:solidFill>
              <a:ln w="1905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nSpc>
                    <a:spcPct val="120000"/>
                  </a:lnSpc>
                </a:pPr>
                <a:endParaRPr lang="zh-CN" altLang="en-US" sz="1600">
                  <a:solidFill>
                    <a:srgbClr val="213555"/>
                  </a:solidFill>
                  <a:cs typeface="+mn-ea"/>
                  <a:sym typeface="+mn-lt"/>
                </a:endParaRPr>
              </a:p>
            </p:txBody>
          </p:sp>
          <p:sp>
            <p:nvSpPr>
              <p:cNvPr id="46" name="TextBox 16"/>
              <p:cNvSpPr txBox="1"/>
              <p:nvPr/>
            </p:nvSpPr>
            <p:spPr>
              <a:xfrm>
                <a:off x="5776685" y="995645"/>
                <a:ext cx="3108046" cy="541791"/>
              </a:xfrm>
              <a:prstGeom prst="rect">
                <a:avLst/>
              </a:prstGeom>
              <a:noFill/>
            </p:spPr>
            <p:txBody>
              <a:bodyPr wrap="square" rtlCol="0">
                <a:spAutoFit/>
              </a:bodyPr>
              <a:lstStyle/>
              <a:p>
                <a:pPr algn="ctr">
                  <a:lnSpc>
                    <a:spcPct val="120000"/>
                  </a:lnSpc>
                </a:pPr>
                <a:r>
                  <a:rPr lang="zh-CN" altLang="en-US" sz="2000" b="1" dirty="0" smtClean="0">
                    <a:solidFill>
                      <a:schemeClr val="bg1"/>
                    </a:solidFill>
                    <a:cs typeface="+mn-ea"/>
                    <a:sym typeface="+mn-lt"/>
                  </a:rPr>
                  <a:t>可行性一</a:t>
                </a:r>
                <a:endParaRPr lang="en-US" altLang="zh-CN" sz="2000" b="1" dirty="0">
                  <a:solidFill>
                    <a:schemeClr val="bg1"/>
                  </a:solidFill>
                  <a:cs typeface="+mn-ea"/>
                  <a:sym typeface="+mn-lt"/>
                </a:endParaRPr>
              </a:p>
            </p:txBody>
          </p:sp>
          <p:sp>
            <p:nvSpPr>
              <p:cNvPr id="47" name="TextBox 17"/>
              <p:cNvSpPr txBox="1"/>
              <p:nvPr/>
            </p:nvSpPr>
            <p:spPr>
              <a:xfrm>
                <a:off x="3938139" y="1776693"/>
                <a:ext cx="6807854" cy="953138"/>
              </a:xfrm>
              <a:prstGeom prst="rect">
                <a:avLst/>
              </a:prstGeom>
              <a:noFill/>
            </p:spPr>
            <p:txBody>
              <a:bodyPr wrap="square" rtlCol="0">
                <a:spAutoFit/>
              </a:bodyPr>
              <a:lstStyle/>
              <a:p>
                <a:pPr algn="just">
                  <a:lnSpc>
                    <a:spcPct val="120000"/>
                  </a:lnSpc>
                </a:pPr>
                <a:r>
                  <a:rPr lang="zh-CN" altLang="en-US" sz="1200" dirty="0">
                    <a:solidFill>
                      <a:schemeClr val="tx1">
                        <a:lumMod val="65000"/>
                        <a:lumOff val="35000"/>
                      </a:schemeClr>
                    </a:solidFill>
                    <a:cs typeface="+mn-ea"/>
                    <a:sym typeface="+mn-lt"/>
                  </a:rPr>
                  <a:t>本课题具有较高的学术研究价值，可以某某某研究提供相应的理论基础</a:t>
                </a:r>
                <a:r>
                  <a:rPr lang="zh-CN" altLang="en-US" sz="1200" dirty="0" smtClean="0">
                    <a:solidFill>
                      <a:schemeClr val="tx1">
                        <a:lumMod val="65000"/>
                        <a:lumOff val="35000"/>
                      </a:schemeClr>
                    </a:solidFill>
                    <a:cs typeface="+mn-ea"/>
                    <a:sym typeface="+mn-lt"/>
                  </a:rPr>
                  <a:t>。</a:t>
                </a:r>
                <a:r>
                  <a:rPr lang="zh-CN" altLang="en-US" sz="1200" dirty="0">
                    <a:solidFill>
                      <a:schemeClr val="tx1">
                        <a:lumMod val="65000"/>
                        <a:lumOff val="35000"/>
                      </a:schemeClr>
                    </a:solidFill>
                    <a:cs typeface="+mn-ea"/>
                    <a:sym typeface="+mn-lt"/>
                  </a:rPr>
                  <a:t>本课题具有较高的学术研究价值，可以某某某研究提供相应的理论基础。</a:t>
                </a:r>
                <a:endParaRPr lang="zh-CN" altLang="en-US" sz="1200" dirty="0">
                  <a:solidFill>
                    <a:schemeClr val="tx1">
                      <a:lumMod val="65000"/>
                      <a:lumOff val="35000"/>
                    </a:schemeClr>
                  </a:solidFill>
                  <a:cs typeface="+mn-ea"/>
                  <a:sym typeface="+mn-lt"/>
                </a:endParaRPr>
              </a:p>
              <a:p>
                <a:pPr algn="just">
                  <a:lnSpc>
                    <a:spcPct val="120000"/>
                  </a:lnSpc>
                </a:pPr>
                <a:endParaRPr lang="zh-CN" altLang="en-US" sz="1200" dirty="0">
                  <a:solidFill>
                    <a:schemeClr val="tx1">
                      <a:lumMod val="65000"/>
                      <a:lumOff val="35000"/>
                    </a:schemeClr>
                  </a:solidFill>
                  <a:cs typeface="+mn-ea"/>
                  <a:sym typeface="+mn-lt"/>
                </a:endParaRPr>
              </a:p>
            </p:txBody>
          </p:sp>
        </p:grpSp>
        <p:grpSp>
          <p:nvGrpSpPr>
            <p:cNvPr id="31" name="组合 30"/>
            <p:cNvGrpSpPr/>
            <p:nvPr/>
          </p:nvGrpSpPr>
          <p:grpSpPr>
            <a:xfrm>
              <a:off x="3751263" y="2741895"/>
              <a:ext cx="7119177" cy="1721201"/>
              <a:chOff x="3751263" y="2741895"/>
              <a:chExt cx="7119177" cy="1721201"/>
            </a:xfrm>
          </p:grpSpPr>
          <p:sp>
            <p:nvSpPr>
              <p:cNvPr id="38" name="Rectangle 11"/>
              <p:cNvSpPr>
                <a:spLocks noChangeArrowheads="1"/>
              </p:cNvSpPr>
              <p:nvPr/>
            </p:nvSpPr>
            <p:spPr bwMode="auto">
              <a:xfrm>
                <a:off x="3751263" y="3081414"/>
                <a:ext cx="7119177" cy="1347229"/>
              </a:xfrm>
              <a:prstGeom prst="rect">
                <a:avLst/>
              </a:prstGeom>
              <a:solidFill>
                <a:srgbClr val="FFFFFF"/>
              </a:solidFill>
              <a:ln w="9" cap="flat">
                <a:solidFill>
                  <a:schemeClr val="bg2">
                    <a:lumMod val="75000"/>
                  </a:schemeClr>
                </a:solidFill>
                <a:prstDash val="solid"/>
                <a:miter lim="800000"/>
              </a:ln>
            </p:spPr>
            <p:txBody>
              <a:bodyPr vert="horz" wrap="square" lIns="91440" tIns="45720" rIns="91440" bIns="45720" numCol="1" anchor="t" anchorCtr="0" compatLnSpc="1"/>
              <a:lstStyle/>
              <a:p>
                <a:pPr>
                  <a:lnSpc>
                    <a:spcPct val="120000"/>
                  </a:lnSpc>
                </a:pPr>
                <a:endParaRPr lang="zh-CN" altLang="en-US" sz="1600">
                  <a:solidFill>
                    <a:srgbClr val="213555"/>
                  </a:solidFill>
                  <a:cs typeface="+mn-ea"/>
                  <a:sym typeface="+mn-lt"/>
                </a:endParaRPr>
              </a:p>
            </p:txBody>
          </p:sp>
          <p:sp>
            <p:nvSpPr>
              <p:cNvPr id="40" name="Rectangle 12"/>
              <p:cNvSpPr>
                <a:spLocks noChangeArrowheads="1"/>
              </p:cNvSpPr>
              <p:nvPr/>
            </p:nvSpPr>
            <p:spPr bwMode="auto">
              <a:xfrm>
                <a:off x="5540009" y="2741895"/>
                <a:ext cx="3581400" cy="584278"/>
              </a:xfrm>
              <a:prstGeom prst="rect">
                <a:avLst/>
              </a:prstGeom>
              <a:solidFill>
                <a:srgbClr val="244C89"/>
              </a:solidFill>
              <a:ln w="1905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nSpc>
                    <a:spcPct val="120000"/>
                  </a:lnSpc>
                </a:pPr>
                <a:endParaRPr lang="zh-CN" altLang="en-US" sz="1600">
                  <a:solidFill>
                    <a:srgbClr val="213555"/>
                  </a:solidFill>
                  <a:cs typeface="+mn-ea"/>
                  <a:sym typeface="+mn-lt"/>
                </a:endParaRPr>
              </a:p>
            </p:txBody>
          </p:sp>
          <p:sp>
            <p:nvSpPr>
              <p:cNvPr id="41" name="TextBox 18"/>
              <p:cNvSpPr txBox="1"/>
              <p:nvPr/>
            </p:nvSpPr>
            <p:spPr>
              <a:xfrm>
                <a:off x="5776685" y="2750677"/>
                <a:ext cx="3108046" cy="541791"/>
              </a:xfrm>
              <a:prstGeom prst="rect">
                <a:avLst/>
              </a:prstGeom>
              <a:noFill/>
            </p:spPr>
            <p:txBody>
              <a:bodyPr wrap="square" rtlCol="0">
                <a:spAutoFit/>
              </a:bodyPr>
              <a:lstStyle/>
              <a:p>
                <a:pPr algn="ctr">
                  <a:lnSpc>
                    <a:spcPct val="120000"/>
                  </a:lnSpc>
                </a:pPr>
                <a:r>
                  <a:rPr lang="zh-CN" altLang="en-US" sz="2000" b="1" dirty="0" smtClean="0">
                    <a:solidFill>
                      <a:schemeClr val="bg1"/>
                    </a:solidFill>
                    <a:cs typeface="+mn-ea"/>
                    <a:sym typeface="+mn-lt"/>
                  </a:rPr>
                  <a:t>可行性二</a:t>
                </a:r>
                <a:endParaRPr lang="en-US" altLang="zh-CN" sz="2000" b="1" dirty="0">
                  <a:solidFill>
                    <a:schemeClr val="bg1"/>
                  </a:solidFill>
                  <a:cs typeface="+mn-ea"/>
                  <a:sym typeface="+mn-lt"/>
                </a:endParaRPr>
              </a:p>
            </p:txBody>
          </p:sp>
          <p:sp>
            <p:nvSpPr>
              <p:cNvPr id="43" name="TextBox 19"/>
              <p:cNvSpPr txBox="1"/>
              <p:nvPr/>
            </p:nvSpPr>
            <p:spPr>
              <a:xfrm>
                <a:off x="3938139" y="3509957"/>
                <a:ext cx="6807854" cy="953139"/>
              </a:xfrm>
              <a:prstGeom prst="rect">
                <a:avLst/>
              </a:prstGeom>
              <a:noFill/>
            </p:spPr>
            <p:txBody>
              <a:bodyPr wrap="square" rtlCol="0">
                <a:spAutoFit/>
              </a:bodyPr>
              <a:lstStyle>
                <a:defPPr>
                  <a:defRPr lang="zh-CN"/>
                </a:defPPr>
                <a:lvl1pPr>
                  <a:defRPr>
                    <a:solidFill>
                      <a:schemeClr val="accent1"/>
                    </a:solidFill>
                    <a:latin typeface="+mn-ea"/>
                    <a:ea typeface="+mn-ea"/>
                  </a:defRPr>
                </a:lvl1pPr>
              </a:lstStyle>
              <a:p>
                <a:pPr algn="just">
                  <a:lnSpc>
                    <a:spcPct val="120000"/>
                  </a:lnSpc>
                </a:pPr>
                <a:r>
                  <a:rPr lang="zh-CN" altLang="en-US" sz="1200" dirty="0">
                    <a:solidFill>
                      <a:schemeClr val="tx1">
                        <a:lumMod val="65000"/>
                        <a:lumOff val="35000"/>
                      </a:schemeClr>
                    </a:solidFill>
                    <a:latin typeface="+mn-lt"/>
                    <a:cs typeface="+mn-ea"/>
                    <a:sym typeface="+mn-lt"/>
                  </a:rPr>
                  <a:t>本课题能有效地提高工作效率，降低成本，经济效益比较明显</a:t>
                </a:r>
                <a:r>
                  <a:rPr lang="zh-CN" altLang="en-US" sz="1200" dirty="0" smtClean="0">
                    <a:solidFill>
                      <a:schemeClr val="tx1">
                        <a:lumMod val="65000"/>
                        <a:lumOff val="35000"/>
                      </a:schemeClr>
                    </a:solidFill>
                    <a:latin typeface="+mn-lt"/>
                    <a:cs typeface="+mn-ea"/>
                    <a:sym typeface="+mn-lt"/>
                  </a:rPr>
                  <a:t>。</a:t>
                </a:r>
                <a:r>
                  <a:rPr lang="zh-CN" altLang="en-US" sz="1200" dirty="0">
                    <a:solidFill>
                      <a:schemeClr val="tx1">
                        <a:lumMod val="65000"/>
                        <a:lumOff val="35000"/>
                      </a:schemeClr>
                    </a:solidFill>
                    <a:latin typeface="+mn-lt"/>
                    <a:cs typeface="+mn-ea"/>
                    <a:sym typeface="+mn-lt"/>
                  </a:rPr>
                  <a:t>本课题能有效地提高工作效率，</a:t>
                </a:r>
                <a:r>
                  <a:rPr lang="zh-CN" altLang="en-US" sz="1200" dirty="0" smtClean="0">
                    <a:solidFill>
                      <a:schemeClr val="tx1">
                        <a:lumMod val="65000"/>
                        <a:lumOff val="35000"/>
                      </a:schemeClr>
                    </a:solidFill>
                    <a:latin typeface="+mn-lt"/>
                    <a:cs typeface="+mn-ea"/>
                    <a:sym typeface="+mn-lt"/>
                  </a:rPr>
                  <a:t>降低成本</a:t>
                </a:r>
                <a:r>
                  <a:rPr lang="zh-CN" altLang="en-US" sz="1200" dirty="0">
                    <a:solidFill>
                      <a:schemeClr val="tx1">
                        <a:lumMod val="65000"/>
                        <a:lumOff val="35000"/>
                      </a:schemeClr>
                    </a:solidFill>
                    <a:latin typeface="+mn-lt"/>
                    <a:cs typeface="+mn-ea"/>
                    <a:sym typeface="+mn-lt"/>
                  </a:rPr>
                  <a:t>本课题具有较高的学术研究</a:t>
                </a:r>
                <a:r>
                  <a:rPr lang="zh-CN" altLang="en-US" sz="1200" dirty="0" smtClean="0">
                    <a:solidFill>
                      <a:schemeClr val="tx1">
                        <a:lumMod val="65000"/>
                        <a:lumOff val="35000"/>
                      </a:schemeClr>
                    </a:solidFill>
                    <a:latin typeface="+mn-lt"/>
                    <a:cs typeface="+mn-ea"/>
                    <a:sym typeface="+mn-lt"/>
                  </a:rPr>
                  <a:t>价值</a:t>
                </a:r>
                <a:endParaRPr lang="zh-CN" altLang="en-US" sz="1200" dirty="0">
                  <a:solidFill>
                    <a:schemeClr val="tx1">
                      <a:lumMod val="65000"/>
                      <a:lumOff val="35000"/>
                    </a:schemeClr>
                  </a:solidFill>
                  <a:latin typeface="+mn-lt"/>
                  <a:cs typeface="+mn-ea"/>
                  <a:sym typeface="+mn-lt"/>
                </a:endParaRPr>
              </a:p>
              <a:p>
                <a:pPr algn="just">
                  <a:lnSpc>
                    <a:spcPct val="120000"/>
                  </a:lnSpc>
                </a:pPr>
                <a:endParaRPr lang="zh-CN" altLang="en-US" sz="1200" dirty="0">
                  <a:solidFill>
                    <a:schemeClr val="tx1">
                      <a:lumMod val="65000"/>
                      <a:lumOff val="35000"/>
                    </a:schemeClr>
                  </a:solidFill>
                  <a:latin typeface="+mn-lt"/>
                  <a:cs typeface="+mn-ea"/>
                  <a:sym typeface="+mn-lt"/>
                </a:endParaRPr>
              </a:p>
            </p:txBody>
          </p:sp>
        </p:grpSp>
        <p:grpSp>
          <p:nvGrpSpPr>
            <p:cNvPr id="32" name="组合 31"/>
            <p:cNvGrpSpPr/>
            <p:nvPr/>
          </p:nvGrpSpPr>
          <p:grpSpPr>
            <a:xfrm>
              <a:off x="3751263" y="4494495"/>
              <a:ext cx="7119177" cy="1686819"/>
              <a:chOff x="3751263" y="4494495"/>
              <a:chExt cx="7119177" cy="1686819"/>
            </a:xfrm>
          </p:grpSpPr>
          <p:sp>
            <p:nvSpPr>
              <p:cNvPr id="34" name="Rectangle 14"/>
              <p:cNvSpPr>
                <a:spLocks noChangeArrowheads="1"/>
              </p:cNvSpPr>
              <p:nvPr/>
            </p:nvSpPr>
            <p:spPr bwMode="auto">
              <a:xfrm>
                <a:off x="3751263" y="4832429"/>
                <a:ext cx="7119177" cy="1348885"/>
              </a:xfrm>
              <a:prstGeom prst="rect">
                <a:avLst/>
              </a:prstGeom>
              <a:solidFill>
                <a:srgbClr val="FFFFFF"/>
              </a:solidFill>
              <a:ln w="9" cap="flat">
                <a:solidFill>
                  <a:schemeClr val="bg2">
                    <a:lumMod val="75000"/>
                  </a:schemeClr>
                </a:solidFill>
                <a:prstDash val="solid"/>
                <a:miter lim="800000"/>
              </a:ln>
            </p:spPr>
            <p:txBody>
              <a:bodyPr vert="horz" wrap="square" lIns="91440" tIns="45720" rIns="91440" bIns="45720" numCol="1" anchor="t" anchorCtr="0" compatLnSpc="1"/>
              <a:lstStyle/>
              <a:p>
                <a:pPr>
                  <a:lnSpc>
                    <a:spcPct val="120000"/>
                  </a:lnSpc>
                </a:pPr>
                <a:endParaRPr lang="zh-CN" altLang="en-US" sz="1600">
                  <a:solidFill>
                    <a:srgbClr val="213555"/>
                  </a:solidFill>
                  <a:cs typeface="+mn-ea"/>
                  <a:sym typeface="+mn-lt"/>
                </a:endParaRPr>
              </a:p>
            </p:txBody>
          </p:sp>
          <p:sp>
            <p:nvSpPr>
              <p:cNvPr id="35" name="Rectangle 15"/>
              <p:cNvSpPr>
                <a:spLocks noChangeArrowheads="1"/>
              </p:cNvSpPr>
              <p:nvPr/>
            </p:nvSpPr>
            <p:spPr bwMode="auto">
              <a:xfrm>
                <a:off x="5540009" y="4494495"/>
                <a:ext cx="3581400" cy="584278"/>
              </a:xfrm>
              <a:prstGeom prst="rect">
                <a:avLst/>
              </a:prstGeom>
              <a:solidFill>
                <a:srgbClr val="244C89"/>
              </a:solidFill>
              <a:ln w="1905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nSpc>
                    <a:spcPct val="120000"/>
                  </a:lnSpc>
                </a:pPr>
                <a:endParaRPr lang="zh-CN" altLang="en-US" sz="1600">
                  <a:solidFill>
                    <a:srgbClr val="213555"/>
                  </a:solidFill>
                  <a:cs typeface="+mn-ea"/>
                  <a:sym typeface="+mn-lt"/>
                </a:endParaRPr>
              </a:p>
            </p:txBody>
          </p:sp>
          <p:sp>
            <p:nvSpPr>
              <p:cNvPr id="36" name="TextBox 20"/>
              <p:cNvSpPr txBox="1"/>
              <p:nvPr/>
            </p:nvSpPr>
            <p:spPr>
              <a:xfrm>
                <a:off x="5776685" y="4497591"/>
                <a:ext cx="3108046" cy="626870"/>
              </a:xfrm>
              <a:prstGeom prst="rect">
                <a:avLst/>
              </a:prstGeom>
              <a:noFill/>
            </p:spPr>
            <p:txBody>
              <a:bodyPr wrap="square" rtlCol="0">
                <a:spAutoFit/>
              </a:bodyPr>
              <a:lstStyle/>
              <a:p>
                <a:pPr algn="ctr">
                  <a:lnSpc>
                    <a:spcPct val="120000"/>
                  </a:lnSpc>
                </a:pPr>
                <a:r>
                  <a:rPr lang="zh-CN" altLang="en-US" sz="2400" b="1" dirty="0" smtClean="0">
                    <a:solidFill>
                      <a:schemeClr val="bg1"/>
                    </a:solidFill>
                    <a:cs typeface="+mn-ea"/>
                    <a:sym typeface="+mn-lt"/>
                  </a:rPr>
                  <a:t>可行性三</a:t>
                </a:r>
                <a:endParaRPr lang="en-US" altLang="zh-CN" sz="2400" b="1" dirty="0">
                  <a:solidFill>
                    <a:schemeClr val="bg1"/>
                  </a:solidFill>
                  <a:cs typeface="+mn-ea"/>
                  <a:sym typeface="+mn-lt"/>
                </a:endParaRPr>
              </a:p>
            </p:txBody>
          </p:sp>
          <p:sp>
            <p:nvSpPr>
              <p:cNvPr id="37" name="TextBox 21"/>
              <p:cNvSpPr txBox="1"/>
              <p:nvPr/>
            </p:nvSpPr>
            <p:spPr>
              <a:xfrm>
                <a:off x="3938139" y="5256871"/>
                <a:ext cx="6807854" cy="674171"/>
              </a:xfrm>
              <a:prstGeom prst="rect">
                <a:avLst/>
              </a:prstGeom>
              <a:noFill/>
            </p:spPr>
            <p:txBody>
              <a:bodyPr wrap="square" rtlCol="0">
                <a:spAutoFit/>
              </a:bodyPr>
              <a:lstStyle>
                <a:defPPr>
                  <a:defRPr lang="zh-CN"/>
                </a:defPPr>
                <a:lvl1pPr>
                  <a:defRPr>
                    <a:solidFill>
                      <a:schemeClr val="accent1"/>
                    </a:solidFill>
                    <a:latin typeface="+mn-ea"/>
                    <a:ea typeface="+mn-ea"/>
                  </a:defRPr>
                </a:lvl1pPr>
              </a:lstStyle>
              <a:p>
                <a:pPr algn="just">
                  <a:lnSpc>
                    <a:spcPct val="120000"/>
                  </a:lnSpc>
                </a:pPr>
                <a:r>
                  <a:rPr lang="zh-CN" altLang="en-US" sz="1200" dirty="0">
                    <a:solidFill>
                      <a:schemeClr val="tx1">
                        <a:lumMod val="65000"/>
                        <a:lumOff val="35000"/>
                      </a:schemeClr>
                    </a:solidFill>
                    <a:latin typeface="+mn-lt"/>
                    <a:cs typeface="+mn-ea"/>
                    <a:sym typeface="+mn-lt"/>
                  </a:rPr>
                  <a:t>请在这里输入您的文字请在这里输入您的文字请在这里输入您的文字请在这里输入您的</a:t>
                </a:r>
                <a:r>
                  <a:rPr lang="zh-CN" altLang="en-US" sz="1200" dirty="0" smtClean="0">
                    <a:solidFill>
                      <a:schemeClr val="tx1">
                        <a:lumMod val="65000"/>
                        <a:lumOff val="35000"/>
                      </a:schemeClr>
                    </a:solidFill>
                    <a:latin typeface="+mn-lt"/>
                    <a:cs typeface="+mn-ea"/>
                    <a:sym typeface="+mn-lt"/>
                  </a:rPr>
                  <a:t>文字</a:t>
                </a:r>
                <a:r>
                  <a:rPr lang="zh-CN" altLang="en-US" sz="1200" dirty="0">
                    <a:solidFill>
                      <a:schemeClr val="tx1">
                        <a:lumMod val="65000"/>
                        <a:lumOff val="35000"/>
                      </a:schemeClr>
                    </a:solidFill>
                    <a:latin typeface="+mn-lt"/>
                    <a:cs typeface="+mn-ea"/>
                    <a:sym typeface="+mn-lt"/>
                  </a:rPr>
                  <a:t>本课题具有较高的学术研究</a:t>
                </a:r>
                <a:r>
                  <a:rPr lang="zh-CN" altLang="en-US" sz="1200" dirty="0" smtClean="0">
                    <a:solidFill>
                      <a:schemeClr val="tx1">
                        <a:lumMod val="65000"/>
                        <a:lumOff val="35000"/>
                      </a:schemeClr>
                    </a:solidFill>
                    <a:latin typeface="+mn-lt"/>
                    <a:cs typeface="+mn-ea"/>
                    <a:sym typeface="+mn-lt"/>
                  </a:rPr>
                  <a:t>价值</a:t>
                </a:r>
                <a:endParaRPr lang="zh-CN" altLang="en-US" sz="1200" dirty="0">
                  <a:solidFill>
                    <a:schemeClr val="tx1">
                      <a:lumMod val="65000"/>
                      <a:lumOff val="35000"/>
                    </a:schemeClr>
                  </a:solidFill>
                  <a:latin typeface="+mn-lt"/>
                  <a:cs typeface="+mn-ea"/>
                  <a:sym typeface="+mn-lt"/>
                </a:endParaRPr>
              </a:p>
            </p:txBody>
          </p:sp>
        </p:grpSp>
        <p:sp>
          <p:nvSpPr>
            <p:cNvPr id="33" name="TextBox 22"/>
            <p:cNvSpPr txBox="1"/>
            <p:nvPr/>
          </p:nvSpPr>
          <p:spPr>
            <a:xfrm>
              <a:off x="1438197" y="3072903"/>
              <a:ext cx="1499007" cy="1184805"/>
            </a:xfrm>
            <a:prstGeom prst="rect">
              <a:avLst/>
            </a:prstGeom>
            <a:noFill/>
          </p:spPr>
          <p:txBody>
            <a:bodyPr wrap="square" rtlCol="0">
              <a:spAutoFit/>
            </a:bodyPr>
            <a:lstStyle/>
            <a:p>
              <a:pPr algn="ctr">
                <a:lnSpc>
                  <a:spcPct val="120000"/>
                </a:lnSpc>
              </a:pPr>
              <a:r>
                <a:rPr lang="zh-CN" altLang="en-US" sz="2400" b="1" dirty="0" smtClean="0">
                  <a:solidFill>
                    <a:schemeClr val="bg1"/>
                  </a:solidFill>
                  <a:cs typeface="+mn-ea"/>
                  <a:sym typeface="+mn-lt"/>
                </a:rPr>
                <a:t>可行性说明</a:t>
              </a:r>
              <a:endParaRPr lang="en-US" altLang="zh-CN" sz="2400" b="1" dirty="0">
                <a:solidFill>
                  <a:schemeClr val="bg1"/>
                </a:solidFill>
                <a:cs typeface="+mn-ea"/>
                <a:sym typeface="+mn-lt"/>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1+#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5819"/>
            <a:ext cx="12192000" cy="6852181"/>
          </a:xfrm>
          <a:prstGeom prst="rect">
            <a:avLst/>
          </a:prstGeom>
        </p:spPr>
      </p:pic>
      <p:sp>
        <p:nvSpPr>
          <p:cNvPr id="15" name="矩形 14"/>
          <p:cNvSpPr/>
          <p:nvPr/>
        </p:nvSpPr>
        <p:spPr>
          <a:xfrm>
            <a:off x="2449722" y="1931264"/>
            <a:ext cx="7292557" cy="3045469"/>
          </a:xfrm>
          <a:prstGeom prst="rect">
            <a:avLst/>
          </a:prstGeom>
          <a:solidFill>
            <a:srgbClr val="244C89"/>
          </a:solidFill>
          <a:ln>
            <a:noFill/>
          </a:ln>
          <a:effectLst>
            <a:outerShdw blurRad="444500" dist="254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17" name="矩形 16"/>
          <p:cNvSpPr/>
          <p:nvPr/>
        </p:nvSpPr>
        <p:spPr>
          <a:xfrm>
            <a:off x="2679992" y="2159983"/>
            <a:ext cx="6832016" cy="2588032"/>
          </a:xfrm>
          <a:prstGeom prst="rect">
            <a:avLst/>
          </a:prstGeom>
          <a:noFill/>
          <a:ln w="25400">
            <a:solidFill>
              <a:schemeClr val="bg1"/>
            </a:solidFill>
          </a:ln>
          <a:effectLst>
            <a:outerShdw blurRad="444500" dist="254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4" name="文本框 23"/>
          <p:cNvSpPr txBox="1"/>
          <p:nvPr/>
        </p:nvSpPr>
        <p:spPr>
          <a:xfrm>
            <a:off x="2857350" y="2443843"/>
            <a:ext cx="1699503" cy="2215991"/>
          </a:xfrm>
          <a:prstGeom prst="rect">
            <a:avLst/>
          </a:prstGeom>
          <a:noFill/>
        </p:spPr>
        <p:txBody>
          <a:bodyPr wrap="none" rtlCol="0">
            <a:spAutoFit/>
          </a:bodyPr>
          <a:lstStyle>
            <a:defPPr>
              <a:defRPr lang="zh-CN"/>
            </a:defPPr>
            <a:lvl1pPr algn="ctr">
              <a:defRPr sz="13800">
                <a:solidFill>
                  <a:schemeClr val="bg1"/>
                </a:solidFill>
                <a:latin typeface="Agency FB" panose="020B0503020202020204" pitchFamily="34" charset="0"/>
                <a:cs typeface="+mn-ea"/>
              </a:defRPr>
            </a:lvl1pPr>
          </a:lstStyle>
          <a:p>
            <a:r>
              <a:rPr lang="en-US" altLang="zh-CN" dirty="0">
                <a:sym typeface="+mn-lt"/>
              </a:rPr>
              <a:t>03</a:t>
            </a:r>
            <a:endParaRPr lang="zh-CN" altLang="en-US" dirty="0">
              <a:sym typeface="+mn-lt"/>
            </a:endParaRPr>
          </a:p>
        </p:txBody>
      </p:sp>
      <p:sp>
        <p:nvSpPr>
          <p:cNvPr id="25" name="文本框 24"/>
          <p:cNvSpPr txBox="1"/>
          <p:nvPr/>
        </p:nvSpPr>
        <p:spPr>
          <a:xfrm>
            <a:off x="4911483" y="2716242"/>
            <a:ext cx="4238307" cy="769441"/>
          </a:xfrm>
          <a:prstGeom prst="rect">
            <a:avLst/>
          </a:prstGeom>
          <a:noFill/>
        </p:spPr>
        <p:txBody>
          <a:bodyPr wrap="square" rtlCol="0">
            <a:spAutoFit/>
            <a:scene3d>
              <a:camera prst="orthographicFront"/>
              <a:lightRig rig="threePt" dir="t"/>
            </a:scene3d>
            <a:sp3d contourW="12700"/>
          </a:bodyPr>
          <a:lstStyle/>
          <a:p>
            <a:r>
              <a:rPr lang="zh-CN" altLang="en-US" sz="4400" b="1" dirty="0">
                <a:solidFill>
                  <a:schemeClr val="bg1"/>
                </a:solidFill>
                <a:cs typeface="+mn-ea"/>
                <a:sym typeface="+mn-lt"/>
              </a:rPr>
              <a:t>关键技术与难点</a:t>
            </a:r>
            <a:endParaRPr lang="zh-CN" altLang="en-US" sz="4400" b="1" dirty="0">
              <a:solidFill>
                <a:schemeClr val="bg1"/>
              </a:solidFill>
              <a:cs typeface="+mn-ea"/>
              <a:sym typeface="+mn-lt"/>
            </a:endParaRPr>
          </a:p>
        </p:txBody>
      </p:sp>
      <p:cxnSp>
        <p:nvCxnSpPr>
          <p:cNvPr id="27" name="直接连接符 26"/>
          <p:cNvCxnSpPr/>
          <p:nvPr/>
        </p:nvCxnSpPr>
        <p:spPr>
          <a:xfrm>
            <a:off x="4702757" y="2832100"/>
            <a:ext cx="0" cy="1411944"/>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034394" y="3531006"/>
            <a:ext cx="1282439" cy="202812"/>
          </a:xfrm>
          <a:prstGeom prst="rect">
            <a:avLst/>
          </a:prstGeom>
          <a:noFill/>
        </p:spPr>
        <p:txBody>
          <a:bodyPr wrap="square" lIns="0" tIns="0" rIns="0" bIns="0" rtlCol="0">
            <a:spAutoFit/>
          </a:bodyPr>
          <a:lstStyle/>
          <a:p>
            <a:pPr marL="228600" lvl="1" indent="-228600">
              <a:lnSpc>
                <a:spcPct val="120000"/>
              </a:lnSpc>
              <a:buSzPct val="70000"/>
              <a:buFont typeface="Wingdings" panose="05000000000000000000" pitchFamily="2" charset="2"/>
              <a:buChar char="l"/>
            </a:pPr>
            <a:r>
              <a:rPr lang="zh-CN" altLang="en-US" sz="1200" dirty="0">
                <a:solidFill>
                  <a:schemeClr val="bg1"/>
                </a:solidFill>
                <a:cs typeface="+mn-ea"/>
                <a:sym typeface="+mn-lt"/>
              </a:rPr>
              <a:t>关键技术</a:t>
            </a:r>
            <a:endParaRPr lang="zh-CN" altLang="en-US" sz="1200" dirty="0">
              <a:solidFill>
                <a:schemeClr val="bg1"/>
              </a:solidFill>
              <a:cs typeface="+mn-ea"/>
              <a:sym typeface="+mn-lt"/>
            </a:endParaRPr>
          </a:p>
        </p:txBody>
      </p:sp>
      <p:sp>
        <p:nvSpPr>
          <p:cNvPr id="11" name="文本框 9"/>
          <p:cNvSpPr txBox="1"/>
          <p:nvPr/>
        </p:nvSpPr>
        <p:spPr>
          <a:xfrm>
            <a:off x="5034394" y="3792469"/>
            <a:ext cx="1282439" cy="202812"/>
          </a:xfrm>
          <a:prstGeom prst="rect">
            <a:avLst/>
          </a:prstGeom>
          <a:noFill/>
        </p:spPr>
        <p:txBody>
          <a:bodyPr wrap="square" lIns="0" tIns="0" rIns="0" bIns="0" rtlCol="0">
            <a:spAutoFit/>
          </a:bodyPr>
          <a:lstStyle/>
          <a:p>
            <a:pPr marL="228600" lvl="1" indent="-228600">
              <a:lnSpc>
                <a:spcPct val="120000"/>
              </a:lnSpc>
              <a:buSzPct val="70000"/>
              <a:buFont typeface="Wingdings" panose="05000000000000000000" pitchFamily="2" charset="2"/>
              <a:buChar char="l"/>
            </a:pPr>
            <a:r>
              <a:rPr lang="zh-CN" altLang="en-US" sz="1200" dirty="0">
                <a:solidFill>
                  <a:schemeClr val="bg1"/>
                </a:solidFill>
                <a:cs typeface="+mn-ea"/>
                <a:sym typeface="+mn-lt"/>
              </a:rPr>
              <a:t>实践难点</a:t>
            </a:r>
            <a:endParaRPr lang="zh-CN" altLang="en-US" sz="1200" dirty="0">
              <a:solidFill>
                <a:schemeClr val="bg1"/>
              </a:solidFill>
              <a:cs typeface="+mn-ea"/>
              <a:sym typeface="+mn-lt"/>
            </a:endParaRPr>
          </a:p>
        </p:txBody>
      </p:sp>
      <p:sp>
        <p:nvSpPr>
          <p:cNvPr id="12" name="文本框 11"/>
          <p:cNvSpPr txBox="1"/>
          <p:nvPr/>
        </p:nvSpPr>
        <p:spPr>
          <a:xfrm>
            <a:off x="5034394" y="4053932"/>
            <a:ext cx="1582477" cy="202812"/>
          </a:xfrm>
          <a:prstGeom prst="rect">
            <a:avLst/>
          </a:prstGeom>
          <a:noFill/>
        </p:spPr>
        <p:txBody>
          <a:bodyPr wrap="square" lIns="0" tIns="0" rIns="0" bIns="0" rtlCol="0">
            <a:spAutoFit/>
          </a:bodyPr>
          <a:lstStyle/>
          <a:p>
            <a:pPr marL="228600" lvl="1" indent="-228600">
              <a:lnSpc>
                <a:spcPct val="120000"/>
              </a:lnSpc>
              <a:buSzPct val="70000"/>
              <a:buFont typeface="Wingdings" panose="05000000000000000000" pitchFamily="2" charset="2"/>
              <a:buChar char="l"/>
            </a:pPr>
            <a:r>
              <a:rPr lang="zh-CN" altLang="en-US" sz="1200" dirty="0">
                <a:solidFill>
                  <a:schemeClr val="bg1"/>
                </a:solidFill>
                <a:cs typeface="+mn-ea"/>
                <a:sym typeface="+mn-lt"/>
              </a:rPr>
              <a:t>市场调研</a:t>
            </a:r>
            <a:endParaRPr lang="zh-CN" altLang="en-US" sz="1200" dirty="0">
              <a:solidFill>
                <a:schemeClr val="bg1"/>
              </a:solidFill>
              <a:cs typeface="+mn-ea"/>
              <a:sym typeface="+mn-lt"/>
            </a:endParaRPr>
          </a:p>
        </p:txBody>
      </p:sp>
      <p:sp>
        <p:nvSpPr>
          <p:cNvPr id="14" name="文本框 9"/>
          <p:cNvSpPr txBox="1"/>
          <p:nvPr/>
        </p:nvSpPr>
        <p:spPr>
          <a:xfrm>
            <a:off x="6582450" y="3531006"/>
            <a:ext cx="1577282" cy="202812"/>
          </a:xfrm>
          <a:prstGeom prst="rect">
            <a:avLst/>
          </a:prstGeom>
          <a:noFill/>
        </p:spPr>
        <p:txBody>
          <a:bodyPr wrap="square" lIns="0" tIns="0" rIns="0" bIns="0" rtlCol="0">
            <a:spAutoFit/>
          </a:bodyPr>
          <a:lstStyle/>
          <a:p>
            <a:pPr marL="228600" lvl="1" indent="-228600">
              <a:lnSpc>
                <a:spcPct val="120000"/>
              </a:lnSpc>
              <a:buSzPct val="70000"/>
              <a:buFont typeface="Wingdings" panose="05000000000000000000" pitchFamily="2" charset="2"/>
              <a:buChar char="l"/>
            </a:pPr>
            <a:r>
              <a:rPr lang="zh-CN" altLang="en-US" sz="1200" dirty="0">
                <a:solidFill>
                  <a:schemeClr val="bg1"/>
                </a:solidFill>
                <a:cs typeface="+mn-ea"/>
                <a:sym typeface="+mn-lt"/>
              </a:rPr>
              <a:t>案例分析</a:t>
            </a:r>
            <a:endParaRPr lang="zh-CN" altLang="en-US" sz="1200" dirty="0">
              <a:solidFill>
                <a:schemeClr val="bg1"/>
              </a:solidFill>
              <a:cs typeface="+mn-ea"/>
              <a:sym typeface="+mn-lt"/>
            </a:endParaRPr>
          </a:p>
        </p:txBody>
      </p:sp>
      <p:sp>
        <p:nvSpPr>
          <p:cNvPr id="16" name="文本框 9"/>
          <p:cNvSpPr txBox="1"/>
          <p:nvPr/>
        </p:nvSpPr>
        <p:spPr>
          <a:xfrm>
            <a:off x="6582450" y="3792469"/>
            <a:ext cx="2100777" cy="202812"/>
          </a:xfrm>
          <a:prstGeom prst="rect">
            <a:avLst/>
          </a:prstGeom>
          <a:noFill/>
        </p:spPr>
        <p:txBody>
          <a:bodyPr wrap="square" lIns="0" tIns="0" rIns="0" bIns="0" rtlCol="0">
            <a:spAutoFit/>
          </a:bodyPr>
          <a:lstStyle/>
          <a:p>
            <a:pPr marL="228600" lvl="1" indent="-228600">
              <a:lnSpc>
                <a:spcPct val="120000"/>
              </a:lnSpc>
              <a:buSzPct val="70000"/>
              <a:buFont typeface="Wingdings" panose="05000000000000000000" pitchFamily="2" charset="2"/>
              <a:buChar char="l"/>
            </a:pPr>
            <a:r>
              <a:rPr lang="zh-CN" altLang="en-US" sz="1200" dirty="0">
                <a:solidFill>
                  <a:schemeClr val="bg1"/>
                </a:solidFill>
                <a:cs typeface="+mn-ea"/>
                <a:sym typeface="+mn-lt"/>
              </a:rPr>
              <a:t>数据对比</a:t>
            </a:r>
            <a:endParaRPr lang="zh-CN" altLang="en-US" sz="1200" dirty="0">
              <a:solidFill>
                <a:schemeClr val="bg1"/>
              </a:solidFill>
              <a:cs typeface="+mn-ea"/>
              <a:sym typeface="+mn-lt"/>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21" presetClass="entr" presetSubtype="8"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heel(8)">
                                      <p:cBhvr>
                                        <p:cTn id="12" dur="1000"/>
                                        <p:tgtEl>
                                          <p:spTgt spid="17"/>
                                        </p:tgtEl>
                                      </p:cBhvr>
                                    </p:animEffec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p:cTn id="16" dur="500" fill="hold"/>
                                        <p:tgtEl>
                                          <p:spTgt spid="24"/>
                                        </p:tgtEl>
                                        <p:attrNameLst>
                                          <p:attrName>ppt_w</p:attrName>
                                        </p:attrNameLst>
                                      </p:cBhvr>
                                      <p:tavLst>
                                        <p:tav tm="0">
                                          <p:val>
                                            <p:fltVal val="0"/>
                                          </p:val>
                                        </p:tav>
                                        <p:tav tm="100000">
                                          <p:val>
                                            <p:strVal val="#ppt_w"/>
                                          </p:val>
                                        </p:tav>
                                      </p:tavLst>
                                    </p:anim>
                                    <p:anim calcmode="lin" valueType="num">
                                      <p:cBhvr>
                                        <p:cTn id="17" dur="500" fill="hold"/>
                                        <p:tgtEl>
                                          <p:spTgt spid="24"/>
                                        </p:tgtEl>
                                        <p:attrNameLst>
                                          <p:attrName>ppt_h</p:attrName>
                                        </p:attrNameLst>
                                      </p:cBhvr>
                                      <p:tavLst>
                                        <p:tav tm="0">
                                          <p:val>
                                            <p:fltVal val="0"/>
                                          </p:val>
                                        </p:tav>
                                        <p:tav tm="100000">
                                          <p:val>
                                            <p:strVal val="#ppt_h"/>
                                          </p:val>
                                        </p:tav>
                                      </p:tavLst>
                                    </p:anim>
                                    <p:animEffect transition="in" filter="fade">
                                      <p:cBhvr>
                                        <p:cTn id="18" dur="500"/>
                                        <p:tgtEl>
                                          <p:spTgt spid="24"/>
                                        </p:tgtEl>
                                      </p:cBhvr>
                                    </p:animEffect>
                                  </p:childTnLst>
                                </p:cTn>
                              </p:par>
                            </p:childTnLst>
                          </p:cTn>
                        </p:par>
                        <p:par>
                          <p:cTn id="19" fill="hold">
                            <p:stCondLst>
                              <p:cond delay="1000"/>
                            </p:stCondLst>
                            <p:childTnLst>
                              <p:par>
                                <p:cTn id="20" presetID="22" presetClass="entr" presetSubtype="1"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up)">
                                      <p:cBhvr>
                                        <p:cTn id="22" dur="500"/>
                                        <p:tgtEl>
                                          <p:spTgt spid="27"/>
                                        </p:tgtEl>
                                      </p:cBhvr>
                                    </p:animEffect>
                                  </p:childTnLst>
                                </p:cTn>
                              </p:par>
                            </p:childTnLst>
                          </p:cTn>
                        </p:par>
                        <p:par>
                          <p:cTn id="23" fill="hold">
                            <p:stCondLst>
                              <p:cond delay="1500"/>
                            </p:stCondLst>
                            <p:childTnLst>
                              <p:par>
                                <p:cTn id="24" presetID="12" presetClass="entr" presetSubtype="2"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additive="base">
                                        <p:cTn id="26" dur="500"/>
                                        <p:tgtEl>
                                          <p:spTgt spid="25"/>
                                        </p:tgtEl>
                                        <p:attrNameLst>
                                          <p:attrName>ppt_x</p:attrName>
                                        </p:attrNameLst>
                                      </p:cBhvr>
                                      <p:tavLst>
                                        <p:tav tm="0">
                                          <p:val>
                                            <p:strVal val="#ppt_x+#ppt_w*1.125000"/>
                                          </p:val>
                                        </p:tav>
                                        <p:tav tm="100000">
                                          <p:val>
                                            <p:strVal val="#ppt_x"/>
                                          </p:val>
                                        </p:tav>
                                      </p:tavLst>
                                    </p:anim>
                                    <p:animEffect transition="in" filter="wipe(left)">
                                      <p:cBhvr>
                                        <p:cTn id="27" dur="500"/>
                                        <p:tgtEl>
                                          <p:spTgt spid="25"/>
                                        </p:tgtEl>
                                      </p:cBhvr>
                                    </p:animEffect>
                                  </p:childTnLst>
                                </p:cTn>
                              </p:par>
                              <p:par>
                                <p:cTn id="28" presetID="2" presetClass="entr" presetSubtype="2"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1+#ppt_w/2"/>
                                          </p:val>
                                        </p:tav>
                                        <p:tav tm="100000">
                                          <p:val>
                                            <p:strVal val="#ppt_x"/>
                                          </p:val>
                                        </p:tav>
                                      </p:tavLst>
                                    </p:anim>
                                    <p:anim calcmode="lin" valueType="num">
                                      <p:cBhvr additive="base">
                                        <p:cTn id="31" dur="500" fill="hold"/>
                                        <p:tgtEl>
                                          <p:spTgt spid="10"/>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25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500" fill="hold"/>
                                        <p:tgtEl>
                                          <p:spTgt spid="14"/>
                                        </p:tgtEl>
                                        <p:attrNameLst>
                                          <p:attrName>ppt_x</p:attrName>
                                        </p:attrNameLst>
                                      </p:cBhvr>
                                      <p:tavLst>
                                        <p:tav tm="0">
                                          <p:val>
                                            <p:strVal val="1+#ppt_w/2"/>
                                          </p:val>
                                        </p:tav>
                                        <p:tav tm="100000">
                                          <p:val>
                                            <p:strVal val="#ppt_x"/>
                                          </p:val>
                                        </p:tav>
                                      </p:tavLst>
                                    </p:anim>
                                    <p:anim calcmode="lin" valueType="num">
                                      <p:cBhvr additive="base">
                                        <p:cTn id="35" dur="500" fill="hold"/>
                                        <p:tgtEl>
                                          <p:spTgt spid="14"/>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50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1+#ppt_w/2"/>
                                          </p:val>
                                        </p:tav>
                                        <p:tav tm="100000">
                                          <p:val>
                                            <p:strVal val="#ppt_x"/>
                                          </p:val>
                                        </p:tav>
                                      </p:tavLst>
                                    </p:anim>
                                    <p:anim calcmode="lin" valueType="num">
                                      <p:cBhvr additive="base">
                                        <p:cTn id="39" dur="500" fill="hold"/>
                                        <p:tgtEl>
                                          <p:spTgt spid="11"/>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75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500" fill="hold"/>
                                        <p:tgtEl>
                                          <p:spTgt spid="16"/>
                                        </p:tgtEl>
                                        <p:attrNameLst>
                                          <p:attrName>ppt_x</p:attrName>
                                        </p:attrNameLst>
                                      </p:cBhvr>
                                      <p:tavLst>
                                        <p:tav tm="0">
                                          <p:val>
                                            <p:strVal val="1+#ppt_w/2"/>
                                          </p:val>
                                        </p:tav>
                                        <p:tav tm="100000">
                                          <p:val>
                                            <p:strVal val="#ppt_x"/>
                                          </p:val>
                                        </p:tav>
                                      </p:tavLst>
                                    </p:anim>
                                    <p:anim calcmode="lin" valueType="num">
                                      <p:cBhvr additive="base">
                                        <p:cTn id="43" dur="500" fill="hold"/>
                                        <p:tgtEl>
                                          <p:spTgt spid="16"/>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00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fill="hold"/>
                                        <p:tgtEl>
                                          <p:spTgt spid="12"/>
                                        </p:tgtEl>
                                        <p:attrNameLst>
                                          <p:attrName>ppt_x</p:attrName>
                                        </p:attrNameLst>
                                      </p:cBhvr>
                                      <p:tavLst>
                                        <p:tav tm="0">
                                          <p:val>
                                            <p:strVal val="1+#ppt_w/2"/>
                                          </p:val>
                                        </p:tav>
                                        <p:tav tm="100000">
                                          <p:val>
                                            <p:strVal val="#ppt_x"/>
                                          </p:val>
                                        </p:tav>
                                      </p:tavLst>
                                    </p:anim>
                                    <p:anim calcmode="lin" valueType="num">
                                      <p:cBhvr additive="base">
                                        <p:cTn id="47"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animBg="1"/>
      <p:bldP spid="24" grpId="0"/>
      <p:bldP spid="25" grpId="0"/>
      <p:bldP spid="10" grpId="0"/>
      <p:bldP spid="11" grpId="0"/>
      <p:bldP spid="12" grpId="0"/>
      <p:bldP spid="14" grpId="0"/>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lnSpc>
                <a:spcPct val="120000"/>
              </a:lnSpc>
            </a:pPr>
            <a:r>
              <a:rPr lang="zh-CN" altLang="en-US" dirty="0" smtClean="0">
                <a:latin typeface="+mn-lt"/>
                <a:ea typeface="+mn-ea"/>
                <a:cs typeface="+mn-ea"/>
                <a:sym typeface="+mn-lt"/>
              </a:rPr>
              <a:t>关键技术</a:t>
            </a:r>
            <a:endParaRPr lang="zh-CN" altLang="en-US" dirty="0">
              <a:latin typeface="+mn-lt"/>
              <a:ea typeface="+mn-ea"/>
              <a:cs typeface="+mn-ea"/>
              <a:sym typeface="+mn-lt"/>
            </a:endParaRPr>
          </a:p>
        </p:txBody>
      </p:sp>
      <p:grpSp>
        <p:nvGrpSpPr>
          <p:cNvPr id="3" name="组合 2"/>
          <p:cNvGrpSpPr/>
          <p:nvPr/>
        </p:nvGrpSpPr>
        <p:grpSpPr>
          <a:xfrm>
            <a:off x="1392383" y="2294987"/>
            <a:ext cx="4647829" cy="764407"/>
            <a:chOff x="1082136" y="2399490"/>
            <a:chExt cx="4647829" cy="764407"/>
          </a:xfrm>
        </p:grpSpPr>
        <p:sp>
          <p:nvSpPr>
            <p:cNvPr id="24" name="íṡľíḍè-Arrow: Chevron 31"/>
            <p:cNvSpPr/>
            <p:nvPr/>
          </p:nvSpPr>
          <p:spPr>
            <a:xfrm>
              <a:off x="4004431" y="2399490"/>
              <a:ext cx="1725534" cy="764407"/>
            </a:xfrm>
            <a:prstGeom prst="chevron">
              <a:avLst>
                <a:gd name="adj" fmla="val 41391"/>
              </a:avLst>
            </a:prstGeom>
            <a:solidFill>
              <a:srgbClr val="244C89"/>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pPr>
              <a:endParaRPr sz="1015">
                <a:cs typeface="+mn-ea"/>
                <a:sym typeface="+mn-lt"/>
              </a:endParaRPr>
            </a:p>
          </p:txBody>
        </p:sp>
        <p:sp>
          <p:nvSpPr>
            <p:cNvPr id="25" name="íṡľíḍè-Arrow: Chevron 37"/>
            <p:cNvSpPr/>
            <p:nvPr/>
          </p:nvSpPr>
          <p:spPr>
            <a:xfrm>
              <a:off x="1082136" y="2399490"/>
              <a:ext cx="3243969" cy="764407"/>
            </a:xfrm>
            <a:prstGeom prst="chevron">
              <a:avLst>
                <a:gd name="adj" fmla="val 41391"/>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pPr>
              <a:endParaRPr sz="1015">
                <a:cs typeface="+mn-ea"/>
                <a:sym typeface="+mn-lt"/>
              </a:endParaRPr>
            </a:p>
          </p:txBody>
        </p:sp>
        <p:sp>
          <p:nvSpPr>
            <p:cNvPr id="26" name="矩形 25"/>
            <p:cNvSpPr/>
            <p:nvPr/>
          </p:nvSpPr>
          <p:spPr>
            <a:xfrm>
              <a:off x="1546103" y="2510693"/>
              <a:ext cx="2358840"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cs typeface="+mn-ea"/>
                  <a:sym typeface="+mn-lt"/>
                </a:rPr>
                <a:t>用户可以在投影仪或者计算机上可以将演示</a:t>
              </a:r>
              <a:r>
                <a:rPr lang="zh-CN" altLang="en-US" sz="1200" dirty="0" smtClean="0">
                  <a:solidFill>
                    <a:schemeClr val="tx1">
                      <a:lumMod val="65000"/>
                      <a:lumOff val="35000"/>
                    </a:schemeClr>
                  </a:solidFill>
                  <a:cs typeface="+mn-ea"/>
                  <a:sym typeface="+mn-lt"/>
                </a:rPr>
                <a:t>文稿</a:t>
              </a:r>
              <a:endParaRPr lang="zh-CN" altLang="en-US" sz="1200" dirty="0">
                <a:solidFill>
                  <a:schemeClr val="tx1">
                    <a:lumMod val="65000"/>
                    <a:lumOff val="35000"/>
                  </a:schemeClr>
                </a:solidFill>
                <a:cs typeface="+mn-ea"/>
                <a:sym typeface="+mn-lt"/>
              </a:endParaRPr>
            </a:p>
          </p:txBody>
        </p:sp>
        <p:sp>
          <p:nvSpPr>
            <p:cNvPr id="54" name="TextBox 26"/>
            <p:cNvSpPr txBox="1"/>
            <p:nvPr/>
          </p:nvSpPr>
          <p:spPr>
            <a:xfrm>
              <a:off x="4500856" y="2616820"/>
              <a:ext cx="782111" cy="338041"/>
            </a:xfrm>
            <a:prstGeom prst="rect">
              <a:avLst/>
            </a:prstGeom>
            <a:noFill/>
          </p:spPr>
          <p:txBody>
            <a:bodyPr wrap="square" lIns="0" tIns="0" rIns="0" bIns="0" rtlCol="0">
              <a:spAutoFit/>
            </a:bodyPr>
            <a:lstStyle/>
            <a:p>
              <a:pPr algn="ctr">
                <a:lnSpc>
                  <a:spcPct val="120000"/>
                </a:lnSpc>
              </a:pPr>
              <a:r>
                <a:rPr lang="zh-CN" altLang="en-US" sz="2000" b="1" dirty="0" smtClean="0">
                  <a:solidFill>
                    <a:schemeClr val="bg1"/>
                  </a:solidFill>
                  <a:cs typeface="+mn-ea"/>
                  <a:sym typeface="+mn-lt"/>
                </a:rPr>
                <a:t>技术</a:t>
              </a:r>
              <a:r>
                <a:rPr lang="zh-CN" altLang="en-US" sz="2000" b="1" dirty="0">
                  <a:solidFill>
                    <a:schemeClr val="bg1"/>
                  </a:solidFill>
                  <a:cs typeface="+mn-ea"/>
                  <a:sym typeface="+mn-lt"/>
                </a:rPr>
                <a:t>一</a:t>
              </a:r>
              <a:endParaRPr lang="zh-CN" altLang="en-US" sz="2000" b="1" dirty="0">
                <a:solidFill>
                  <a:schemeClr val="bg1"/>
                </a:solidFill>
                <a:cs typeface="+mn-ea"/>
                <a:sym typeface="+mn-lt"/>
              </a:endParaRPr>
            </a:p>
          </p:txBody>
        </p:sp>
      </p:grpSp>
      <p:grpSp>
        <p:nvGrpSpPr>
          <p:cNvPr id="6" name="组合 5"/>
          <p:cNvGrpSpPr/>
          <p:nvPr/>
        </p:nvGrpSpPr>
        <p:grpSpPr>
          <a:xfrm>
            <a:off x="1392383" y="3604520"/>
            <a:ext cx="4647829" cy="764407"/>
            <a:chOff x="1082136" y="3709023"/>
            <a:chExt cx="4647829" cy="764407"/>
          </a:xfrm>
        </p:grpSpPr>
        <p:sp>
          <p:nvSpPr>
            <p:cNvPr id="28" name="íṡľíḍè-Arrow: Chevron 31"/>
            <p:cNvSpPr/>
            <p:nvPr/>
          </p:nvSpPr>
          <p:spPr>
            <a:xfrm>
              <a:off x="4004431" y="3709023"/>
              <a:ext cx="1725534" cy="764407"/>
            </a:xfrm>
            <a:prstGeom prst="chevron">
              <a:avLst>
                <a:gd name="adj" fmla="val 41391"/>
              </a:avLst>
            </a:prstGeom>
            <a:solidFill>
              <a:srgbClr val="244C89"/>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pPr>
              <a:endParaRPr sz="1015">
                <a:cs typeface="+mn-ea"/>
                <a:sym typeface="+mn-lt"/>
              </a:endParaRPr>
            </a:p>
          </p:txBody>
        </p:sp>
        <p:sp>
          <p:nvSpPr>
            <p:cNvPr id="29" name="íṡľíḍè-Arrow: Chevron 37"/>
            <p:cNvSpPr/>
            <p:nvPr/>
          </p:nvSpPr>
          <p:spPr>
            <a:xfrm>
              <a:off x="1082136" y="3709023"/>
              <a:ext cx="3243969" cy="764407"/>
            </a:xfrm>
            <a:prstGeom prst="chevron">
              <a:avLst>
                <a:gd name="adj" fmla="val 41391"/>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pPr>
              <a:endParaRPr sz="1015">
                <a:cs typeface="+mn-ea"/>
                <a:sym typeface="+mn-lt"/>
              </a:endParaRPr>
            </a:p>
          </p:txBody>
        </p:sp>
        <p:sp>
          <p:nvSpPr>
            <p:cNvPr id="30" name="矩形 29"/>
            <p:cNvSpPr/>
            <p:nvPr/>
          </p:nvSpPr>
          <p:spPr>
            <a:xfrm>
              <a:off x="1546103" y="3806904"/>
              <a:ext cx="2358840"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cs typeface="+mn-ea"/>
                  <a:sym typeface="+mn-lt"/>
                </a:rPr>
                <a:t>用户可以在投影仪或者计算机上可以将演示</a:t>
              </a:r>
              <a:r>
                <a:rPr lang="zh-CN" altLang="en-US" sz="1200" dirty="0" smtClean="0">
                  <a:solidFill>
                    <a:schemeClr val="tx1">
                      <a:lumMod val="65000"/>
                      <a:lumOff val="35000"/>
                    </a:schemeClr>
                  </a:solidFill>
                  <a:cs typeface="+mn-ea"/>
                  <a:sym typeface="+mn-lt"/>
                </a:rPr>
                <a:t>文稿</a:t>
              </a:r>
              <a:endParaRPr lang="zh-CN" altLang="en-US" sz="1200" dirty="0">
                <a:solidFill>
                  <a:schemeClr val="tx1">
                    <a:lumMod val="65000"/>
                    <a:lumOff val="35000"/>
                  </a:schemeClr>
                </a:solidFill>
                <a:cs typeface="+mn-ea"/>
                <a:sym typeface="+mn-lt"/>
              </a:endParaRPr>
            </a:p>
          </p:txBody>
        </p:sp>
        <p:sp>
          <p:nvSpPr>
            <p:cNvPr id="55" name="TextBox 26"/>
            <p:cNvSpPr txBox="1"/>
            <p:nvPr/>
          </p:nvSpPr>
          <p:spPr>
            <a:xfrm>
              <a:off x="4500856" y="3922311"/>
              <a:ext cx="782111" cy="338041"/>
            </a:xfrm>
            <a:prstGeom prst="rect">
              <a:avLst/>
            </a:prstGeom>
            <a:noFill/>
          </p:spPr>
          <p:txBody>
            <a:bodyPr wrap="square" lIns="0" tIns="0" rIns="0" bIns="0" rtlCol="0">
              <a:spAutoFit/>
            </a:bodyPr>
            <a:lstStyle/>
            <a:p>
              <a:pPr algn="ctr">
                <a:lnSpc>
                  <a:spcPct val="120000"/>
                </a:lnSpc>
              </a:pPr>
              <a:r>
                <a:rPr lang="zh-CN" altLang="en-US" sz="2000" b="1" dirty="0" smtClean="0">
                  <a:solidFill>
                    <a:schemeClr val="bg1"/>
                  </a:solidFill>
                  <a:cs typeface="+mn-ea"/>
                  <a:sym typeface="+mn-lt"/>
                </a:rPr>
                <a:t>技术二</a:t>
              </a:r>
              <a:endParaRPr lang="zh-CN" altLang="en-US" sz="2000" b="1" dirty="0">
                <a:solidFill>
                  <a:schemeClr val="bg1"/>
                </a:solidFill>
                <a:cs typeface="+mn-ea"/>
                <a:sym typeface="+mn-lt"/>
              </a:endParaRPr>
            </a:p>
          </p:txBody>
        </p:sp>
      </p:grpSp>
      <p:grpSp>
        <p:nvGrpSpPr>
          <p:cNvPr id="7" name="组合 6"/>
          <p:cNvGrpSpPr/>
          <p:nvPr/>
        </p:nvGrpSpPr>
        <p:grpSpPr>
          <a:xfrm>
            <a:off x="1392383" y="4914052"/>
            <a:ext cx="4647829" cy="764407"/>
            <a:chOff x="1082136" y="5018555"/>
            <a:chExt cx="4647829" cy="764407"/>
          </a:xfrm>
        </p:grpSpPr>
        <p:sp>
          <p:nvSpPr>
            <p:cNvPr id="38" name="íṡľíḍè-Arrow: Chevron 31"/>
            <p:cNvSpPr/>
            <p:nvPr/>
          </p:nvSpPr>
          <p:spPr>
            <a:xfrm>
              <a:off x="4004431" y="5018555"/>
              <a:ext cx="1725534" cy="764407"/>
            </a:xfrm>
            <a:prstGeom prst="chevron">
              <a:avLst>
                <a:gd name="adj" fmla="val 41391"/>
              </a:avLst>
            </a:prstGeom>
            <a:solidFill>
              <a:srgbClr val="244C89"/>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pPr>
              <a:endParaRPr sz="1015">
                <a:cs typeface="+mn-ea"/>
                <a:sym typeface="+mn-lt"/>
              </a:endParaRPr>
            </a:p>
          </p:txBody>
        </p:sp>
        <p:sp>
          <p:nvSpPr>
            <p:cNvPr id="40" name="íṡľíḍè-Arrow: Chevron 37"/>
            <p:cNvSpPr/>
            <p:nvPr/>
          </p:nvSpPr>
          <p:spPr>
            <a:xfrm>
              <a:off x="1082136" y="5018555"/>
              <a:ext cx="3243969" cy="764407"/>
            </a:xfrm>
            <a:prstGeom prst="chevron">
              <a:avLst>
                <a:gd name="adj" fmla="val 41391"/>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pPr>
              <a:endParaRPr sz="1015">
                <a:cs typeface="+mn-ea"/>
                <a:sym typeface="+mn-lt"/>
              </a:endParaRPr>
            </a:p>
          </p:txBody>
        </p:sp>
        <p:sp>
          <p:nvSpPr>
            <p:cNvPr id="41" name="矩形 40"/>
            <p:cNvSpPr/>
            <p:nvPr/>
          </p:nvSpPr>
          <p:spPr>
            <a:xfrm>
              <a:off x="1546103" y="5116437"/>
              <a:ext cx="2358840"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cs typeface="+mn-ea"/>
                  <a:sym typeface="+mn-lt"/>
                </a:rPr>
                <a:t>用户可以在投影仪或者计算机上可以将演示</a:t>
              </a:r>
              <a:r>
                <a:rPr lang="zh-CN" altLang="en-US" sz="1200" dirty="0" smtClean="0">
                  <a:solidFill>
                    <a:schemeClr val="tx1">
                      <a:lumMod val="65000"/>
                      <a:lumOff val="35000"/>
                    </a:schemeClr>
                  </a:solidFill>
                  <a:cs typeface="+mn-ea"/>
                  <a:sym typeface="+mn-lt"/>
                </a:rPr>
                <a:t>文稿</a:t>
              </a:r>
              <a:endParaRPr lang="zh-CN" altLang="en-US" sz="1200" dirty="0">
                <a:solidFill>
                  <a:schemeClr val="tx1">
                    <a:lumMod val="65000"/>
                    <a:lumOff val="35000"/>
                  </a:schemeClr>
                </a:solidFill>
                <a:cs typeface="+mn-ea"/>
                <a:sym typeface="+mn-lt"/>
              </a:endParaRPr>
            </a:p>
          </p:txBody>
        </p:sp>
        <p:sp>
          <p:nvSpPr>
            <p:cNvPr id="56" name="TextBox 26"/>
            <p:cNvSpPr txBox="1"/>
            <p:nvPr/>
          </p:nvSpPr>
          <p:spPr>
            <a:xfrm>
              <a:off x="4500856" y="5227802"/>
              <a:ext cx="782111" cy="338041"/>
            </a:xfrm>
            <a:prstGeom prst="rect">
              <a:avLst/>
            </a:prstGeom>
            <a:noFill/>
          </p:spPr>
          <p:txBody>
            <a:bodyPr wrap="square" lIns="0" tIns="0" rIns="0" bIns="0" rtlCol="0">
              <a:spAutoFit/>
            </a:bodyPr>
            <a:lstStyle/>
            <a:p>
              <a:pPr algn="ctr">
                <a:lnSpc>
                  <a:spcPct val="120000"/>
                </a:lnSpc>
              </a:pPr>
              <a:r>
                <a:rPr lang="zh-CN" altLang="en-US" sz="2000" b="1" dirty="0" smtClean="0">
                  <a:solidFill>
                    <a:schemeClr val="bg1"/>
                  </a:solidFill>
                  <a:cs typeface="+mn-ea"/>
                  <a:sym typeface="+mn-lt"/>
                </a:rPr>
                <a:t>技术三</a:t>
              </a:r>
              <a:endParaRPr lang="zh-CN" altLang="en-US" sz="2000" b="1" dirty="0">
                <a:solidFill>
                  <a:schemeClr val="bg1"/>
                </a:solidFill>
                <a:cs typeface="+mn-ea"/>
                <a:sym typeface="+mn-lt"/>
              </a:endParaRPr>
            </a:p>
          </p:txBody>
        </p:sp>
      </p:grpSp>
      <p:grpSp>
        <p:nvGrpSpPr>
          <p:cNvPr id="5" name="组合 4"/>
          <p:cNvGrpSpPr/>
          <p:nvPr/>
        </p:nvGrpSpPr>
        <p:grpSpPr>
          <a:xfrm>
            <a:off x="6279995" y="2294987"/>
            <a:ext cx="4647830" cy="764407"/>
            <a:chOff x="5969748" y="2399490"/>
            <a:chExt cx="4647830" cy="764407"/>
          </a:xfrm>
        </p:grpSpPr>
        <p:sp>
          <p:nvSpPr>
            <p:cNvPr id="42" name="íṡľíḍè-Arrow: Chevron 31"/>
            <p:cNvSpPr/>
            <p:nvPr/>
          </p:nvSpPr>
          <p:spPr>
            <a:xfrm>
              <a:off x="8892044" y="2399490"/>
              <a:ext cx="1725534" cy="764407"/>
            </a:xfrm>
            <a:prstGeom prst="chevron">
              <a:avLst>
                <a:gd name="adj" fmla="val 41391"/>
              </a:avLst>
            </a:prstGeom>
            <a:solidFill>
              <a:srgbClr val="244C89"/>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pPr>
              <a:endParaRPr sz="1015">
                <a:cs typeface="+mn-ea"/>
                <a:sym typeface="+mn-lt"/>
              </a:endParaRPr>
            </a:p>
          </p:txBody>
        </p:sp>
        <p:sp>
          <p:nvSpPr>
            <p:cNvPr id="43" name="íṡľíḍè-Arrow: Chevron 37"/>
            <p:cNvSpPr/>
            <p:nvPr/>
          </p:nvSpPr>
          <p:spPr>
            <a:xfrm>
              <a:off x="5969748" y="2399490"/>
              <a:ext cx="3243969" cy="764407"/>
            </a:xfrm>
            <a:prstGeom prst="chevron">
              <a:avLst>
                <a:gd name="adj" fmla="val 41391"/>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pPr>
              <a:endParaRPr sz="1015">
                <a:cs typeface="+mn-ea"/>
                <a:sym typeface="+mn-lt"/>
              </a:endParaRPr>
            </a:p>
          </p:txBody>
        </p:sp>
        <p:sp>
          <p:nvSpPr>
            <p:cNvPr id="44" name="矩形 43"/>
            <p:cNvSpPr/>
            <p:nvPr/>
          </p:nvSpPr>
          <p:spPr>
            <a:xfrm>
              <a:off x="6399990" y="2510693"/>
              <a:ext cx="2358840"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cs typeface="+mn-ea"/>
                  <a:sym typeface="+mn-lt"/>
                </a:rPr>
                <a:t>用户可以在投影仪或者计算机上可以将演示</a:t>
              </a:r>
              <a:r>
                <a:rPr lang="zh-CN" altLang="en-US" sz="1200" dirty="0" smtClean="0">
                  <a:solidFill>
                    <a:schemeClr val="tx1">
                      <a:lumMod val="65000"/>
                      <a:lumOff val="35000"/>
                    </a:schemeClr>
                  </a:solidFill>
                  <a:cs typeface="+mn-ea"/>
                  <a:sym typeface="+mn-lt"/>
                </a:rPr>
                <a:t>文稿</a:t>
              </a:r>
              <a:endParaRPr lang="zh-CN" altLang="en-US" sz="1200" dirty="0">
                <a:solidFill>
                  <a:schemeClr val="tx1">
                    <a:lumMod val="65000"/>
                    <a:lumOff val="35000"/>
                  </a:schemeClr>
                </a:solidFill>
                <a:cs typeface="+mn-ea"/>
                <a:sym typeface="+mn-lt"/>
              </a:endParaRPr>
            </a:p>
          </p:txBody>
        </p:sp>
        <p:sp>
          <p:nvSpPr>
            <p:cNvPr id="57" name="TextBox 26"/>
            <p:cNvSpPr txBox="1"/>
            <p:nvPr/>
          </p:nvSpPr>
          <p:spPr>
            <a:xfrm>
              <a:off x="9416429" y="2616820"/>
              <a:ext cx="782111" cy="338041"/>
            </a:xfrm>
            <a:prstGeom prst="rect">
              <a:avLst/>
            </a:prstGeom>
            <a:noFill/>
          </p:spPr>
          <p:txBody>
            <a:bodyPr wrap="square" lIns="0" tIns="0" rIns="0" bIns="0" rtlCol="0">
              <a:spAutoFit/>
            </a:bodyPr>
            <a:lstStyle/>
            <a:p>
              <a:pPr algn="ctr">
                <a:lnSpc>
                  <a:spcPct val="120000"/>
                </a:lnSpc>
              </a:pPr>
              <a:r>
                <a:rPr lang="zh-CN" altLang="en-US" sz="2000" b="1" dirty="0" smtClean="0">
                  <a:solidFill>
                    <a:schemeClr val="bg1"/>
                  </a:solidFill>
                  <a:cs typeface="+mn-ea"/>
                  <a:sym typeface="+mn-lt"/>
                </a:rPr>
                <a:t>技术四</a:t>
              </a:r>
              <a:endParaRPr lang="zh-CN" altLang="en-US" sz="2000" b="1" dirty="0">
                <a:solidFill>
                  <a:schemeClr val="bg1"/>
                </a:solidFill>
                <a:cs typeface="+mn-ea"/>
                <a:sym typeface="+mn-lt"/>
              </a:endParaRPr>
            </a:p>
          </p:txBody>
        </p:sp>
      </p:grpSp>
      <p:grpSp>
        <p:nvGrpSpPr>
          <p:cNvPr id="10" name="组合 9"/>
          <p:cNvGrpSpPr/>
          <p:nvPr/>
        </p:nvGrpSpPr>
        <p:grpSpPr>
          <a:xfrm>
            <a:off x="6279995" y="3604520"/>
            <a:ext cx="4647830" cy="764407"/>
            <a:chOff x="5969748" y="3709023"/>
            <a:chExt cx="4647830" cy="764407"/>
          </a:xfrm>
        </p:grpSpPr>
        <p:sp>
          <p:nvSpPr>
            <p:cNvPr id="45" name="íṡľíḍè-Arrow: Chevron 31"/>
            <p:cNvSpPr/>
            <p:nvPr/>
          </p:nvSpPr>
          <p:spPr>
            <a:xfrm>
              <a:off x="8892044" y="3709023"/>
              <a:ext cx="1725534" cy="764407"/>
            </a:xfrm>
            <a:prstGeom prst="chevron">
              <a:avLst>
                <a:gd name="adj" fmla="val 41391"/>
              </a:avLst>
            </a:prstGeom>
            <a:solidFill>
              <a:srgbClr val="244C89"/>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pPr>
              <a:endParaRPr sz="1015">
                <a:cs typeface="+mn-ea"/>
                <a:sym typeface="+mn-lt"/>
              </a:endParaRPr>
            </a:p>
          </p:txBody>
        </p:sp>
        <p:sp>
          <p:nvSpPr>
            <p:cNvPr id="46" name="íṡľíḍè-Arrow: Chevron 37"/>
            <p:cNvSpPr/>
            <p:nvPr/>
          </p:nvSpPr>
          <p:spPr>
            <a:xfrm>
              <a:off x="5969748" y="3709023"/>
              <a:ext cx="3243969" cy="764407"/>
            </a:xfrm>
            <a:prstGeom prst="chevron">
              <a:avLst>
                <a:gd name="adj" fmla="val 41391"/>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pPr>
              <a:endParaRPr sz="1015">
                <a:cs typeface="+mn-ea"/>
                <a:sym typeface="+mn-lt"/>
              </a:endParaRPr>
            </a:p>
          </p:txBody>
        </p:sp>
        <p:sp>
          <p:nvSpPr>
            <p:cNvPr id="47" name="矩形 46"/>
            <p:cNvSpPr/>
            <p:nvPr/>
          </p:nvSpPr>
          <p:spPr>
            <a:xfrm>
              <a:off x="6399990" y="3806904"/>
              <a:ext cx="2358840"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cs typeface="+mn-ea"/>
                  <a:sym typeface="+mn-lt"/>
                </a:rPr>
                <a:t>用户可以在投影仪或者计算机上可以将演示</a:t>
              </a:r>
              <a:r>
                <a:rPr lang="zh-CN" altLang="en-US" sz="1200" dirty="0" smtClean="0">
                  <a:solidFill>
                    <a:schemeClr val="tx1">
                      <a:lumMod val="65000"/>
                      <a:lumOff val="35000"/>
                    </a:schemeClr>
                  </a:solidFill>
                  <a:cs typeface="+mn-ea"/>
                  <a:sym typeface="+mn-lt"/>
                </a:rPr>
                <a:t>文稿</a:t>
              </a:r>
              <a:endParaRPr lang="zh-CN" altLang="en-US" sz="1200" dirty="0">
                <a:solidFill>
                  <a:schemeClr val="tx1">
                    <a:lumMod val="65000"/>
                    <a:lumOff val="35000"/>
                  </a:schemeClr>
                </a:solidFill>
                <a:cs typeface="+mn-ea"/>
                <a:sym typeface="+mn-lt"/>
              </a:endParaRPr>
            </a:p>
          </p:txBody>
        </p:sp>
        <p:sp>
          <p:nvSpPr>
            <p:cNvPr id="58" name="TextBox 26"/>
            <p:cNvSpPr txBox="1"/>
            <p:nvPr/>
          </p:nvSpPr>
          <p:spPr>
            <a:xfrm>
              <a:off x="9416429" y="3922311"/>
              <a:ext cx="782111" cy="338041"/>
            </a:xfrm>
            <a:prstGeom prst="rect">
              <a:avLst/>
            </a:prstGeom>
            <a:noFill/>
          </p:spPr>
          <p:txBody>
            <a:bodyPr wrap="square" lIns="0" tIns="0" rIns="0" bIns="0" rtlCol="0">
              <a:spAutoFit/>
            </a:bodyPr>
            <a:lstStyle/>
            <a:p>
              <a:pPr algn="ctr">
                <a:lnSpc>
                  <a:spcPct val="120000"/>
                </a:lnSpc>
              </a:pPr>
              <a:r>
                <a:rPr lang="zh-CN" altLang="en-US" sz="2000" b="1" dirty="0" smtClean="0">
                  <a:solidFill>
                    <a:schemeClr val="bg1"/>
                  </a:solidFill>
                  <a:cs typeface="+mn-ea"/>
                  <a:sym typeface="+mn-lt"/>
                </a:rPr>
                <a:t>技术五</a:t>
              </a:r>
              <a:endParaRPr lang="zh-CN" altLang="en-US" sz="2000" b="1" dirty="0">
                <a:solidFill>
                  <a:schemeClr val="bg1"/>
                </a:solidFill>
                <a:cs typeface="+mn-ea"/>
                <a:sym typeface="+mn-lt"/>
              </a:endParaRPr>
            </a:p>
          </p:txBody>
        </p:sp>
      </p:grpSp>
      <p:grpSp>
        <p:nvGrpSpPr>
          <p:cNvPr id="9" name="组合 8"/>
          <p:cNvGrpSpPr/>
          <p:nvPr/>
        </p:nvGrpSpPr>
        <p:grpSpPr>
          <a:xfrm>
            <a:off x="6279995" y="4914052"/>
            <a:ext cx="4647830" cy="764407"/>
            <a:chOff x="5969748" y="5018555"/>
            <a:chExt cx="4647830" cy="764407"/>
          </a:xfrm>
        </p:grpSpPr>
        <p:sp>
          <p:nvSpPr>
            <p:cNvPr id="51" name="íṡľíḍè-Arrow: Chevron 31"/>
            <p:cNvSpPr/>
            <p:nvPr/>
          </p:nvSpPr>
          <p:spPr>
            <a:xfrm>
              <a:off x="8892044" y="5018555"/>
              <a:ext cx="1725534" cy="764407"/>
            </a:xfrm>
            <a:prstGeom prst="chevron">
              <a:avLst>
                <a:gd name="adj" fmla="val 41391"/>
              </a:avLst>
            </a:prstGeom>
            <a:solidFill>
              <a:srgbClr val="244C89"/>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pPr>
              <a:endParaRPr sz="1015">
                <a:cs typeface="+mn-ea"/>
                <a:sym typeface="+mn-lt"/>
              </a:endParaRPr>
            </a:p>
          </p:txBody>
        </p:sp>
        <p:sp>
          <p:nvSpPr>
            <p:cNvPr id="52" name="íṡľíḍè-Arrow: Chevron 37"/>
            <p:cNvSpPr/>
            <p:nvPr/>
          </p:nvSpPr>
          <p:spPr>
            <a:xfrm>
              <a:off x="5969748" y="5018555"/>
              <a:ext cx="3243969" cy="764407"/>
            </a:xfrm>
            <a:prstGeom prst="chevron">
              <a:avLst>
                <a:gd name="adj" fmla="val 41391"/>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pPr>
              <a:endParaRPr sz="1015">
                <a:cs typeface="+mn-ea"/>
                <a:sym typeface="+mn-lt"/>
              </a:endParaRPr>
            </a:p>
          </p:txBody>
        </p:sp>
        <p:sp>
          <p:nvSpPr>
            <p:cNvPr id="53" name="矩形 52"/>
            <p:cNvSpPr/>
            <p:nvPr/>
          </p:nvSpPr>
          <p:spPr>
            <a:xfrm>
              <a:off x="6399990" y="5116437"/>
              <a:ext cx="2358840"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cs typeface="+mn-ea"/>
                  <a:sym typeface="+mn-lt"/>
                </a:rPr>
                <a:t>用户可以在投影仪或者计算机上可以将演示</a:t>
              </a:r>
              <a:r>
                <a:rPr lang="zh-CN" altLang="en-US" sz="1200" dirty="0" smtClean="0">
                  <a:solidFill>
                    <a:schemeClr val="tx1">
                      <a:lumMod val="65000"/>
                      <a:lumOff val="35000"/>
                    </a:schemeClr>
                  </a:solidFill>
                  <a:cs typeface="+mn-ea"/>
                  <a:sym typeface="+mn-lt"/>
                </a:rPr>
                <a:t>文稿</a:t>
              </a:r>
              <a:endParaRPr lang="zh-CN" altLang="en-US" sz="1200" dirty="0">
                <a:solidFill>
                  <a:schemeClr val="tx1">
                    <a:lumMod val="65000"/>
                    <a:lumOff val="35000"/>
                  </a:schemeClr>
                </a:solidFill>
                <a:cs typeface="+mn-ea"/>
                <a:sym typeface="+mn-lt"/>
              </a:endParaRPr>
            </a:p>
          </p:txBody>
        </p:sp>
        <p:sp>
          <p:nvSpPr>
            <p:cNvPr id="59" name="TextBox 26"/>
            <p:cNvSpPr txBox="1"/>
            <p:nvPr/>
          </p:nvSpPr>
          <p:spPr>
            <a:xfrm>
              <a:off x="9416429" y="5227802"/>
              <a:ext cx="782111" cy="338041"/>
            </a:xfrm>
            <a:prstGeom prst="rect">
              <a:avLst/>
            </a:prstGeom>
            <a:noFill/>
          </p:spPr>
          <p:txBody>
            <a:bodyPr wrap="square" lIns="0" tIns="0" rIns="0" bIns="0" rtlCol="0">
              <a:spAutoFit/>
            </a:bodyPr>
            <a:lstStyle/>
            <a:p>
              <a:pPr algn="ctr">
                <a:lnSpc>
                  <a:spcPct val="120000"/>
                </a:lnSpc>
              </a:pPr>
              <a:r>
                <a:rPr lang="zh-CN" altLang="en-US" sz="2000" b="1" dirty="0" smtClean="0">
                  <a:solidFill>
                    <a:schemeClr val="bg1"/>
                  </a:solidFill>
                  <a:cs typeface="+mn-ea"/>
                  <a:sym typeface="+mn-lt"/>
                </a:rPr>
                <a:t>技术六</a:t>
              </a:r>
              <a:endParaRPr lang="zh-CN" altLang="en-US" sz="2000" b="1" dirty="0">
                <a:solidFill>
                  <a:schemeClr val="bg1"/>
                </a:solidFill>
                <a:cs typeface="+mn-ea"/>
                <a:sym typeface="+mn-lt"/>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0-#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0-#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0-#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0-#ppt_w/2"/>
                                          </p:val>
                                        </p:tav>
                                        <p:tav tm="100000">
                                          <p:val>
                                            <p:strVal val="#ppt_x"/>
                                          </p:val>
                                        </p:tav>
                                      </p:tavLst>
                                    </p:anim>
                                    <p:anim calcmode="lin" valueType="num">
                                      <p:cBhvr additive="base">
                                        <p:cTn id="33"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nSpc>
                <a:spcPct val="120000"/>
              </a:lnSpc>
            </a:pPr>
            <a:r>
              <a:rPr lang="zh-CN" altLang="en-US" dirty="0" smtClean="0">
                <a:latin typeface="+mn-lt"/>
                <a:ea typeface="+mn-ea"/>
                <a:cs typeface="+mn-ea"/>
                <a:sym typeface="+mn-lt"/>
              </a:rPr>
              <a:t>实践难点</a:t>
            </a:r>
            <a:endParaRPr lang="zh-CN" altLang="en-US" dirty="0">
              <a:latin typeface="+mn-lt"/>
              <a:ea typeface="+mn-ea"/>
              <a:cs typeface="+mn-ea"/>
              <a:sym typeface="+mn-lt"/>
            </a:endParaRPr>
          </a:p>
        </p:txBody>
      </p:sp>
      <p:grpSp>
        <p:nvGrpSpPr>
          <p:cNvPr id="57" name="组合 56"/>
          <p:cNvGrpSpPr/>
          <p:nvPr/>
        </p:nvGrpSpPr>
        <p:grpSpPr>
          <a:xfrm>
            <a:off x="1836005" y="2037198"/>
            <a:ext cx="3835748" cy="3993613"/>
            <a:chOff x="1823648" y="2061912"/>
            <a:chExt cx="3835748" cy="3993613"/>
          </a:xfrm>
        </p:grpSpPr>
        <p:sp>
          <p:nvSpPr>
            <p:cNvPr id="58" name="矩形 57"/>
            <p:cNvSpPr/>
            <p:nvPr/>
          </p:nvSpPr>
          <p:spPr bwMode="auto">
            <a:xfrm>
              <a:off x="1823648" y="2190078"/>
              <a:ext cx="3835748" cy="3615186"/>
            </a:xfrm>
            <a:prstGeom prst="rect">
              <a:avLst/>
            </a:prstGeom>
            <a:solidFill>
              <a:schemeClr val="bg1">
                <a:lumMod val="95000"/>
              </a:schemeClr>
            </a:solidFill>
            <a:ln>
              <a:solidFill>
                <a:schemeClr val="bg2">
                  <a:lumMod val="85000"/>
                </a:schemeClr>
              </a:solidFill>
            </a:ln>
          </p:spPr>
          <p:txBody>
            <a:bodyPr vert="horz" wrap="square" lIns="91440" tIns="45720" rIns="91440" bIns="45720" numCol="1" anchor="t" anchorCtr="0" compatLnSpc="1"/>
            <a:lstStyle/>
            <a:p>
              <a:pPr>
                <a:lnSpc>
                  <a:spcPct val="120000"/>
                </a:lnSpc>
              </a:pPr>
              <a:endParaRPr lang="zh-CN" altLang="en-US" sz="1200">
                <a:solidFill>
                  <a:schemeClr val="bg1"/>
                </a:solidFill>
                <a:cs typeface="+mn-ea"/>
                <a:sym typeface="+mn-lt"/>
              </a:endParaRPr>
            </a:p>
          </p:txBody>
        </p:sp>
        <p:sp>
          <p:nvSpPr>
            <p:cNvPr id="59" name="Freeform 6"/>
            <p:cNvSpPr/>
            <p:nvPr/>
          </p:nvSpPr>
          <p:spPr bwMode="auto">
            <a:xfrm>
              <a:off x="1965587" y="2061912"/>
              <a:ext cx="3562213" cy="127898"/>
            </a:xfrm>
            <a:custGeom>
              <a:avLst/>
              <a:gdLst>
                <a:gd name="T0" fmla="*/ 285 w 4236"/>
                <a:gd name="T1" fmla="*/ 0 h 186"/>
                <a:gd name="T2" fmla="*/ 3967 w 4236"/>
                <a:gd name="T3" fmla="*/ 0 h 186"/>
                <a:gd name="T4" fmla="*/ 4236 w 4236"/>
                <a:gd name="T5" fmla="*/ 186 h 186"/>
                <a:gd name="T6" fmla="*/ 0 w 4236"/>
                <a:gd name="T7" fmla="*/ 186 h 186"/>
                <a:gd name="T8" fmla="*/ 285 w 4236"/>
                <a:gd name="T9" fmla="*/ 0 h 186"/>
              </a:gdLst>
              <a:ahLst/>
              <a:cxnLst>
                <a:cxn ang="0">
                  <a:pos x="T0" y="T1"/>
                </a:cxn>
                <a:cxn ang="0">
                  <a:pos x="T2" y="T3"/>
                </a:cxn>
                <a:cxn ang="0">
                  <a:pos x="T4" y="T5"/>
                </a:cxn>
                <a:cxn ang="0">
                  <a:pos x="T6" y="T7"/>
                </a:cxn>
                <a:cxn ang="0">
                  <a:pos x="T8" y="T9"/>
                </a:cxn>
              </a:cxnLst>
              <a:rect l="0" t="0" r="r" b="b"/>
              <a:pathLst>
                <a:path w="4236" h="186">
                  <a:moveTo>
                    <a:pt x="285" y="0"/>
                  </a:moveTo>
                  <a:lnTo>
                    <a:pt x="3967" y="0"/>
                  </a:lnTo>
                  <a:lnTo>
                    <a:pt x="4236" y="186"/>
                  </a:lnTo>
                  <a:lnTo>
                    <a:pt x="0" y="186"/>
                  </a:lnTo>
                  <a:lnTo>
                    <a:pt x="285" y="0"/>
                  </a:lnTo>
                  <a:close/>
                </a:path>
              </a:pathLst>
            </a:custGeom>
            <a:solidFill>
              <a:srgbClr val="4146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20000"/>
                </a:lnSpc>
              </a:pPr>
              <a:endParaRPr lang="zh-CN" altLang="en-US" sz="1200">
                <a:solidFill>
                  <a:schemeClr val="bg2"/>
                </a:solidFill>
                <a:cs typeface="+mn-ea"/>
                <a:sym typeface="+mn-lt"/>
              </a:endParaRPr>
            </a:p>
          </p:txBody>
        </p:sp>
        <p:sp>
          <p:nvSpPr>
            <p:cNvPr id="95" name="Freeform 7"/>
            <p:cNvSpPr/>
            <p:nvPr/>
          </p:nvSpPr>
          <p:spPr bwMode="auto">
            <a:xfrm>
              <a:off x="2203505" y="2061912"/>
              <a:ext cx="3097148" cy="745630"/>
            </a:xfrm>
            <a:custGeom>
              <a:avLst/>
              <a:gdLst>
                <a:gd name="T0" fmla="*/ 0 w 3682"/>
                <a:gd name="T1" fmla="*/ 0 h 786"/>
                <a:gd name="T2" fmla="*/ 3682 w 3682"/>
                <a:gd name="T3" fmla="*/ 0 h 786"/>
                <a:gd name="T4" fmla="*/ 3682 w 3682"/>
                <a:gd name="T5" fmla="*/ 637 h 786"/>
                <a:gd name="T6" fmla="*/ 1823 w 3682"/>
                <a:gd name="T7" fmla="*/ 786 h 786"/>
                <a:gd name="T8" fmla="*/ 0 w 3682"/>
                <a:gd name="T9" fmla="*/ 637 h 786"/>
                <a:gd name="T10" fmla="*/ 0 w 3682"/>
                <a:gd name="T11" fmla="*/ 0 h 786"/>
              </a:gdLst>
              <a:ahLst/>
              <a:cxnLst>
                <a:cxn ang="0">
                  <a:pos x="T0" y="T1"/>
                </a:cxn>
                <a:cxn ang="0">
                  <a:pos x="T2" y="T3"/>
                </a:cxn>
                <a:cxn ang="0">
                  <a:pos x="T4" y="T5"/>
                </a:cxn>
                <a:cxn ang="0">
                  <a:pos x="T6" y="T7"/>
                </a:cxn>
                <a:cxn ang="0">
                  <a:pos x="T8" y="T9"/>
                </a:cxn>
                <a:cxn ang="0">
                  <a:pos x="T10" y="T11"/>
                </a:cxn>
              </a:cxnLst>
              <a:rect l="0" t="0" r="r" b="b"/>
              <a:pathLst>
                <a:path w="3682" h="786">
                  <a:moveTo>
                    <a:pt x="0" y="0"/>
                  </a:moveTo>
                  <a:lnTo>
                    <a:pt x="3682" y="0"/>
                  </a:lnTo>
                  <a:lnTo>
                    <a:pt x="3682" y="637"/>
                  </a:lnTo>
                  <a:lnTo>
                    <a:pt x="1823" y="786"/>
                  </a:lnTo>
                  <a:lnTo>
                    <a:pt x="0" y="637"/>
                  </a:lnTo>
                  <a:lnTo>
                    <a:pt x="0" y="0"/>
                  </a:lnTo>
                  <a:close/>
                </a:path>
              </a:pathLst>
            </a:custGeom>
            <a:solidFill>
              <a:srgbClr val="244C89"/>
            </a:solidFill>
            <a:ln>
              <a:noFill/>
            </a:ln>
          </p:spPr>
          <p:txBody>
            <a:bodyPr vert="horz" wrap="square" lIns="91440" tIns="45720" rIns="91440" bIns="45720" numCol="1" anchor="t" anchorCtr="0" compatLnSpc="1"/>
            <a:lstStyle/>
            <a:p>
              <a:pPr>
                <a:lnSpc>
                  <a:spcPct val="120000"/>
                </a:lnSpc>
              </a:pPr>
              <a:endParaRPr lang="zh-CN" altLang="en-US" sz="1200">
                <a:cs typeface="+mn-ea"/>
                <a:sym typeface="+mn-lt"/>
              </a:endParaRPr>
            </a:p>
          </p:txBody>
        </p:sp>
        <p:sp>
          <p:nvSpPr>
            <p:cNvPr id="96" name="矩形 95"/>
            <p:cNvSpPr/>
            <p:nvPr/>
          </p:nvSpPr>
          <p:spPr>
            <a:xfrm>
              <a:off x="2794123" y="2232199"/>
              <a:ext cx="1915909" cy="497957"/>
            </a:xfrm>
            <a:prstGeom prst="rect">
              <a:avLst/>
            </a:prstGeom>
          </p:spPr>
          <p:txBody>
            <a:bodyPr wrap="none">
              <a:spAutoFit/>
            </a:bodyPr>
            <a:lstStyle/>
            <a:p>
              <a:pPr algn="just">
                <a:lnSpc>
                  <a:spcPct val="120000"/>
                </a:lnSpc>
              </a:pPr>
              <a:r>
                <a:rPr lang="zh-CN" altLang="en-US" sz="2400" b="1" spc="300" dirty="0" smtClean="0">
                  <a:solidFill>
                    <a:schemeClr val="bg2"/>
                  </a:solidFill>
                  <a:cs typeface="+mn-ea"/>
                  <a:sym typeface="+mn-lt"/>
                </a:rPr>
                <a:t>实践难点一</a:t>
              </a:r>
              <a:endParaRPr lang="zh-CN" altLang="en-US" sz="2400" b="1" spc="300" dirty="0">
                <a:solidFill>
                  <a:schemeClr val="bg2"/>
                </a:solidFill>
                <a:cs typeface="+mn-ea"/>
                <a:sym typeface="+mn-lt"/>
              </a:endParaRPr>
            </a:p>
          </p:txBody>
        </p:sp>
        <p:sp>
          <p:nvSpPr>
            <p:cNvPr id="97" name="TextBox 10"/>
            <p:cNvSpPr txBox="1"/>
            <p:nvPr/>
          </p:nvSpPr>
          <p:spPr>
            <a:xfrm>
              <a:off x="2203505" y="3082403"/>
              <a:ext cx="3097147" cy="2973122"/>
            </a:xfrm>
            <a:prstGeom prst="rect">
              <a:avLst/>
            </a:prstGeom>
            <a:noFill/>
          </p:spPr>
          <p:txBody>
            <a:bodyPr wrap="square" rtlCol="0">
              <a:spAutoFit/>
            </a:bodyPr>
            <a:lstStyle/>
            <a:p>
              <a:pPr algn="just">
                <a:lnSpc>
                  <a:spcPct val="120000"/>
                </a:lnSpc>
              </a:pPr>
              <a:r>
                <a:rPr lang="zh-CN" altLang="en-US" sz="1200" dirty="0">
                  <a:solidFill>
                    <a:schemeClr val="tx1">
                      <a:lumMod val="65000"/>
                      <a:lumOff val="35000"/>
                    </a:schemeClr>
                  </a:solidFill>
                  <a:cs typeface="+mn-ea"/>
                  <a:sym typeface="+mn-lt"/>
                </a:rPr>
                <a:t>详写内容</a:t>
              </a:r>
              <a:r>
                <a:rPr lang="en-US" altLang="zh-CN" sz="1200" dirty="0">
                  <a:solidFill>
                    <a:schemeClr val="tx1">
                      <a:lumMod val="65000"/>
                      <a:lumOff val="35000"/>
                    </a:schemeClr>
                  </a:solidFill>
                  <a:cs typeface="+mn-ea"/>
                  <a:sym typeface="+mn-lt"/>
                </a:rPr>
                <a:t>……</a:t>
              </a:r>
              <a:r>
                <a:rPr lang="zh-CN" altLang="en-US" sz="1200" dirty="0">
                  <a:solidFill>
                    <a:schemeClr val="tx1">
                      <a:lumMod val="65000"/>
                      <a:lumOff val="35000"/>
                    </a:schemeClr>
                  </a:solidFill>
                  <a:cs typeface="+mn-ea"/>
                  <a:sym typeface="+mn-lt"/>
                </a:rPr>
                <a:t>点击输入本栏的具体文字，简明扼要的说明分项内容，此为概念图解，请根据您的具体内容酌情</a:t>
              </a:r>
              <a:r>
                <a:rPr lang="zh-CN" altLang="en-US" sz="1200" dirty="0" smtClean="0">
                  <a:solidFill>
                    <a:schemeClr val="tx1">
                      <a:lumMod val="65000"/>
                      <a:lumOff val="35000"/>
                    </a:schemeClr>
                  </a:solidFill>
                  <a:cs typeface="+mn-ea"/>
                  <a:sym typeface="+mn-lt"/>
                </a:rPr>
                <a:t>修改</a:t>
              </a:r>
              <a:endParaRPr lang="en-US" altLang="zh-CN" sz="1200" dirty="0" smtClean="0">
                <a:solidFill>
                  <a:schemeClr val="tx1">
                    <a:lumMod val="65000"/>
                    <a:lumOff val="35000"/>
                  </a:schemeClr>
                </a:solidFill>
                <a:cs typeface="+mn-ea"/>
                <a:sym typeface="+mn-lt"/>
              </a:endParaRPr>
            </a:p>
            <a:p>
              <a:pPr algn="just">
                <a:lnSpc>
                  <a:spcPct val="120000"/>
                </a:lnSpc>
              </a:pPr>
              <a:r>
                <a:rPr lang="zh-CN" altLang="en-US" sz="1200" dirty="0" smtClean="0">
                  <a:solidFill>
                    <a:schemeClr val="tx1">
                      <a:lumMod val="65000"/>
                      <a:lumOff val="35000"/>
                    </a:schemeClr>
                  </a:solidFill>
                  <a:cs typeface="+mn-ea"/>
                  <a:sym typeface="+mn-lt"/>
                </a:rPr>
                <a:t>详</a:t>
              </a:r>
              <a:r>
                <a:rPr lang="zh-CN" altLang="en-US" sz="1200" dirty="0">
                  <a:solidFill>
                    <a:schemeClr val="tx1">
                      <a:lumMod val="65000"/>
                      <a:lumOff val="35000"/>
                    </a:schemeClr>
                  </a:solidFill>
                  <a:cs typeface="+mn-ea"/>
                  <a:sym typeface="+mn-lt"/>
                </a:rPr>
                <a:t>写内容</a:t>
              </a:r>
              <a:r>
                <a:rPr lang="en-US" altLang="zh-CN" sz="1200" dirty="0">
                  <a:solidFill>
                    <a:schemeClr val="tx1">
                      <a:lumMod val="65000"/>
                      <a:lumOff val="35000"/>
                    </a:schemeClr>
                  </a:solidFill>
                  <a:cs typeface="+mn-ea"/>
                  <a:sym typeface="+mn-lt"/>
                </a:rPr>
                <a:t>……</a:t>
              </a:r>
              <a:r>
                <a:rPr lang="zh-CN" altLang="en-US" sz="1200" dirty="0">
                  <a:solidFill>
                    <a:schemeClr val="tx1">
                      <a:lumMod val="65000"/>
                      <a:lumOff val="35000"/>
                    </a:schemeClr>
                  </a:solidFill>
                  <a:cs typeface="+mn-ea"/>
                  <a:sym typeface="+mn-lt"/>
                </a:rPr>
                <a:t>点击输入本栏的具体文字，简明扼要的说明分项内容，此为概念</a:t>
              </a:r>
              <a:r>
                <a:rPr lang="zh-CN" altLang="en-US" sz="1200" dirty="0" smtClean="0">
                  <a:solidFill>
                    <a:schemeClr val="tx1">
                      <a:lumMod val="65000"/>
                      <a:lumOff val="35000"/>
                    </a:schemeClr>
                  </a:solidFill>
                  <a:cs typeface="+mn-ea"/>
                  <a:sym typeface="+mn-lt"/>
                </a:rPr>
                <a:t>图解</a:t>
              </a:r>
              <a:r>
                <a:rPr lang="zh-CN" altLang="en-US" sz="1200" dirty="0">
                  <a:solidFill>
                    <a:schemeClr val="tx1">
                      <a:lumMod val="65000"/>
                      <a:lumOff val="35000"/>
                    </a:schemeClr>
                  </a:solidFill>
                  <a:cs typeface="+mn-ea"/>
                  <a:sym typeface="+mn-lt"/>
                </a:rPr>
                <a:t>详写内容</a:t>
              </a:r>
              <a:r>
                <a:rPr lang="en-US" altLang="zh-CN" sz="1200" dirty="0">
                  <a:solidFill>
                    <a:schemeClr val="tx1">
                      <a:lumMod val="65000"/>
                      <a:lumOff val="35000"/>
                    </a:schemeClr>
                  </a:solidFill>
                  <a:cs typeface="+mn-ea"/>
                  <a:sym typeface="+mn-lt"/>
                </a:rPr>
                <a:t>……</a:t>
              </a:r>
              <a:r>
                <a:rPr lang="zh-CN" altLang="en-US" sz="1200" dirty="0">
                  <a:solidFill>
                    <a:schemeClr val="tx1">
                      <a:lumMod val="65000"/>
                      <a:lumOff val="35000"/>
                    </a:schemeClr>
                  </a:solidFill>
                  <a:cs typeface="+mn-ea"/>
                  <a:sym typeface="+mn-lt"/>
                </a:rPr>
                <a:t>点击输入本栏的具体文字，简明扼要的说明分项内容，此为概念图解，请根据您的具体内容酌情修改</a:t>
              </a:r>
              <a:endParaRPr lang="en-US" altLang="zh-CN" sz="1200" dirty="0">
                <a:solidFill>
                  <a:schemeClr val="tx1">
                    <a:lumMod val="65000"/>
                    <a:lumOff val="35000"/>
                  </a:schemeClr>
                </a:solidFill>
                <a:cs typeface="+mn-ea"/>
                <a:sym typeface="+mn-lt"/>
              </a:endParaRPr>
            </a:p>
            <a:p>
              <a:pPr algn="just">
                <a:lnSpc>
                  <a:spcPct val="120000"/>
                </a:lnSpc>
              </a:pPr>
              <a:r>
                <a:rPr lang="zh-CN" altLang="en-US" sz="1200" dirty="0">
                  <a:solidFill>
                    <a:schemeClr val="tx1">
                      <a:lumMod val="65000"/>
                      <a:lumOff val="35000"/>
                    </a:schemeClr>
                  </a:solidFill>
                  <a:cs typeface="+mn-ea"/>
                  <a:sym typeface="+mn-lt"/>
                </a:rPr>
                <a:t>详写内容</a:t>
              </a:r>
              <a:r>
                <a:rPr lang="en-US" altLang="zh-CN" sz="1200" dirty="0">
                  <a:solidFill>
                    <a:schemeClr val="tx1">
                      <a:lumMod val="65000"/>
                      <a:lumOff val="35000"/>
                    </a:schemeClr>
                  </a:solidFill>
                  <a:cs typeface="+mn-ea"/>
                  <a:sym typeface="+mn-lt"/>
                </a:rPr>
                <a:t>……</a:t>
              </a:r>
              <a:r>
                <a:rPr lang="zh-CN" altLang="en-US" sz="1200" dirty="0">
                  <a:solidFill>
                    <a:schemeClr val="tx1">
                      <a:lumMod val="65000"/>
                      <a:lumOff val="35000"/>
                    </a:schemeClr>
                  </a:solidFill>
                  <a:cs typeface="+mn-ea"/>
                  <a:sym typeface="+mn-lt"/>
                </a:rPr>
                <a:t>点击输入本栏的具体文字，简明扼要的说明分项内容，此为概念图解</a:t>
              </a:r>
              <a:endParaRPr lang="en-US" altLang="zh-CN" sz="1200" dirty="0">
                <a:solidFill>
                  <a:schemeClr val="tx1">
                    <a:lumMod val="65000"/>
                    <a:lumOff val="35000"/>
                  </a:schemeClr>
                </a:solidFill>
                <a:cs typeface="+mn-ea"/>
                <a:sym typeface="+mn-lt"/>
              </a:endParaRPr>
            </a:p>
            <a:p>
              <a:pPr algn="just">
                <a:lnSpc>
                  <a:spcPct val="120000"/>
                </a:lnSpc>
              </a:pPr>
              <a:endParaRPr lang="en-US" altLang="zh-CN" sz="1200" dirty="0">
                <a:solidFill>
                  <a:schemeClr val="tx1">
                    <a:lumMod val="65000"/>
                    <a:lumOff val="35000"/>
                  </a:schemeClr>
                </a:solidFill>
                <a:cs typeface="+mn-ea"/>
                <a:sym typeface="+mn-lt"/>
              </a:endParaRPr>
            </a:p>
            <a:p>
              <a:pPr algn="just">
                <a:lnSpc>
                  <a:spcPct val="120000"/>
                </a:lnSpc>
              </a:pPr>
              <a:endParaRPr lang="en-US" altLang="zh-CN" sz="1200" dirty="0" smtClean="0">
                <a:solidFill>
                  <a:schemeClr val="tx1">
                    <a:lumMod val="65000"/>
                    <a:lumOff val="35000"/>
                  </a:schemeClr>
                </a:solidFill>
                <a:cs typeface="+mn-ea"/>
                <a:sym typeface="+mn-lt"/>
              </a:endParaRPr>
            </a:p>
            <a:p>
              <a:pPr algn="just">
                <a:lnSpc>
                  <a:spcPct val="120000"/>
                </a:lnSpc>
              </a:pPr>
              <a:endParaRPr lang="en-US" altLang="zh-CN" sz="1200" dirty="0">
                <a:solidFill>
                  <a:schemeClr val="tx1">
                    <a:lumMod val="65000"/>
                    <a:lumOff val="35000"/>
                  </a:schemeClr>
                </a:solidFill>
                <a:cs typeface="+mn-ea"/>
                <a:sym typeface="+mn-lt"/>
              </a:endParaRPr>
            </a:p>
          </p:txBody>
        </p:sp>
      </p:grpSp>
      <p:grpSp>
        <p:nvGrpSpPr>
          <p:cNvPr id="98" name="组合 97"/>
          <p:cNvGrpSpPr/>
          <p:nvPr/>
        </p:nvGrpSpPr>
        <p:grpSpPr>
          <a:xfrm>
            <a:off x="6432718" y="2037198"/>
            <a:ext cx="3835748" cy="3993613"/>
            <a:chOff x="1823648" y="2061912"/>
            <a:chExt cx="3835748" cy="3993613"/>
          </a:xfrm>
        </p:grpSpPr>
        <p:sp>
          <p:nvSpPr>
            <p:cNvPr id="99" name="矩形 98"/>
            <p:cNvSpPr/>
            <p:nvPr/>
          </p:nvSpPr>
          <p:spPr bwMode="auto">
            <a:xfrm>
              <a:off x="1823648" y="2190078"/>
              <a:ext cx="3835748" cy="3615186"/>
            </a:xfrm>
            <a:prstGeom prst="rect">
              <a:avLst/>
            </a:prstGeom>
            <a:solidFill>
              <a:schemeClr val="bg1">
                <a:lumMod val="95000"/>
              </a:schemeClr>
            </a:solidFill>
            <a:ln>
              <a:solidFill>
                <a:schemeClr val="bg2">
                  <a:lumMod val="85000"/>
                </a:schemeClr>
              </a:solidFill>
            </a:ln>
          </p:spPr>
          <p:txBody>
            <a:bodyPr vert="horz" wrap="square" lIns="91440" tIns="45720" rIns="91440" bIns="45720" numCol="1" anchor="t" anchorCtr="0" compatLnSpc="1"/>
            <a:lstStyle/>
            <a:p>
              <a:pPr>
                <a:lnSpc>
                  <a:spcPct val="120000"/>
                </a:lnSpc>
              </a:pPr>
              <a:endParaRPr lang="zh-CN" altLang="en-US" sz="1200">
                <a:solidFill>
                  <a:schemeClr val="bg1"/>
                </a:solidFill>
                <a:cs typeface="+mn-ea"/>
                <a:sym typeface="+mn-lt"/>
              </a:endParaRPr>
            </a:p>
          </p:txBody>
        </p:sp>
        <p:sp>
          <p:nvSpPr>
            <p:cNvPr id="100" name="Freeform 6"/>
            <p:cNvSpPr/>
            <p:nvPr/>
          </p:nvSpPr>
          <p:spPr bwMode="auto">
            <a:xfrm>
              <a:off x="1965587" y="2061912"/>
              <a:ext cx="3562213" cy="127898"/>
            </a:xfrm>
            <a:custGeom>
              <a:avLst/>
              <a:gdLst>
                <a:gd name="T0" fmla="*/ 285 w 4236"/>
                <a:gd name="T1" fmla="*/ 0 h 186"/>
                <a:gd name="T2" fmla="*/ 3967 w 4236"/>
                <a:gd name="T3" fmla="*/ 0 h 186"/>
                <a:gd name="T4" fmla="*/ 4236 w 4236"/>
                <a:gd name="T5" fmla="*/ 186 h 186"/>
                <a:gd name="T6" fmla="*/ 0 w 4236"/>
                <a:gd name="T7" fmla="*/ 186 h 186"/>
                <a:gd name="T8" fmla="*/ 285 w 4236"/>
                <a:gd name="T9" fmla="*/ 0 h 186"/>
              </a:gdLst>
              <a:ahLst/>
              <a:cxnLst>
                <a:cxn ang="0">
                  <a:pos x="T0" y="T1"/>
                </a:cxn>
                <a:cxn ang="0">
                  <a:pos x="T2" y="T3"/>
                </a:cxn>
                <a:cxn ang="0">
                  <a:pos x="T4" y="T5"/>
                </a:cxn>
                <a:cxn ang="0">
                  <a:pos x="T6" y="T7"/>
                </a:cxn>
                <a:cxn ang="0">
                  <a:pos x="T8" y="T9"/>
                </a:cxn>
              </a:cxnLst>
              <a:rect l="0" t="0" r="r" b="b"/>
              <a:pathLst>
                <a:path w="4236" h="186">
                  <a:moveTo>
                    <a:pt x="285" y="0"/>
                  </a:moveTo>
                  <a:lnTo>
                    <a:pt x="3967" y="0"/>
                  </a:lnTo>
                  <a:lnTo>
                    <a:pt x="4236" y="186"/>
                  </a:lnTo>
                  <a:lnTo>
                    <a:pt x="0" y="186"/>
                  </a:lnTo>
                  <a:lnTo>
                    <a:pt x="285" y="0"/>
                  </a:lnTo>
                  <a:close/>
                </a:path>
              </a:pathLst>
            </a:custGeom>
            <a:solidFill>
              <a:srgbClr val="4146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20000"/>
                </a:lnSpc>
              </a:pPr>
              <a:endParaRPr lang="zh-CN" altLang="en-US" sz="1200">
                <a:solidFill>
                  <a:schemeClr val="bg2"/>
                </a:solidFill>
                <a:cs typeface="+mn-ea"/>
                <a:sym typeface="+mn-lt"/>
              </a:endParaRPr>
            </a:p>
          </p:txBody>
        </p:sp>
        <p:sp>
          <p:nvSpPr>
            <p:cNvPr id="101" name="Freeform 7"/>
            <p:cNvSpPr/>
            <p:nvPr/>
          </p:nvSpPr>
          <p:spPr bwMode="auto">
            <a:xfrm>
              <a:off x="2203505" y="2061912"/>
              <a:ext cx="3097148" cy="745630"/>
            </a:xfrm>
            <a:custGeom>
              <a:avLst/>
              <a:gdLst>
                <a:gd name="T0" fmla="*/ 0 w 3682"/>
                <a:gd name="T1" fmla="*/ 0 h 786"/>
                <a:gd name="T2" fmla="*/ 3682 w 3682"/>
                <a:gd name="T3" fmla="*/ 0 h 786"/>
                <a:gd name="T4" fmla="*/ 3682 w 3682"/>
                <a:gd name="T5" fmla="*/ 637 h 786"/>
                <a:gd name="T6" fmla="*/ 1823 w 3682"/>
                <a:gd name="T7" fmla="*/ 786 h 786"/>
                <a:gd name="T8" fmla="*/ 0 w 3682"/>
                <a:gd name="T9" fmla="*/ 637 h 786"/>
                <a:gd name="T10" fmla="*/ 0 w 3682"/>
                <a:gd name="T11" fmla="*/ 0 h 786"/>
              </a:gdLst>
              <a:ahLst/>
              <a:cxnLst>
                <a:cxn ang="0">
                  <a:pos x="T0" y="T1"/>
                </a:cxn>
                <a:cxn ang="0">
                  <a:pos x="T2" y="T3"/>
                </a:cxn>
                <a:cxn ang="0">
                  <a:pos x="T4" y="T5"/>
                </a:cxn>
                <a:cxn ang="0">
                  <a:pos x="T6" y="T7"/>
                </a:cxn>
                <a:cxn ang="0">
                  <a:pos x="T8" y="T9"/>
                </a:cxn>
                <a:cxn ang="0">
                  <a:pos x="T10" y="T11"/>
                </a:cxn>
              </a:cxnLst>
              <a:rect l="0" t="0" r="r" b="b"/>
              <a:pathLst>
                <a:path w="3682" h="786">
                  <a:moveTo>
                    <a:pt x="0" y="0"/>
                  </a:moveTo>
                  <a:lnTo>
                    <a:pt x="3682" y="0"/>
                  </a:lnTo>
                  <a:lnTo>
                    <a:pt x="3682" y="637"/>
                  </a:lnTo>
                  <a:lnTo>
                    <a:pt x="1823" y="786"/>
                  </a:lnTo>
                  <a:lnTo>
                    <a:pt x="0" y="637"/>
                  </a:lnTo>
                  <a:lnTo>
                    <a:pt x="0" y="0"/>
                  </a:lnTo>
                  <a:close/>
                </a:path>
              </a:pathLst>
            </a:custGeom>
            <a:solidFill>
              <a:srgbClr val="244C89"/>
            </a:solidFill>
            <a:ln>
              <a:noFill/>
            </a:ln>
          </p:spPr>
          <p:txBody>
            <a:bodyPr vert="horz" wrap="square" lIns="91440" tIns="45720" rIns="91440" bIns="45720" numCol="1" anchor="t" anchorCtr="0" compatLnSpc="1"/>
            <a:lstStyle/>
            <a:p>
              <a:pPr>
                <a:lnSpc>
                  <a:spcPct val="120000"/>
                </a:lnSpc>
              </a:pPr>
              <a:endParaRPr lang="zh-CN" altLang="en-US" sz="1200">
                <a:cs typeface="+mn-ea"/>
                <a:sym typeface="+mn-lt"/>
              </a:endParaRPr>
            </a:p>
          </p:txBody>
        </p:sp>
        <p:sp>
          <p:nvSpPr>
            <p:cNvPr id="102" name="矩形 101"/>
            <p:cNvSpPr/>
            <p:nvPr/>
          </p:nvSpPr>
          <p:spPr>
            <a:xfrm>
              <a:off x="2794123" y="2232199"/>
              <a:ext cx="1915909" cy="497957"/>
            </a:xfrm>
            <a:prstGeom prst="rect">
              <a:avLst/>
            </a:prstGeom>
          </p:spPr>
          <p:txBody>
            <a:bodyPr wrap="none">
              <a:spAutoFit/>
            </a:bodyPr>
            <a:lstStyle/>
            <a:p>
              <a:pPr algn="just">
                <a:lnSpc>
                  <a:spcPct val="120000"/>
                </a:lnSpc>
              </a:pPr>
              <a:r>
                <a:rPr lang="zh-CN" altLang="en-US" sz="2400" b="1" spc="300" dirty="0" smtClean="0">
                  <a:solidFill>
                    <a:schemeClr val="bg2"/>
                  </a:solidFill>
                  <a:cs typeface="+mn-ea"/>
                  <a:sym typeface="+mn-lt"/>
                </a:rPr>
                <a:t>实践难点</a:t>
              </a:r>
              <a:r>
                <a:rPr lang="zh-CN" altLang="en-US" sz="2400" b="1" spc="300" dirty="0">
                  <a:solidFill>
                    <a:schemeClr val="bg2"/>
                  </a:solidFill>
                  <a:cs typeface="+mn-ea"/>
                  <a:sym typeface="+mn-lt"/>
                </a:rPr>
                <a:t>二</a:t>
              </a:r>
              <a:endParaRPr lang="zh-CN" altLang="en-US" sz="2400" b="1" spc="300" dirty="0">
                <a:solidFill>
                  <a:schemeClr val="bg2"/>
                </a:solidFill>
                <a:cs typeface="+mn-ea"/>
                <a:sym typeface="+mn-lt"/>
              </a:endParaRPr>
            </a:p>
          </p:txBody>
        </p:sp>
        <p:sp>
          <p:nvSpPr>
            <p:cNvPr id="103" name="TextBox 10"/>
            <p:cNvSpPr txBox="1"/>
            <p:nvPr/>
          </p:nvSpPr>
          <p:spPr>
            <a:xfrm>
              <a:off x="2203505" y="3082403"/>
              <a:ext cx="3097147" cy="2973122"/>
            </a:xfrm>
            <a:prstGeom prst="rect">
              <a:avLst/>
            </a:prstGeom>
            <a:noFill/>
          </p:spPr>
          <p:txBody>
            <a:bodyPr wrap="square" rtlCol="0">
              <a:spAutoFit/>
            </a:bodyPr>
            <a:lstStyle/>
            <a:p>
              <a:pPr algn="just">
                <a:lnSpc>
                  <a:spcPct val="120000"/>
                </a:lnSpc>
              </a:pPr>
              <a:r>
                <a:rPr lang="zh-CN" altLang="en-US" sz="1200" dirty="0">
                  <a:solidFill>
                    <a:schemeClr val="bg2">
                      <a:lumMod val="25000"/>
                    </a:schemeClr>
                  </a:solidFill>
                  <a:cs typeface="+mn-ea"/>
                  <a:sym typeface="+mn-lt"/>
                </a:rPr>
                <a:t>详写内容</a:t>
              </a:r>
              <a:r>
                <a:rPr lang="en-US" altLang="zh-CN" sz="1200" dirty="0">
                  <a:solidFill>
                    <a:schemeClr val="bg2">
                      <a:lumMod val="25000"/>
                    </a:schemeClr>
                  </a:solidFill>
                  <a:cs typeface="+mn-ea"/>
                  <a:sym typeface="+mn-lt"/>
                </a:rPr>
                <a:t>……</a:t>
              </a:r>
              <a:r>
                <a:rPr lang="zh-CN" altLang="en-US" sz="1200" dirty="0">
                  <a:solidFill>
                    <a:schemeClr val="bg2">
                      <a:lumMod val="25000"/>
                    </a:schemeClr>
                  </a:solidFill>
                  <a:cs typeface="+mn-ea"/>
                  <a:sym typeface="+mn-lt"/>
                </a:rPr>
                <a:t>点击输入本栏的具体文字，简明扼要的说明分项内容，此为概念图解，请根据您的具体内容酌情</a:t>
              </a:r>
              <a:r>
                <a:rPr lang="zh-CN" altLang="en-US" sz="1200" dirty="0" smtClean="0">
                  <a:solidFill>
                    <a:schemeClr val="bg2">
                      <a:lumMod val="25000"/>
                    </a:schemeClr>
                  </a:solidFill>
                  <a:cs typeface="+mn-ea"/>
                  <a:sym typeface="+mn-lt"/>
                </a:rPr>
                <a:t>修改</a:t>
              </a:r>
              <a:endParaRPr lang="en-US" altLang="zh-CN" sz="1200" dirty="0" smtClean="0">
                <a:solidFill>
                  <a:schemeClr val="bg2">
                    <a:lumMod val="25000"/>
                  </a:schemeClr>
                </a:solidFill>
                <a:cs typeface="+mn-ea"/>
                <a:sym typeface="+mn-lt"/>
              </a:endParaRPr>
            </a:p>
            <a:p>
              <a:pPr algn="just">
                <a:lnSpc>
                  <a:spcPct val="120000"/>
                </a:lnSpc>
              </a:pPr>
              <a:r>
                <a:rPr lang="zh-CN" altLang="en-US" sz="1200" dirty="0" smtClean="0">
                  <a:solidFill>
                    <a:schemeClr val="bg2">
                      <a:lumMod val="25000"/>
                    </a:schemeClr>
                  </a:solidFill>
                  <a:cs typeface="+mn-ea"/>
                  <a:sym typeface="+mn-lt"/>
                </a:rPr>
                <a:t>详</a:t>
              </a:r>
              <a:r>
                <a:rPr lang="zh-CN" altLang="en-US" sz="1200" dirty="0">
                  <a:solidFill>
                    <a:schemeClr val="bg2">
                      <a:lumMod val="25000"/>
                    </a:schemeClr>
                  </a:solidFill>
                  <a:cs typeface="+mn-ea"/>
                  <a:sym typeface="+mn-lt"/>
                </a:rPr>
                <a:t>写内容</a:t>
              </a:r>
              <a:r>
                <a:rPr lang="en-US" altLang="zh-CN" sz="1200" dirty="0">
                  <a:solidFill>
                    <a:schemeClr val="bg2">
                      <a:lumMod val="25000"/>
                    </a:schemeClr>
                  </a:solidFill>
                  <a:cs typeface="+mn-ea"/>
                  <a:sym typeface="+mn-lt"/>
                </a:rPr>
                <a:t>……</a:t>
              </a:r>
              <a:r>
                <a:rPr lang="zh-CN" altLang="en-US" sz="1200" dirty="0">
                  <a:solidFill>
                    <a:schemeClr val="bg2">
                      <a:lumMod val="25000"/>
                    </a:schemeClr>
                  </a:solidFill>
                  <a:cs typeface="+mn-ea"/>
                  <a:sym typeface="+mn-lt"/>
                </a:rPr>
                <a:t>点击输入本栏的具体文字，简明扼要的说明分项内容，此为概念</a:t>
              </a:r>
              <a:r>
                <a:rPr lang="zh-CN" altLang="en-US" sz="1200" dirty="0" smtClean="0">
                  <a:solidFill>
                    <a:schemeClr val="bg2">
                      <a:lumMod val="25000"/>
                    </a:schemeClr>
                  </a:solidFill>
                  <a:cs typeface="+mn-ea"/>
                  <a:sym typeface="+mn-lt"/>
                </a:rPr>
                <a:t>图解</a:t>
              </a:r>
              <a:r>
                <a:rPr lang="zh-CN" altLang="en-US" sz="1200" dirty="0">
                  <a:solidFill>
                    <a:schemeClr val="tx1">
                      <a:lumMod val="65000"/>
                      <a:lumOff val="35000"/>
                    </a:schemeClr>
                  </a:solidFill>
                  <a:cs typeface="+mn-ea"/>
                  <a:sym typeface="+mn-lt"/>
                </a:rPr>
                <a:t>详写内容</a:t>
              </a:r>
              <a:r>
                <a:rPr lang="en-US" altLang="zh-CN" sz="1200" dirty="0">
                  <a:solidFill>
                    <a:schemeClr val="tx1">
                      <a:lumMod val="65000"/>
                      <a:lumOff val="35000"/>
                    </a:schemeClr>
                  </a:solidFill>
                  <a:cs typeface="+mn-ea"/>
                  <a:sym typeface="+mn-lt"/>
                </a:rPr>
                <a:t>……</a:t>
              </a:r>
              <a:r>
                <a:rPr lang="zh-CN" altLang="en-US" sz="1200" dirty="0">
                  <a:solidFill>
                    <a:schemeClr val="tx1">
                      <a:lumMod val="65000"/>
                      <a:lumOff val="35000"/>
                    </a:schemeClr>
                  </a:solidFill>
                  <a:cs typeface="+mn-ea"/>
                  <a:sym typeface="+mn-lt"/>
                </a:rPr>
                <a:t>点击输入本栏的具体文字，简明扼要的说明分项内容，此为概念图解，请根据您的具体内容酌情修改</a:t>
              </a:r>
              <a:endParaRPr lang="en-US" altLang="zh-CN" sz="1200" dirty="0">
                <a:solidFill>
                  <a:schemeClr val="tx1">
                    <a:lumMod val="65000"/>
                    <a:lumOff val="35000"/>
                  </a:schemeClr>
                </a:solidFill>
                <a:cs typeface="+mn-ea"/>
                <a:sym typeface="+mn-lt"/>
              </a:endParaRPr>
            </a:p>
            <a:p>
              <a:pPr algn="just">
                <a:lnSpc>
                  <a:spcPct val="120000"/>
                </a:lnSpc>
              </a:pPr>
              <a:r>
                <a:rPr lang="zh-CN" altLang="en-US" sz="1200" dirty="0">
                  <a:solidFill>
                    <a:schemeClr val="tx1">
                      <a:lumMod val="65000"/>
                      <a:lumOff val="35000"/>
                    </a:schemeClr>
                  </a:solidFill>
                  <a:cs typeface="+mn-ea"/>
                  <a:sym typeface="+mn-lt"/>
                </a:rPr>
                <a:t>详写内容</a:t>
              </a:r>
              <a:r>
                <a:rPr lang="en-US" altLang="zh-CN" sz="1200" dirty="0">
                  <a:solidFill>
                    <a:schemeClr val="tx1">
                      <a:lumMod val="65000"/>
                      <a:lumOff val="35000"/>
                    </a:schemeClr>
                  </a:solidFill>
                  <a:cs typeface="+mn-ea"/>
                  <a:sym typeface="+mn-lt"/>
                </a:rPr>
                <a:t>……</a:t>
              </a:r>
              <a:r>
                <a:rPr lang="zh-CN" altLang="en-US" sz="1200" dirty="0">
                  <a:solidFill>
                    <a:schemeClr val="tx1">
                      <a:lumMod val="65000"/>
                      <a:lumOff val="35000"/>
                    </a:schemeClr>
                  </a:solidFill>
                  <a:cs typeface="+mn-ea"/>
                  <a:sym typeface="+mn-lt"/>
                </a:rPr>
                <a:t>点击输入本栏的具体文字，简明扼要的说明分项内容，此为概念图解</a:t>
              </a:r>
              <a:endParaRPr lang="en-US" altLang="zh-CN" sz="1200" dirty="0">
                <a:solidFill>
                  <a:schemeClr val="tx1">
                    <a:lumMod val="65000"/>
                    <a:lumOff val="35000"/>
                  </a:schemeClr>
                </a:solidFill>
                <a:cs typeface="+mn-ea"/>
                <a:sym typeface="+mn-lt"/>
              </a:endParaRPr>
            </a:p>
            <a:p>
              <a:pPr algn="just">
                <a:lnSpc>
                  <a:spcPct val="120000"/>
                </a:lnSpc>
              </a:pPr>
              <a:endParaRPr lang="en-US" altLang="zh-CN" sz="1200" dirty="0">
                <a:solidFill>
                  <a:schemeClr val="tx1">
                    <a:lumMod val="65000"/>
                    <a:lumOff val="35000"/>
                  </a:schemeClr>
                </a:solidFill>
                <a:cs typeface="+mn-ea"/>
                <a:sym typeface="+mn-lt"/>
              </a:endParaRPr>
            </a:p>
            <a:p>
              <a:pPr algn="just">
                <a:lnSpc>
                  <a:spcPct val="120000"/>
                </a:lnSpc>
              </a:pPr>
              <a:endParaRPr lang="en-US" altLang="zh-CN" sz="1200" dirty="0" smtClean="0">
                <a:solidFill>
                  <a:schemeClr val="bg2">
                    <a:lumMod val="25000"/>
                  </a:schemeClr>
                </a:solidFill>
                <a:cs typeface="+mn-ea"/>
                <a:sym typeface="+mn-lt"/>
              </a:endParaRPr>
            </a:p>
            <a:p>
              <a:pPr algn="just">
                <a:lnSpc>
                  <a:spcPct val="120000"/>
                </a:lnSpc>
              </a:pPr>
              <a:endParaRPr lang="en-US" altLang="zh-CN" sz="1200" dirty="0">
                <a:solidFill>
                  <a:schemeClr val="bg2">
                    <a:lumMod val="25000"/>
                  </a:schemeClr>
                </a:solidFill>
                <a:cs typeface="+mn-ea"/>
                <a:sym typeface="+mn-lt"/>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fill="hold"/>
                                        <p:tgtEl>
                                          <p:spTgt spid="57"/>
                                        </p:tgtEl>
                                        <p:attrNameLst>
                                          <p:attrName>ppt_x</p:attrName>
                                        </p:attrNameLst>
                                      </p:cBhvr>
                                      <p:tavLst>
                                        <p:tav tm="0">
                                          <p:val>
                                            <p:strVal val="#ppt_x"/>
                                          </p:val>
                                        </p:tav>
                                        <p:tav tm="100000">
                                          <p:val>
                                            <p:strVal val="#ppt_x"/>
                                          </p:val>
                                        </p:tav>
                                      </p:tavLst>
                                    </p:anim>
                                    <p:anim calcmode="lin" valueType="num">
                                      <p:cBhvr additive="base">
                                        <p:cTn id="8" dur="500" fill="hold"/>
                                        <p:tgtEl>
                                          <p:spTgt spid="5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8"/>
                                        </p:tgtEl>
                                        <p:attrNameLst>
                                          <p:attrName>style.visibility</p:attrName>
                                        </p:attrNameLst>
                                      </p:cBhvr>
                                      <p:to>
                                        <p:strVal val="visible"/>
                                      </p:to>
                                    </p:set>
                                    <p:anim calcmode="lin" valueType="num">
                                      <p:cBhvr additive="base">
                                        <p:cTn id="12" dur="500" fill="hold"/>
                                        <p:tgtEl>
                                          <p:spTgt spid="98"/>
                                        </p:tgtEl>
                                        <p:attrNameLst>
                                          <p:attrName>ppt_x</p:attrName>
                                        </p:attrNameLst>
                                      </p:cBhvr>
                                      <p:tavLst>
                                        <p:tav tm="0">
                                          <p:val>
                                            <p:strVal val="#ppt_x"/>
                                          </p:val>
                                        </p:tav>
                                        <p:tav tm="100000">
                                          <p:val>
                                            <p:strVal val="#ppt_x"/>
                                          </p:val>
                                        </p:tav>
                                      </p:tavLst>
                                    </p:anim>
                                    <p:anim calcmode="lin" valueType="num">
                                      <p:cBhvr additive="base">
                                        <p:cTn id="13" dur="500" fill="hold"/>
                                        <p:tgtEl>
                                          <p:spTgt spid="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标题 13"/>
          <p:cNvSpPr>
            <a:spLocks noGrp="1"/>
          </p:cNvSpPr>
          <p:nvPr>
            <p:ph type="title"/>
          </p:nvPr>
        </p:nvSpPr>
        <p:spPr/>
        <p:txBody>
          <a:bodyPr/>
          <a:lstStyle/>
          <a:p>
            <a:pPr>
              <a:lnSpc>
                <a:spcPct val="120000"/>
              </a:lnSpc>
            </a:pPr>
            <a:r>
              <a:rPr lang="zh-CN" altLang="en-US" dirty="0" smtClean="0">
                <a:latin typeface="+mn-lt"/>
                <a:ea typeface="+mn-ea"/>
                <a:cs typeface="+mn-ea"/>
                <a:sym typeface="+mn-lt"/>
              </a:rPr>
              <a:t>案例分析</a:t>
            </a:r>
            <a:endParaRPr lang="zh-CN" altLang="en-US" dirty="0">
              <a:latin typeface="+mn-lt"/>
              <a:ea typeface="+mn-ea"/>
              <a:cs typeface="+mn-ea"/>
              <a:sym typeface="+mn-lt"/>
            </a:endParaRPr>
          </a:p>
        </p:txBody>
      </p:sp>
      <p:grpSp>
        <p:nvGrpSpPr>
          <p:cNvPr id="4" name="组合 3"/>
          <p:cNvGrpSpPr/>
          <p:nvPr/>
        </p:nvGrpSpPr>
        <p:grpSpPr>
          <a:xfrm>
            <a:off x="1214302" y="1802674"/>
            <a:ext cx="4347098" cy="1910657"/>
            <a:chOff x="1135924" y="1541597"/>
            <a:chExt cx="4347098" cy="2173282"/>
          </a:xfrm>
        </p:grpSpPr>
        <p:sp>
          <p:nvSpPr>
            <p:cNvPr id="19" name="圆角矩形 18"/>
            <p:cNvSpPr/>
            <p:nvPr/>
          </p:nvSpPr>
          <p:spPr>
            <a:xfrm>
              <a:off x="1135924" y="1541597"/>
              <a:ext cx="3521825" cy="1963747"/>
            </a:xfrm>
            <a:prstGeom prst="roundRect">
              <a:avLst>
                <a:gd name="adj" fmla="val 2782"/>
              </a:avLst>
            </a:prstGeom>
            <a:solidFill>
              <a:schemeClr val="bg1">
                <a:lumMod val="95000"/>
              </a:schemeClr>
            </a:solidFill>
            <a:ln w="317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67887" tIns="33944" rIns="67887" bIns="33944" rtlCol="0" anchor="ctr"/>
            <a:lstStyle/>
            <a:p>
              <a:pPr algn="ctr">
                <a:lnSpc>
                  <a:spcPct val="120000"/>
                </a:lnSpc>
              </a:pPr>
              <a:endParaRPr lang="zh-CN" altLang="en-US" sz="1450">
                <a:cs typeface="+mn-ea"/>
                <a:sym typeface="+mn-lt"/>
              </a:endParaRPr>
            </a:p>
          </p:txBody>
        </p:sp>
        <p:sp>
          <p:nvSpPr>
            <p:cNvPr id="23" name="文本框 22"/>
            <p:cNvSpPr txBox="1"/>
            <p:nvPr/>
          </p:nvSpPr>
          <p:spPr>
            <a:xfrm>
              <a:off x="1351143" y="3329271"/>
              <a:ext cx="1270608" cy="385608"/>
            </a:xfrm>
            <a:prstGeom prst="rect">
              <a:avLst/>
            </a:prstGeom>
            <a:solidFill>
              <a:srgbClr val="244C89"/>
            </a:solidFill>
            <a:effectLst/>
          </p:spPr>
          <p:txBody>
            <a:bodyPr wrap="square" lIns="67887" tIns="33944" rIns="67887" bIns="33944" rtlCol="0">
              <a:spAutoFit/>
            </a:bodyPr>
            <a:lstStyle/>
            <a:p>
              <a:pPr algn="ctr">
                <a:lnSpc>
                  <a:spcPct val="120000"/>
                </a:lnSpc>
              </a:pPr>
              <a:r>
                <a:rPr lang="zh-CN" altLang="en-US" sz="1600" b="1" dirty="0" smtClean="0">
                  <a:solidFill>
                    <a:schemeClr val="bg1"/>
                  </a:solidFill>
                  <a:cs typeface="+mn-ea"/>
                  <a:sym typeface="+mn-lt"/>
                </a:rPr>
                <a:t>案例一</a:t>
              </a:r>
              <a:endParaRPr lang="zh-CN" altLang="en-US" sz="1600" b="1" dirty="0">
                <a:solidFill>
                  <a:schemeClr val="bg1"/>
                </a:solidFill>
                <a:cs typeface="+mn-ea"/>
                <a:sym typeface="+mn-lt"/>
              </a:endParaRPr>
            </a:p>
          </p:txBody>
        </p:sp>
        <p:pic>
          <p:nvPicPr>
            <p:cNvPr id="27" name="图片 26"/>
            <p:cNvPicPr>
              <a:picLocks noChangeAspect="1"/>
            </p:cNvPicPr>
            <p:nvPr/>
          </p:nvPicPr>
          <p:blipFill rotWithShape="1">
            <a:blip r:embed="rId1" cstate="print">
              <a:extLst>
                <a:ext uri="{28A0092B-C50C-407E-A947-70E740481C1C}">
                  <a14:useLocalDpi xmlns:a14="http://schemas.microsoft.com/office/drawing/2010/main" val="0"/>
                </a:ext>
              </a:extLst>
            </a:blip>
            <a:srcRect l="14244" r="14244"/>
            <a:stretch>
              <a:fillRect/>
            </a:stretch>
          </p:blipFill>
          <p:spPr>
            <a:xfrm>
              <a:off x="3908148" y="1714335"/>
              <a:ext cx="1574874" cy="1574874"/>
            </a:xfrm>
            <a:custGeom>
              <a:avLst/>
              <a:gdLst>
                <a:gd name="connsiteX0" fmla="*/ 38879 w 1397514"/>
                <a:gd name="connsiteY0" fmla="*/ 0 h 1397514"/>
                <a:gd name="connsiteX1" fmla="*/ 1358635 w 1397514"/>
                <a:gd name="connsiteY1" fmla="*/ 0 h 1397514"/>
                <a:gd name="connsiteX2" fmla="*/ 1397514 w 1397514"/>
                <a:gd name="connsiteY2" fmla="*/ 38879 h 1397514"/>
                <a:gd name="connsiteX3" fmla="*/ 1397514 w 1397514"/>
                <a:gd name="connsiteY3" fmla="*/ 1358635 h 1397514"/>
                <a:gd name="connsiteX4" fmla="*/ 1358635 w 1397514"/>
                <a:gd name="connsiteY4" fmla="*/ 1397514 h 1397514"/>
                <a:gd name="connsiteX5" fmla="*/ 38879 w 1397514"/>
                <a:gd name="connsiteY5" fmla="*/ 1397514 h 1397514"/>
                <a:gd name="connsiteX6" fmla="*/ 0 w 1397514"/>
                <a:gd name="connsiteY6" fmla="*/ 1358635 h 1397514"/>
                <a:gd name="connsiteX7" fmla="*/ 0 w 1397514"/>
                <a:gd name="connsiteY7" fmla="*/ 38879 h 1397514"/>
                <a:gd name="connsiteX8" fmla="*/ 38879 w 1397514"/>
                <a:gd name="connsiteY8" fmla="*/ 0 h 1397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7514" h="1397514">
                  <a:moveTo>
                    <a:pt x="38879" y="0"/>
                  </a:moveTo>
                  <a:lnTo>
                    <a:pt x="1358635" y="0"/>
                  </a:lnTo>
                  <a:cubicBezTo>
                    <a:pt x="1380107" y="0"/>
                    <a:pt x="1397514" y="17407"/>
                    <a:pt x="1397514" y="38879"/>
                  </a:cubicBezTo>
                  <a:lnTo>
                    <a:pt x="1397514" y="1358635"/>
                  </a:lnTo>
                  <a:cubicBezTo>
                    <a:pt x="1397514" y="1380107"/>
                    <a:pt x="1380107" y="1397514"/>
                    <a:pt x="1358635" y="1397514"/>
                  </a:cubicBezTo>
                  <a:lnTo>
                    <a:pt x="38879" y="1397514"/>
                  </a:lnTo>
                  <a:cubicBezTo>
                    <a:pt x="17407" y="1397514"/>
                    <a:pt x="0" y="1380107"/>
                    <a:pt x="0" y="1358635"/>
                  </a:cubicBezTo>
                  <a:lnTo>
                    <a:pt x="0" y="38879"/>
                  </a:lnTo>
                  <a:cubicBezTo>
                    <a:pt x="0" y="17407"/>
                    <a:pt x="17407" y="0"/>
                    <a:pt x="38879" y="0"/>
                  </a:cubicBezTo>
                  <a:close/>
                </a:path>
              </a:pathLst>
            </a:custGeom>
            <a:gradFill flip="none" rotWithShape="1">
              <a:gsLst>
                <a:gs pos="0">
                  <a:schemeClr val="bg1"/>
                </a:gs>
                <a:gs pos="36000">
                  <a:schemeClr val="bg1"/>
                </a:gs>
                <a:gs pos="100000">
                  <a:srgbClr val="C7C7C7"/>
                </a:gs>
              </a:gsLst>
              <a:lin ang="13500000" scaled="1"/>
              <a:tileRect/>
            </a:gradFill>
            <a:ln w="12700">
              <a:solidFill>
                <a:schemeClr val="bg1"/>
              </a:solidFill>
            </a:ln>
            <a:effectLst/>
          </p:spPr>
        </p:pic>
        <p:sp>
          <p:nvSpPr>
            <p:cNvPr id="31" name="矩形 30"/>
            <p:cNvSpPr>
              <a:spLocks noChangeArrowheads="1"/>
            </p:cNvSpPr>
            <p:nvPr/>
          </p:nvSpPr>
          <p:spPr bwMode="auto">
            <a:xfrm>
              <a:off x="1351143" y="1802938"/>
              <a:ext cx="2328655" cy="1052435"/>
            </a:xfrm>
            <a:prstGeom prst="rect">
              <a:avLst/>
            </a:prstGeom>
            <a:noFill/>
            <a:ln w="9525">
              <a:noFill/>
              <a:miter lim="800000"/>
            </a:ln>
          </p:spPr>
          <p:txBody>
            <a:bodyPr wrap="square" lIns="38485" tIns="19242" rIns="38485" bIns="19242">
              <a:spAutoFit/>
            </a:bodyPr>
            <a:lstStyle/>
            <a:p>
              <a:pPr algn="just">
                <a:lnSpc>
                  <a:spcPct val="120000"/>
                </a:lnSpc>
              </a:pPr>
              <a:r>
                <a:rPr lang="zh-CN" altLang="en-US" sz="1200" dirty="0">
                  <a:solidFill>
                    <a:schemeClr val="bg2">
                      <a:lumMod val="25000"/>
                    </a:schemeClr>
                  </a:solidFill>
                  <a:cs typeface="+mn-ea"/>
                  <a:sym typeface="+mn-lt"/>
                </a:rPr>
                <a:t>详写内容</a:t>
              </a:r>
              <a:r>
                <a:rPr lang="en-US" altLang="zh-CN" sz="1200" dirty="0">
                  <a:solidFill>
                    <a:schemeClr val="bg2">
                      <a:lumMod val="25000"/>
                    </a:schemeClr>
                  </a:solidFill>
                  <a:cs typeface="+mn-ea"/>
                  <a:sym typeface="+mn-lt"/>
                </a:rPr>
                <a:t>……</a:t>
              </a:r>
              <a:r>
                <a:rPr lang="zh-CN" altLang="en-US" sz="1200" dirty="0">
                  <a:solidFill>
                    <a:schemeClr val="bg2">
                      <a:lumMod val="25000"/>
                    </a:schemeClr>
                  </a:solidFill>
                  <a:cs typeface="+mn-ea"/>
                  <a:sym typeface="+mn-lt"/>
                </a:rPr>
                <a:t>点击输入本栏的具体文字，简明扼要的说明分项内容，此为概念图解，请根据您的具体</a:t>
              </a:r>
              <a:r>
                <a:rPr lang="zh-CN" altLang="en-US" sz="1200" dirty="0" smtClean="0">
                  <a:solidFill>
                    <a:schemeClr val="bg2">
                      <a:lumMod val="25000"/>
                    </a:schemeClr>
                  </a:solidFill>
                  <a:cs typeface="+mn-ea"/>
                  <a:sym typeface="+mn-lt"/>
                </a:rPr>
                <a:t>内容</a:t>
              </a:r>
              <a:endParaRPr lang="en-US" altLang="zh-CN" sz="1200" dirty="0">
                <a:solidFill>
                  <a:schemeClr val="bg2">
                    <a:lumMod val="25000"/>
                  </a:schemeClr>
                </a:solidFill>
                <a:cs typeface="+mn-ea"/>
                <a:sym typeface="+mn-lt"/>
              </a:endParaRPr>
            </a:p>
          </p:txBody>
        </p:sp>
      </p:grpSp>
      <p:grpSp>
        <p:nvGrpSpPr>
          <p:cNvPr id="7" name="组合 6"/>
          <p:cNvGrpSpPr/>
          <p:nvPr/>
        </p:nvGrpSpPr>
        <p:grpSpPr>
          <a:xfrm>
            <a:off x="6707809" y="1802674"/>
            <a:ext cx="4205389" cy="1910657"/>
            <a:chOff x="6629431" y="1541597"/>
            <a:chExt cx="4205389" cy="2173282"/>
          </a:xfrm>
        </p:grpSpPr>
        <p:sp>
          <p:nvSpPr>
            <p:cNvPr id="20" name="圆角矩形 19"/>
            <p:cNvSpPr/>
            <p:nvPr/>
          </p:nvSpPr>
          <p:spPr>
            <a:xfrm>
              <a:off x="6629431" y="1541597"/>
              <a:ext cx="3521825" cy="1963747"/>
            </a:xfrm>
            <a:prstGeom prst="roundRect">
              <a:avLst>
                <a:gd name="adj" fmla="val 2782"/>
              </a:avLst>
            </a:prstGeom>
            <a:solidFill>
              <a:schemeClr val="bg1">
                <a:lumMod val="95000"/>
              </a:schemeClr>
            </a:solidFill>
            <a:ln w="317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67887" tIns="33944" rIns="67887" bIns="33944" rtlCol="0" anchor="ctr"/>
            <a:lstStyle/>
            <a:p>
              <a:pPr algn="ctr">
                <a:lnSpc>
                  <a:spcPct val="120000"/>
                </a:lnSpc>
              </a:pPr>
              <a:endParaRPr lang="zh-CN" altLang="en-US" sz="1450">
                <a:cs typeface="+mn-ea"/>
                <a:sym typeface="+mn-lt"/>
              </a:endParaRPr>
            </a:p>
          </p:txBody>
        </p:sp>
        <p:sp>
          <p:nvSpPr>
            <p:cNvPr id="24" name="文本框 23"/>
            <p:cNvSpPr txBox="1"/>
            <p:nvPr/>
          </p:nvSpPr>
          <p:spPr>
            <a:xfrm>
              <a:off x="6799498" y="3329271"/>
              <a:ext cx="1270608" cy="385608"/>
            </a:xfrm>
            <a:prstGeom prst="rect">
              <a:avLst/>
            </a:prstGeom>
            <a:solidFill>
              <a:srgbClr val="244C89"/>
            </a:solidFill>
            <a:effectLst/>
          </p:spPr>
          <p:txBody>
            <a:bodyPr wrap="square" lIns="67887" tIns="33944" rIns="67887" bIns="33944" rtlCol="0">
              <a:spAutoFit/>
            </a:bodyPr>
            <a:lstStyle/>
            <a:p>
              <a:pPr algn="ctr">
                <a:lnSpc>
                  <a:spcPct val="120000"/>
                </a:lnSpc>
              </a:pPr>
              <a:r>
                <a:rPr lang="zh-CN" altLang="en-US" sz="1600" b="1" dirty="0" smtClean="0">
                  <a:solidFill>
                    <a:schemeClr val="bg1">
                      <a:lumMod val="95000"/>
                    </a:schemeClr>
                  </a:solidFill>
                  <a:cs typeface="+mn-ea"/>
                  <a:sym typeface="+mn-lt"/>
                </a:rPr>
                <a:t>案例二</a:t>
              </a:r>
              <a:endParaRPr lang="zh-CN" altLang="en-US" sz="1600" b="1" dirty="0">
                <a:solidFill>
                  <a:schemeClr val="bg1">
                    <a:lumMod val="95000"/>
                  </a:schemeClr>
                </a:solidFill>
                <a:cs typeface="+mn-ea"/>
                <a:sym typeface="+mn-lt"/>
              </a:endParaRPr>
            </a:p>
          </p:txBody>
        </p:sp>
        <p:pic>
          <p:nvPicPr>
            <p:cNvPr id="29" name="图片 28"/>
            <p:cNvPicPr>
              <a:picLocks noChangeAspect="1"/>
            </p:cNvPicPr>
            <p:nvPr/>
          </p:nvPicPr>
          <p:blipFill rotWithShape="1">
            <a:blip r:embed="rId2" cstate="print">
              <a:extLst>
                <a:ext uri="{28A0092B-C50C-407E-A947-70E740481C1C}">
                  <a14:useLocalDpi xmlns:a14="http://schemas.microsoft.com/office/drawing/2010/main" val="0"/>
                </a:ext>
              </a:extLst>
            </a:blip>
            <a:srcRect l="9093" r="9093"/>
            <a:stretch>
              <a:fillRect/>
            </a:stretch>
          </p:blipFill>
          <p:spPr>
            <a:xfrm>
              <a:off x="9232055" y="1802939"/>
              <a:ext cx="1602765" cy="1486271"/>
            </a:xfrm>
            <a:custGeom>
              <a:avLst/>
              <a:gdLst>
                <a:gd name="connsiteX0" fmla="*/ 38879 w 1397514"/>
                <a:gd name="connsiteY0" fmla="*/ 0 h 1397514"/>
                <a:gd name="connsiteX1" fmla="*/ 1358635 w 1397514"/>
                <a:gd name="connsiteY1" fmla="*/ 0 h 1397514"/>
                <a:gd name="connsiteX2" fmla="*/ 1397514 w 1397514"/>
                <a:gd name="connsiteY2" fmla="*/ 38879 h 1397514"/>
                <a:gd name="connsiteX3" fmla="*/ 1397514 w 1397514"/>
                <a:gd name="connsiteY3" fmla="*/ 1358635 h 1397514"/>
                <a:gd name="connsiteX4" fmla="*/ 1358635 w 1397514"/>
                <a:gd name="connsiteY4" fmla="*/ 1397514 h 1397514"/>
                <a:gd name="connsiteX5" fmla="*/ 38879 w 1397514"/>
                <a:gd name="connsiteY5" fmla="*/ 1397514 h 1397514"/>
                <a:gd name="connsiteX6" fmla="*/ 0 w 1397514"/>
                <a:gd name="connsiteY6" fmla="*/ 1358635 h 1397514"/>
                <a:gd name="connsiteX7" fmla="*/ 0 w 1397514"/>
                <a:gd name="connsiteY7" fmla="*/ 38879 h 1397514"/>
                <a:gd name="connsiteX8" fmla="*/ 38879 w 1397514"/>
                <a:gd name="connsiteY8" fmla="*/ 0 h 1397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7514" h="1397514">
                  <a:moveTo>
                    <a:pt x="38879" y="0"/>
                  </a:moveTo>
                  <a:lnTo>
                    <a:pt x="1358635" y="0"/>
                  </a:lnTo>
                  <a:cubicBezTo>
                    <a:pt x="1380107" y="0"/>
                    <a:pt x="1397514" y="17407"/>
                    <a:pt x="1397514" y="38879"/>
                  </a:cubicBezTo>
                  <a:lnTo>
                    <a:pt x="1397514" y="1358635"/>
                  </a:lnTo>
                  <a:cubicBezTo>
                    <a:pt x="1397514" y="1380107"/>
                    <a:pt x="1380107" y="1397514"/>
                    <a:pt x="1358635" y="1397514"/>
                  </a:cubicBezTo>
                  <a:lnTo>
                    <a:pt x="38879" y="1397514"/>
                  </a:lnTo>
                  <a:cubicBezTo>
                    <a:pt x="17407" y="1397514"/>
                    <a:pt x="0" y="1380107"/>
                    <a:pt x="0" y="1358635"/>
                  </a:cubicBezTo>
                  <a:lnTo>
                    <a:pt x="0" y="38879"/>
                  </a:lnTo>
                  <a:cubicBezTo>
                    <a:pt x="0" y="17407"/>
                    <a:pt x="17407" y="0"/>
                    <a:pt x="38879" y="0"/>
                  </a:cubicBezTo>
                  <a:close/>
                </a:path>
              </a:pathLst>
            </a:custGeom>
            <a:gradFill flip="none" rotWithShape="1">
              <a:gsLst>
                <a:gs pos="0">
                  <a:schemeClr val="bg1"/>
                </a:gs>
                <a:gs pos="36000">
                  <a:schemeClr val="bg1"/>
                </a:gs>
                <a:gs pos="100000">
                  <a:srgbClr val="C7C7C7"/>
                </a:gs>
              </a:gsLst>
              <a:lin ang="13500000" scaled="1"/>
              <a:tileRect/>
            </a:gradFill>
            <a:ln w="12700">
              <a:solidFill>
                <a:schemeClr val="bg1"/>
              </a:solidFill>
            </a:ln>
            <a:effectLst/>
          </p:spPr>
        </p:pic>
        <p:sp>
          <p:nvSpPr>
            <p:cNvPr id="32" name="矩形 30"/>
            <p:cNvSpPr>
              <a:spLocks noChangeArrowheads="1"/>
            </p:cNvSpPr>
            <p:nvPr/>
          </p:nvSpPr>
          <p:spPr bwMode="auto">
            <a:xfrm>
              <a:off x="6812741" y="1789491"/>
              <a:ext cx="2328655" cy="1052435"/>
            </a:xfrm>
            <a:prstGeom prst="rect">
              <a:avLst/>
            </a:prstGeom>
            <a:noFill/>
            <a:ln w="9525">
              <a:noFill/>
              <a:miter lim="800000"/>
            </a:ln>
          </p:spPr>
          <p:txBody>
            <a:bodyPr wrap="square" lIns="38485" tIns="19242" rIns="38485" bIns="19242">
              <a:spAutoFit/>
            </a:bodyPr>
            <a:lstStyle/>
            <a:p>
              <a:pPr algn="just">
                <a:lnSpc>
                  <a:spcPct val="120000"/>
                </a:lnSpc>
              </a:pPr>
              <a:r>
                <a:rPr lang="zh-CN" altLang="en-US" sz="1200" dirty="0">
                  <a:solidFill>
                    <a:schemeClr val="bg2">
                      <a:lumMod val="25000"/>
                    </a:schemeClr>
                  </a:solidFill>
                  <a:cs typeface="+mn-ea"/>
                  <a:sym typeface="+mn-lt"/>
                </a:rPr>
                <a:t>详写内容</a:t>
              </a:r>
              <a:r>
                <a:rPr lang="en-US" altLang="zh-CN" sz="1200" dirty="0">
                  <a:solidFill>
                    <a:schemeClr val="bg2">
                      <a:lumMod val="25000"/>
                    </a:schemeClr>
                  </a:solidFill>
                  <a:cs typeface="+mn-ea"/>
                  <a:sym typeface="+mn-lt"/>
                </a:rPr>
                <a:t>……</a:t>
              </a:r>
              <a:r>
                <a:rPr lang="zh-CN" altLang="en-US" sz="1200" dirty="0">
                  <a:solidFill>
                    <a:schemeClr val="bg2">
                      <a:lumMod val="25000"/>
                    </a:schemeClr>
                  </a:solidFill>
                  <a:cs typeface="+mn-ea"/>
                  <a:sym typeface="+mn-lt"/>
                </a:rPr>
                <a:t>点击输入本栏的具体文字，简明扼要的说明分项内容，此为概念图解，请根据您的具体</a:t>
              </a:r>
              <a:r>
                <a:rPr lang="zh-CN" altLang="en-US" sz="1200" dirty="0" smtClean="0">
                  <a:solidFill>
                    <a:schemeClr val="bg2">
                      <a:lumMod val="25000"/>
                    </a:schemeClr>
                  </a:solidFill>
                  <a:cs typeface="+mn-ea"/>
                  <a:sym typeface="+mn-lt"/>
                </a:rPr>
                <a:t>内容</a:t>
              </a:r>
              <a:endParaRPr lang="en-US" altLang="zh-CN" sz="1200" dirty="0">
                <a:solidFill>
                  <a:schemeClr val="bg2">
                    <a:lumMod val="25000"/>
                  </a:schemeClr>
                </a:solidFill>
                <a:cs typeface="+mn-ea"/>
                <a:sym typeface="+mn-lt"/>
              </a:endParaRPr>
            </a:p>
          </p:txBody>
        </p:sp>
      </p:grpSp>
      <p:grpSp>
        <p:nvGrpSpPr>
          <p:cNvPr id="6" name="组合 5"/>
          <p:cNvGrpSpPr/>
          <p:nvPr/>
        </p:nvGrpSpPr>
        <p:grpSpPr>
          <a:xfrm>
            <a:off x="6707809" y="3938070"/>
            <a:ext cx="4268523" cy="1916489"/>
            <a:chOff x="6629431" y="3994993"/>
            <a:chExt cx="4268523" cy="2179916"/>
          </a:xfrm>
        </p:grpSpPr>
        <p:sp>
          <p:nvSpPr>
            <p:cNvPr id="22" name="圆角矩形 21"/>
            <p:cNvSpPr/>
            <p:nvPr/>
          </p:nvSpPr>
          <p:spPr>
            <a:xfrm>
              <a:off x="6629431" y="3994993"/>
              <a:ext cx="3521825" cy="1963747"/>
            </a:xfrm>
            <a:prstGeom prst="roundRect">
              <a:avLst>
                <a:gd name="adj" fmla="val 2782"/>
              </a:avLst>
            </a:prstGeom>
            <a:solidFill>
              <a:schemeClr val="bg1">
                <a:lumMod val="95000"/>
              </a:schemeClr>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67887" tIns="33944" rIns="67887" bIns="33944" rtlCol="0" anchor="ctr"/>
            <a:lstStyle/>
            <a:p>
              <a:pPr algn="ctr">
                <a:lnSpc>
                  <a:spcPct val="120000"/>
                </a:lnSpc>
              </a:pPr>
              <a:endParaRPr lang="zh-CN" altLang="en-US" sz="1450">
                <a:cs typeface="+mn-ea"/>
                <a:sym typeface="+mn-lt"/>
              </a:endParaRPr>
            </a:p>
          </p:txBody>
        </p:sp>
        <p:sp>
          <p:nvSpPr>
            <p:cNvPr id="26" name="文本框 25"/>
            <p:cNvSpPr txBox="1"/>
            <p:nvPr/>
          </p:nvSpPr>
          <p:spPr>
            <a:xfrm>
              <a:off x="6838867" y="5789301"/>
              <a:ext cx="1270608" cy="385608"/>
            </a:xfrm>
            <a:prstGeom prst="rect">
              <a:avLst/>
            </a:prstGeom>
            <a:solidFill>
              <a:srgbClr val="244C89"/>
            </a:solidFill>
            <a:effectLst>
              <a:outerShdw blurRad="114300" dist="38100" dir="5400000" algn="t" rotWithShape="0">
                <a:prstClr val="black">
                  <a:alpha val="31000"/>
                </a:prstClr>
              </a:outerShdw>
            </a:effectLst>
          </p:spPr>
          <p:txBody>
            <a:bodyPr wrap="square" lIns="67887" tIns="33944" rIns="67887" bIns="33944" rtlCol="0">
              <a:spAutoFit/>
            </a:bodyPr>
            <a:lstStyle/>
            <a:p>
              <a:pPr algn="ctr">
                <a:lnSpc>
                  <a:spcPct val="120000"/>
                </a:lnSpc>
              </a:pPr>
              <a:r>
                <a:rPr lang="zh-CN" altLang="en-US" sz="1600" b="1" dirty="0" smtClean="0">
                  <a:solidFill>
                    <a:schemeClr val="bg1">
                      <a:lumMod val="95000"/>
                    </a:schemeClr>
                  </a:solidFill>
                  <a:cs typeface="+mn-ea"/>
                  <a:sym typeface="+mn-lt"/>
                </a:rPr>
                <a:t>案例四</a:t>
              </a:r>
              <a:endParaRPr lang="zh-CN" altLang="en-US" sz="1600" b="1" dirty="0">
                <a:solidFill>
                  <a:schemeClr val="bg1">
                    <a:lumMod val="95000"/>
                  </a:schemeClr>
                </a:solidFill>
                <a:cs typeface="+mn-ea"/>
                <a:sym typeface="+mn-lt"/>
              </a:endParaRPr>
            </a:p>
          </p:txBody>
        </p:sp>
        <p:pic>
          <p:nvPicPr>
            <p:cNvPr id="30" name="图片 29"/>
            <p:cNvPicPr>
              <a:picLocks noChangeAspect="1"/>
            </p:cNvPicPr>
            <p:nvPr/>
          </p:nvPicPr>
          <p:blipFill rotWithShape="1">
            <a:blip r:embed="rId3" cstate="print">
              <a:extLst>
                <a:ext uri="{28A0092B-C50C-407E-A947-70E740481C1C}">
                  <a14:useLocalDpi xmlns:a14="http://schemas.microsoft.com/office/drawing/2010/main" val="0"/>
                </a:ext>
              </a:extLst>
            </a:blip>
            <a:srcRect l="8564" r="8564"/>
            <a:stretch>
              <a:fillRect/>
            </a:stretch>
          </p:blipFill>
          <p:spPr>
            <a:xfrm>
              <a:off x="9225468" y="4215848"/>
              <a:ext cx="1672486" cy="1530378"/>
            </a:xfrm>
            <a:custGeom>
              <a:avLst/>
              <a:gdLst>
                <a:gd name="connsiteX0" fmla="*/ 38879 w 1397514"/>
                <a:gd name="connsiteY0" fmla="*/ 0 h 1397514"/>
                <a:gd name="connsiteX1" fmla="*/ 1358635 w 1397514"/>
                <a:gd name="connsiteY1" fmla="*/ 0 h 1397514"/>
                <a:gd name="connsiteX2" fmla="*/ 1397514 w 1397514"/>
                <a:gd name="connsiteY2" fmla="*/ 38879 h 1397514"/>
                <a:gd name="connsiteX3" fmla="*/ 1397514 w 1397514"/>
                <a:gd name="connsiteY3" fmla="*/ 1358635 h 1397514"/>
                <a:gd name="connsiteX4" fmla="*/ 1358635 w 1397514"/>
                <a:gd name="connsiteY4" fmla="*/ 1397514 h 1397514"/>
                <a:gd name="connsiteX5" fmla="*/ 38879 w 1397514"/>
                <a:gd name="connsiteY5" fmla="*/ 1397514 h 1397514"/>
                <a:gd name="connsiteX6" fmla="*/ 0 w 1397514"/>
                <a:gd name="connsiteY6" fmla="*/ 1358635 h 1397514"/>
                <a:gd name="connsiteX7" fmla="*/ 0 w 1397514"/>
                <a:gd name="connsiteY7" fmla="*/ 38879 h 1397514"/>
                <a:gd name="connsiteX8" fmla="*/ 38879 w 1397514"/>
                <a:gd name="connsiteY8" fmla="*/ 0 h 1397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7514" h="1397514">
                  <a:moveTo>
                    <a:pt x="38879" y="0"/>
                  </a:moveTo>
                  <a:lnTo>
                    <a:pt x="1358635" y="0"/>
                  </a:lnTo>
                  <a:cubicBezTo>
                    <a:pt x="1380107" y="0"/>
                    <a:pt x="1397514" y="17407"/>
                    <a:pt x="1397514" y="38879"/>
                  </a:cubicBezTo>
                  <a:lnTo>
                    <a:pt x="1397514" y="1358635"/>
                  </a:lnTo>
                  <a:cubicBezTo>
                    <a:pt x="1397514" y="1380107"/>
                    <a:pt x="1380107" y="1397514"/>
                    <a:pt x="1358635" y="1397514"/>
                  </a:cubicBezTo>
                  <a:lnTo>
                    <a:pt x="38879" y="1397514"/>
                  </a:lnTo>
                  <a:cubicBezTo>
                    <a:pt x="17407" y="1397514"/>
                    <a:pt x="0" y="1380107"/>
                    <a:pt x="0" y="1358635"/>
                  </a:cubicBezTo>
                  <a:lnTo>
                    <a:pt x="0" y="38879"/>
                  </a:lnTo>
                  <a:cubicBezTo>
                    <a:pt x="0" y="17407"/>
                    <a:pt x="17407" y="0"/>
                    <a:pt x="38879" y="0"/>
                  </a:cubicBezTo>
                  <a:close/>
                </a:path>
              </a:pathLst>
            </a:custGeom>
            <a:gradFill flip="none" rotWithShape="1">
              <a:gsLst>
                <a:gs pos="0">
                  <a:schemeClr val="bg1"/>
                </a:gs>
                <a:gs pos="36000">
                  <a:schemeClr val="bg1"/>
                </a:gs>
                <a:gs pos="100000">
                  <a:srgbClr val="C7C7C7"/>
                </a:gs>
              </a:gsLst>
              <a:lin ang="13500000" scaled="1"/>
              <a:tileRect/>
            </a:gradFill>
            <a:ln w="12700">
              <a:solidFill>
                <a:schemeClr val="bg1"/>
              </a:solidFill>
            </a:ln>
            <a:effectLst/>
          </p:spPr>
        </p:pic>
        <p:sp>
          <p:nvSpPr>
            <p:cNvPr id="33" name="矩形 30"/>
            <p:cNvSpPr>
              <a:spLocks noChangeArrowheads="1"/>
            </p:cNvSpPr>
            <p:nvPr/>
          </p:nvSpPr>
          <p:spPr bwMode="auto">
            <a:xfrm>
              <a:off x="6812741" y="4278257"/>
              <a:ext cx="2328655" cy="1052435"/>
            </a:xfrm>
            <a:prstGeom prst="rect">
              <a:avLst/>
            </a:prstGeom>
            <a:noFill/>
            <a:ln w="9525">
              <a:noFill/>
              <a:miter lim="800000"/>
            </a:ln>
          </p:spPr>
          <p:txBody>
            <a:bodyPr wrap="square" lIns="38485" tIns="19242" rIns="38485" bIns="19242">
              <a:spAutoFit/>
            </a:bodyPr>
            <a:lstStyle/>
            <a:p>
              <a:pPr algn="just">
                <a:lnSpc>
                  <a:spcPct val="120000"/>
                </a:lnSpc>
              </a:pPr>
              <a:r>
                <a:rPr lang="zh-CN" altLang="en-US" sz="1200" dirty="0">
                  <a:solidFill>
                    <a:schemeClr val="bg2">
                      <a:lumMod val="25000"/>
                    </a:schemeClr>
                  </a:solidFill>
                  <a:cs typeface="+mn-ea"/>
                  <a:sym typeface="+mn-lt"/>
                </a:rPr>
                <a:t>详写内容</a:t>
              </a:r>
              <a:r>
                <a:rPr lang="en-US" altLang="zh-CN" sz="1200" dirty="0">
                  <a:solidFill>
                    <a:schemeClr val="bg2">
                      <a:lumMod val="25000"/>
                    </a:schemeClr>
                  </a:solidFill>
                  <a:cs typeface="+mn-ea"/>
                  <a:sym typeface="+mn-lt"/>
                </a:rPr>
                <a:t>……</a:t>
              </a:r>
              <a:r>
                <a:rPr lang="zh-CN" altLang="en-US" sz="1200" dirty="0">
                  <a:solidFill>
                    <a:schemeClr val="bg2">
                      <a:lumMod val="25000"/>
                    </a:schemeClr>
                  </a:solidFill>
                  <a:cs typeface="+mn-ea"/>
                  <a:sym typeface="+mn-lt"/>
                </a:rPr>
                <a:t>点击输入本栏的具体文字，简明扼要的说明分项内容，此为概念图解，请根据您的具体</a:t>
              </a:r>
              <a:r>
                <a:rPr lang="zh-CN" altLang="en-US" sz="1200" dirty="0" smtClean="0">
                  <a:solidFill>
                    <a:schemeClr val="bg2">
                      <a:lumMod val="25000"/>
                    </a:schemeClr>
                  </a:solidFill>
                  <a:cs typeface="+mn-ea"/>
                  <a:sym typeface="+mn-lt"/>
                </a:rPr>
                <a:t>内容</a:t>
              </a:r>
              <a:endParaRPr lang="en-US" altLang="zh-CN" sz="1200" dirty="0">
                <a:solidFill>
                  <a:schemeClr val="bg2">
                    <a:lumMod val="25000"/>
                  </a:schemeClr>
                </a:solidFill>
                <a:cs typeface="+mn-ea"/>
                <a:sym typeface="+mn-lt"/>
              </a:endParaRPr>
            </a:p>
          </p:txBody>
        </p:sp>
      </p:grpSp>
      <p:grpSp>
        <p:nvGrpSpPr>
          <p:cNvPr id="5" name="组合 4"/>
          <p:cNvGrpSpPr/>
          <p:nvPr/>
        </p:nvGrpSpPr>
        <p:grpSpPr>
          <a:xfrm>
            <a:off x="1214302" y="3938070"/>
            <a:ext cx="4330606" cy="1916489"/>
            <a:chOff x="1135924" y="3994993"/>
            <a:chExt cx="4330606" cy="2179916"/>
          </a:xfrm>
        </p:grpSpPr>
        <p:sp>
          <p:nvSpPr>
            <p:cNvPr id="21" name="圆角矩形 20"/>
            <p:cNvSpPr/>
            <p:nvPr/>
          </p:nvSpPr>
          <p:spPr>
            <a:xfrm>
              <a:off x="1135924" y="3994993"/>
              <a:ext cx="3521825" cy="1963747"/>
            </a:xfrm>
            <a:prstGeom prst="roundRect">
              <a:avLst>
                <a:gd name="adj" fmla="val 2782"/>
              </a:avLst>
            </a:prstGeom>
            <a:solidFill>
              <a:schemeClr val="bg1">
                <a:lumMod val="95000"/>
              </a:schemeClr>
            </a:solidFill>
            <a:ln w="317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67887" tIns="33944" rIns="67887" bIns="33944" rtlCol="0" anchor="ctr"/>
            <a:lstStyle/>
            <a:p>
              <a:pPr algn="ctr">
                <a:lnSpc>
                  <a:spcPct val="120000"/>
                </a:lnSpc>
              </a:pPr>
              <a:endParaRPr lang="zh-CN" altLang="en-US" sz="1450">
                <a:cs typeface="+mn-ea"/>
                <a:sym typeface="+mn-lt"/>
              </a:endParaRPr>
            </a:p>
          </p:txBody>
        </p:sp>
        <p:sp>
          <p:nvSpPr>
            <p:cNvPr id="25" name="文本框 24"/>
            <p:cNvSpPr txBox="1"/>
            <p:nvPr/>
          </p:nvSpPr>
          <p:spPr>
            <a:xfrm>
              <a:off x="1373237" y="5789301"/>
              <a:ext cx="1270608" cy="385608"/>
            </a:xfrm>
            <a:prstGeom prst="rect">
              <a:avLst/>
            </a:prstGeom>
            <a:solidFill>
              <a:srgbClr val="244C89"/>
            </a:solidFill>
            <a:effectLst/>
          </p:spPr>
          <p:txBody>
            <a:bodyPr wrap="square" lIns="67887" tIns="33944" rIns="67887" bIns="33944" rtlCol="0">
              <a:spAutoFit/>
            </a:bodyPr>
            <a:lstStyle/>
            <a:p>
              <a:pPr algn="ctr">
                <a:lnSpc>
                  <a:spcPct val="120000"/>
                </a:lnSpc>
              </a:pPr>
              <a:r>
                <a:rPr lang="zh-CN" altLang="en-US" sz="1600" b="1" dirty="0" smtClean="0">
                  <a:solidFill>
                    <a:schemeClr val="bg1">
                      <a:lumMod val="95000"/>
                    </a:schemeClr>
                  </a:solidFill>
                  <a:cs typeface="+mn-ea"/>
                  <a:sym typeface="+mn-lt"/>
                </a:rPr>
                <a:t>案例三</a:t>
              </a:r>
              <a:endParaRPr lang="zh-CN" altLang="en-US" sz="1600" b="1" dirty="0">
                <a:solidFill>
                  <a:schemeClr val="bg1">
                    <a:lumMod val="95000"/>
                  </a:schemeClr>
                </a:solidFill>
                <a:cs typeface="+mn-ea"/>
                <a:sym typeface="+mn-lt"/>
              </a:endParaRPr>
            </a:p>
          </p:txBody>
        </p:sp>
        <p:pic>
          <p:nvPicPr>
            <p:cNvPr id="28" name="图片 27"/>
            <p:cNvPicPr>
              <a:picLocks noChangeAspect="1"/>
            </p:cNvPicPr>
            <p:nvPr/>
          </p:nvPicPr>
          <p:blipFill rotWithShape="1">
            <a:blip r:embed="rId4" cstate="print">
              <a:extLst>
                <a:ext uri="{28A0092B-C50C-407E-A947-70E740481C1C}">
                  <a14:useLocalDpi xmlns:a14="http://schemas.microsoft.com/office/drawing/2010/main" val="0"/>
                </a:ext>
              </a:extLst>
            </a:blip>
            <a:srcRect l="11967" r="11967"/>
            <a:stretch>
              <a:fillRect/>
            </a:stretch>
          </p:blipFill>
          <p:spPr>
            <a:xfrm>
              <a:off x="3932147" y="4215849"/>
              <a:ext cx="1534383" cy="1530378"/>
            </a:xfrm>
            <a:custGeom>
              <a:avLst/>
              <a:gdLst>
                <a:gd name="connsiteX0" fmla="*/ 38879 w 1397514"/>
                <a:gd name="connsiteY0" fmla="*/ 0 h 1397514"/>
                <a:gd name="connsiteX1" fmla="*/ 1358635 w 1397514"/>
                <a:gd name="connsiteY1" fmla="*/ 0 h 1397514"/>
                <a:gd name="connsiteX2" fmla="*/ 1397514 w 1397514"/>
                <a:gd name="connsiteY2" fmla="*/ 38879 h 1397514"/>
                <a:gd name="connsiteX3" fmla="*/ 1397514 w 1397514"/>
                <a:gd name="connsiteY3" fmla="*/ 1358635 h 1397514"/>
                <a:gd name="connsiteX4" fmla="*/ 1358635 w 1397514"/>
                <a:gd name="connsiteY4" fmla="*/ 1397514 h 1397514"/>
                <a:gd name="connsiteX5" fmla="*/ 38879 w 1397514"/>
                <a:gd name="connsiteY5" fmla="*/ 1397514 h 1397514"/>
                <a:gd name="connsiteX6" fmla="*/ 0 w 1397514"/>
                <a:gd name="connsiteY6" fmla="*/ 1358635 h 1397514"/>
                <a:gd name="connsiteX7" fmla="*/ 0 w 1397514"/>
                <a:gd name="connsiteY7" fmla="*/ 38879 h 1397514"/>
                <a:gd name="connsiteX8" fmla="*/ 38879 w 1397514"/>
                <a:gd name="connsiteY8" fmla="*/ 0 h 1397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7514" h="1397514">
                  <a:moveTo>
                    <a:pt x="38879" y="0"/>
                  </a:moveTo>
                  <a:lnTo>
                    <a:pt x="1358635" y="0"/>
                  </a:lnTo>
                  <a:cubicBezTo>
                    <a:pt x="1380107" y="0"/>
                    <a:pt x="1397514" y="17407"/>
                    <a:pt x="1397514" y="38879"/>
                  </a:cubicBezTo>
                  <a:lnTo>
                    <a:pt x="1397514" y="1358635"/>
                  </a:lnTo>
                  <a:cubicBezTo>
                    <a:pt x="1397514" y="1380107"/>
                    <a:pt x="1380107" y="1397514"/>
                    <a:pt x="1358635" y="1397514"/>
                  </a:cubicBezTo>
                  <a:lnTo>
                    <a:pt x="38879" y="1397514"/>
                  </a:lnTo>
                  <a:cubicBezTo>
                    <a:pt x="17407" y="1397514"/>
                    <a:pt x="0" y="1380107"/>
                    <a:pt x="0" y="1358635"/>
                  </a:cubicBezTo>
                  <a:lnTo>
                    <a:pt x="0" y="38879"/>
                  </a:lnTo>
                  <a:cubicBezTo>
                    <a:pt x="0" y="17407"/>
                    <a:pt x="17407" y="0"/>
                    <a:pt x="38879" y="0"/>
                  </a:cubicBezTo>
                  <a:close/>
                </a:path>
              </a:pathLst>
            </a:custGeom>
            <a:gradFill flip="none" rotWithShape="1">
              <a:gsLst>
                <a:gs pos="0">
                  <a:schemeClr val="bg1"/>
                </a:gs>
                <a:gs pos="36000">
                  <a:schemeClr val="bg1"/>
                </a:gs>
                <a:gs pos="100000">
                  <a:srgbClr val="C7C7C7"/>
                </a:gs>
              </a:gsLst>
              <a:lin ang="13500000" scaled="1"/>
              <a:tileRect/>
            </a:gradFill>
            <a:ln w="12700">
              <a:solidFill>
                <a:schemeClr val="bg1"/>
              </a:solidFill>
            </a:ln>
            <a:effectLst/>
          </p:spPr>
        </p:pic>
        <p:sp>
          <p:nvSpPr>
            <p:cNvPr id="34" name="矩形 30"/>
            <p:cNvSpPr>
              <a:spLocks noChangeArrowheads="1"/>
            </p:cNvSpPr>
            <p:nvPr/>
          </p:nvSpPr>
          <p:spPr bwMode="auto">
            <a:xfrm>
              <a:off x="1351143" y="4278257"/>
              <a:ext cx="2328655" cy="1052435"/>
            </a:xfrm>
            <a:prstGeom prst="rect">
              <a:avLst/>
            </a:prstGeom>
            <a:noFill/>
            <a:ln w="9525">
              <a:noFill/>
              <a:miter lim="800000"/>
            </a:ln>
          </p:spPr>
          <p:txBody>
            <a:bodyPr wrap="square" lIns="38485" tIns="19242" rIns="38485" bIns="19242">
              <a:spAutoFit/>
            </a:bodyPr>
            <a:lstStyle/>
            <a:p>
              <a:pPr algn="just">
                <a:lnSpc>
                  <a:spcPct val="120000"/>
                </a:lnSpc>
              </a:pPr>
              <a:r>
                <a:rPr lang="zh-CN" altLang="en-US" sz="1200" dirty="0">
                  <a:solidFill>
                    <a:schemeClr val="bg2">
                      <a:lumMod val="25000"/>
                    </a:schemeClr>
                  </a:solidFill>
                  <a:cs typeface="+mn-ea"/>
                  <a:sym typeface="+mn-lt"/>
                </a:rPr>
                <a:t>详写内容</a:t>
              </a:r>
              <a:r>
                <a:rPr lang="en-US" altLang="zh-CN" sz="1200" dirty="0">
                  <a:solidFill>
                    <a:schemeClr val="bg2">
                      <a:lumMod val="25000"/>
                    </a:schemeClr>
                  </a:solidFill>
                  <a:cs typeface="+mn-ea"/>
                  <a:sym typeface="+mn-lt"/>
                </a:rPr>
                <a:t>……</a:t>
              </a:r>
              <a:r>
                <a:rPr lang="zh-CN" altLang="en-US" sz="1200" dirty="0">
                  <a:solidFill>
                    <a:schemeClr val="bg2">
                      <a:lumMod val="25000"/>
                    </a:schemeClr>
                  </a:solidFill>
                  <a:cs typeface="+mn-ea"/>
                  <a:sym typeface="+mn-lt"/>
                </a:rPr>
                <a:t>点击输入本栏的具体文字，简明扼要的说明分项内容，此为概念图解，请根据您的具体</a:t>
              </a:r>
              <a:r>
                <a:rPr lang="zh-CN" altLang="en-US" sz="1200" dirty="0" smtClean="0">
                  <a:solidFill>
                    <a:schemeClr val="bg2">
                      <a:lumMod val="25000"/>
                    </a:schemeClr>
                  </a:solidFill>
                  <a:cs typeface="+mn-ea"/>
                  <a:sym typeface="+mn-lt"/>
                </a:rPr>
                <a:t>内容</a:t>
              </a:r>
              <a:endParaRPr lang="en-US" altLang="zh-CN" sz="1200" dirty="0">
                <a:solidFill>
                  <a:schemeClr val="bg2">
                    <a:lumMod val="25000"/>
                  </a:schemeClr>
                </a:solidFill>
                <a:cs typeface="+mn-ea"/>
                <a:sym typeface="+mn-lt"/>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nSpc>
                <a:spcPct val="120000"/>
              </a:lnSpc>
            </a:pPr>
            <a:r>
              <a:rPr lang="zh-CN" altLang="en-US" dirty="0" smtClean="0">
                <a:latin typeface="+mn-lt"/>
                <a:ea typeface="+mn-ea"/>
                <a:cs typeface="+mn-ea"/>
                <a:sym typeface="+mn-lt"/>
              </a:rPr>
              <a:t>数据对比</a:t>
            </a:r>
            <a:endParaRPr lang="zh-CN" altLang="en-US" dirty="0">
              <a:latin typeface="+mn-lt"/>
              <a:ea typeface="+mn-ea"/>
              <a:cs typeface="+mn-ea"/>
              <a:sym typeface="+mn-lt"/>
            </a:endParaRPr>
          </a:p>
        </p:txBody>
      </p:sp>
      <p:grpSp>
        <p:nvGrpSpPr>
          <p:cNvPr id="27" name="组合 26"/>
          <p:cNvGrpSpPr/>
          <p:nvPr/>
        </p:nvGrpSpPr>
        <p:grpSpPr>
          <a:xfrm>
            <a:off x="1216606" y="1961858"/>
            <a:ext cx="1817741" cy="1817743"/>
            <a:chOff x="539552" y="1275606"/>
            <a:chExt cx="1533066" cy="1533067"/>
          </a:xfrm>
          <a:effectLst>
            <a:outerShdw blurRad="254000" dist="63500" dir="2700000" algn="tl" rotWithShape="0">
              <a:prstClr val="black">
                <a:alpha val="30000"/>
              </a:prstClr>
            </a:outerShdw>
          </a:effectLst>
        </p:grpSpPr>
        <p:sp>
          <p:nvSpPr>
            <p:cNvPr id="29" name="椭圆 28"/>
            <p:cNvSpPr/>
            <p:nvPr/>
          </p:nvSpPr>
          <p:spPr>
            <a:xfrm>
              <a:off x="599841" y="1335895"/>
              <a:ext cx="1412488" cy="1412488"/>
            </a:xfrm>
            <a:prstGeom prst="ellipse">
              <a:avLst/>
            </a:prstGeom>
            <a:noFill/>
            <a:ln w="22225">
              <a:solidFill>
                <a:srgbClr val="433D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313D51"/>
                </a:solidFill>
                <a:cs typeface="+mn-ea"/>
                <a:sym typeface="+mn-lt"/>
              </a:endParaRPr>
            </a:p>
          </p:txBody>
        </p:sp>
        <p:sp>
          <p:nvSpPr>
            <p:cNvPr id="32" name="空心弧 31"/>
            <p:cNvSpPr/>
            <p:nvPr/>
          </p:nvSpPr>
          <p:spPr>
            <a:xfrm>
              <a:off x="539552" y="1275606"/>
              <a:ext cx="1533066" cy="1533067"/>
            </a:xfrm>
            <a:prstGeom prst="blockArc">
              <a:avLst>
                <a:gd name="adj1" fmla="val 16159021"/>
                <a:gd name="adj2" fmla="val 8346940"/>
                <a:gd name="adj3" fmla="val 6804"/>
              </a:avLst>
            </a:prstGeom>
            <a:solidFill>
              <a:srgbClr val="244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313D51"/>
                </a:solidFill>
                <a:cs typeface="+mn-ea"/>
                <a:sym typeface="+mn-lt"/>
              </a:endParaRPr>
            </a:p>
          </p:txBody>
        </p:sp>
      </p:grpSp>
      <p:grpSp>
        <p:nvGrpSpPr>
          <p:cNvPr id="34" name="组合 33"/>
          <p:cNvGrpSpPr/>
          <p:nvPr/>
        </p:nvGrpSpPr>
        <p:grpSpPr>
          <a:xfrm>
            <a:off x="3795584" y="1961858"/>
            <a:ext cx="1817741" cy="1817743"/>
            <a:chOff x="2714638" y="1275606"/>
            <a:chExt cx="1533066" cy="1533067"/>
          </a:xfrm>
          <a:effectLst>
            <a:outerShdw blurRad="254000" dist="63500" dir="2700000" algn="tl" rotWithShape="0">
              <a:prstClr val="black">
                <a:alpha val="30000"/>
              </a:prstClr>
            </a:outerShdw>
          </a:effectLst>
        </p:grpSpPr>
        <p:sp>
          <p:nvSpPr>
            <p:cNvPr id="37" name="椭圆 36"/>
            <p:cNvSpPr/>
            <p:nvPr/>
          </p:nvSpPr>
          <p:spPr>
            <a:xfrm>
              <a:off x="2774927" y="1335895"/>
              <a:ext cx="1412488" cy="1412488"/>
            </a:xfrm>
            <a:prstGeom prst="ellipse">
              <a:avLst/>
            </a:prstGeom>
            <a:noFill/>
            <a:ln w="22225">
              <a:solidFill>
                <a:srgbClr val="433D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313D51"/>
                </a:solidFill>
                <a:cs typeface="+mn-ea"/>
                <a:sym typeface="+mn-lt"/>
              </a:endParaRPr>
            </a:p>
          </p:txBody>
        </p:sp>
        <p:sp>
          <p:nvSpPr>
            <p:cNvPr id="39" name="空心弧 38"/>
            <p:cNvSpPr/>
            <p:nvPr/>
          </p:nvSpPr>
          <p:spPr>
            <a:xfrm>
              <a:off x="2714638" y="1275606"/>
              <a:ext cx="1533066" cy="1533067"/>
            </a:xfrm>
            <a:prstGeom prst="blockArc">
              <a:avLst>
                <a:gd name="adj1" fmla="val 16159021"/>
                <a:gd name="adj2" fmla="val 3379142"/>
                <a:gd name="adj3" fmla="val 6572"/>
              </a:avLst>
            </a:prstGeom>
            <a:solidFill>
              <a:srgbClr val="244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313D51"/>
                </a:solidFill>
                <a:cs typeface="+mn-ea"/>
                <a:sym typeface="+mn-lt"/>
              </a:endParaRPr>
            </a:p>
          </p:txBody>
        </p:sp>
      </p:grpSp>
      <p:grpSp>
        <p:nvGrpSpPr>
          <p:cNvPr id="43" name="组合 42"/>
          <p:cNvGrpSpPr/>
          <p:nvPr/>
        </p:nvGrpSpPr>
        <p:grpSpPr>
          <a:xfrm>
            <a:off x="6374563" y="1961858"/>
            <a:ext cx="1817741" cy="1817743"/>
            <a:chOff x="4889724" y="1275606"/>
            <a:chExt cx="1533066" cy="1533067"/>
          </a:xfrm>
          <a:effectLst>
            <a:outerShdw blurRad="254000" dist="63500" dir="2700000" algn="tl" rotWithShape="0">
              <a:prstClr val="black">
                <a:alpha val="30000"/>
              </a:prstClr>
            </a:outerShdw>
          </a:effectLst>
        </p:grpSpPr>
        <p:sp>
          <p:nvSpPr>
            <p:cNvPr id="45" name="椭圆 44"/>
            <p:cNvSpPr/>
            <p:nvPr/>
          </p:nvSpPr>
          <p:spPr>
            <a:xfrm>
              <a:off x="4950013" y="1335895"/>
              <a:ext cx="1412488" cy="1412488"/>
            </a:xfrm>
            <a:prstGeom prst="ellipse">
              <a:avLst/>
            </a:prstGeom>
            <a:noFill/>
            <a:ln w="22225">
              <a:solidFill>
                <a:srgbClr val="433D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313D51"/>
                </a:solidFill>
                <a:cs typeface="+mn-ea"/>
                <a:sym typeface="+mn-lt"/>
              </a:endParaRPr>
            </a:p>
          </p:txBody>
        </p:sp>
        <p:sp>
          <p:nvSpPr>
            <p:cNvPr id="46" name="空心弧 45"/>
            <p:cNvSpPr/>
            <p:nvPr/>
          </p:nvSpPr>
          <p:spPr>
            <a:xfrm>
              <a:off x="4889724" y="1275606"/>
              <a:ext cx="1533066" cy="1533067"/>
            </a:xfrm>
            <a:prstGeom prst="blockArc">
              <a:avLst>
                <a:gd name="adj1" fmla="val 16159021"/>
                <a:gd name="adj2" fmla="val 13327729"/>
                <a:gd name="adj3" fmla="val 6723"/>
              </a:avLst>
            </a:prstGeom>
            <a:solidFill>
              <a:srgbClr val="244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313D51"/>
                </a:solidFill>
                <a:cs typeface="+mn-ea"/>
                <a:sym typeface="+mn-lt"/>
              </a:endParaRPr>
            </a:p>
          </p:txBody>
        </p:sp>
      </p:grpSp>
      <p:grpSp>
        <p:nvGrpSpPr>
          <p:cNvPr id="47" name="组合 46"/>
          <p:cNvGrpSpPr/>
          <p:nvPr/>
        </p:nvGrpSpPr>
        <p:grpSpPr>
          <a:xfrm>
            <a:off x="8953541" y="1961858"/>
            <a:ext cx="1817741" cy="1817743"/>
            <a:chOff x="7064810" y="1275606"/>
            <a:chExt cx="1533066" cy="1533067"/>
          </a:xfrm>
          <a:effectLst>
            <a:outerShdw blurRad="254000" dist="63500" dir="2700000" algn="tl" rotWithShape="0">
              <a:prstClr val="black">
                <a:alpha val="30000"/>
              </a:prstClr>
            </a:outerShdw>
          </a:effectLst>
        </p:grpSpPr>
        <p:sp>
          <p:nvSpPr>
            <p:cNvPr id="48" name="椭圆 47"/>
            <p:cNvSpPr/>
            <p:nvPr/>
          </p:nvSpPr>
          <p:spPr>
            <a:xfrm>
              <a:off x="7125099" y="1335895"/>
              <a:ext cx="1412488" cy="1412488"/>
            </a:xfrm>
            <a:prstGeom prst="ellipse">
              <a:avLst/>
            </a:prstGeom>
            <a:noFill/>
            <a:ln w="22225">
              <a:solidFill>
                <a:srgbClr val="433D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313D51"/>
                </a:solidFill>
                <a:cs typeface="+mn-ea"/>
                <a:sym typeface="+mn-lt"/>
              </a:endParaRPr>
            </a:p>
          </p:txBody>
        </p:sp>
        <p:sp>
          <p:nvSpPr>
            <p:cNvPr id="49" name="空心弧 48"/>
            <p:cNvSpPr/>
            <p:nvPr/>
          </p:nvSpPr>
          <p:spPr>
            <a:xfrm>
              <a:off x="7064810" y="1275606"/>
              <a:ext cx="1533066" cy="1533067"/>
            </a:xfrm>
            <a:prstGeom prst="blockArc">
              <a:avLst>
                <a:gd name="adj1" fmla="val 16159021"/>
                <a:gd name="adj2" fmla="val 911348"/>
                <a:gd name="adj3" fmla="val 6416"/>
              </a:avLst>
            </a:prstGeom>
            <a:solidFill>
              <a:srgbClr val="244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313D51"/>
                </a:solidFill>
                <a:cs typeface="+mn-ea"/>
                <a:sym typeface="+mn-lt"/>
              </a:endParaRPr>
            </a:p>
          </p:txBody>
        </p:sp>
      </p:grpSp>
      <p:sp>
        <p:nvSpPr>
          <p:cNvPr id="50" name="Freeform 106"/>
          <p:cNvSpPr>
            <a:spLocks noEditPoints="1"/>
          </p:cNvSpPr>
          <p:nvPr/>
        </p:nvSpPr>
        <p:spPr bwMode="auto">
          <a:xfrm>
            <a:off x="9669145" y="4066655"/>
            <a:ext cx="458291" cy="458291"/>
          </a:xfrm>
          <a:custGeom>
            <a:avLst/>
            <a:gdLst>
              <a:gd name="T0" fmla="*/ 43 w 104"/>
              <a:gd name="T1" fmla="*/ 27 h 104"/>
              <a:gd name="T2" fmla="*/ 63 w 104"/>
              <a:gd name="T3" fmla="*/ 56 h 104"/>
              <a:gd name="T4" fmla="*/ 43 w 104"/>
              <a:gd name="T5" fmla="*/ 56 h 104"/>
              <a:gd name="T6" fmla="*/ 52 w 104"/>
              <a:gd name="T7" fmla="*/ 0 h 104"/>
              <a:gd name="T8" fmla="*/ 0 w 104"/>
              <a:gd name="T9" fmla="*/ 52 h 104"/>
              <a:gd name="T10" fmla="*/ 52 w 104"/>
              <a:gd name="T11" fmla="*/ 104 h 104"/>
              <a:gd name="T12" fmla="*/ 104 w 104"/>
              <a:gd name="T13" fmla="*/ 52 h 104"/>
              <a:gd name="T14" fmla="*/ 52 w 104"/>
              <a:gd name="T15" fmla="*/ 0 h 104"/>
              <a:gd name="T16" fmla="*/ 52 w 104"/>
              <a:gd name="T17" fmla="*/ 9 h 104"/>
              <a:gd name="T18" fmla="*/ 9 w 104"/>
              <a:gd name="T19" fmla="*/ 52 h 104"/>
              <a:gd name="T20" fmla="*/ 52 w 104"/>
              <a:gd name="T21" fmla="*/ 95 h 104"/>
              <a:gd name="T22" fmla="*/ 95 w 104"/>
              <a:gd name="T23" fmla="*/ 52 h 104"/>
              <a:gd name="T24" fmla="*/ 24 w 104"/>
              <a:gd name="T25" fmla="*/ 64 h 104"/>
              <a:gd name="T26" fmla="*/ 28 w 104"/>
              <a:gd name="T27" fmla="*/ 55 h 104"/>
              <a:gd name="T28" fmla="*/ 22 w 104"/>
              <a:gd name="T29" fmla="*/ 49 h 104"/>
              <a:gd name="T30" fmla="*/ 28 w 104"/>
              <a:gd name="T31" fmla="*/ 43 h 104"/>
              <a:gd name="T32" fmla="*/ 27 w 104"/>
              <a:gd name="T33" fmla="*/ 34 h 104"/>
              <a:gd name="T34" fmla="*/ 33 w 104"/>
              <a:gd name="T35" fmla="*/ 28 h 104"/>
              <a:gd name="T36" fmla="*/ 41 w 104"/>
              <a:gd name="T37" fmla="*/ 29 h 104"/>
              <a:gd name="T38" fmla="*/ 47 w 104"/>
              <a:gd name="T39" fmla="*/ 22 h 104"/>
              <a:gd name="T40" fmla="*/ 54 w 104"/>
              <a:gd name="T41" fmla="*/ 26 h 104"/>
              <a:gd name="T42" fmla="*/ 62 w 104"/>
              <a:gd name="T43" fmla="*/ 23 h 104"/>
              <a:gd name="T44" fmla="*/ 66 w 104"/>
              <a:gd name="T45" fmla="*/ 30 h 104"/>
              <a:gd name="T46" fmla="*/ 74 w 104"/>
              <a:gd name="T47" fmla="*/ 30 h 104"/>
              <a:gd name="T48" fmla="*/ 70 w 104"/>
              <a:gd name="T49" fmla="*/ 34 h 104"/>
              <a:gd name="T50" fmla="*/ 79 w 104"/>
              <a:gd name="T51" fmla="*/ 37 h 104"/>
              <a:gd name="T52" fmla="*/ 76 w 104"/>
              <a:gd name="T53" fmla="*/ 46 h 104"/>
              <a:gd name="T54" fmla="*/ 83 w 104"/>
              <a:gd name="T55" fmla="*/ 52 h 104"/>
              <a:gd name="T56" fmla="*/ 75 w 104"/>
              <a:gd name="T57" fmla="*/ 58 h 104"/>
              <a:gd name="T58" fmla="*/ 78 w 104"/>
              <a:gd name="T59" fmla="*/ 68 h 104"/>
              <a:gd name="T60" fmla="*/ 90 w 104"/>
              <a:gd name="T61" fmla="*/ 52 h 104"/>
              <a:gd name="T62" fmla="*/ 52 w 104"/>
              <a:gd name="T63" fmla="*/ 15 h 104"/>
              <a:gd name="T64" fmla="*/ 15 w 104"/>
              <a:gd name="T65" fmla="*/ 52 h 104"/>
              <a:gd name="T66" fmla="*/ 27 w 104"/>
              <a:gd name="T67" fmla="*/ 70 h 104"/>
              <a:gd name="T68" fmla="*/ 33 w 104"/>
              <a:gd name="T69" fmla="*/ 67 h 104"/>
              <a:gd name="T70" fmla="*/ 24 w 104"/>
              <a:gd name="T71" fmla="*/ 64 h 104"/>
              <a:gd name="T72" fmla="*/ 48 w 104"/>
              <a:gd name="T73" fmla="*/ 56 h 104"/>
              <a:gd name="T74" fmla="*/ 58 w 104"/>
              <a:gd name="T75" fmla="*/ 5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4">
                <a:moveTo>
                  <a:pt x="45" y="50"/>
                </a:moveTo>
                <a:cubicBezTo>
                  <a:pt x="43" y="27"/>
                  <a:pt x="43" y="27"/>
                  <a:pt x="43" y="27"/>
                </a:cubicBezTo>
                <a:cubicBezTo>
                  <a:pt x="55" y="46"/>
                  <a:pt x="55" y="46"/>
                  <a:pt x="55" y="46"/>
                </a:cubicBezTo>
                <a:cubicBezTo>
                  <a:pt x="60" y="47"/>
                  <a:pt x="63" y="51"/>
                  <a:pt x="63" y="56"/>
                </a:cubicBezTo>
                <a:cubicBezTo>
                  <a:pt x="63" y="62"/>
                  <a:pt x="59" y="67"/>
                  <a:pt x="53" y="67"/>
                </a:cubicBezTo>
                <a:cubicBezTo>
                  <a:pt x="48" y="67"/>
                  <a:pt x="43" y="62"/>
                  <a:pt x="43" y="56"/>
                </a:cubicBezTo>
                <a:cubicBezTo>
                  <a:pt x="43" y="54"/>
                  <a:pt x="44" y="52"/>
                  <a:pt x="45" y="50"/>
                </a:cubicBezTo>
                <a:close/>
                <a:moveTo>
                  <a:pt x="52" y="0"/>
                </a:moveTo>
                <a:cubicBezTo>
                  <a:pt x="38" y="0"/>
                  <a:pt x="25" y="6"/>
                  <a:pt x="15" y="15"/>
                </a:cubicBezTo>
                <a:cubicBezTo>
                  <a:pt x="6" y="25"/>
                  <a:pt x="0" y="38"/>
                  <a:pt x="0" y="52"/>
                </a:cubicBezTo>
                <a:cubicBezTo>
                  <a:pt x="0" y="66"/>
                  <a:pt x="6" y="79"/>
                  <a:pt x="15" y="89"/>
                </a:cubicBezTo>
                <a:cubicBezTo>
                  <a:pt x="25" y="98"/>
                  <a:pt x="38" y="104"/>
                  <a:pt x="52" y="104"/>
                </a:cubicBezTo>
                <a:cubicBezTo>
                  <a:pt x="67" y="104"/>
                  <a:pt x="80" y="98"/>
                  <a:pt x="89" y="89"/>
                </a:cubicBezTo>
                <a:cubicBezTo>
                  <a:pt x="98" y="79"/>
                  <a:pt x="104" y="66"/>
                  <a:pt x="104" y="52"/>
                </a:cubicBezTo>
                <a:cubicBezTo>
                  <a:pt x="104" y="38"/>
                  <a:pt x="98" y="25"/>
                  <a:pt x="89" y="15"/>
                </a:cubicBezTo>
                <a:cubicBezTo>
                  <a:pt x="80" y="6"/>
                  <a:pt x="67" y="0"/>
                  <a:pt x="52" y="0"/>
                </a:cubicBezTo>
                <a:close/>
                <a:moveTo>
                  <a:pt x="83" y="22"/>
                </a:moveTo>
                <a:cubicBezTo>
                  <a:pt x="75" y="14"/>
                  <a:pt x="64" y="9"/>
                  <a:pt x="52" y="9"/>
                </a:cubicBezTo>
                <a:cubicBezTo>
                  <a:pt x="40" y="9"/>
                  <a:pt x="30" y="14"/>
                  <a:pt x="22" y="22"/>
                </a:cubicBezTo>
                <a:cubicBezTo>
                  <a:pt x="14" y="30"/>
                  <a:pt x="9" y="40"/>
                  <a:pt x="9" y="52"/>
                </a:cubicBezTo>
                <a:cubicBezTo>
                  <a:pt x="9" y="64"/>
                  <a:pt x="14" y="75"/>
                  <a:pt x="22" y="82"/>
                </a:cubicBezTo>
                <a:cubicBezTo>
                  <a:pt x="30" y="90"/>
                  <a:pt x="40" y="95"/>
                  <a:pt x="52" y="95"/>
                </a:cubicBezTo>
                <a:cubicBezTo>
                  <a:pt x="64" y="95"/>
                  <a:pt x="75" y="90"/>
                  <a:pt x="83" y="82"/>
                </a:cubicBezTo>
                <a:cubicBezTo>
                  <a:pt x="90" y="75"/>
                  <a:pt x="95" y="64"/>
                  <a:pt x="95" y="52"/>
                </a:cubicBezTo>
                <a:cubicBezTo>
                  <a:pt x="95" y="40"/>
                  <a:pt x="90" y="30"/>
                  <a:pt x="83" y="22"/>
                </a:cubicBezTo>
                <a:close/>
                <a:moveTo>
                  <a:pt x="24" y="64"/>
                </a:moveTo>
                <a:cubicBezTo>
                  <a:pt x="23" y="62"/>
                  <a:pt x="22" y="58"/>
                  <a:pt x="22" y="55"/>
                </a:cubicBezTo>
                <a:cubicBezTo>
                  <a:pt x="28" y="55"/>
                  <a:pt x="28" y="55"/>
                  <a:pt x="28" y="55"/>
                </a:cubicBezTo>
                <a:cubicBezTo>
                  <a:pt x="28" y="49"/>
                  <a:pt x="28" y="49"/>
                  <a:pt x="28" y="49"/>
                </a:cubicBezTo>
                <a:cubicBezTo>
                  <a:pt x="22" y="49"/>
                  <a:pt x="22" y="49"/>
                  <a:pt x="22" y="49"/>
                </a:cubicBezTo>
                <a:cubicBezTo>
                  <a:pt x="22" y="46"/>
                  <a:pt x="23" y="43"/>
                  <a:pt x="24" y="40"/>
                </a:cubicBezTo>
                <a:cubicBezTo>
                  <a:pt x="28" y="43"/>
                  <a:pt x="28" y="43"/>
                  <a:pt x="28" y="43"/>
                </a:cubicBezTo>
                <a:cubicBezTo>
                  <a:pt x="32" y="37"/>
                  <a:pt x="32" y="37"/>
                  <a:pt x="32" y="37"/>
                </a:cubicBezTo>
                <a:cubicBezTo>
                  <a:pt x="27" y="34"/>
                  <a:pt x="27" y="34"/>
                  <a:pt x="27" y="34"/>
                </a:cubicBezTo>
                <a:cubicBezTo>
                  <a:pt x="28" y="33"/>
                  <a:pt x="29" y="32"/>
                  <a:pt x="31" y="30"/>
                </a:cubicBezTo>
                <a:cubicBezTo>
                  <a:pt x="31" y="30"/>
                  <a:pt x="32" y="29"/>
                  <a:pt x="33" y="28"/>
                </a:cubicBezTo>
                <a:cubicBezTo>
                  <a:pt x="35" y="32"/>
                  <a:pt x="35" y="32"/>
                  <a:pt x="35" y="32"/>
                </a:cubicBezTo>
                <a:cubicBezTo>
                  <a:pt x="41" y="29"/>
                  <a:pt x="41" y="29"/>
                  <a:pt x="41" y="29"/>
                </a:cubicBezTo>
                <a:cubicBezTo>
                  <a:pt x="39" y="24"/>
                  <a:pt x="39" y="24"/>
                  <a:pt x="39" y="24"/>
                </a:cubicBezTo>
                <a:cubicBezTo>
                  <a:pt x="42" y="23"/>
                  <a:pt x="44" y="22"/>
                  <a:pt x="47" y="22"/>
                </a:cubicBezTo>
                <a:cubicBezTo>
                  <a:pt x="47" y="26"/>
                  <a:pt x="47" y="26"/>
                  <a:pt x="47" y="26"/>
                </a:cubicBezTo>
                <a:cubicBezTo>
                  <a:pt x="54" y="26"/>
                  <a:pt x="54" y="26"/>
                  <a:pt x="54" y="26"/>
                </a:cubicBezTo>
                <a:cubicBezTo>
                  <a:pt x="54" y="21"/>
                  <a:pt x="54" y="21"/>
                  <a:pt x="54" y="21"/>
                </a:cubicBezTo>
                <a:cubicBezTo>
                  <a:pt x="57" y="22"/>
                  <a:pt x="59" y="22"/>
                  <a:pt x="62" y="23"/>
                </a:cubicBezTo>
                <a:cubicBezTo>
                  <a:pt x="60" y="27"/>
                  <a:pt x="60" y="27"/>
                  <a:pt x="60" y="27"/>
                </a:cubicBezTo>
                <a:cubicBezTo>
                  <a:pt x="66" y="30"/>
                  <a:pt x="66" y="30"/>
                  <a:pt x="66" y="30"/>
                </a:cubicBezTo>
                <a:cubicBezTo>
                  <a:pt x="68" y="26"/>
                  <a:pt x="68" y="26"/>
                  <a:pt x="68" y="26"/>
                </a:cubicBezTo>
                <a:cubicBezTo>
                  <a:pt x="70" y="27"/>
                  <a:pt x="72" y="29"/>
                  <a:pt x="74" y="30"/>
                </a:cubicBezTo>
                <a:cubicBezTo>
                  <a:pt x="74" y="31"/>
                  <a:pt x="75" y="31"/>
                  <a:pt x="75" y="32"/>
                </a:cubicBezTo>
                <a:cubicBezTo>
                  <a:pt x="70" y="34"/>
                  <a:pt x="70" y="34"/>
                  <a:pt x="70" y="34"/>
                </a:cubicBezTo>
                <a:cubicBezTo>
                  <a:pt x="74" y="40"/>
                  <a:pt x="74" y="40"/>
                  <a:pt x="74" y="40"/>
                </a:cubicBezTo>
                <a:cubicBezTo>
                  <a:pt x="79" y="37"/>
                  <a:pt x="79" y="37"/>
                  <a:pt x="79" y="37"/>
                </a:cubicBezTo>
                <a:cubicBezTo>
                  <a:pt x="80" y="40"/>
                  <a:pt x="82" y="43"/>
                  <a:pt x="82" y="46"/>
                </a:cubicBezTo>
                <a:cubicBezTo>
                  <a:pt x="76" y="46"/>
                  <a:pt x="76" y="46"/>
                  <a:pt x="76" y="46"/>
                </a:cubicBezTo>
                <a:cubicBezTo>
                  <a:pt x="76" y="52"/>
                  <a:pt x="76" y="52"/>
                  <a:pt x="76" y="52"/>
                </a:cubicBezTo>
                <a:cubicBezTo>
                  <a:pt x="83" y="52"/>
                  <a:pt x="83" y="52"/>
                  <a:pt x="83" y="52"/>
                </a:cubicBezTo>
                <a:cubicBezTo>
                  <a:pt x="83" y="55"/>
                  <a:pt x="82" y="59"/>
                  <a:pt x="81" y="62"/>
                </a:cubicBezTo>
                <a:cubicBezTo>
                  <a:pt x="75" y="58"/>
                  <a:pt x="75" y="58"/>
                  <a:pt x="75" y="58"/>
                </a:cubicBezTo>
                <a:cubicBezTo>
                  <a:pt x="72" y="64"/>
                  <a:pt x="72" y="64"/>
                  <a:pt x="72" y="64"/>
                </a:cubicBezTo>
                <a:cubicBezTo>
                  <a:pt x="78" y="68"/>
                  <a:pt x="78" y="68"/>
                  <a:pt x="78" y="68"/>
                </a:cubicBezTo>
                <a:cubicBezTo>
                  <a:pt x="84" y="71"/>
                  <a:pt x="84" y="71"/>
                  <a:pt x="84" y="71"/>
                </a:cubicBezTo>
                <a:cubicBezTo>
                  <a:pt x="87" y="66"/>
                  <a:pt x="90" y="58"/>
                  <a:pt x="90" y="52"/>
                </a:cubicBezTo>
                <a:cubicBezTo>
                  <a:pt x="90" y="42"/>
                  <a:pt x="85" y="32"/>
                  <a:pt x="79" y="26"/>
                </a:cubicBezTo>
                <a:cubicBezTo>
                  <a:pt x="72" y="19"/>
                  <a:pt x="63" y="15"/>
                  <a:pt x="52" y="15"/>
                </a:cubicBezTo>
                <a:cubicBezTo>
                  <a:pt x="42" y="15"/>
                  <a:pt x="33" y="19"/>
                  <a:pt x="26" y="26"/>
                </a:cubicBezTo>
                <a:cubicBezTo>
                  <a:pt x="19" y="32"/>
                  <a:pt x="15" y="42"/>
                  <a:pt x="15" y="52"/>
                </a:cubicBezTo>
                <a:cubicBezTo>
                  <a:pt x="15" y="60"/>
                  <a:pt x="18" y="68"/>
                  <a:pt x="22" y="74"/>
                </a:cubicBezTo>
                <a:cubicBezTo>
                  <a:pt x="27" y="70"/>
                  <a:pt x="27" y="70"/>
                  <a:pt x="27" y="70"/>
                </a:cubicBezTo>
                <a:cubicBezTo>
                  <a:pt x="27" y="70"/>
                  <a:pt x="27" y="70"/>
                  <a:pt x="27" y="70"/>
                </a:cubicBezTo>
                <a:cubicBezTo>
                  <a:pt x="33" y="67"/>
                  <a:pt x="33" y="67"/>
                  <a:pt x="33" y="67"/>
                </a:cubicBezTo>
                <a:cubicBezTo>
                  <a:pt x="30" y="61"/>
                  <a:pt x="30" y="61"/>
                  <a:pt x="30" y="61"/>
                </a:cubicBezTo>
                <a:cubicBezTo>
                  <a:pt x="24" y="64"/>
                  <a:pt x="24" y="64"/>
                  <a:pt x="24" y="64"/>
                </a:cubicBezTo>
                <a:close/>
                <a:moveTo>
                  <a:pt x="53" y="51"/>
                </a:moveTo>
                <a:cubicBezTo>
                  <a:pt x="50" y="51"/>
                  <a:pt x="48" y="53"/>
                  <a:pt x="48" y="56"/>
                </a:cubicBezTo>
                <a:cubicBezTo>
                  <a:pt x="48" y="59"/>
                  <a:pt x="50" y="61"/>
                  <a:pt x="53" y="61"/>
                </a:cubicBezTo>
                <a:cubicBezTo>
                  <a:pt x="56" y="61"/>
                  <a:pt x="58" y="59"/>
                  <a:pt x="58" y="56"/>
                </a:cubicBezTo>
                <a:cubicBezTo>
                  <a:pt x="58" y="53"/>
                  <a:pt x="56" y="51"/>
                  <a:pt x="53" y="51"/>
                </a:cubicBezTo>
                <a:close/>
              </a:path>
            </a:pathLst>
          </a:custGeom>
          <a:solidFill>
            <a:srgbClr val="244C89"/>
          </a:solidFill>
          <a:ln>
            <a:noFill/>
          </a:ln>
          <a:effectLst>
            <a:outerShdw blurRad="254000" dist="63500" dir="2700000" algn="tl" rotWithShape="0">
              <a:prstClr val="black">
                <a:alpha val="30000"/>
              </a:prstClr>
            </a:outerShdw>
          </a:effectLst>
        </p:spPr>
        <p:txBody>
          <a:bodyPr vert="horz" wrap="square" lIns="90931" tIns="45461" rIns="90931" bIns="45461" numCol="1" anchor="t" anchorCtr="0" compatLnSpc="1"/>
          <a:lstStyle/>
          <a:p>
            <a:pPr>
              <a:lnSpc>
                <a:spcPct val="120000"/>
              </a:lnSpc>
            </a:pPr>
            <a:endParaRPr lang="zh-CN" altLang="en-US">
              <a:cs typeface="+mn-ea"/>
              <a:sym typeface="+mn-lt"/>
            </a:endParaRPr>
          </a:p>
        </p:txBody>
      </p:sp>
      <p:sp>
        <p:nvSpPr>
          <p:cNvPr id="51" name="Freeform 110"/>
          <p:cNvSpPr>
            <a:spLocks noEditPoints="1"/>
          </p:cNvSpPr>
          <p:nvPr/>
        </p:nvSpPr>
        <p:spPr bwMode="auto">
          <a:xfrm>
            <a:off x="1899645" y="4122343"/>
            <a:ext cx="413281" cy="405097"/>
          </a:xfrm>
          <a:custGeom>
            <a:avLst/>
            <a:gdLst>
              <a:gd name="T0" fmla="*/ 90 w 94"/>
              <a:gd name="T1" fmla="*/ 55 h 92"/>
              <a:gd name="T2" fmla="*/ 90 w 94"/>
              <a:gd name="T3" fmla="*/ 85 h 92"/>
              <a:gd name="T4" fmla="*/ 53 w 94"/>
              <a:gd name="T5" fmla="*/ 89 h 92"/>
              <a:gd name="T6" fmla="*/ 54 w 94"/>
              <a:gd name="T7" fmla="*/ 59 h 92"/>
              <a:gd name="T8" fmla="*/ 46 w 94"/>
              <a:gd name="T9" fmla="*/ 0 h 92"/>
              <a:gd name="T10" fmla="*/ 0 w 94"/>
              <a:gd name="T11" fmla="*/ 46 h 92"/>
              <a:gd name="T12" fmla="*/ 46 w 94"/>
              <a:gd name="T13" fmla="*/ 92 h 92"/>
              <a:gd name="T14" fmla="*/ 45 w 94"/>
              <a:gd name="T15" fmla="*/ 84 h 92"/>
              <a:gd name="T16" fmla="*/ 20 w 94"/>
              <a:gd name="T17" fmla="*/ 72 h 92"/>
              <a:gd name="T18" fmla="*/ 20 w 94"/>
              <a:gd name="T19" fmla="*/ 20 h 92"/>
              <a:gd name="T20" fmla="*/ 72 w 94"/>
              <a:gd name="T21" fmla="*/ 20 h 92"/>
              <a:gd name="T22" fmla="*/ 83 w 94"/>
              <a:gd name="T23" fmla="*/ 50 h 92"/>
              <a:gd name="T24" fmla="*/ 92 w 94"/>
              <a:gd name="T25" fmla="*/ 50 h 92"/>
              <a:gd name="T26" fmla="*/ 79 w 94"/>
              <a:gd name="T27" fmla="*/ 13 h 92"/>
              <a:gd name="T28" fmla="*/ 47 w 94"/>
              <a:gd name="T29" fmla="*/ 41 h 92"/>
              <a:gd name="T30" fmla="*/ 31 w 94"/>
              <a:gd name="T31" fmla="*/ 19 h 92"/>
              <a:gd name="T32" fmla="*/ 41 w 94"/>
              <a:gd name="T33" fmla="*/ 44 h 92"/>
              <a:gd name="T34" fmla="*/ 47 w 94"/>
              <a:gd name="T35" fmla="*/ 55 h 92"/>
              <a:gd name="T36" fmla="*/ 54 w 94"/>
              <a:gd name="T37" fmla="*/ 47 h 92"/>
              <a:gd name="T38" fmla="*/ 62 w 94"/>
              <a:gd name="T39" fmla="*/ 30 h 92"/>
              <a:gd name="T40" fmla="*/ 47 w 94"/>
              <a:gd name="T41" fmla="*/ 41 h 92"/>
              <a:gd name="T42" fmla="*/ 88 w 94"/>
              <a:gd name="T43" fmla="*/ 75 h 92"/>
              <a:gd name="T44" fmla="*/ 87 w 94"/>
              <a:gd name="T45" fmla="*/ 74 h 92"/>
              <a:gd name="T46" fmla="*/ 86 w 94"/>
              <a:gd name="T47" fmla="*/ 71 h 92"/>
              <a:gd name="T48" fmla="*/ 81 w 94"/>
              <a:gd name="T49" fmla="*/ 83 h 92"/>
              <a:gd name="T50" fmla="*/ 85 w 94"/>
              <a:gd name="T51" fmla="*/ 76 h 92"/>
              <a:gd name="T52" fmla="*/ 86 w 94"/>
              <a:gd name="T53" fmla="*/ 76 h 92"/>
              <a:gd name="T54" fmla="*/ 87 w 94"/>
              <a:gd name="T55" fmla="*/ 83 h 92"/>
              <a:gd name="T56" fmla="*/ 66 w 94"/>
              <a:gd name="T57" fmla="*/ 80 h 92"/>
              <a:gd name="T58" fmla="*/ 67 w 94"/>
              <a:gd name="T59" fmla="*/ 69 h 92"/>
              <a:gd name="T60" fmla="*/ 68 w 94"/>
              <a:gd name="T61" fmla="*/ 61 h 92"/>
              <a:gd name="T62" fmla="*/ 57 w 94"/>
              <a:gd name="T63" fmla="*/ 64 h 92"/>
              <a:gd name="T64" fmla="*/ 61 w 94"/>
              <a:gd name="T65" fmla="*/ 68 h 92"/>
              <a:gd name="T66" fmla="*/ 63 w 94"/>
              <a:gd name="T67" fmla="*/ 63 h 92"/>
              <a:gd name="T68" fmla="*/ 62 w 94"/>
              <a:gd name="T69" fmla="*/ 69 h 92"/>
              <a:gd name="T70" fmla="*/ 54 w 94"/>
              <a:gd name="T71" fmla="*/ 83 h 92"/>
              <a:gd name="T72" fmla="*/ 81 w 94"/>
              <a:gd name="T73" fmla="*/ 80 h 92"/>
              <a:gd name="T74" fmla="*/ 79 w 94"/>
              <a:gd name="T75" fmla="*/ 76 h 92"/>
              <a:gd name="T76" fmla="*/ 75 w 94"/>
              <a:gd name="T77" fmla="*/ 60 h 92"/>
              <a:gd name="T78" fmla="*/ 66 w 94"/>
              <a:gd name="T79" fmla="*/ 80 h 92"/>
              <a:gd name="T80" fmla="*/ 73 w 94"/>
              <a:gd name="T81" fmla="*/ 83 h 92"/>
              <a:gd name="T82" fmla="*/ 78 w 94"/>
              <a:gd name="T83" fmla="*/ 80 h 92"/>
              <a:gd name="T84" fmla="*/ 74 w 94"/>
              <a:gd name="T85" fmla="*/ 76 h 92"/>
              <a:gd name="T86" fmla="*/ 72 w 94"/>
              <a:gd name="T87"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 h="92">
                <a:moveTo>
                  <a:pt x="58" y="55"/>
                </a:moveTo>
                <a:cubicBezTo>
                  <a:pt x="90" y="55"/>
                  <a:pt x="90" y="55"/>
                  <a:pt x="90" y="55"/>
                </a:cubicBezTo>
                <a:cubicBezTo>
                  <a:pt x="92" y="55"/>
                  <a:pt x="94" y="56"/>
                  <a:pt x="93" y="59"/>
                </a:cubicBezTo>
                <a:cubicBezTo>
                  <a:pt x="90" y="85"/>
                  <a:pt x="90" y="85"/>
                  <a:pt x="90" y="85"/>
                </a:cubicBezTo>
                <a:cubicBezTo>
                  <a:pt x="89" y="87"/>
                  <a:pt x="87" y="89"/>
                  <a:pt x="85" y="89"/>
                </a:cubicBezTo>
                <a:cubicBezTo>
                  <a:pt x="53" y="89"/>
                  <a:pt x="53" y="89"/>
                  <a:pt x="53" y="89"/>
                </a:cubicBezTo>
                <a:cubicBezTo>
                  <a:pt x="51" y="89"/>
                  <a:pt x="49" y="87"/>
                  <a:pt x="50" y="85"/>
                </a:cubicBezTo>
                <a:cubicBezTo>
                  <a:pt x="54" y="59"/>
                  <a:pt x="54" y="59"/>
                  <a:pt x="54" y="59"/>
                </a:cubicBezTo>
                <a:cubicBezTo>
                  <a:pt x="54" y="56"/>
                  <a:pt x="56" y="55"/>
                  <a:pt x="58" y="55"/>
                </a:cubicBezTo>
                <a:close/>
                <a:moveTo>
                  <a:pt x="46" y="0"/>
                </a:moveTo>
                <a:cubicBezTo>
                  <a:pt x="34" y="0"/>
                  <a:pt x="22" y="5"/>
                  <a:pt x="14" y="13"/>
                </a:cubicBezTo>
                <a:cubicBezTo>
                  <a:pt x="6" y="22"/>
                  <a:pt x="0" y="33"/>
                  <a:pt x="0" y="46"/>
                </a:cubicBezTo>
                <a:cubicBezTo>
                  <a:pt x="0" y="58"/>
                  <a:pt x="6" y="70"/>
                  <a:pt x="14" y="78"/>
                </a:cubicBezTo>
                <a:cubicBezTo>
                  <a:pt x="22" y="86"/>
                  <a:pt x="34" y="92"/>
                  <a:pt x="46" y="92"/>
                </a:cubicBezTo>
                <a:cubicBezTo>
                  <a:pt x="47" y="92"/>
                  <a:pt x="47" y="92"/>
                  <a:pt x="48" y="91"/>
                </a:cubicBezTo>
                <a:cubicBezTo>
                  <a:pt x="46" y="90"/>
                  <a:pt x="45" y="87"/>
                  <a:pt x="45" y="84"/>
                </a:cubicBezTo>
                <a:cubicBezTo>
                  <a:pt x="46" y="82"/>
                  <a:pt x="46" y="82"/>
                  <a:pt x="46" y="82"/>
                </a:cubicBezTo>
                <a:cubicBezTo>
                  <a:pt x="36" y="82"/>
                  <a:pt x="27" y="78"/>
                  <a:pt x="20" y="72"/>
                </a:cubicBezTo>
                <a:cubicBezTo>
                  <a:pt x="14" y="65"/>
                  <a:pt x="10" y="56"/>
                  <a:pt x="10" y="46"/>
                </a:cubicBezTo>
                <a:cubicBezTo>
                  <a:pt x="10" y="36"/>
                  <a:pt x="14" y="26"/>
                  <a:pt x="20" y="20"/>
                </a:cubicBezTo>
                <a:cubicBezTo>
                  <a:pt x="27" y="13"/>
                  <a:pt x="36" y="9"/>
                  <a:pt x="46" y="9"/>
                </a:cubicBezTo>
                <a:cubicBezTo>
                  <a:pt x="56" y="9"/>
                  <a:pt x="66" y="13"/>
                  <a:pt x="72" y="20"/>
                </a:cubicBezTo>
                <a:cubicBezTo>
                  <a:pt x="79" y="26"/>
                  <a:pt x="83" y="36"/>
                  <a:pt x="83" y="46"/>
                </a:cubicBezTo>
                <a:cubicBezTo>
                  <a:pt x="83" y="47"/>
                  <a:pt x="83" y="49"/>
                  <a:pt x="83" y="50"/>
                </a:cubicBezTo>
                <a:cubicBezTo>
                  <a:pt x="90" y="50"/>
                  <a:pt x="90" y="50"/>
                  <a:pt x="90" y="50"/>
                </a:cubicBezTo>
                <a:cubicBezTo>
                  <a:pt x="91" y="50"/>
                  <a:pt x="91" y="50"/>
                  <a:pt x="92" y="50"/>
                </a:cubicBezTo>
                <a:cubicBezTo>
                  <a:pt x="92" y="49"/>
                  <a:pt x="92" y="47"/>
                  <a:pt x="92" y="46"/>
                </a:cubicBezTo>
                <a:cubicBezTo>
                  <a:pt x="92" y="33"/>
                  <a:pt x="87" y="22"/>
                  <a:pt x="79" y="13"/>
                </a:cubicBezTo>
                <a:cubicBezTo>
                  <a:pt x="70" y="5"/>
                  <a:pt x="59" y="0"/>
                  <a:pt x="46" y="0"/>
                </a:cubicBezTo>
                <a:close/>
                <a:moveTo>
                  <a:pt x="47" y="41"/>
                </a:moveTo>
                <a:cubicBezTo>
                  <a:pt x="46" y="41"/>
                  <a:pt x="45" y="41"/>
                  <a:pt x="45" y="41"/>
                </a:cubicBezTo>
                <a:cubicBezTo>
                  <a:pt x="41" y="34"/>
                  <a:pt x="36" y="26"/>
                  <a:pt x="31" y="19"/>
                </a:cubicBezTo>
                <a:cubicBezTo>
                  <a:pt x="30" y="20"/>
                  <a:pt x="29" y="21"/>
                  <a:pt x="27" y="21"/>
                </a:cubicBezTo>
                <a:cubicBezTo>
                  <a:pt x="31" y="30"/>
                  <a:pt x="36" y="37"/>
                  <a:pt x="41" y="44"/>
                </a:cubicBezTo>
                <a:cubicBezTo>
                  <a:pt x="40" y="45"/>
                  <a:pt x="40" y="47"/>
                  <a:pt x="40" y="48"/>
                </a:cubicBezTo>
                <a:cubicBezTo>
                  <a:pt x="40" y="52"/>
                  <a:pt x="43" y="55"/>
                  <a:pt x="47" y="55"/>
                </a:cubicBezTo>
                <a:cubicBezTo>
                  <a:pt x="51" y="55"/>
                  <a:pt x="54" y="52"/>
                  <a:pt x="54" y="48"/>
                </a:cubicBezTo>
                <a:cubicBezTo>
                  <a:pt x="54" y="48"/>
                  <a:pt x="54" y="47"/>
                  <a:pt x="54" y="47"/>
                </a:cubicBezTo>
                <a:cubicBezTo>
                  <a:pt x="58" y="43"/>
                  <a:pt x="62" y="39"/>
                  <a:pt x="65" y="33"/>
                </a:cubicBezTo>
                <a:cubicBezTo>
                  <a:pt x="64" y="32"/>
                  <a:pt x="63" y="31"/>
                  <a:pt x="62" y="30"/>
                </a:cubicBezTo>
                <a:cubicBezTo>
                  <a:pt x="57" y="34"/>
                  <a:pt x="53" y="38"/>
                  <a:pt x="50" y="42"/>
                </a:cubicBezTo>
                <a:cubicBezTo>
                  <a:pt x="49" y="41"/>
                  <a:pt x="48" y="41"/>
                  <a:pt x="47" y="41"/>
                </a:cubicBezTo>
                <a:close/>
                <a:moveTo>
                  <a:pt x="87" y="83"/>
                </a:moveTo>
                <a:cubicBezTo>
                  <a:pt x="88" y="75"/>
                  <a:pt x="88" y="75"/>
                  <a:pt x="88" y="75"/>
                </a:cubicBezTo>
                <a:cubicBezTo>
                  <a:pt x="88" y="75"/>
                  <a:pt x="88" y="74"/>
                  <a:pt x="88" y="74"/>
                </a:cubicBezTo>
                <a:cubicBezTo>
                  <a:pt x="87" y="74"/>
                  <a:pt x="87" y="74"/>
                  <a:pt x="87" y="74"/>
                </a:cubicBezTo>
                <a:cubicBezTo>
                  <a:pt x="86" y="74"/>
                  <a:pt x="85" y="74"/>
                  <a:pt x="85" y="74"/>
                </a:cubicBezTo>
                <a:cubicBezTo>
                  <a:pt x="86" y="71"/>
                  <a:pt x="86" y="71"/>
                  <a:pt x="86" y="71"/>
                </a:cubicBezTo>
                <a:cubicBezTo>
                  <a:pt x="83" y="71"/>
                  <a:pt x="83" y="71"/>
                  <a:pt x="83" y="71"/>
                </a:cubicBezTo>
                <a:cubicBezTo>
                  <a:pt x="81" y="83"/>
                  <a:pt x="81" y="83"/>
                  <a:pt x="81" y="83"/>
                </a:cubicBezTo>
                <a:cubicBezTo>
                  <a:pt x="83" y="83"/>
                  <a:pt x="83" y="83"/>
                  <a:pt x="83" y="83"/>
                </a:cubicBezTo>
                <a:cubicBezTo>
                  <a:pt x="85" y="76"/>
                  <a:pt x="85" y="76"/>
                  <a:pt x="85" y="76"/>
                </a:cubicBezTo>
                <a:cubicBezTo>
                  <a:pt x="85" y="75"/>
                  <a:pt x="85" y="75"/>
                  <a:pt x="85" y="75"/>
                </a:cubicBezTo>
                <a:cubicBezTo>
                  <a:pt x="86" y="75"/>
                  <a:pt x="86" y="75"/>
                  <a:pt x="86" y="76"/>
                </a:cubicBezTo>
                <a:cubicBezTo>
                  <a:pt x="84" y="83"/>
                  <a:pt x="84" y="83"/>
                  <a:pt x="84" y="83"/>
                </a:cubicBezTo>
                <a:cubicBezTo>
                  <a:pt x="87" y="83"/>
                  <a:pt x="87" y="83"/>
                  <a:pt x="87" y="83"/>
                </a:cubicBezTo>
                <a:close/>
                <a:moveTo>
                  <a:pt x="65" y="83"/>
                </a:moveTo>
                <a:cubicBezTo>
                  <a:pt x="66" y="80"/>
                  <a:pt x="66" y="80"/>
                  <a:pt x="66" y="80"/>
                </a:cubicBezTo>
                <a:cubicBezTo>
                  <a:pt x="60" y="80"/>
                  <a:pt x="60" y="80"/>
                  <a:pt x="60" y="80"/>
                </a:cubicBezTo>
                <a:cubicBezTo>
                  <a:pt x="67" y="69"/>
                  <a:pt x="67" y="69"/>
                  <a:pt x="67" y="69"/>
                </a:cubicBezTo>
                <a:cubicBezTo>
                  <a:pt x="68" y="68"/>
                  <a:pt x="68" y="67"/>
                  <a:pt x="68" y="66"/>
                </a:cubicBezTo>
                <a:cubicBezTo>
                  <a:pt x="69" y="64"/>
                  <a:pt x="69" y="62"/>
                  <a:pt x="68" y="61"/>
                </a:cubicBezTo>
                <a:cubicBezTo>
                  <a:pt x="67" y="60"/>
                  <a:pt x="66" y="59"/>
                  <a:pt x="64" y="59"/>
                </a:cubicBezTo>
                <a:cubicBezTo>
                  <a:pt x="60" y="59"/>
                  <a:pt x="58" y="61"/>
                  <a:pt x="57" y="64"/>
                </a:cubicBezTo>
                <a:cubicBezTo>
                  <a:pt x="56" y="68"/>
                  <a:pt x="56" y="68"/>
                  <a:pt x="56" y="68"/>
                </a:cubicBezTo>
                <a:cubicBezTo>
                  <a:pt x="61" y="68"/>
                  <a:pt x="61" y="68"/>
                  <a:pt x="61" y="68"/>
                </a:cubicBezTo>
                <a:cubicBezTo>
                  <a:pt x="62" y="64"/>
                  <a:pt x="62" y="64"/>
                  <a:pt x="62" y="64"/>
                </a:cubicBezTo>
                <a:cubicBezTo>
                  <a:pt x="62" y="63"/>
                  <a:pt x="62" y="63"/>
                  <a:pt x="63" y="63"/>
                </a:cubicBezTo>
                <a:cubicBezTo>
                  <a:pt x="64" y="63"/>
                  <a:pt x="64" y="64"/>
                  <a:pt x="64" y="65"/>
                </a:cubicBezTo>
                <a:cubicBezTo>
                  <a:pt x="63" y="67"/>
                  <a:pt x="63" y="68"/>
                  <a:pt x="62" y="69"/>
                </a:cubicBezTo>
                <a:cubicBezTo>
                  <a:pt x="54" y="80"/>
                  <a:pt x="54" y="80"/>
                  <a:pt x="54" y="80"/>
                </a:cubicBezTo>
                <a:cubicBezTo>
                  <a:pt x="54" y="83"/>
                  <a:pt x="54" y="83"/>
                  <a:pt x="54" y="83"/>
                </a:cubicBezTo>
                <a:cubicBezTo>
                  <a:pt x="65" y="83"/>
                  <a:pt x="65" y="83"/>
                  <a:pt x="65" y="83"/>
                </a:cubicBezTo>
                <a:close/>
                <a:moveTo>
                  <a:pt x="81" y="80"/>
                </a:moveTo>
                <a:cubicBezTo>
                  <a:pt x="81" y="76"/>
                  <a:pt x="81" y="76"/>
                  <a:pt x="81" y="76"/>
                </a:cubicBezTo>
                <a:cubicBezTo>
                  <a:pt x="79" y="76"/>
                  <a:pt x="79" y="76"/>
                  <a:pt x="79" y="76"/>
                </a:cubicBezTo>
                <a:cubicBezTo>
                  <a:pt x="82" y="60"/>
                  <a:pt x="82" y="60"/>
                  <a:pt x="82" y="60"/>
                </a:cubicBezTo>
                <a:cubicBezTo>
                  <a:pt x="75" y="60"/>
                  <a:pt x="75" y="60"/>
                  <a:pt x="75" y="60"/>
                </a:cubicBezTo>
                <a:cubicBezTo>
                  <a:pt x="67" y="76"/>
                  <a:pt x="67" y="76"/>
                  <a:pt x="67" y="76"/>
                </a:cubicBezTo>
                <a:cubicBezTo>
                  <a:pt x="66" y="80"/>
                  <a:pt x="66" y="80"/>
                  <a:pt x="66" y="80"/>
                </a:cubicBezTo>
                <a:cubicBezTo>
                  <a:pt x="73" y="80"/>
                  <a:pt x="73" y="80"/>
                  <a:pt x="73" y="80"/>
                </a:cubicBezTo>
                <a:cubicBezTo>
                  <a:pt x="73" y="83"/>
                  <a:pt x="73" y="83"/>
                  <a:pt x="73" y="83"/>
                </a:cubicBezTo>
                <a:cubicBezTo>
                  <a:pt x="78" y="83"/>
                  <a:pt x="78" y="83"/>
                  <a:pt x="78" y="83"/>
                </a:cubicBezTo>
                <a:cubicBezTo>
                  <a:pt x="78" y="80"/>
                  <a:pt x="78" y="80"/>
                  <a:pt x="78" y="80"/>
                </a:cubicBezTo>
                <a:cubicBezTo>
                  <a:pt x="81" y="80"/>
                  <a:pt x="81" y="80"/>
                  <a:pt x="81" y="80"/>
                </a:cubicBezTo>
                <a:close/>
                <a:moveTo>
                  <a:pt x="74" y="76"/>
                </a:moveTo>
                <a:cubicBezTo>
                  <a:pt x="75" y="67"/>
                  <a:pt x="75" y="67"/>
                  <a:pt x="75" y="67"/>
                </a:cubicBezTo>
                <a:cubicBezTo>
                  <a:pt x="72" y="76"/>
                  <a:pt x="72" y="76"/>
                  <a:pt x="72" y="76"/>
                </a:cubicBezTo>
                <a:lnTo>
                  <a:pt x="74" y="76"/>
                </a:lnTo>
                <a:close/>
              </a:path>
            </a:pathLst>
          </a:custGeom>
          <a:solidFill>
            <a:srgbClr val="244C89"/>
          </a:solidFill>
          <a:ln>
            <a:noFill/>
          </a:ln>
          <a:effectLst>
            <a:outerShdw blurRad="254000" dist="63500" dir="2700000" algn="tl" rotWithShape="0">
              <a:prstClr val="black">
                <a:alpha val="30000"/>
              </a:prstClr>
            </a:outerShdw>
          </a:effectLst>
        </p:spPr>
        <p:txBody>
          <a:bodyPr vert="horz" wrap="square" lIns="90931" tIns="45461" rIns="90931" bIns="45461" numCol="1" anchor="t" anchorCtr="0" compatLnSpc="1"/>
          <a:lstStyle/>
          <a:p>
            <a:pPr>
              <a:lnSpc>
                <a:spcPct val="120000"/>
              </a:lnSpc>
            </a:pPr>
            <a:endParaRPr lang="zh-CN" altLang="en-US">
              <a:cs typeface="+mn-ea"/>
              <a:sym typeface="+mn-lt"/>
            </a:endParaRPr>
          </a:p>
        </p:txBody>
      </p:sp>
      <p:sp>
        <p:nvSpPr>
          <p:cNvPr id="52" name="Freeform 170"/>
          <p:cNvSpPr>
            <a:spLocks noEditPoints="1"/>
          </p:cNvSpPr>
          <p:nvPr/>
        </p:nvSpPr>
        <p:spPr bwMode="auto">
          <a:xfrm>
            <a:off x="7071190" y="4106000"/>
            <a:ext cx="415325" cy="437830"/>
          </a:xfrm>
          <a:custGeom>
            <a:avLst/>
            <a:gdLst>
              <a:gd name="T0" fmla="*/ 156 w 203"/>
              <a:gd name="T1" fmla="*/ 26 h 214"/>
              <a:gd name="T2" fmla="*/ 166 w 203"/>
              <a:gd name="T3" fmla="*/ 7 h 214"/>
              <a:gd name="T4" fmla="*/ 138 w 203"/>
              <a:gd name="T5" fmla="*/ 18 h 214"/>
              <a:gd name="T6" fmla="*/ 7 w 203"/>
              <a:gd name="T7" fmla="*/ 145 h 214"/>
              <a:gd name="T8" fmla="*/ 28 w 203"/>
              <a:gd name="T9" fmla="*/ 203 h 214"/>
              <a:gd name="T10" fmla="*/ 28 w 203"/>
              <a:gd name="T11" fmla="*/ 156 h 214"/>
              <a:gd name="T12" fmla="*/ 100 w 203"/>
              <a:gd name="T13" fmla="*/ 104 h 214"/>
              <a:gd name="T14" fmla="*/ 106 w 203"/>
              <a:gd name="T15" fmla="*/ 84 h 214"/>
              <a:gd name="T16" fmla="*/ 80 w 203"/>
              <a:gd name="T17" fmla="*/ 95 h 214"/>
              <a:gd name="T18" fmla="*/ 69 w 203"/>
              <a:gd name="T19" fmla="*/ 91 h 214"/>
              <a:gd name="T20" fmla="*/ 106 w 203"/>
              <a:gd name="T21" fmla="*/ 76 h 214"/>
              <a:gd name="T22" fmla="*/ 121 w 203"/>
              <a:gd name="T23" fmla="*/ 82 h 214"/>
              <a:gd name="T24" fmla="*/ 121 w 203"/>
              <a:gd name="T25" fmla="*/ 18 h 214"/>
              <a:gd name="T26" fmla="*/ 164 w 203"/>
              <a:gd name="T27" fmla="*/ 0 h 214"/>
              <a:gd name="T28" fmla="*/ 166 w 203"/>
              <a:gd name="T29" fmla="*/ 0 h 214"/>
              <a:gd name="T30" fmla="*/ 203 w 203"/>
              <a:gd name="T31" fmla="*/ 18 h 214"/>
              <a:gd name="T32" fmla="*/ 158 w 203"/>
              <a:gd name="T33" fmla="*/ 171 h 214"/>
              <a:gd name="T34" fmla="*/ 145 w 203"/>
              <a:gd name="T35" fmla="*/ 164 h 214"/>
              <a:gd name="T36" fmla="*/ 97 w 203"/>
              <a:gd name="T37" fmla="*/ 192 h 214"/>
              <a:gd name="T38" fmla="*/ 82 w 203"/>
              <a:gd name="T39" fmla="*/ 184 h 214"/>
              <a:gd name="T40" fmla="*/ 35 w 203"/>
              <a:gd name="T41" fmla="*/ 214 h 214"/>
              <a:gd name="T42" fmla="*/ 3 w 203"/>
              <a:gd name="T43" fmla="*/ 199 h 214"/>
              <a:gd name="T44" fmla="*/ 0 w 203"/>
              <a:gd name="T45" fmla="*/ 194 h 214"/>
              <a:gd name="T46" fmla="*/ 0 w 203"/>
              <a:gd name="T47" fmla="*/ 134 h 214"/>
              <a:gd name="T48" fmla="*/ 44 w 203"/>
              <a:gd name="T49" fmla="*/ 117 h 214"/>
              <a:gd name="T50" fmla="*/ 46 w 203"/>
              <a:gd name="T51" fmla="*/ 117 h 214"/>
              <a:gd name="T52" fmla="*/ 82 w 203"/>
              <a:gd name="T53" fmla="*/ 134 h 214"/>
              <a:gd name="T54" fmla="*/ 91 w 203"/>
              <a:gd name="T55" fmla="*/ 181 h 214"/>
              <a:gd name="T56" fmla="*/ 69 w 203"/>
              <a:gd name="T57" fmla="*/ 104 h 214"/>
              <a:gd name="T58" fmla="*/ 63 w 203"/>
              <a:gd name="T59" fmla="*/ 125 h 214"/>
              <a:gd name="T60" fmla="*/ 63 w 203"/>
              <a:gd name="T61" fmla="*/ 93 h 214"/>
              <a:gd name="T62" fmla="*/ 128 w 203"/>
              <a:gd name="T63" fmla="*/ 87 h 214"/>
              <a:gd name="T64" fmla="*/ 145 w 203"/>
              <a:gd name="T65" fmla="*/ 93 h 214"/>
              <a:gd name="T66" fmla="*/ 151 w 203"/>
              <a:gd name="T67" fmla="*/ 160 h 214"/>
              <a:gd name="T68" fmla="*/ 128 w 203"/>
              <a:gd name="T69" fmla="*/ 28 h 214"/>
              <a:gd name="T70" fmla="*/ 128 w 203"/>
              <a:gd name="T71" fmla="*/ 87 h 214"/>
              <a:gd name="T72" fmla="*/ 35 w 203"/>
              <a:gd name="T73" fmla="*/ 145 h 214"/>
              <a:gd name="T74" fmla="*/ 44 w 203"/>
              <a:gd name="T75" fmla="*/ 125 h 214"/>
              <a:gd name="T76" fmla="*/ 18 w 203"/>
              <a:gd name="T77" fmla="*/ 136 h 214"/>
              <a:gd name="T78" fmla="*/ 158 w 203"/>
              <a:gd name="T79" fmla="*/ 33 h 214"/>
              <a:gd name="T80" fmla="*/ 158 w 203"/>
              <a:gd name="T81" fmla="*/ 35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3" h="214">
                <a:moveTo>
                  <a:pt x="138" y="18"/>
                </a:moveTo>
                <a:lnTo>
                  <a:pt x="156" y="26"/>
                </a:lnTo>
                <a:lnTo>
                  <a:pt x="186" y="18"/>
                </a:lnTo>
                <a:lnTo>
                  <a:pt x="166" y="7"/>
                </a:lnTo>
                <a:lnTo>
                  <a:pt x="138" y="18"/>
                </a:lnTo>
                <a:lnTo>
                  <a:pt x="138" y="18"/>
                </a:lnTo>
                <a:close/>
                <a:moveTo>
                  <a:pt x="28" y="156"/>
                </a:moveTo>
                <a:lnTo>
                  <a:pt x="7" y="145"/>
                </a:lnTo>
                <a:lnTo>
                  <a:pt x="7" y="192"/>
                </a:lnTo>
                <a:lnTo>
                  <a:pt x="28" y="203"/>
                </a:lnTo>
                <a:lnTo>
                  <a:pt x="28" y="156"/>
                </a:lnTo>
                <a:lnTo>
                  <a:pt x="28" y="156"/>
                </a:lnTo>
                <a:close/>
                <a:moveTo>
                  <a:pt x="80" y="95"/>
                </a:moveTo>
                <a:lnTo>
                  <a:pt x="100" y="104"/>
                </a:lnTo>
                <a:lnTo>
                  <a:pt x="126" y="93"/>
                </a:lnTo>
                <a:lnTo>
                  <a:pt x="106" y="84"/>
                </a:lnTo>
                <a:lnTo>
                  <a:pt x="80" y="95"/>
                </a:lnTo>
                <a:lnTo>
                  <a:pt x="80" y="95"/>
                </a:lnTo>
                <a:close/>
                <a:moveTo>
                  <a:pt x="63" y="93"/>
                </a:moveTo>
                <a:lnTo>
                  <a:pt x="69" y="91"/>
                </a:lnTo>
                <a:lnTo>
                  <a:pt x="106" y="76"/>
                </a:lnTo>
                <a:lnTo>
                  <a:pt x="106" y="76"/>
                </a:lnTo>
                <a:lnTo>
                  <a:pt x="108" y="76"/>
                </a:lnTo>
                <a:lnTo>
                  <a:pt x="121" y="82"/>
                </a:lnTo>
                <a:lnTo>
                  <a:pt x="121" y="22"/>
                </a:lnTo>
                <a:lnTo>
                  <a:pt x="121" y="18"/>
                </a:lnTo>
                <a:lnTo>
                  <a:pt x="128" y="13"/>
                </a:lnTo>
                <a:lnTo>
                  <a:pt x="164" y="0"/>
                </a:lnTo>
                <a:lnTo>
                  <a:pt x="166" y="0"/>
                </a:lnTo>
                <a:lnTo>
                  <a:pt x="166" y="0"/>
                </a:lnTo>
                <a:lnTo>
                  <a:pt x="197" y="13"/>
                </a:lnTo>
                <a:lnTo>
                  <a:pt x="203" y="18"/>
                </a:lnTo>
                <a:lnTo>
                  <a:pt x="203" y="153"/>
                </a:lnTo>
                <a:lnTo>
                  <a:pt x="158" y="171"/>
                </a:lnTo>
                <a:lnTo>
                  <a:pt x="154" y="169"/>
                </a:lnTo>
                <a:lnTo>
                  <a:pt x="145" y="164"/>
                </a:lnTo>
                <a:lnTo>
                  <a:pt x="145" y="175"/>
                </a:lnTo>
                <a:lnTo>
                  <a:pt x="97" y="192"/>
                </a:lnTo>
                <a:lnTo>
                  <a:pt x="93" y="190"/>
                </a:lnTo>
                <a:lnTo>
                  <a:pt x="82" y="184"/>
                </a:lnTo>
                <a:lnTo>
                  <a:pt x="82" y="197"/>
                </a:lnTo>
                <a:lnTo>
                  <a:pt x="35" y="214"/>
                </a:lnTo>
                <a:lnTo>
                  <a:pt x="31" y="212"/>
                </a:lnTo>
                <a:lnTo>
                  <a:pt x="3" y="199"/>
                </a:lnTo>
                <a:lnTo>
                  <a:pt x="0" y="197"/>
                </a:lnTo>
                <a:lnTo>
                  <a:pt x="0" y="194"/>
                </a:lnTo>
                <a:lnTo>
                  <a:pt x="0" y="141"/>
                </a:lnTo>
                <a:lnTo>
                  <a:pt x="0" y="134"/>
                </a:lnTo>
                <a:lnTo>
                  <a:pt x="7" y="132"/>
                </a:lnTo>
                <a:lnTo>
                  <a:pt x="44" y="117"/>
                </a:lnTo>
                <a:lnTo>
                  <a:pt x="44" y="117"/>
                </a:lnTo>
                <a:lnTo>
                  <a:pt x="46" y="117"/>
                </a:lnTo>
                <a:lnTo>
                  <a:pt x="74" y="132"/>
                </a:lnTo>
                <a:lnTo>
                  <a:pt x="82" y="134"/>
                </a:lnTo>
                <a:lnTo>
                  <a:pt x="82" y="177"/>
                </a:lnTo>
                <a:lnTo>
                  <a:pt x="91" y="181"/>
                </a:lnTo>
                <a:lnTo>
                  <a:pt x="91" y="115"/>
                </a:lnTo>
                <a:lnTo>
                  <a:pt x="69" y="104"/>
                </a:lnTo>
                <a:lnTo>
                  <a:pt x="69" y="130"/>
                </a:lnTo>
                <a:lnTo>
                  <a:pt x="63" y="125"/>
                </a:lnTo>
                <a:lnTo>
                  <a:pt x="63" y="100"/>
                </a:lnTo>
                <a:lnTo>
                  <a:pt x="63" y="93"/>
                </a:lnTo>
                <a:lnTo>
                  <a:pt x="63" y="93"/>
                </a:lnTo>
                <a:close/>
                <a:moveTo>
                  <a:pt x="128" y="87"/>
                </a:moveTo>
                <a:lnTo>
                  <a:pt x="136" y="91"/>
                </a:lnTo>
                <a:lnTo>
                  <a:pt x="145" y="93"/>
                </a:lnTo>
                <a:lnTo>
                  <a:pt x="145" y="156"/>
                </a:lnTo>
                <a:lnTo>
                  <a:pt x="151" y="160"/>
                </a:lnTo>
                <a:lnTo>
                  <a:pt x="151" y="39"/>
                </a:lnTo>
                <a:lnTo>
                  <a:pt x="128" y="28"/>
                </a:lnTo>
                <a:lnTo>
                  <a:pt x="128" y="87"/>
                </a:lnTo>
                <a:lnTo>
                  <a:pt x="128" y="87"/>
                </a:lnTo>
                <a:close/>
                <a:moveTo>
                  <a:pt x="18" y="136"/>
                </a:moveTo>
                <a:lnTo>
                  <a:pt x="35" y="145"/>
                </a:lnTo>
                <a:lnTo>
                  <a:pt x="65" y="134"/>
                </a:lnTo>
                <a:lnTo>
                  <a:pt x="44" y="125"/>
                </a:lnTo>
                <a:lnTo>
                  <a:pt x="18" y="136"/>
                </a:lnTo>
                <a:lnTo>
                  <a:pt x="18" y="136"/>
                </a:lnTo>
                <a:close/>
                <a:moveTo>
                  <a:pt x="158" y="35"/>
                </a:moveTo>
                <a:lnTo>
                  <a:pt x="158" y="33"/>
                </a:lnTo>
                <a:lnTo>
                  <a:pt x="158" y="35"/>
                </a:lnTo>
                <a:lnTo>
                  <a:pt x="158" y="35"/>
                </a:lnTo>
                <a:lnTo>
                  <a:pt x="158" y="35"/>
                </a:lnTo>
                <a:close/>
              </a:path>
            </a:pathLst>
          </a:custGeom>
          <a:solidFill>
            <a:srgbClr val="244C89"/>
          </a:solidFill>
          <a:ln>
            <a:noFill/>
          </a:ln>
          <a:effectLst>
            <a:outerShdw blurRad="254000" dist="63500" dir="2700000" algn="tl" rotWithShape="0">
              <a:prstClr val="black">
                <a:alpha val="30000"/>
              </a:prstClr>
            </a:outerShdw>
          </a:effectLst>
        </p:spPr>
        <p:txBody>
          <a:bodyPr vert="horz" wrap="square" lIns="90931" tIns="45461" rIns="90931" bIns="45461" numCol="1" anchor="t" anchorCtr="0" compatLnSpc="1"/>
          <a:lstStyle/>
          <a:p>
            <a:pPr>
              <a:lnSpc>
                <a:spcPct val="120000"/>
              </a:lnSpc>
            </a:pPr>
            <a:endParaRPr lang="zh-CN" altLang="en-US">
              <a:cs typeface="+mn-ea"/>
              <a:sym typeface="+mn-lt"/>
            </a:endParaRPr>
          </a:p>
        </p:txBody>
      </p:sp>
      <p:sp>
        <p:nvSpPr>
          <p:cNvPr id="53" name="Freeform 172"/>
          <p:cNvSpPr>
            <a:spLocks noEditPoints="1"/>
          </p:cNvSpPr>
          <p:nvPr/>
        </p:nvSpPr>
        <p:spPr bwMode="auto">
          <a:xfrm>
            <a:off x="4495662" y="4087142"/>
            <a:ext cx="392820" cy="417371"/>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rgbClr val="244C89"/>
          </a:solidFill>
          <a:ln>
            <a:noFill/>
          </a:ln>
          <a:effectLst>
            <a:outerShdw blurRad="254000" dist="63500" dir="2700000" algn="tl" rotWithShape="0">
              <a:prstClr val="black">
                <a:alpha val="30000"/>
              </a:prstClr>
            </a:outerShdw>
          </a:effectLst>
        </p:spPr>
        <p:txBody>
          <a:bodyPr vert="horz" wrap="square" lIns="90931" tIns="45461" rIns="90931" bIns="45461" numCol="1" anchor="t" anchorCtr="0" compatLnSpc="1"/>
          <a:lstStyle/>
          <a:p>
            <a:pPr>
              <a:lnSpc>
                <a:spcPct val="120000"/>
              </a:lnSpc>
            </a:pPr>
            <a:endParaRPr lang="zh-CN" altLang="en-US">
              <a:cs typeface="+mn-ea"/>
              <a:sym typeface="+mn-lt"/>
            </a:endParaRPr>
          </a:p>
        </p:txBody>
      </p:sp>
      <p:sp>
        <p:nvSpPr>
          <p:cNvPr id="54" name="文本框 146"/>
          <p:cNvSpPr txBox="1"/>
          <p:nvPr/>
        </p:nvSpPr>
        <p:spPr>
          <a:xfrm>
            <a:off x="1153111" y="5240346"/>
            <a:ext cx="1920818" cy="1516228"/>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01839" tIns="50918" rIns="101839" bIns="50918">
            <a:noAutofit/>
          </a:bodyPr>
          <a:lstStyle>
            <a:defPPr>
              <a:defRPr lang="zh-CN"/>
            </a:defPPr>
            <a:lvl1pPr fontAlgn="base">
              <a:lnSpc>
                <a:spcPct val="110000"/>
              </a:lnSpc>
              <a:spcBef>
                <a:spcPct val="0"/>
              </a:spcBef>
              <a:spcAft>
                <a:spcPct val="0"/>
              </a:spcAft>
              <a:defRPr sz="1400">
                <a:solidFill>
                  <a:prstClr val="black">
                    <a:lumMod val="50000"/>
                    <a:lumOff val="50000"/>
                  </a:prstClr>
                </a:solidFill>
                <a:latin typeface="Arial" panose="020B0604020202020204"/>
                <a:cs typeface="+mn-ea"/>
              </a:defRPr>
            </a:lvl1pPr>
            <a:lvl2pPr marL="457200" fontAlgn="base">
              <a:spcBef>
                <a:spcPct val="0"/>
              </a:spcBef>
              <a:spcAft>
                <a:spcPct val="0"/>
              </a:spcAft>
              <a:defRPr>
                <a:latin typeface="Calibri" panose="020F0502020204030204" pitchFamily="34" charset="0"/>
                <a:cs typeface="Arial" panose="020B0604020202020204" pitchFamily="34" charset="0"/>
              </a:defRPr>
            </a:lvl2pPr>
            <a:lvl3pPr marL="914400" fontAlgn="base">
              <a:spcBef>
                <a:spcPct val="0"/>
              </a:spcBef>
              <a:spcAft>
                <a:spcPct val="0"/>
              </a:spcAft>
              <a:defRPr>
                <a:latin typeface="Calibri" panose="020F0502020204030204" pitchFamily="34" charset="0"/>
                <a:cs typeface="Arial" panose="020B0604020202020204" pitchFamily="34" charset="0"/>
              </a:defRPr>
            </a:lvl3pPr>
            <a:lvl4pPr marL="1371600" fontAlgn="base">
              <a:spcBef>
                <a:spcPct val="0"/>
              </a:spcBef>
              <a:spcAft>
                <a:spcPct val="0"/>
              </a:spcAft>
              <a:defRPr>
                <a:latin typeface="Calibri" panose="020F0502020204030204" pitchFamily="34" charset="0"/>
                <a:cs typeface="Arial" panose="020B0604020202020204" pitchFamily="34" charset="0"/>
              </a:defRPr>
            </a:lvl4pPr>
            <a:lvl5pPr marL="1828800" fontAlgn="base">
              <a:spcBef>
                <a:spcPct val="0"/>
              </a:spcBef>
              <a:spcAft>
                <a:spcPct val="0"/>
              </a:spcAft>
              <a:defRPr>
                <a:latin typeface="Calibri" panose="020F0502020204030204" pitchFamily="34" charset="0"/>
                <a:cs typeface="Arial" panose="020B0604020202020204" pitchFamily="34" charset="0"/>
              </a:defRPr>
            </a:lvl5pPr>
            <a:lvl6pPr marL="2286000" defTabSz="914400">
              <a:defRPr>
                <a:latin typeface="Calibri" panose="020F0502020204030204" pitchFamily="34" charset="0"/>
                <a:cs typeface="Arial" panose="020B0604020202020204" pitchFamily="34" charset="0"/>
              </a:defRPr>
            </a:lvl6pPr>
            <a:lvl7pPr marL="2743200" defTabSz="914400">
              <a:defRPr>
                <a:latin typeface="Calibri" panose="020F0502020204030204" pitchFamily="34" charset="0"/>
                <a:cs typeface="Arial" panose="020B0604020202020204" pitchFamily="34" charset="0"/>
              </a:defRPr>
            </a:lvl7pPr>
            <a:lvl8pPr marL="3200400" defTabSz="914400">
              <a:defRPr>
                <a:latin typeface="Calibri" panose="020F0502020204030204" pitchFamily="34" charset="0"/>
                <a:cs typeface="Arial" panose="020B0604020202020204" pitchFamily="34" charset="0"/>
              </a:defRPr>
            </a:lvl8pPr>
            <a:lvl9pPr marL="3657600" defTabSz="914400">
              <a:defRPr>
                <a:latin typeface="Calibri" panose="020F0502020204030204" pitchFamily="34" charset="0"/>
                <a:cs typeface="Arial" panose="020B0604020202020204" pitchFamily="34" charset="0"/>
              </a:defRPr>
            </a:lvl9pPr>
          </a:lstStyle>
          <a:p>
            <a:pPr algn="ctr">
              <a:lnSpc>
                <a:spcPct val="120000"/>
              </a:lnSpc>
            </a:pPr>
            <a:r>
              <a:rPr lang="zh-CN" altLang="en-US" sz="1200" dirty="0">
                <a:solidFill>
                  <a:schemeClr val="tx1">
                    <a:lumMod val="65000"/>
                    <a:lumOff val="35000"/>
                  </a:schemeClr>
                </a:solidFill>
                <a:latin typeface="+mn-lt"/>
                <a:sym typeface="+mn-lt"/>
              </a:rPr>
              <a:t>详写</a:t>
            </a:r>
            <a:r>
              <a:rPr lang="zh-CN" altLang="en-US" sz="1200" dirty="0" smtClean="0">
                <a:solidFill>
                  <a:schemeClr val="tx1">
                    <a:lumMod val="65000"/>
                    <a:lumOff val="35000"/>
                  </a:schemeClr>
                </a:solidFill>
                <a:latin typeface="+mn-lt"/>
                <a:sym typeface="+mn-lt"/>
              </a:rPr>
              <a:t>内容点击</a:t>
            </a:r>
            <a:r>
              <a:rPr lang="zh-CN" altLang="en-US" sz="1200" dirty="0">
                <a:solidFill>
                  <a:schemeClr val="tx1">
                    <a:lumMod val="65000"/>
                    <a:lumOff val="35000"/>
                  </a:schemeClr>
                </a:solidFill>
                <a:latin typeface="+mn-lt"/>
                <a:sym typeface="+mn-lt"/>
              </a:rPr>
              <a:t>输入本栏的具体文字，简明扼要的说明分项内容</a:t>
            </a:r>
            <a:endParaRPr lang="en-US" altLang="zh-CN" sz="1200" dirty="0">
              <a:solidFill>
                <a:schemeClr val="tx1">
                  <a:lumMod val="65000"/>
                  <a:lumOff val="35000"/>
                </a:schemeClr>
              </a:solidFill>
              <a:latin typeface="+mn-lt"/>
              <a:sym typeface="+mn-lt"/>
            </a:endParaRPr>
          </a:p>
        </p:txBody>
      </p:sp>
      <p:sp>
        <p:nvSpPr>
          <p:cNvPr id="55" name="文本框 145"/>
          <p:cNvSpPr txBox="1"/>
          <p:nvPr/>
        </p:nvSpPr>
        <p:spPr>
          <a:xfrm>
            <a:off x="1085894" y="4842983"/>
            <a:ext cx="2091558" cy="3677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29" tIns="0" rIns="133629"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8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ctr">
              <a:buClr>
                <a:srgbClr val="C00000"/>
              </a:buClr>
              <a:buNone/>
            </a:pPr>
            <a:r>
              <a:rPr lang="zh-CN" altLang="en-US" dirty="0" smtClean="0">
                <a:solidFill>
                  <a:srgbClr val="313D51"/>
                </a:solidFill>
                <a:sym typeface="+mn-lt"/>
              </a:rPr>
              <a:t>数据采集</a:t>
            </a:r>
            <a:endParaRPr lang="zh-CN" altLang="en-US" dirty="0">
              <a:solidFill>
                <a:srgbClr val="313D51"/>
              </a:solidFill>
              <a:sym typeface="+mn-lt"/>
            </a:endParaRPr>
          </a:p>
        </p:txBody>
      </p:sp>
      <p:sp>
        <p:nvSpPr>
          <p:cNvPr id="56" name="文本框 146"/>
          <p:cNvSpPr txBox="1"/>
          <p:nvPr/>
        </p:nvSpPr>
        <p:spPr>
          <a:xfrm>
            <a:off x="3740911" y="5240346"/>
            <a:ext cx="1920818" cy="1516228"/>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01839" tIns="50918" rIns="101839" bIns="50918">
            <a:noAutofit/>
          </a:bodyPr>
          <a:lstStyle>
            <a:defPPr>
              <a:defRPr lang="zh-CN"/>
            </a:defPPr>
            <a:lvl1pPr fontAlgn="base">
              <a:lnSpc>
                <a:spcPct val="110000"/>
              </a:lnSpc>
              <a:spcBef>
                <a:spcPct val="0"/>
              </a:spcBef>
              <a:spcAft>
                <a:spcPct val="0"/>
              </a:spcAft>
              <a:defRPr sz="1400">
                <a:solidFill>
                  <a:prstClr val="black">
                    <a:lumMod val="50000"/>
                    <a:lumOff val="50000"/>
                  </a:prstClr>
                </a:solidFill>
                <a:latin typeface="Arial" panose="020B0604020202020204"/>
                <a:cs typeface="+mn-ea"/>
              </a:defRPr>
            </a:lvl1pPr>
            <a:lvl2pPr marL="457200" fontAlgn="base">
              <a:spcBef>
                <a:spcPct val="0"/>
              </a:spcBef>
              <a:spcAft>
                <a:spcPct val="0"/>
              </a:spcAft>
              <a:defRPr>
                <a:latin typeface="Calibri" panose="020F0502020204030204" pitchFamily="34" charset="0"/>
                <a:cs typeface="Arial" panose="020B0604020202020204" pitchFamily="34" charset="0"/>
              </a:defRPr>
            </a:lvl2pPr>
            <a:lvl3pPr marL="914400" fontAlgn="base">
              <a:spcBef>
                <a:spcPct val="0"/>
              </a:spcBef>
              <a:spcAft>
                <a:spcPct val="0"/>
              </a:spcAft>
              <a:defRPr>
                <a:latin typeface="Calibri" panose="020F0502020204030204" pitchFamily="34" charset="0"/>
                <a:cs typeface="Arial" panose="020B0604020202020204" pitchFamily="34" charset="0"/>
              </a:defRPr>
            </a:lvl3pPr>
            <a:lvl4pPr marL="1371600" fontAlgn="base">
              <a:spcBef>
                <a:spcPct val="0"/>
              </a:spcBef>
              <a:spcAft>
                <a:spcPct val="0"/>
              </a:spcAft>
              <a:defRPr>
                <a:latin typeface="Calibri" panose="020F0502020204030204" pitchFamily="34" charset="0"/>
                <a:cs typeface="Arial" panose="020B0604020202020204" pitchFamily="34" charset="0"/>
              </a:defRPr>
            </a:lvl4pPr>
            <a:lvl5pPr marL="1828800" fontAlgn="base">
              <a:spcBef>
                <a:spcPct val="0"/>
              </a:spcBef>
              <a:spcAft>
                <a:spcPct val="0"/>
              </a:spcAft>
              <a:defRPr>
                <a:latin typeface="Calibri" panose="020F0502020204030204" pitchFamily="34" charset="0"/>
                <a:cs typeface="Arial" panose="020B0604020202020204" pitchFamily="34" charset="0"/>
              </a:defRPr>
            </a:lvl5pPr>
            <a:lvl6pPr marL="2286000" defTabSz="914400">
              <a:defRPr>
                <a:latin typeface="Calibri" panose="020F0502020204030204" pitchFamily="34" charset="0"/>
                <a:cs typeface="Arial" panose="020B0604020202020204" pitchFamily="34" charset="0"/>
              </a:defRPr>
            </a:lvl6pPr>
            <a:lvl7pPr marL="2743200" defTabSz="914400">
              <a:defRPr>
                <a:latin typeface="Calibri" panose="020F0502020204030204" pitchFamily="34" charset="0"/>
                <a:cs typeface="Arial" panose="020B0604020202020204" pitchFamily="34" charset="0"/>
              </a:defRPr>
            </a:lvl7pPr>
            <a:lvl8pPr marL="3200400" defTabSz="914400">
              <a:defRPr>
                <a:latin typeface="Calibri" panose="020F0502020204030204" pitchFamily="34" charset="0"/>
                <a:cs typeface="Arial" panose="020B0604020202020204" pitchFamily="34" charset="0"/>
              </a:defRPr>
            </a:lvl8pPr>
            <a:lvl9pPr marL="3657600" defTabSz="914400">
              <a:defRPr>
                <a:latin typeface="Calibri" panose="020F0502020204030204" pitchFamily="34" charset="0"/>
                <a:cs typeface="Arial" panose="020B0604020202020204" pitchFamily="34" charset="0"/>
              </a:defRPr>
            </a:lvl9pPr>
          </a:lstStyle>
          <a:p>
            <a:pPr algn="ctr">
              <a:lnSpc>
                <a:spcPct val="120000"/>
              </a:lnSpc>
            </a:pPr>
            <a:r>
              <a:rPr lang="zh-CN" altLang="en-US" sz="1200" dirty="0">
                <a:solidFill>
                  <a:schemeClr val="tx1">
                    <a:lumMod val="65000"/>
                    <a:lumOff val="35000"/>
                  </a:schemeClr>
                </a:solidFill>
                <a:latin typeface="+mn-lt"/>
                <a:sym typeface="+mn-lt"/>
              </a:rPr>
              <a:t>详写</a:t>
            </a:r>
            <a:r>
              <a:rPr lang="zh-CN" altLang="en-US" sz="1200" dirty="0" smtClean="0">
                <a:solidFill>
                  <a:schemeClr val="tx1">
                    <a:lumMod val="65000"/>
                    <a:lumOff val="35000"/>
                  </a:schemeClr>
                </a:solidFill>
                <a:latin typeface="+mn-lt"/>
                <a:sym typeface="+mn-lt"/>
              </a:rPr>
              <a:t>内容点击</a:t>
            </a:r>
            <a:r>
              <a:rPr lang="zh-CN" altLang="en-US" sz="1200" dirty="0">
                <a:solidFill>
                  <a:schemeClr val="tx1">
                    <a:lumMod val="65000"/>
                    <a:lumOff val="35000"/>
                  </a:schemeClr>
                </a:solidFill>
                <a:latin typeface="+mn-lt"/>
                <a:sym typeface="+mn-lt"/>
              </a:rPr>
              <a:t>输入本栏的具体文字，简明扼要的说明分项内容</a:t>
            </a:r>
            <a:endParaRPr lang="en-US" altLang="zh-CN" sz="1200" dirty="0">
              <a:solidFill>
                <a:schemeClr val="tx1">
                  <a:lumMod val="65000"/>
                  <a:lumOff val="35000"/>
                </a:schemeClr>
              </a:solidFill>
              <a:latin typeface="+mn-lt"/>
              <a:sym typeface="+mn-lt"/>
            </a:endParaRPr>
          </a:p>
        </p:txBody>
      </p:sp>
      <p:sp>
        <p:nvSpPr>
          <p:cNvPr id="57" name="文本框 145"/>
          <p:cNvSpPr txBox="1"/>
          <p:nvPr/>
        </p:nvSpPr>
        <p:spPr>
          <a:xfrm>
            <a:off x="3673696" y="4842983"/>
            <a:ext cx="2091558" cy="3677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29" tIns="0" rIns="133629"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8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ctr">
              <a:buClr>
                <a:srgbClr val="C00000"/>
              </a:buClr>
              <a:buNone/>
            </a:pPr>
            <a:r>
              <a:rPr lang="zh-CN" altLang="en-US" dirty="0">
                <a:solidFill>
                  <a:srgbClr val="313D51"/>
                </a:solidFill>
                <a:sym typeface="+mn-lt"/>
              </a:rPr>
              <a:t>数据采集</a:t>
            </a:r>
            <a:endParaRPr lang="zh-CN" altLang="en-US" dirty="0">
              <a:solidFill>
                <a:srgbClr val="313D51"/>
              </a:solidFill>
              <a:sym typeface="+mn-lt"/>
            </a:endParaRPr>
          </a:p>
        </p:txBody>
      </p:sp>
      <p:sp>
        <p:nvSpPr>
          <p:cNvPr id="58" name="文本框 146"/>
          <p:cNvSpPr txBox="1"/>
          <p:nvPr/>
        </p:nvSpPr>
        <p:spPr>
          <a:xfrm>
            <a:off x="6328712" y="5240346"/>
            <a:ext cx="1920818" cy="1516228"/>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01839" tIns="50918" rIns="101839" bIns="50918">
            <a:noAutofit/>
          </a:bodyPr>
          <a:lstStyle>
            <a:defPPr>
              <a:defRPr lang="zh-CN"/>
            </a:defPPr>
            <a:lvl1pPr fontAlgn="base">
              <a:lnSpc>
                <a:spcPct val="110000"/>
              </a:lnSpc>
              <a:spcBef>
                <a:spcPct val="0"/>
              </a:spcBef>
              <a:spcAft>
                <a:spcPct val="0"/>
              </a:spcAft>
              <a:defRPr sz="1400">
                <a:solidFill>
                  <a:prstClr val="black">
                    <a:lumMod val="50000"/>
                    <a:lumOff val="50000"/>
                  </a:prstClr>
                </a:solidFill>
                <a:latin typeface="Arial" panose="020B0604020202020204"/>
                <a:cs typeface="+mn-ea"/>
              </a:defRPr>
            </a:lvl1pPr>
            <a:lvl2pPr marL="457200" fontAlgn="base">
              <a:spcBef>
                <a:spcPct val="0"/>
              </a:spcBef>
              <a:spcAft>
                <a:spcPct val="0"/>
              </a:spcAft>
              <a:defRPr>
                <a:latin typeface="Calibri" panose="020F0502020204030204" pitchFamily="34" charset="0"/>
                <a:cs typeface="Arial" panose="020B0604020202020204" pitchFamily="34" charset="0"/>
              </a:defRPr>
            </a:lvl2pPr>
            <a:lvl3pPr marL="914400" fontAlgn="base">
              <a:spcBef>
                <a:spcPct val="0"/>
              </a:spcBef>
              <a:spcAft>
                <a:spcPct val="0"/>
              </a:spcAft>
              <a:defRPr>
                <a:latin typeface="Calibri" panose="020F0502020204030204" pitchFamily="34" charset="0"/>
                <a:cs typeface="Arial" panose="020B0604020202020204" pitchFamily="34" charset="0"/>
              </a:defRPr>
            </a:lvl3pPr>
            <a:lvl4pPr marL="1371600" fontAlgn="base">
              <a:spcBef>
                <a:spcPct val="0"/>
              </a:spcBef>
              <a:spcAft>
                <a:spcPct val="0"/>
              </a:spcAft>
              <a:defRPr>
                <a:latin typeface="Calibri" panose="020F0502020204030204" pitchFamily="34" charset="0"/>
                <a:cs typeface="Arial" panose="020B0604020202020204" pitchFamily="34" charset="0"/>
              </a:defRPr>
            </a:lvl4pPr>
            <a:lvl5pPr marL="1828800" fontAlgn="base">
              <a:spcBef>
                <a:spcPct val="0"/>
              </a:spcBef>
              <a:spcAft>
                <a:spcPct val="0"/>
              </a:spcAft>
              <a:defRPr>
                <a:latin typeface="Calibri" panose="020F0502020204030204" pitchFamily="34" charset="0"/>
                <a:cs typeface="Arial" panose="020B0604020202020204" pitchFamily="34" charset="0"/>
              </a:defRPr>
            </a:lvl5pPr>
            <a:lvl6pPr marL="2286000" defTabSz="914400">
              <a:defRPr>
                <a:latin typeface="Calibri" panose="020F0502020204030204" pitchFamily="34" charset="0"/>
                <a:cs typeface="Arial" panose="020B0604020202020204" pitchFamily="34" charset="0"/>
              </a:defRPr>
            </a:lvl6pPr>
            <a:lvl7pPr marL="2743200" defTabSz="914400">
              <a:defRPr>
                <a:latin typeface="Calibri" panose="020F0502020204030204" pitchFamily="34" charset="0"/>
                <a:cs typeface="Arial" panose="020B0604020202020204" pitchFamily="34" charset="0"/>
              </a:defRPr>
            </a:lvl7pPr>
            <a:lvl8pPr marL="3200400" defTabSz="914400">
              <a:defRPr>
                <a:latin typeface="Calibri" panose="020F0502020204030204" pitchFamily="34" charset="0"/>
                <a:cs typeface="Arial" panose="020B0604020202020204" pitchFamily="34" charset="0"/>
              </a:defRPr>
            </a:lvl8pPr>
            <a:lvl9pPr marL="3657600" defTabSz="914400">
              <a:defRPr>
                <a:latin typeface="Calibri" panose="020F0502020204030204" pitchFamily="34" charset="0"/>
                <a:cs typeface="Arial" panose="020B0604020202020204" pitchFamily="34" charset="0"/>
              </a:defRPr>
            </a:lvl9pPr>
          </a:lstStyle>
          <a:p>
            <a:pPr algn="ctr">
              <a:lnSpc>
                <a:spcPct val="120000"/>
              </a:lnSpc>
            </a:pPr>
            <a:r>
              <a:rPr lang="zh-CN" altLang="en-US" sz="1200" dirty="0">
                <a:solidFill>
                  <a:schemeClr val="tx1">
                    <a:lumMod val="65000"/>
                    <a:lumOff val="35000"/>
                  </a:schemeClr>
                </a:solidFill>
                <a:latin typeface="+mn-lt"/>
                <a:sym typeface="+mn-lt"/>
              </a:rPr>
              <a:t>详写</a:t>
            </a:r>
            <a:r>
              <a:rPr lang="zh-CN" altLang="en-US" sz="1200" dirty="0" smtClean="0">
                <a:solidFill>
                  <a:schemeClr val="tx1">
                    <a:lumMod val="65000"/>
                    <a:lumOff val="35000"/>
                  </a:schemeClr>
                </a:solidFill>
                <a:latin typeface="+mn-lt"/>
                <a:sym typeface="+mn-lt"/>
              </a:rPr>
              <a:t>内容点击</a:t>
            </a:r>
            <a:r>
              <a:rPr lang="zh-CN" altLang="en-US" sz="1200" dirty="0">
                <a:solidFill>
                  <a:schemeClr val="tx1">
                    <a:lumMod val="65000"/>
                    <a:lumOff val="35000"/>
                  </a:schemeClr>
                </a:solidFill>
                <a:latin typeface="+mn-lt"/>
                <a:sym typeface="+mn-lt"/>
              </a:rPr>
              <a:t>输入本栏的具体文字，简明扼要的说明分项内容</a:t>
            </a:r>
            <a:endParaRPr lang="en-US" altLang="zh-CN" sz="1200" dirty="0">
              <a:solidFill>
                <a:schemeClr val="tx1">
                  <a:lumMod val="65000"/>
                  <a:lumOff val="35000"/>
                </a:schemeClr>
              </a:solidFill>
              <a:latin typeface="+mn-lt"/>
              <a:sym typeface="+mn-lt"/>
            </a:endParaRPr>
          </a:p>
        </p:txBody>
      </p:sp>
      <p:sp>
        <p:nvSpPr>
          <p:cNvPr id="59" name="文本框 145"/>
          <p:cNvSpPr txBox="1"/>
          <p:nvPr/>
        </p:nvSpPr>
        <p:spPr>
          <a:xfrm>
            <a:off x="6261497" y="4842983"/>
            <a:ext cx="2091558" cy="3677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29" tIns="0" rIns="133629"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8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ctr">
              <a:buClr>
                <a:srgbClr val="C00000"/>
              </a:buClr>
              <a:buNone/>
            </a:pPr>
            <a:r>
              <a:rPr lang="zh-CN" altLang="en-US" dirty="0">
                <a:solidFill>
                  <a:srgbClr val="313D51"/>
                </a:solidFill>
                <a:sym typeface="+mn-lt"/>
              </a:rPr>
              <a:t>数据采集</a:t>
            </a:r>
            <a:endParaRPr lang="zh-CN" altLang="en-US" dirty="0">
              <a:solidFill>
                <a:srgbClr val="313D51"/>
              </a:solidFill>
              <a:sym typeface="+mn-lt"/>
            </a:endParaRPr>
          </a:p>
        </p:txBody>
      </p:sp>
      <p:sp>
        <p:nvSpPr>
          <p:cNvPr id="60" name="文本框 146"/>
          <p:cNvSpPr txBox="1"/>
          <p:nvPr/>
        </p:nvSpPr>
        <p:spPr>
          <a:xfrm>
            <a:off x="8916516" y="5240346"/>
            <a:ext cx="1920818" cy="1516228"/>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01839" tIns="50918" rIns="101839" bIns="50918">
            <a:noAutofit/>
          </a:bodyPr>
          <a:lstStyle>
            <a:defPPr>
              <a:defRPr lang="zh-CN"/>
            </a:defPPr>
            <a:lvl1pPr fontAlgn="base">
              <a:lnSpc>
                <a:spcPct val="110000"/>
              </a:lnSpc>
              <a:spcBef>
                <a:spcPct val="0"/>
              </a:spcBef>
              <a:spcAft>
                <a:spcPct val="0"/>
              </a:spcAft>
              <a:defRPr sz="1400">
                <a:solidFill>
                  <a:prstClr val="black">
                    <a:lumMod val="50000"/>
                    <a:lumOff val="50000"/>
                  </a:prstClr>
                </a:solidFill>
                <a:latin typeface="Arial" panose="020B0604020202020204"/>
                <a:cs typeface="+mn-ea"/>
              </a:defRPr>
            </a:lvl1pPr>
            <a:lvl2pPr marL="457200" fontAlgn="base">
              <a:spcBef>
                <a:spcPct val="0"/>
              </a:spcBef>
              <a:spcAft>
                <a:spcPct val="0"/>
              </a:spcAft>
              <a:defRPr>
                <a:latin typeface="Calibri" panose="020F0502020204030204" pitchFamily="34" charset="0"/>
                <a:cs typeface="Arial" panose="020B0604020202020204" pitchFamily="34" charset="0"/>
              </a:defRPr>
            </a:lvl2pPr>
            <a:lvl3pPr marL="914400" fontAlgn="base">
              <a:spcBef>
                <a:spcPct val="0"/>
              </a:spcBef>
              <a:spcAft>
                <a:spcPct val="0"/>
              </a:spcAft>
              <a:defRPr>
                <a:latin typeface="Calibri" panose="020F0502020204030204" pitchFamily="34" charset="0"/>
                <a:cs typeface="Arial" panose="020B0604020202020204" pitchFamily="34" charset="0"/>
              </a:defRPr>
            </a:lvl3pPr>
            <a:lvl4pPr marL="1371600" fontAlgn="base">
              <a:spcBef>
                <a:spcPct val="0"/>
              </a:spcBef>
              <a:spcAft>
                <a:spcPct val="0"/>
              </a:spcAft>
              <a:defRPr>
                <a:latin typeface="Calibri" panose="020F0502020204030204" pitchFamily="34" charset="0"/>
                <a:cs typeface="Arial" panose="020B0604020202020204" pitchFamily="34" charset="0"/>
              </a:defRPr>
            </a:lvl4pPr>
            <a:lvl5pPr marL="1828800" fontAlgn="base">
              <a:spcBef>
                <a:spcPct val="0"/>
              </a:spcBef>
              <a:spcAft>
                <a:spcPct val="0"/>
              </a:spcAft>
              <a:defRPr>
                <a:latin typeface="Calibri" panose="020F0502020204030204" pitchFamily="34" charset="0"/>
                <a:cs typeface="Arial" panose="020B0604020202020204" pitchFamily="34" charset="0"/>
              </a:defRPr>
            </a:lvl5pPr>
            <a:lvl6pPr marL="2286000" defTabSz="914400">
              <a:defRPr>
                <a:latin typeface="Calibri" panose="020F0502020204030204" pitchFamily="34" charset="0"/>
                <a:cs typeface="Arial" panose="020B0604020202020204" pitchFamily="34" charset="0"/>
              </a:defRPr>
            </a:lvl6pPr>
            <a:lvl7pPr marL="2743200" defTabSz="914400">
              <a:defRPr>
                <a:latin typeface="Calibri" panose="020F0502020204030204" pitchFamily="34" charset="0"/>
                <a:cs typeface="Arial" panose="020B0604020202020204" pitchFamily="34" charset="0"/>
              </a:defRPr>
            </a:lvl7pPr>
            <a:lvl8pPr marL="3200400" defTabSz="914400">
              <a:defRPr>
                <a:latin typeface="Calibri" panose="020F0502020204030204" pitchFamily="34" charset="0"/>
                <a:cs typeface="Arial" panose="020B0604020202020204" pitchFamily="34" charset="0"/>
              </a:defRPr>
            </a:lvl8pPr>
            <a:lvl9pPr marL="3657600" defTabSz="914400">
              <a:defRPr>
                <a:latin typeface="Calibri" panose="020F0502020204030204" pitchFamily="34" charset="0"/>
                <a:cs typeface="Arial" panose="020B0604020202020204" pitchFamily="34" charset="0"/>
              </a:defRPr>
            </a:lvl9pPr>
          </a:lstStyle>
          <a:p>
            <a:pPr algn="ctr">
              <a:lnSpc>
                <a:spcPct val="120000"/>
              </a:lnSpc>
            </a:pPr>
            <a:r>
              <a:rPr lang="zh-CN" altLang="en-US" sz="1200" dirty="0">
                <a:solidFill>
                  <a:schemeClr val="tx1">
                    <a:lumMod val="65000"/>
                    <a:lumOff val="35000"/>
                  </a:schemeClr>
                </a:solidFill>
                <a:latin typeface="+mn-lt"/>
                <a:sym typeface="+mn-lt"/>
              </a:rPr>
              <a:t>详写</a:t>
            </a:r>
            <a:r>
              <a:rPr lang="zh-CN" altLang="en-US" sz="1200" dirty="0" smtClean="0">
                <a:solidFill>
                  <a:schemeClr val="tx1">
                    <a:lumMod val="65000"/>
                    <a:lumOff val="35000"/>
                  </a:schemeClr>
                </a:solidFill>
                <a:latin typeface="+mn-lt"/>
                <a:sym typeface="+mn-lt"/>
              </a:rPr>
              <a:t>内容点击</a:t>
            </a:r>
            <a:r>
              <a:rPr lang="zh-CN" altLang="en-US" sz="1200" dirty="0">
                <a:solidFill>
                  <a:schemeClr val="tx1">
                    <a:lumMod val="65000"/>
                    <a:lumOff val="35000"/>
                  </a:schemeClr>
                </a:solidFill>
                <a:latin typeface="+mn-lt"/>
                <a:sym typeface="+mn-lt"/>
              </a:rPr>
              <a:t>输入本栏的具体文字，简明扼要的说明分项内容</a:t>
            </a:r>
            <a:endParaRPr lang="en-US" altLang="zh-CN" sz="1200" dirty="0">
              <a:solidFill>
                <a:schemeClr val="tx1">
                  <a:lumMod val="65000"/>
                  <a:lumOff val="35000"/>
                </a:schemeClr>
              </a:solidFill>
              <a:latin typeface="+mn-lt"/>
              <a:sym typeface="+mn-lt"/>
            </a:endParaRPr>
          </a:p>
        </p:txBody>
      </p:sp>
      <p:sp>
        <p:nvSpPr>
          <p:cNvPr id="61" name="文本框 145"/>
          <p:cNvSpPr txBox="1"/>
          <p:nvPr/>
        </p:nvSpPr>
        <p:spPr>
          <a:xfrm>
            <a:off x="8849298" y="4842983"/>
            <a:ext cx="2091558" cy="3677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29" tIns="0" rIns="133629"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8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ctr">
              <a:buClr>
                <a:srgbClr val="C00000"/>
              </a:buClr>
              <a:buNone/>
            </a:pPr>
            <a:r>
              <a:rPr lang="zh-CN" altLang="en-US" dirty="0">
                <a:solidFill>
                  <a:srgbClr val="313D51"/>
                </a:solidFill>
                <a:sym typeface="+mn-lt"/>
              </a:rPr>
              <a:t>数据采集</a:t>
            </a:r>
            <a:endParaRPr lang="zh-CN" altLang="en-US" dirty="0">
              <a:solidFill>
                <a:srgbClr val="313D51"/>
              </a:solidFill>
              <a:sym typeface="+mn-lt"/>
            </a:endParaRPr>
          </a:p>
        </p:txBody>
      </p:sp>
      <p:grpSp>
        <p:nvGrpSpPr>
          <p:cNvPr id="62" name="组合 61"/>
          <p:cNvGrpSpPr/>
          <p:nvPr/>
        </p:nvGrpSpPr>
        <p:grpSpPr>
          <a:xfrm>
            <a:off x="1565181" y="2310567"/>
            <a:ext cx="1120623" cy="1120218"/>
            <a:chOff x="4229236" y="3968984"/>
            <a:chExt cx="792000" cy="792000"/>
          </a:xfrm>
        </p:grpSpPr>
        <p:sp>
          <p:nvSpPr>
            <p:cNvPr id="63" name="MH_Other_2"/>
            <p:cNvSpPr/>
            <p:nvPr>
              <p:custDataLst>
                <p:tags r:id="rId1"/>
              </p:custDataLst>
            </p:nvPr>
          </p:nvSpPr>
          <p:spPr>
            <a:xfrm>
              <a:off x="4229236" y="3968984"/>
              <a:ext cx="792000" cy="792000"/>
            </a:xfrm>
            <a:prstGeom prst="ellipse">
              <a:avLst/>
            </a:prstGeom>
            <a:solidFill>
              <a:srgbClr val="244C89"/>
            </a:soli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pPr>
              <a:endParaRPr lang="zh-CN" altLang="en-US">
                <a:solidFill>
                  <a:srgbClr val="313D51"/>
                </a:solidFill>
                <a:cs typeface="+mn-ea"/>
                <a:sym typeface="+mn-lt"/>
              </a:endParaRPr>
            </a:p>
          </p:txBody>
        </p:sp>
        <p:sp>
          <p:nvSpPr>
            <p:cNvPr id="64" name="MH_Title_1"/>
            <p:cNvSpPr/>
            <p:nvPr>
              <p:custDataLst>
                <p:tags r:id="rId2"/>
              </p:custDataLst>
            </p:nvPr>
          </p:nvSpPr>
          <p:spPr>
            <a:xfrm>
              <a:off x="4355236" y="4094984"/>
              <a:ext cx="540000" cy="540000"/>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lnSpc>
                  <a:spcPct val="120000"/>
                </a:lnSpc>
              </a:pPr>
              <a:r>
                <a:rPr lang="en-US" altLang="zh-CN" sz="2700" dirty="0">
                  <a:solidFill>
                    <a:srgbClr val="313D51"/>
                  </a:solidFill>
                  <a:cs typeface="+mn-ea"/>
                  <a:sym typeface="+mn-lt"/>
                </a:rPr>
                <a:t>61</a:t>
              </a:r>
              <a:r>
                <a:rPr lang="en-US" altLang="zh-CN" sz="1500" dirty="0">
                  <a:solidFill>
                    <a:srgbClr val="313D51"/>
                  </a:solidFill>
                  <a:cs typeface="+mn-ea"/>
                  <a:sym typeface="+mn-lt"/>
                </a:rPr>
                <a:t>%</a:t>
              </a:r>
              <a:endParaRPr lang="en-US" altLang="zh-CN" sz="1500" dirty="0">
                <a:solidFill>
                  <a:srgbClr val="313D51"/>
                </a:solidFill>
                <a:cs typeface="+mn-ea"/>
                <a:sym typeface="+mn-lt"/>
              </a:endParaRPr>
            </a:p>
          </p:txBody>
        </p:sp>
      </p:grpSp>
      <p:grpSp>
        <p:nvGrpSpPr>
          <p:cNvPr id="65" name="组合 64"/>
          <p:cNvGrpSpPr/>
          <p:nvPr/>
        </p:nvGrpSpPr>
        <p:grpSpPr>
          <a:xfrm>
            <a:off x="4144158" y="2310567"/>
            <a:ext cx="1120623" cy="1120218"/>
            <a:chOff x="4229236" y="3968984"/>
            <a:chExt cx="792000" cy="792000"/>
          </a:xfrm>
        </p:grpSpPr>
        <p:sp>
          <p:nvSpPr>
            <p:cNvPr id="70" name="MH_Other_2"/>
            <p:cNvSpPr/>
            <p:nvPr>
              <p:custDataLst>
                <p:tags r:id="rId3"/>
              </p:custDataLst>
            </p:nvPr>
          </p:nvSpPr>
          <p:spPr>
            <a:xfrm>
              <a:off x="4229236" y="3968984"/>
              <a:ext cx="792000" cy="792000"/>
            </a:xfrm>
            <a:prstGeom prst="ellipse">
              <a:avLst/>
            </a:prstGeom>
            <a:solidFill>
              <a:srgbClr val="244C89"/>
            </a:soli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pPr>
              <a:endParaRPr lang="zh-CN" altLang="en-US">
                <a:solidFill>
                  <a:srgbClr val="313D51"/>
                </a:solidFill>
                <a:cs typeface="+mn-ea"/>
                <a:sym typeface="+mn-lt"/>
              </a:endParaRPr>
            </a:p>
          </p:txBody>
        </p:sp>
        <p:sp>
          <p:nvSpPr>
            <p:cNvPr id="71" name="MH_Title_1"/>
            <p:cNvSpPr/>
            <p:nvPr>
              <p:custDataLst>
                <p:tags r:id="rId4"/>
              </p:custDataLst>
            </p:nvPr>
          </p:nvSpPr>
          <p:spPr>
            <a:xfrm>
              <a:off x="4355236" y="4094984"/>
              <a:ext cx="540000" cy="540000"/>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lnSpc>
                  <a:spcPct val="120000"/>
                </a:lnSpc>
              </a:pPr>
              <a:r>
                <a:rPr lang="en-US" altLang="zh-CN" sz="2700" dirty="0">
                  <a:solidFill>
                    <a:srgbClr val="313D51"/>
                  </a:solidFill>
                  <a:cs typeface="+mn-ea"/>
                  <a:sym typeface="+mn-lt"/>
                </a:rPr>
                <a:t>35</a:t>
              </a:r>
              <a:r>
                <a:rPr lang="en-US" altLang="zh-CN" sz="1500" dirty="0">
                  <a:solidFill>
                    <a:srgbClr val="313D51"/>
                  </a:solidFill>
                  <a:cs typeface="+mn-ea"/>
                  <a:sym typeface="+mn-lt"/>
                </a:rPr>
                <a:t>%</a:t>
              </a:r>
              <a:endParaRPr lang="en-US" altLang="zh-CN" sz="1500" dirty="0">
                <a:solidFill>
                  <a:srgbClr val="313D51"/>
                </a:solidFill>
                <a:cs typeface="+mn-ea"/>
                <a:sym typeface="+mn-lt"/>
              </a:endParaRPr>
            </a:p>
          </p:txBody>
        </p:sp>
      </p:grpSp>
      <p:grpSp>
        <p:nvGrpSpPr>
          <p:cNvPr id="72" name="组合 71"/>
          <p:cNvGrpSpPr/>
          <p:nvPr/>
        </p:nvGrpSpPr>
        <p:grpSpPr>
          <a:xfrm>
            <a:off x="6723129" y="2310567"/>
            <a:ext cx="1120623" cy="1120218"/>
            <a:chOff x="4229236" y="3968984"/>
            <a:chExt cx="792000" cy="792000"/>
          </a:xfrm>
        </p:grpSpPr>
        <p:sp>
          <p:nvSpPr>
            <p:cNvPr id="73" name="MH_Other_2"/>
            <p:cNvSpPr/>
            <p:nvPr>
              <p:custDataLst>
                <p:tags r:id="rId5"/>
              </p:custDataLst>
            </p:nvPr>
          </p:nvSpPr>
          <p:spPr>
            <a:xfrm>
              <a:off x="4229236" y="3968984"/>
              <a:ext cx="792000" cy="792000"/>
            </a:xfrm>
            <a:prstGeom prst="ellipse">
              <a:avLst/>
            </a:prstGeom>
            <a:solidFill>
              <a:srgbClr val="244C89"/>
            </a:soli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pPr>
              <a:endParaRPr lang="zh-CN" altLang="en-US">
                <a:solidFill>
                  <a:srgbClr val="313D51"/>
                </a:solidFill>
                <a:cs typeface="+mn-ea"/>
                <a:sym typeface="+mn-lt"/>
              </a:endParaRPr>
            </a:p>
          </p:txBody>
        </p:sp>
        <p:sp>
          <p:nvSpPr>
            <p:cNvPr id="74" name="MH_Title_1"/>
            <p:cNvSpPr/>
            <p:nvPr>
              <p:custDataLst>
                <p:tags r:id="rId6"/>
              </p:custDataLst>
            </p:nvPr>
          </p:nvSpPr>
          <p:spPr>
            <a:xfrm>
              <a:off x="4355236" y="4094984"/>
              <a:ext cx="540000" cy="540000"/>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lnSpc>
                  <a:spcPct val="120000"/>
                </a:lnSpc>
              </a:pPr>
              <a:r>
                <a:rPr lang="en-US" altLang="zh-CN" sz="2700" dirty="0">
                  <a:solidFill>
                    <a:srgbClr val="313D51"/>
                  </a:solidFill>
                  <a:cs typeface="+mn-ea"/>
                  <a:sym typeface="+mn-lt"/>
                </a:rPr>
                <a:t>90</a:t>
              </a:r>
              <a:r>
                <a:rPr lang="en-US" altLang="zh-CN" sz="1500" dirty="0">
                  <a:solidFill>
                    <a:srgbClr val="313D51"/>
                  </a:solidFill>
                  <a:cs typeface="+mn-ea"/>
                  <a:sym typeface="+mn-lt"/>
                </a:rPr>
                <a:t>%</a:t>
              </a:r>
              <a:endParaRPr lang="en-US" altLang="zh-CN" sz="1500" dirty="0">
                <a:solidFill>
                  <a:srgbClr val="313D51"/>
                </a:solidFill>
                <a:cs typeface="+mn-ea"/>
                <a:sym typeface="+mn-lt"/>
              </a:endParaRPr>
            </a:p>
          </p:txBody>
        </p:sp>
      </p:grpSp>
      <p:grpSp>
        <p:nvGrpSpPr>
          <p:cNvPr id="75" name="组合 74"/>
          <p:cNvGrpSpPr/>
          <p:nvPr/>
        </p:nvGrpSpPr>
        <p:grpSpPr>
          <a:xfrm>
            <a:off x="9302112" y="2310567"/>
            <a:ext cx="1120623" cy="1120218"/>
            <a:chOff x="4229236" y="3968984"/>
            <a:chExt cx="792000" cy="792000"/>
          </a:xfrm>
        </p:grpSpPr>
        <p:sp>
          <p:nvSpPr>
            <p:cNvPr id="76" name="MH_Other_2"/>
            <p:cNvSpPr/>
            <p:nvPr>
              <p:custDataLst>
                <p:tags r:id="rId7"/>
              </p:custDataLst>
            </p:nvPr>
          </p:nvSpPr>
          <p:spPr>
            <a:xfrm>
              <a:off x="4229236" y="3968984"/>
              <a:ext cx="792000" cy="792000"/>
            </a:xfrm>
            <a:prstGeom prst="ellipse">
              <a:avLst/>
            </a:prstGeom>
            <a:solidFill>
              <a:srgbClr val="244C89"/>
            </a:soli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pPr>
              <a:endParaRPr lang="zh-CN" altLang="en-US">
                <a:solidFill>
                  <a:srgbClr val="313D51"/>
                </a:solidFill>
                <a:cs typeface="+mn-ea"/>
                <a:sym typeface="+mn-lt"/>
              </a:endParaRPr>
            </a:p>
          </p:txBody>
        </p:sp>
        <p:sp>
          <p:nvSpPr>
            <p:cNvPr id="77" name="MH_Title_1"/>
            <p:cNvSpPr/>
            <p:nvPr>
              <p:custDataLst>
                <p:tags r:id="rId8"/>
              </p:custDataLst>
            </p:nvPr>
          </p:nvSpPr>
          <p:spPr>
            <a:xfrm>
              <a:off x="4355236" y="4094984"/>
              <a:ext cx="540000" cy="540000"/>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lnSpc>
                  <a:spcPct val="120000"/>
                </a:lnSpc>
              </a:pPr>
              <a:r>
                <a:rPr lang="en-US" altLang="zh-CN" sz="2700" dirty="0">
                  <a:solidFill>
                    <a:srgbClr val="313D51"/>
                  </a:solidFill>
                  <a:cs typeface="+mn-ea"/>
                  <a:sym typeface="+mn-lt"/>
                </a:rPr>
                <a:t>25</a:t>
              </a:r>
              <a:r>
                <a:rPr lang="en-US" altLang="zh-CN" sz="1500" dirty="0">
                  <a:solidFill>
                    <a:srgbClr val="313D51"/>
                  </a:solidFill>
                  <a:cs typeface="+mn-ea"/>
                  <a:sym typeface="+mn-lt"/>
                </a:rPr>
                <a:t>%</a:t>
              </a:r>
              <a:endParaRPr lang="en-US" altLang="zh-CN" sz="1500" dirty="0">
                <a:solidFill>
                  <a:srgbClr val="313D51"/>
                </a:solidFill>
                <a:cs typeface="+mn-ea"/>
                <a:sym typeface="+mn-lt"/>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ppt_x"/>
                                          </p:val>
                                        </p:tav>
                                        <p:tav tm="100000">
                                          <p:val>
                                            <p:strVal val="#ppt_x"/>
                                          </p:val>
                                        </p:tav>
                                      </p:tavLst>
                                    </p:anim>
                                    <p:anim calcmode="lin" valueType="num">
                                      <p:cBhvr additive="base">
                                        <p:cTn id="12" dur="500" fill="hold"/>
                                        <p:tgtEl>
                                          <p:spTgt spid="3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500" fill="hold"/>
                                        <p:tgtEl>
                                          <p:spTgt spid="43"/>
                                        </p:tgtEl>
                                        <p:attrNameLst>
                                          <p:attrName>ppt_x</p:attrName>
                                        </p:attrNameLst>
                                      </p:cBhvr>
                                      <p:tavLst>
                                        <p:tav tm="0">
                                          <p:val>
                                            <p:strVal val="#ppt_x"/>
                                          </p:val>
                                        </p:tav>
                                        <p:tav tm="100000">
                                          <p:val>
                                            <p:strVal val="#ppt_x"/>
                                          </p:val>
                                        </p:tav>
                                      </p:tavLst>
                                    </p:anim>
                                    <p:anim calcmode="lin" valueType="num">
                                      <p:cBhvr additive="base">
                                        <p:cTn id="16" dur="500" fill="hold"/>
                                        <p:tgtEl>
                                          <p:spTgt spid="43"/>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ppt_x"/>
                                          </p:val>
                                        </p:tav>
                                        <p:tav tm="100000">
                                          <p:val>
                                            <p:strVal val="#ppt_x"/>
                                          </p:val>
                                        </p:tav>
                                      </p:tavLst>
                                    </p:anim>
                                    <p:anim calcmode="lin" valueType="num">
                                      <p:cBhvr additive="base">
                                        <p:cTn id="24" dur="500" fill="hold"/>
                                        <p:tgtEl>
                                          <p:spTgt spid="5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1"/>
                                        </p:tgtEl>
                                        <p:attrNameLst>
                                          <p:attrName>style.visibility</p:attrName>
                                        </p:attrNameLst>
                                      </p:cBhvr>
                                      <p:to>
                                        <p:strVal val="visible"/>
                                      </p:to>
                                    </p:set>
                                    <p:anim calcmode="lin" valueType="num">
                                      <p:cBhvr additive="base">
                                        <p:cTn id="27" dur="500" fill="hold"/>
                                        <p:tgtEl>
                                          <p:spTgt spid="51"/>
                                        </p:tgtEl>
                                        <p:attrNameLst>
                                          <p:attrName>ppt_x</p:attrName>
                                        </p:attrNameLst>
                                      </p:cBhvr>
                                      <p:tavLst>
                                        <p:tav tm="0">
                                          <p:val>
                                            <p:strVal val="#ppt_x"/>
                                          </p:val>
                                        </p:tav>
                                        <p:tav tm="100000">
                                          <p:val>
                                            <p:strVal val="#ppt_x"/>
                                          </p:val>
                                        </p:tav>
                                      </p:tavLst>
                                    </p:anim>
                                    <p:anim calcmode="lin" valueType="num">
                                      <p:cBhvr additive="base">
                                        <p:cTn id="28" dur="500" fill="hold"/>
                                        <p:tgtEl>
                                          <p:spTgt spid="5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500" fill="hold"/>
                                        <p:tgtEl>
                                          <p:spTgt spid="52"/>
                                        </p:tgtEl>
                                        <p:attrNameLst>
                                          <p:attrName>ppt_x</p:attrName>
                                        </p:attrNameLst>
                                      </p:cBhvr>
                                      <p:tavLst>
                                        <p:tav tm="0">
                                          <p:val>
                                            <p:strVal val="#ppt_x"/>
                                          </p:val>
                                        </p:tav>
                                        <p:tav tm="100000">
                                          <p:val>
                                            <p:strVal val="#ppt_x"/>
                                          </p:val>
                                        </p:tav>
                                      </p:tavLst>
                                    </p:anim>
                                    <p:anim calcmode="lin" valueType="num">
                                      <p:cBhvr additive="base">
                                        <p:cTn id="32" dur="500" fill="hold"/>
                                        <p:tgtEl>
                                          <p:spTgt spid="5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53"/>
                                        </p:tgtEl>
                                        <p:attrNameLst>
                                          <p:attrName>style.visibility</p:attrName>
                                        </p:attrNameLst>
                                      </p:cBhvr>
                                      <p:to>
                                        <p:strVal val="visible"/>
                                      </p:to>
                                    </p:set>
                                    <p:anim calcmode="lin" valueType="num">
                                      <p:cBhvr additive="base">
                                        <p:cTn id="35" dur="500" fill="hold"/>
                                        <p:tgtEl>
                                          <p:spTgt spid="53"/>
                                        </p:tgtEl>
                                        <p:attrNameLst>
                                          <p:attrName>ppt_x</p:attrName>
                                        </p:attrNameLst>
                                      </p:cBhvr>
                                      <p:tavLst>
                                        <p:tav tm="0">
                                          <p:val>
                                            <p:strVal val="#ppt_x"/>
                                          </p:val>
                                        </p:tav>
                                        <p:tav tm="100000">
                                          <p:val>
                                            <p:strVal val="#ppt_x"/>
                                          </p:val>
                                        </p:tav>
                                      </p:tavLst>
                                    </p:anim>
                                    <p:anim calcmode="lin" valueType="num">
                                      <p:cBhvr additive="base">
                                        <p:cTn id="36" dur="500" fill="hold"/>
                                        <p:tgtEl>
                                          <p:spTgt spid="53"/>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54"/>
                                        </p:tgtEl>
                                        <p:attrNameLst>
                                          <p:attrName>style.visibility</p:attrName>
                                        </p:attrNameLst>
                                      </p:cBhvr>
                                      <p:to>
                                        <p:strVal val="visible"/>
                                      </p:to>
                                    </p:set>
                                    <p:anim calcmode="lin" valueType="num">
                                      <p:cBhvr additive="base">
                                        <p:cTn id="39" dur="500" fill="hold"/>
                                        <p:tgtEl>
                                          <p:spTgt spid="54"/>
                                        </p:tgtEl>
                                        <p:attrNameLst>
                                          <p:attrName>ppt_x</p:attrName>
                                        </p:attrNameLst>
                                      </p:cBhvr>
                                      <p:tavLst>
                                        <p:tav tm="0">
                                          <p:val>
                                            <p:strVal val="#ppt_x"/>
                                          </p:val>
                                        </p:tav>
                                        <p:tav tm="100000">
                                          <p:val>
                                            <p:strVal val="#ppt_x"/>
                                          </p:val>
                                        </p:tav>
                                      </p:tavLst>
                                    </p:anim>
                                    <p:anim calcmode="lin" valueType="num">
                                      <p:cBhvr additive="base">
                                        <p:cTn id="40" dur="500" fill="hold"/>
                                        <p:tgtEl>
                                          <p:spTgt spid="54"/>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55"/>
                                        </p:tgtEl>
                                        <p:attrNameLst>
                                          <p:attrName>style.visibility</p:attrName>
                                        </p:attrNameLst>
                                      </p:cBhvr>
                                      <p:to>
                                        <p:strVal val="visible"/>
                                      </p:to>
                                    </p:set>
                                    <p:anim calcmode="lin" valueType="num">
                                      <p:cBhvr additive="base">
                                        <p:cTn id="43" dur="500" fill="hold"/>
                                        <p:tgtEl>
                                          <p:spTgt spid="55"/>
                                        </p:tgtEl>
                                        <p:attrNameLst>
                                          <p:attrName>ppt_x</p:attrName>
                                        </p:attrNameLst>
                                      </p:cBhvr>
                                      <p:tavLst>
                                        <p:tav tm="0">
                                          <p:val>
                                            <p:strVal val="#ppt_x"/>
                                          </p:val>
                                        </p:tav>
                                        <p:tav tm="100000">
                                          <p:val>
                                            <p:strVal val="#ppt_x"/>
                                          </p:val>
                                        </p:tav>
                                      </p:tavLst>
                                    </p:anim>
                                    <p:anim calcmode="lin" valueType="num">
                                      <p:cBhvr additive="base">
                                        <p:cTn id="44" dur="500" fill="hold"/>
                                        <p:tgtEl>
                                          <p:spTgt spid="55"/>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56"/>
                                        </p:tgtEl>
                                        <p:attrNameLst>
                                          <p:attrName>style.visibility</p:attrName>
                                        </p:attrNameLst>
                                      </p:cBhvr>
                                      <p:to>
                                        <p:strVal val="visible"/>
                                      </p:to>
                                    </p:set>
                                    <p:anim calcmode="lin" valueType="num">
                                      <p:cBhvr additive="base">
                                        <p:cTn id="47" dur="500" fill="hold"/>
                                        <p:tgtEl>
                                          <p:spTgt spid="56"/>
                                        </p:tgtEl>
                                        <p:attrNameLst>
                                          <p:attrName>ppt_x</p:attrName>
                                        </p:attrNameLst>
                                      </p:cBhvr>
                                      <p:tavLst>
                                        <p:tav tm="0">
                                          <p:val>
                                            <p:strVal val="#ppt_x"/>
                                          </p:val>
                                        </p:tav>
                                        <p:tav tm="100000">
                                          <p:val>
                                            <p:strVal val="#ppt_x"/>
                                          </p:val>
                                        </p:tav>
                                      </p:tavLst>
                                    </p:anim>
                                    <p:anim calcmode="lin" valueType="num">
                                      <p:cBhvr additive="base">
                                        <p:cTn id="48" dur="500" fill="hold"/>
                                        <p:tgtEl>
                                          <p:spTgt spid="56"/>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57"/>
                                        </p:tgtEl>
                                        <p:attrNameLst>
                                          <p:attrName>style.visibility</p:attrName>
                                        </p:attrNameLst>
                                      </p:cBhvr>
                                      <p:to>
                                        <p:strVal val="visible"/>
                                      </p:to>
                                    </p:set>
                                    <p:anim calcmode="lin" valueType="num">
                                      <p:cBhvr additive="base">
                                        <p:cTn id="51" dur="500" fill="hold"/>
                                        <p:tgtEl>
                                          <p:spTgt spid="57"/>
                                        </p:tgtEl>
                                        <p:attrNameLst>
                                          <p:attrName>ppt_x</p:attrName>
                                        </p:attrNameLst>
                                      </p:cBhvr>
                                      <p:tavLst>
                                        <p:tav tm="0">
                                          <p:val>
                                            <p:strVal val="#ppt_x"/>
                                          </p:val>
                                        </p:tav>
                                        <p:tav tm="100000">
                                          <p:val>
                                            <p:strVal val="#ppt_x"/>
                                          </p:val>
                                        </p:tav>
                                      </p:tavLst>
                                    </p:anim>
                                    <p:anim calcmode="lin" valueType="num">
                                      <p:cBhvr additive="base">
                                        <p:cTn id="52" dur="500" fill="hold"/>
                                        <p:tgtEl>
                                          <p:spTgt spid="57"/>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58"/>
                                        </p:tgtEl>
                                        <p:attrNameLst>
                                          <p:attrName>style.visibility</p:attrName>
                                        </p:attrNameLst>
                                      </p:cBhvr>
                                      <p:to>
                                        <p:strVal val="visible"/>
                                      </p:to>
                                    </p:set>
                                    <p:anim calcmode="lin" valueType="num">
                                      <p:cBhvr additive="base">
                                        <p:cTn id="55" dur="500" fill="hold"/>
                                        <p:tgtEl>
                                          <p:spTgt spid="58"/>
                                        </p:tgtEl>
                                        <p:attrNameLst>
                                          <p:attrName>ppt_x</p:attrName>
                                        </p:attrNameLst>
                                      </p:cBhvr>
                                      <p:tavLst>
                                        <p:tav tm="0">
                                          <p:val>
                                            <p:strVal val="#ppt_x"/>
                                          </p:val>
                                        </p:tav>
                                        <p:tav tm="100000">
                                          <p:val>
                                            <p:strVal val="#ppt_x"/>
                                          </p:val>
                                        </p:tav>
                                      </p:tavLst>
                                    </p:anim>
                                    <p:anim calcmode="lin" valueType="num">
                                      <p:cBhvr additive="base">
                                        <p:cTn id="56" dur="500" fill="hold"/>
                                        <p:tgtEl>
                                          <p:spTgt spid="58"/>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59"/>
                                        </p:tgtEl>
                                        <p:attrNameLst>
                                          <p:attrName>style.visibility</p:attrName>
                                        </p:attrNameLst>
                                      </p:cBhvr>
                                      <p:to>
                                        <p:strVal val="visible"/>
                                      </p:to>
                                    </p:set>
                                    <p:anim calcmode="lin" valueType="num">
                                      <p:cBhvr additive="base">
                                        <p:cTn id="59" dur="500" fill="hold"/>
                                        <p:tgtEl>
                                          <p:spTgt spid="59"/>
                                        </p:tgtEl>
                                        <p:attrNameLst>
                                          <p:attrName>ppt_x</p:attrName>
                                        </p:attrNameLst>
                                      </p:cBhvr>
                                      <p:tavLst>
                                        <p:tav tm="0">
                                          <p:val>
                                            <p:strVal val="#ppt_x"/>
                                          </p:val>
                                        </p:tav>
                                        <p:tav tm="100000">
                                          <p:val>
                                            <p:strVal val="#ppt_x"/>
                                          </p:val>
                                        </p:tav>
                                      </p:tavLst>
                                    </p:anim>
                                    <p:anim calcmode="lin" valueType="num">
                                      <p:cBhvr additive="base">
                                        <p:cTn id="60" dur="500" fill="hold"/>
                                        <p:tgtEl>
                                          <p:spTgt spid="59"/>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60"/>
                                        </p:tgtEl>
                                        <p:attrNameLst>
                                          <p:attrName>style.visibility</p:attrName>
                                        </p:attrNameLst>
                                      </p:cBhvr>
                                      <p:to>
                                        <p:strVal val="visible"/>
                                      </p:to>
                                    </p:set>
                                    <p:anim calcmode="lin" valueType="num">
                                      <p:cBhvr additive="base">
                                        <p:cTn id="63" dur="500" fill="hold"/>
                                        <p:tgtEl>
                                          <p:spTgt spid="60"/>
                                        </p:tgtEl>
                                        <p:attrNameLst>
                                          <p:attrName>ppt_x</p:attrName>
                                        </p:attrNameLst>
                                      </p:cBhvr>
                                      <p:tavLst>
                                        <p:tav tm="0">
                                          <p:val>
                                            <p:strVal val="#ppt_x"/>
                                          </p:val>
                                        </p:tav>
                                        <p:tav tm="100000">
                                          <p:val>
                                            <p:strVal val="#ppt_x"/>
                                          </p:val>
                                        </p:tav>
                                      </p:tavLst>
                                    </p:anim>
                                    <p:anim calcmode="lin" valueType="num">
                                      <p:cBhvr additive="base">
                                        <p:cTn id="64" dur="500" fill="hold"/>
                                        <p:tgtEl>
                                          <p:spTgt spid="60"/>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61"/>
                                        </p:tgtEl>
                                        <p:attrNameLst>
                                          <p:attrName>style.visibility</p:attrName>
                                        </p:attrNameLst>
                                      </p:cBhvr>
                                      <p:to>
                                        <p:strVal val="visible"/>
                                      </p:to>
                                    </p:set>
                                    <p:anim calcmode="lin" valueType="num">
                                      <p:cBhvr additive="base">
                                        <p:cTn id="67" dur="500" fill="hold"/>
                                        <p:tgtEl>
                                          <p:spTgt spid="61"/>
                                        </p:tgtEl>
                                        <p:attrNameLst>
                                          <p:attrName>ppt_x</p:attrName>
                                        </p:attrNameLst>
                                      </p:cBhvr>
                                      <p:tavLst>
                                        <p:tav tm="0">
                                          <p:val>
                                            <p:strVal val="#ppt_x"/>
                                          </p:val>
                                        </p:tav>
                                        <p:tav tm="100000">
                                          <p:val>
                                            <p:strVal val="#ppt_x"/>
                                          </p:val>
                                        </p:tav>
                                      </p:tavLst>
                                    </p:anim>
                                    <p:anim calcmode="lin" valueType="num">
                                      <p:cBhvr additive="base">
                                        <p:cTn id="68" dur="500" fill="hold"/>
                                        <p:tgtEl>
                                          <p:spTgt spid="61"/>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62"/>
                                        </p:tgtEl>
                                        <p:attrNameLst>
                                          <p:attrName>style.visibility</p:attrName>
                                        </p:attrNameLst>
                                      </p:cBhvr>
                                      <p:to>
                                        <p:strVal val="visible"/>
                                      </p:to>
                                    </p:set>
                                    <p:anim calcmode="lin" valueType="num">
                                      <p:cBhvr additive="base">
                                        <p:cTn id="71" dur="500" fill="hold"/>
                                        <p:tgtEl>
                                          <p:spTgt spid="62"/>
                                        </p:tgtEl>
                                        <p:attrNameLst>
                                          <p:attrName>ppt_x</p:attrName>
                                        </p:attrNameLst>
                                      </p:cBhvr>
                                      <p:tavLst>
                                        <p:tav tm="0">
                                          <p:val>
                                            <p:strVal val="#ppt_x"/>
                                          </p:val>
                                        </p:tav>
                                        <p:tav tm="100000">
                                          <p:val>
                                            <p:strVal val="#ppt_x"/>
                                          </p:val>
                                        </p:tav>
                                      </p:tavLst>
                                    </p:anim>
                                    <p:anim calcmode="lin" valueType="num">
                                      <p:cBhvr additive="base">
                                        <p:cTn id="72" dur="500" fill="hold"/>
                                        <p:tgtEl>
                                          <p:spTgt spid="62"/>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65"/>
                                        </p:tgtEl>
                                        <p:attrNameLst>
                                          <p:attrName>style.visibility</p:attrName>
                                        </p:attrNameLst>
                                      </p:cBhvr>
                                      <p:to>
                                        <p:strVal val="visible"/>
                                      </p:to>
                                    </p:set>
                                    <p:anim calcmode="lin" valueType="num">
                                      <p:cBhvr additive="base">
                                        <p:cTn id="75" dur="500" fill="hold"/>
                                        <p:tgtEl>
                                          <p:spTgt spid="65"/>
                                        </p:tgtEl>
                                        <p:attrNameLst>
                                          <p:attrName>ppt_x</p:attrName>
                                        </p:attrNameLst>
                                      </p:cBhvr>
                                      <p:tavLst>
                                        <p:tav tm="0">
                                          <p:val>
                                            <p:strVal val="#ppt_x"/>
                                          </p:val>
                                        </p:tav>
                                        <p:tav tm="100000">
                                          <p:val>
                                            <p:strVal val="#ppt_x"/>
                                          </p:val>
                                        </p:tav>
                                      </p:tavLst>
                                    </p:anim>
                                    <p:anim calcmode="lin" valueType="num">
                                      <p:cBhvr additive="base">
                                        <p:cTn id="76" dur="500" fill="hold"/>
                                        <p:tgtEl>
                                          <p:spTgt spid="65"/>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0"/>
                                  </p:stCondLst>
                                  <p:childTnLst>
                                    <p:set>
                                      <p:cBhvr>
                                        <p:cTn id="78" dur="1" fill="hold">
                                          <p:stCondLst>
                                            <p:cond delay="0"/>
                                          </p:stCondLst>
                                        </p:cTn>
                                        <p:tgtEl>
                                          <p:spTgt spid="72"/>
                                        </p:tgtEl>
                                        <p:attrNameLst>
                                          <p:attrName>style.visibility</p:attrName>
                                        </p:attrNameLst>
                                      </p:cBhvr>
                                      <p:to>
                                        <p:strVal val="visible"/>
                                      </p:to>
                                    </p:set>
                                    <p:anim calcmode="lin" valueType="num">
                                      <p:cBhvr additive="base">
                                        <p:cTn id="79" dur="500" fill="hold"/>
                                        <p:tgtEl>
                                          <p:spTgt spid="72"/>
                                        </p:tgtEl>
                                        <p:attrNameLst>
                                          <p:attrName>ppt_x</p:attrName>
                                        </p:attrNameLst>
                                      </p:cBhvr>
                                      <p:tavLst>
                                        <p:tav tm="0">
                                          <p:val>
                                            <p:strVal val="#ppt_x"/>
                                          </p:val>
                                        </p:tav>
                                        <p:tav tm="100000">
                                          <p:val>
                                            <p:strVal val="#ppt_x"/>
                                          </p:val>
                                        </p:tav>
                                      </p:tavLst>
                                    </p:anim>
                                    <p:anim calcmode="lin" valueType="num">
                                      <p:cBhvr additive="base">
                                        <p:cTn id="80" dur="500" fill="hold"/>
                                        <p:tgtEl>
                                          <p:spTgt spid="72"/>
                                        </p:tgtEl>
                                        <p:attrNameLst>
                                          <p:attrName>ppt_y</p:attrName>
                                        </p:attrNameLst>
                                      </p:cBhvr>
                                      <p:tavLst>
                                        <p:tav tm="0">
                                          <p:val>
                                            <p:strVal val="1+#ppt_h/2"/>
                                          </p:val>
                                        </p:tav>
                                        <p:tav tm="100000">
                                          <p:val>
                                            <p:strVal val="#ppt_y"/>
                                          </p:val>
                                        </p:tav>
                                      </p:tavLst>
                                    </p:anim>
                                  </p:childTnLst>
                                </p:cTn>
                              </p:par>
                              <p:par>
                                <p:cTn id="81" presetID="2" presetClass="entr" presetSubtype="4" fill="hold" nodeType="withEffect">
                                  <p:stCondLst>
                                    <p:cond delay="0"/>
                                  </p:stCondLst>
                                  <p:childTnLst>
                                    <p:set>
                                      <p:cBhvr>
                                        <p:cTn id="82" dur="1" fill="hold">
                                          <p:stCondLst>
                                            <p:cond delay="0"/>
                                          </p:stCondLst>
                                        </p:cTn>
                                        <p:tgtEl>
                                          <p:spTgt spid="75"/>
                                        </p:tgtEl>
                                        <p:attrNameLst>
                                          <p:attrName>style.visibility</p:attrName>
                                        </p:attrNameLst>
                                      </p:cBhvr>
                                      <p:to>
                                        <p:strVal val="visible"/>
                                      </p:to>
                                    </p:set>
                                    <p:anim calcmode="lin" valueType="num">
                                      <p:cBhvr additive="base">
                                        <p:cTn id="83" dur="500" fill="hold"/>
                                        <p:tgtEl>
                                          <p:spTgt spid="75"/>
                                        </p:tgtEl>
                                        <p:attrNameLst>
                                          <p:attrName>ppt_x</p:attrName>
                                        </p:attrNameLst>
                                      </p:cBhvr>
                                      <p:tavLst>
                                        <p:tav tm="0">
                                          <p:val>
                                            <p:strVal val="#ppt_x"/>
                                          </p:val>
                                        </p:tav>
                                        <p:tav tm="100000">
                                          <p:val>
                                            <p:strVal val="#ppt_x"/>
                                          </p:val>
                                        </p:tav>
                                      </p:tavLst>
                                    </p:anim>
                                    <p:anim calcmode="lin" valueType="num">
                                      <p:cBhvr additive="base">
                                        <p:cTn id="84" dur="500" fill="hold"/>
                                        <p:tgtEl>
                                          <p:spTgt spid="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52" grpId="0" animBg="1"/>
      <p:bldP spid="53" grpId="0" animBg="1"/>
      <p:bldP spid="54" grpId="0"/>
      <p:bldP spid="55" grpId="0"/>
      <p:bldP spid="56" grpId="0"/>
      <p:bldP spid="57" grpId="0"/>
      <p:bldP spid="58" grpId="0"/>
      <p:bldP spid="59" grpId="0"/>
      <p:bldP spid="60" grpId="0"/>
      <p:bldP spid="6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图片 5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5819"/>
            <a:ext cx="12192000" cy="6852181"/>
          </a:xfrm>
          <a:prstGeom prst="rect">
            <a:avLst/>
          </a:prstGeom>
        </p:spPr>
      </p:pic>
      <p:sp>
        <p:nvSpPr>
          <p:cNvPr id="54" name="矩形 53"/>
          <p:cNvSpPr/>
          <p:nvPr/>
        </p:nvSpPr>
        <p:spPr>
          <a:xfrm>
            <a:off x="2997200" y="423263"/>
            <a:ext cx="8780616" cy="6017293"/>
          </a:xfrm>
          <a:prstGeom prst="rect">
            <a:avLst/>
          </a:prstGeom>
          <a:solidFill>
            <a:schemeClr val="bg1"/>
          </a:solid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nvGrpSpPr>
          <p:cNvPr id="26" name="组合 25"/>
          <p:cNvGrpSpPr/>
          <p:nvPr/>
        </p:nvGrpSpPr>
        <p:grpSpPr>
          <a:xfrm>
            <a:off x="1129619" y="1228068"/>
            <a:ext cx="3045965" cy="1575682"/>
            <a:chOff x="944370" y="632414"/>
            <a:chExt cx="2981065" cy="1542110"/>
          </a:xfrm>
        </p:grpSpPr>
        <p:sp>
          <p:nvSpPr>
            <p:cNvPr id="24" name="矩形 23"/>
            <p:cNvSpPr/>
            <p:nvPr/>
          </p:nvSpPr>
          <p:spPr>
            <a:xfrm>
              <a:off x="1065396" y="632414"/>
              <a:ext cx="2860039" cy="1542110"/>
            </a:xfrm>
            <a:prstGeom prst="rect">
              <a:avLst/>
            </a:prstGeom>
            <a:solidFill>
              <a:srgbClr val="244C89"/>
            </a:solidFill>
            <a:ln>
              <a:noFill/>
            </a:ln>
            <a:effectLst>
              <a:outerShdw blurRad="444500" dist="254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sym typeface="+mn-lt"/>
              </a:endParaRPr>
            </a:p>
          </p:txBody>
        </p:sp>
        <p:sp>
          <p:nvSpPr>
            <p:cNvPr id="25" name="矩形 24"/>
            <p:cNvSpPr/>
            <p:nvPr/>
          </p:nvSpPr>
          <p:spPr>
            <a:xfrm>
              <a:off x="1194797" y="749939"/>
              <a:ext cx="2601237" cy="1307060"/>
            </a:xfrm>
            <a:prstGeom prst="rect">
              <a:avLst/>
            </a:prstGeom>
            <a:noFill/>
            <a:ln w="25400">
              <a:solidFill>
                <a:schemeClr val="bg1"/>
              </a:solidFill>
            </a:ln>
            <a:effectLst>
              <a:outerShdw blurRad="444500" dist="254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sym typeface="+mn-lt"/>
              </a:endParaRPr>
            </a:p>
          </p:txBody>
        </p:sp>
        <p:sp>
          <p:nvSpPr>
            <p:cNvPr id="21" name="文本框 20"/>
            <p:cNvSpPr txBox="1"/>
            <p:nvPr/>
          </p:nvSpPr>
          <p:spPr>
            <a:xfrm>
              <a:off x="944370" y="1388963"/>
              <a:ext cx="2792383" cy="612542"/>
            </a:xfrm>
            <a:prstGeom prst="rect">
              <a:avLst/>
            </a:prstGeom>
            <a:noFill/>
          </p:spPr>
          <p:txBody>
            <a:bodyPr wrap="square" rtlCol="0">
              <a:spAutoFit/>
              <a:scene3d>
                <a:camera prst="orthographicFront"/>
                <a:lightRig rig="threePt" dir="t"/>
              </a:scene3d>
              <a:sp3d contourW="12700"/>
            </a:bodyPr>
            <a:lstStyle/>
            <a:p>
              <a:pPr algn="r">
                <a:defRPr/>
              </a:pPr>
              <a:r>
                <a:rPr lang="en-US" altLang="zh-CN" sz="3465" dirty="0">
                  <a:solidFill>
                    <a:schemeClr val="bg1"/>
                  </a:solidFill>
                  <a:cs typeface="+mn-ea"/>
                  <a:sym typeface="+mn-lt"/>
                </a:rPr>
                <a:t>CONTENT</a:t>
              </a:r>
              <a:endParaRPr lang="zh-CN" altLang="en-US" sz="3465" dirty="0">
                <a:solidFill>
                  <a:schemeClr val="bg1"/>
                </a:solidFill>
                <a:cs typeface="+mn-ea"/>
                <a:sym typeface="+mn-lt"/>
              </a:endParaRPr>
            </a:p>
          </p:txBody>
        </p:sp>
        <p:sp>
          <p:nvSpPr>
            <p:cNvPr id="32" name="文本框 31"/>
            <p:cNvSpPr txBox="1"/>
            <p:nvPr/>
          </p:nvSpPr>
          <p:spPr>
            <a:xfrm>
              <a:off x="2229307" y="849517"/>
              <a:ext cx="1490820" cy="652579"/>
            </a:xfrm>
            <a:prstGeom prst="rect">
              <a:avLst/>
            </a:prstGeom>
            <a:noFill/>
          </p:spPr>
          <p:txBody>
            <a:bodyPr wrap="square" rtlCol="0">
              <a:spAutoFit/>
              <a:scene3d>
                <a:camera prst="orthographicFront"/>
                <a:lightRig rig="threePt" dir="t"/>
              </a:scene3d>
              <a:sp3d contourW="12700"/>
            </a:bodyPr>
            <a:lstStyle/>
            <a:p>
              <a:pPr algn="r">
                <a:defRPr/>
              </a:pPr>
              <a:r>
                <a:rPr lang="zh-CN" altLang="en-US" sz="3735" b="1" dirty="0">
                  <a:solidFill>
                    <a:schemeClr val="bg1"/>
                  </a:solidFill>
                  <a:cs typeface="+mn-ea"/>
                  <a:sym typeface="+mn-lt"/>
                </a:rPr>
                <a:t>目 录</a:t>
              </a:r>
              <a:endParaRPr lang="zh-CN" altLang="en-US" sz="3735" b="1" dirty="0">
                <a:solidFill>
                  <a:schemeClr val="bg1"/>
                </a:solidFill>
                <a:cs typeface="+mn-ea"/>
                <a:sym typeface="+mn-lt"/>
              </a:endParaRPr>
            </a:p>
          </p:txBody>
        </p:sp>
        <p:cxnSp>
          <p:nvCxnSpPr>
            <p:cNvPr id="34" name="直接连接符 33"/>
            <p:cNvCxnSpPr/>
            <p:nvPr/>
          </p:nvCxnSpPr>
          <p:spPr>
            <a:xfrm rot="16200000" flipV="1">
              <a:off x="2113755" y="1100764"/>
              <a:ext cx="313392" cy="189148"/>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0" name="组合 29"/>
          <p:cNvGrpSpPr/>
          <p:nvPr/>
        </p:nvGrpSpPr>
        <p:grpSpPr>
          <a:xfrm>
            <a:off x="5714354" y="1664538"/>
            <a:ext cx="4890672" cy="576262"/>
            <a:chOff x="5714354" y="1664538"/>
            <a:chExt cx="4890672" cy="576262"/>
          </a:xfrm>
        </p:grpSpPr>
        <p:grpSp>
          <p:nvGrpSpPr>
            <p:cNvPr id="37" name="组合 36"/>
            <p:cNvGrpSpPr/>
            <p:nvPr/>
          </p:nvGrpSpPr>
          <p:grpSpPr>
            <a:xfrm>
              <a:off x="5714354" y="1664538"/>
              <a:ext cx="4752975" cy="576262"/>
              <a:chOff x="4753236" y="2069839"/>
              <a:chExt cx="4752975" cy="576262"/>
            </a:xfrm>
          </p:grpSpPr>
          <p:grpSp>
            <p:nvGrpSpPr>
              <p:cNvPr id="52" name="组合 21"/>
              <p:cNvGrpSpPr/>
              <p:nvPr/>
            </p:nvGrpSpPr>
            <p:grpSpPr bwMode="auto">
              <a:xfrm>
                <a:off x="4753236" y="2069839"/>
                <a:ext cx="576262" cy="576262"/>
                <a:chOff x="6170389" y="2579551"/>
                <a:chExt cx="576064" cy="576064"/>
              </a:xfrm>
            </p:grpSpPr>
            <p:sp>
              <p:nvSpPr>
                <p:cNvPr id="57" name="圆角矩形 10"/>
                <p:cNvSpPr>
                  <a:spLocks noChangeArrowheads="1"/>
                </p:cNvSpPr>
                <p:nvPr/>
              </p:nvSpPr>
              <p:spPr bwMode="auto">
                <a:xfrm>
                  <a:off x="6170389" y="2579551"/>
                  <a:ext cx="576064" cy="576064"/>
                </a:xfrm>
                <a:prstGeom prst="roundRect">
                  <a:avLst>
                    <a:gd name="adj" fmla="val 16667"/>
                  </a:avLst>
                </a:prstGeom>
                <a:solidFill>
                  <a:srgbClr val="244C89"/>
                </a:soli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fontAlgn="base">
                    <a:lnSpc>
                      <a:spcPct val="120000"/>
                    </a:lnSpc>
                    <a:spcBef>
                      <a:spcPct val="0"/>
                    </a:spcBef>
                    <a:spcAft>
                      <a:spcPct val="0"/>
                    </a:spcAft>
                    <a:buFontTx/>
                    <a:buNone/>
                  </a:pPr>
                  <a:endParaRPr lang="zh-CN" altLang="en-US" sz="1800" dirty="0">
                    <a:solidFill>
                      <a:srgbClr val="313D51"/>
                    </a:solidFill>
                    <a:latin typeface="+mn-lt"/>
                    <a:ea typeface="+mn-ea"/>
                    <a:cs typeface="+mn-ea"/>
                    <a:sym typeface="+mn-lt"/>
                  </a:endParaRPr>
                </a:p>
              </p:txBody>
            </p:sp>
            <p:sp>
              <p:nvSpPr>
                <p:cNvPr id="58" name="Freeform 27"/>
                <p:cNvSpPr>
                  <a:spLocks noEditPoints="1"/>
                </p:cNvSpPr>
                <p:nvPr/>
              </p:nvSpPr>
              <p:spPr bwMode="auto">
                <a:xfrm>
                  <a:off x="6344742" y="2711328"/>
                  <a:ext cx="312142" cy="334857"/>
                </a:xfrm>
                <a:custGeom>
                  <a:avLst/>
                  <a:gdLst>
                    <a:gd name="T0" fmla="*/ 2147483646 w 812"/>
                    <a:gd name="T1" fmla="*/ 0 h 858"/>
                    <a:gd name="T2" fmla="*/ 2147483646 w 812"/>
                    <a:gd name="T3" fmla="*/ 2147483646 h 858"/>
                    <a:gd name="T4" fmla="*/ 2147483646 w 812"/>
                    <a:gd name="T5" fmla="*/ 2147483646 h 858"/>
                    <a:gd name="T6" fmla="*/ 2147483646 w 812"/>
                    <a:gd name="T7" fmla="*/ 2147483646 h 858"/>
                    <a:gd name="T8" fmla="*/ 2147483646 w 812"/>
                    <a:gd name="T9" fmla="*/ 2147483646 h 858"/>
                    <a:gd name="T10" fmla="*/ 2147483646 w 812"/>
                    <a:gd name="T11" fmla="*/ 2147483646 h 858"/>
                    <a:gd name="T12" fmla="*/ 2147483646 w 812"/>
                    <a:gd name="T13" fmla="*/ 2147483646 h 858"/>
                    <a:gd name="T14" fmla="*/ 2147483646 w 812"/>
                    <a:gd name="T15" fmla="*/ 2147483646 h 858"/>
                    <a:gd name="T16" fmla="*/ 0 w 812"/>
                    <a:gd name="T17" fmla="*/ 2147483646 h 858"/>
                    <a:gd name="T18" fmla="*/ 2147483646 w 812"/>
                    <a:gd name="T19" fmla="*/ 2147483646 h 858"/>
                    <a:gd name="T20" fmla="*/ 2147483646 w 812"/>
                    <a:gd name="T21" fmla="*/ 2147483646 h 858"/>
                    <a:gd name="T22" fmla="*/ 2147483646 w 812"/>
                    <a:gd name="T23" fmla="*/ 2147483646 h 858"/>
                    <a:gd name="T24" fmla="*/ 2147483646 w 812"/>
                    <a:gd name="T25" fmla="*/ 2147483646 h 858"/>
                    <a:gd name="T26" fmla="*/ 2147483646 w 812"/>
                    <a:gd name="T27" fmla="*/ 2147483646 h 858"/>
                    <a:gd name="T28" fmla="*/ 2147483646 w 812"/>
                    <a:gd name="T29" fmla="*/ 2147483646 h 858"/>
                    <a:gd name="T30" fmla="*/ 2147483646 w 812"/>
                    <a:gd name="T31" fmla="*/ 2147483646 h 858"/>
                    <a:gd name="T32" fmla="*/ 2147483646 w 812"/>
                    <a:gd name="T33" fmla="*/ 2147483646 h 858"/>
                    <a:gd name="T34" fmla="*/ 2147483646 w 812"/>
                    <a:gd name="T35" fmla="*/ 2147483646 h 858"/>
                    <a:gd name="T36" fmla="*/ 2147483646 w 812"/>
                    <a:gd name="T37" fmla="*/ 2147483646 h 858"/>
                    <a:gd name="T38" fmla="*/ 2147483646 w 812"/>
                    <a:gd name="T39" fmla="*/ 2147483646 h 858"/>
                    <a:gd name="T40" fmla="*/ 2147483646 w 812"/>
                    <a:gd name="T41" fmla="*/ 2147483646 h 858"/>
                    <a:gd name="T42" fmla="*/ 2147483646 w 812"/>
                    <a:gd name="T43" fmla="*/ 2147483646 h 858"/>
                    <a:gd name="T44" fmla="*/ 2147483646 w 812"/>
                    <a:gd name="T45" fmla="*/ 2147483646 h 858"/>
                    <a:gd name="T46" fmla="*/ 2147483646 w 812"/>
                    <a:gd name="T47" fmla="*/ 2147483646 h 858"/>
                    <a:gd name="T48" fmla="*/ 2147483646 w 812"/>
                    <a:gd name="T49" fmla="*/ 2147483646 h 858"/>
                    <a:gd name="T50" fmla="*/ 2147483646 w 812"/>
                    <a:gd name="T51" fmla="*/ 2147483646 h 858"/>
                    <a:gd name="T52" fmla="*/ 2147483646 w 812"/>
                    <a:gd name="T53" fmla="*/ 2147483646 h 858"/>
                    <a:gd name="T54" fmla="*/ 2147483646 w 812"/>
                    <a:gd name="T55" fmla="*/ 2147483646 h 858"/>
                    <a:gd name="T56" fmla="*/ 2147483646 w 812"/>
                    <a:gd name="T57" fmla="*/ 2147483646 h 858"/>
                    <a:gd name="T58" fmla="*/ 2147483646 w 812"/>
                    <a:gd name="T59" fmla="*/ 2147483646 h 858"/>
                    <a:gd name="T60" fmla="*/ 2147483646 w 812"/>
                    <a:gd name="T61" fmla="*/ 2147483646 h 858"/>
                    <a:gd name="T62" fmla="*/ 2147483646 w 812"/>
                    <a:gd name="T63" fmla="*/ 2147483646 h 858"/>
                    <a:gd name="T64" fmla="*/ 2147483646 w 812"/>
                    <a:gd name="T65" fmla="*/ 2147483646 h 858"/>
                    <a:gd name="T66" fmla="*/ 2147483646 w 812"/>
                    <a:gd name="T67" fmla="*/ 2147483646 h 858"/>
                    <a:gd name="T68" fmla="*/ 2147483646 w 812"/>
                    <a:gd name="T69" fmla="*/ 2147483646 h 85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812" h="858">
                      <a:moveTo>
                        <a:pt x="179" y="0"/>
                      </a:moveTo>
                      <a:lnTo>
                        <a:pt x="507" y="0"/>
                      </a:lnTo>
                      <a:cubicBezTo>
                        <a:pt x="569" y="0"/>
                        <a:pt x="620" y="51"/>
                        <a:pt x="620" y="113"/>
                      </a:cubicBezTo>
                      <a:lnTo>
                        <a:pt x="620" y="264"/>
                      </a:lnTo>
                      <a:cubicBezTo>
                        <a:pt x="584" y="292"/>
                        <a:pt x="563" y="318"/>
                        <a:pt x="535" y="356"/>
                      </a:cubicBezTo>
                      <a:lnTo>
                        <a:pt x="535" y="113"/>
                      </a:lnTo>
                      <a:cubicBezTo>
                        <a:pt x="535" y="98"/>
                        <a:pt x="522" y="85"/>
                        <a:pt x="507" y="85"/>
                      </a:cubicBezTo>
                      <a:lnTo>
                        <a:pt x="247" y="85"/>
                      </a:lnTo>
                      <a:lnTo>
                        <a:pt x="247" y="204"/>
                      </a:lnTo>
                      <a:cubicBezTo>
                        <a:pt x="247" y="216"/>
                        <a:pt x="237" y="226"/>
                        <a:pt x="225" y="226"/>
                      </a:cubicBezTo>
                      <a:lnTo>
                        <a:pt x="86" y="226"/>
                      </a:lnTo>
                      <a:lnTo>
                        <a:pt x="86" y="643"/>
                      </a:lnTo>
                      <a:cubicBezTo>
                        <a:pt x="86" y="658"/>
                        <a:pt x="98" y="670"/>
                        <a:pt x="113" y="670"/>
                      </a:cubicBezTo>
                      <a:lnTo>
                        <a:pt x="375" y="670"/>
                      </a:lnTo>
                      <a:cubicBezTo>
                        <a:pt x="366" y="699"/>
                        <a:pt x="358" y="727"/>
                        <a:pt x="353" y="756"/>
                      </a:cubicBezTo>
                      <a:lnTo>
                        <a:pt x="113" y="756"/>
                      </a:lnTo>
                      <a:cubicBezTo>
                        <a:pt x="51" y="756"/>
                        <a:pt x="0" y="705"/>
                        <a:pt x="0" y="643"/>
                      </a:cubicBezTo>
                      <a:lnTo>
                        <a:pt x="0" y="178"/>
                      </a:lnTo>
                      <a:lnTo>
                        <a:pt x="179" y="0"/>
                      </a:lnTo>
                      <a:close/>
                      <a:moveTo>
                        <a:pt x="721" y="277"/>
                      </a:moveTo>
                      <a:cubicBezTo>
                        <a:pt x="733" y="283"/>
                        <a:pt x="740" y="295"/>
                        <a:pt x="743" y="310"/>
                      </a:cubicBezTo>
                      <a:cubicBezTo>
                        <a:pt x="765" y="316"/>
                        <a:pt x="786" y="330"/>
                        <a:pt x="802" y="358"/>
                      </a:cubicBezTo>
                      <a:cubicBezTo>
                        <a:pt x="812" y="382"/>
                        <a:pt x="808" y="417"/>
                        <a:pt x="794" y="442"/>
                      </a:cubicBezTo>
                      <a:cubicBezTo>
                        <a:pt x="770" y="487"/>
                        <a:pt x="736" y="543"/>
                        <a:pt x="707" y="588"/>
                      </a:cubicBezTo>
                      <a:cubicBezTo>
                        <a:pt x="688" y="595"/>
                        <a:pt x="692" y="556"/>
                        <a:pt x="699" y="546"/>
                      </a:cubicBezTo>
                      <a:cubicBezTo>
                        <a:pt x="723" y="510"/>
                        <a:pt x="743" y="477"/>
                        <a:pt x="762" y="413"/>
                      </a:cubicBezTo>
                      <a:cubicBezTo>
                        <a:pt x="766" y="382"/>
                        <a:pt x="752" y="368"/>
                        <a:pt x="743" y="355"/>
                      </a:cubicBezTo>
                      <a:cubicBezTo>
                        <a:pt x="742" y="358"/>
                        <a:pt x="742" y="360"/>
                        <a:pt x="741" y="363"/>
                      </a:cubicBezTo>
                      <a:cubicBezTo>
                        <a:pt x="723" y="355"/>
                        <a:pt x="706" y="346"/>
                        <a:pt x="688" y="337"/>
                      </a:cubicBezTo>
                      <a:cubicBezTo>
                        <a:pt x="670" y="327"/>
                        <a:pt x="653" y="314"/>
                        <a:pt x="636" y="302"/>
                      </a:cubicBezTo>
                      <a:cubicBezTo>
                        <a:pt x="669" y="274"/>
                        <a:pt x="698" y="264"/>
                        <a:pt x="721" y="277"/>
                      </a:cubicBezTo>
                      <a:close/>
                      <a:moveTo>
                        <a:pt x="734" y="395"/>
                      </a:moveTo>
                      <a:cubicBezTo>
                        <a:pt x="719" y="445"/>
                        <a:pt x="690" y="508"/>
                        <a:pt x="649" y="579"/>
                      </a:cubicBezTo>
                      <a:cubicBezTo>
                        <a:pt x="628" y="615"/>
                        <a:pt x="604" y="650"/>
                        <a:pt x="580" y="681"/>
                      </a:cubicBezTo>
                      <a:cubicBezTo>
                        <a:pt x="557" y="670"/>
                        <a:pt x="535" y="658"/>
                        <a:pt x="512" y="646"/>
                      </a:cubicBezTo>
                      <a:cubicBezTo>
                        <a:pt x="488" y="633"/>
                        <a:pt x="465" y="617"/>
                        <a:pt x="442" y="601"/>
                      </a:cubicBezTo>
                      <a:cubicBezTo>
                        <a:pt x="457" y="565"/>
                        <a:pt x="475" y="527"/>
                        <a:pt x="496" y="491"/>
                      </a:cubicBezTo>
                      <a:cubicBezTo>
                        <a:pt x="536" y="420"/>
                        <a:pt x="576" y="363"/>
                        <a:pt x="612" y="325"/>
                      </a:cubicBezTo>
                      <a:cubicBezTo>
                        <a:pt x="631" y="338"/>
                        <a:pt x="650" y="351"/>
                        <a:pt x="671" y="363"/>
                      </a:cubicBezTo>
                      <a:cubicBezTo>
                        <a:pt x="691" y="375"/>
                        <a:pt x="712" y="384"/>
                        <a:pt x="734" y="395"/>
                      </a:cubicBezTo>
                      <a:close/>
                      <a:moveTo>
                        <a:pt x="560" y="707"/>
                      </a:moveTo>
                      <a:cubicBezTo>
                        <a:pt x="486" y="797"/>
                        <a:pt x="410" y="858"/>
                        <a:pt x="392" y="848"/>
                      </a:cubicBezTo>
                      <a:cubicBezTo>
                        <a:pt x="375" y="838"/>
                        <a:pt x="389" y="742"/>
                        <a:pt x="430" y="632"/>
                      </a:cubicBezTo>
                      <a:cubicBezTo>
                        <a:pt x="451" y="645"/>
                        <a:pt x="472" y="659"/>
                        <a:pt x="494" y="672"/>
                      </a:cubicBezTo>
                      <a:cubicBezTo>
                        <a:pt x="516" y="685"/>
                        <a:pt x="538" y="695"/>
                        <a:pt x="560" y="707"/>
                      </a:cubicBezTo>
                      <a:close/>
                      <a:moveTo>
                        <a:pt x="294" y="149"/>
                      </a:moveTo>
                      <a:lnTo>
                        <a:pt x="482" y="149"/>
                      </a:lnTo>
                      <a:lnTo>
                        <a:pt x="482" y="193"/>
                      </a:lnTo>
                      <a:lnTo>
                        <a:pt x="294" y="193"/>
                      </a:lnTo>
                      <a:lnTo>
                        <a:pt x="294" y="149"/>
                      </a:lnTo>
                      <a:close/>
                      <a:moveTo>
                        <a:pt x="148" y="437"/>
                      </a:moveTo>
                      <a:lnTo>
                        <a:pt x="258" y="437"/>
                      </a:lnTo>
                      <a:lnTo>
                        <a:pt x="258" y="480"/>
                      </a:lnTo>
                      <a:lnTo>
                        <a:pt x="148" y="480"/>
                      </a:lnTo>
                      <a:lnTo>
                        <a:pt x="148" y="437"/>
                      </a:lnTo>
                      <a:close/>
                      <a:moveTo>
                        <a:pt x="148" y="337"/>
                      </a:moveTo>
                      <a:lnTo>
                        <a:pt x="482" y="337"/>
                      </a:lnTo>
                      <a:lnTo>
                        <a:pt x="482" y="381"/>
                      </a:lnTo>
                      <a:lnTo>
                        <a:pt x="148" y="381"/>
                      </a:lnTo>
                      <a:lnTo>
                        <a:pt x="148" y="337"/>
                      </a:lnTo>
                      <a:close/>
                      <a:moveTo>
                        <a:pt x="148" y="245"/>
                      </a:moveTo>
                      <a:lnTo>
                        <a:pt x="482" y="245"/>
                      </a:lnTo>
                      <a:lnTo>
                        <a:pt x="482" y="288"/>
                      </a:lnTo>
                      <a:lnTo>
                        <a:pt x="148" y="288"/>
                      </a:lnTo>
                      <a:lnTo>
                        <a:pt x="148" y="245"/>
                      </a:lnTo>
                      <a:close/>
                      <a:moveTo>
                        <a:pt x="111" y="187"/>
                      </a:moveTo>
                      <a:lnTo>
                        <a:pt x="193" y="187"/>
                      </a:lnTo>
                      <a:cubicBezTo>
                        <a:pt x="201" y="187"/>
                        <a:pt x="208" y="181"/>
                        <a:pt x="208" y="173"/>
                      </a:cubicBezTo>
                      <a:lnTo>
                        <a:pt x="208" y="91"/>
                      </a:lnTo>
                      <a:lnTo>
                        <a:pt x="111" y="18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lnSpc>
                      <a:spcPct val="120000"/>
                    </a:lnSpc>
                    <a:spcBef>
                      <a:spcPct val="0"/>
                    </a:spcBef>
                    <a:spcAft>
                      <a:spcPct val="0"/>
                    </a:spcAft>
                  </a:pPr>
                  <a:endParaRPr lang="zh-CN" altLang="en-US" dirty="0">
                    <a:solidFill>
                      <a:srgbClr val="313D51"/>
                    </a:solidFill>
                    <a:cs typeface="+mn-ea"/>
                    <a:sym typeface="+mn-lt"/>
                  </a:endParaRPr>
                </a:p>
              </p:txBody>
            </p:sp>
          </p:grpSp>
          <p:sp>
            <p:nvSpPr>
              <p:cNvPr id="55" name="Rectangle 14"/>
              <p:cNvSpPr>
                <a:spLocks noChangeArrowheads="1"/>
              </p:cNvSpPr>
              <p:nvPr/>
            </p:nvSpPr>
            <p:spPr bwMode="auto">
              <a:xfrm>
                <a:off x="5581874" y="2234939"/>
                <a:ext cx="728982" cy="270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fontAlgn="base">
                  <a:lnSpc>
                    <a:spcPct val="120000"/>
                  </a:lnSpc>
                  <a:spcBef>
                    <a:spcPct val="0"/>
                  </a:spcBef>
                  <a:spcAft>
                    <a:spcPct val="0"/>
                  </a:spcAft>
                  <a:buFontTx/>
                  <a:buNone/>
                </a:pPr>
                <a:r>
                  <a:rPr lang="zh-CN" altLang="en-US" sz="1600" b="1" dirty="0" smtClean="0">
                    <a:solidFill>
                      <a:srgbClr val="313D51"/>
                    </a:solidFill>
                    <a:latin typeface="+mn-lt"/>
                    <a:ea typeface="+mn-ea"/>
                    <a:cs typeface="+mn-ea"/>
                    <a:sym typeface="+mn-lt"/>
                  </a:rPr>
                  <a:t>PART 1</a:t>
                </a:r>
                <a:endParaRPr lang="zh-CN" altLang="en-US" sz="1800" b="1" dirty="0">
                  <a:solidFill>
                    <a:srgbClr val="313D51"/>
                  </a:solidFill>
                  <a:latin typeface="+mn-lt"/>
                  <a:ea typeface="+mn-ea"/>
                  <a:cs typeface="+mn-ea"/>
                  <a:sym typeface="+mn-lt"/>
                </a:endParaRPr>
              </a:p>
            </p:txBody>
          </p:sp>
          <p:sp>
            <p:nvSpPr>
              <p:cNvPr id="56" name="TextBox 59"/>
              <p:cNvSpPr txBox="1">
                <a:spLocks noChangeArrowheads="1"/>
              </p:cNvSpPr>
              <p:nvPr/>
            </p:nvSpPr>
            <p:spPr bwMode="auto">
              <a:xfrm>
                <a:off x="6566161" y="2152389"/>
                <a:ext cx="2940050" cy="430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fontAlgn="base">
                  <a:lnSpc>
                    <a:spcPct val="120000"/>
                  </a:lnSpc>
                  <a:spcBef>
                    <a:spcPct val="0"/>
                  </a:spcBef>
                  <a:spcAft>
                    <a:spcPct val="0"/>
                  </a:spcAft>
                  <a:buFontTx/>
                  <a:buNone/>
                </a:pPr>
                <a:r>
                  <a:rPr lang="zh-CN" altLang="en-US" b="1" dirty="0">
                    <a:solidFill>
                      <a:srgbClr val="313D51"/>
                    </a:solidFill>
                    <a:latin typeface="+mn-lt"/>
                    <a:ea typeface="+mn-ea"/>
                    <a:cs typeface="+mn-ea"/>
                    <a:sym typeface="+mn-lt"/>
                  </a:rPr>
                  <a:t>选题背景及意义</a:t>
                </a:r>
                <a:endParaRPr lang="zh-CN" altLang="en-US" b="1" dirty="0">
                  <a:solidFill>
                    <a:srgbClr val="313D51"/>
                  </a:solidFill>
                  <a:latin typeface="+mn-lt"/>
                  <a:ea typeface="+mn-ea"/>
                  <a:cs typeface="+mn-ea"/>
                  <a:sym typeface="+mn-lt"/>
                </a:endParaRPr>
              </a:p>
            </p:txBody>
          </p:sp>
        </p:grpSp>
        <p:grpSp>
          <p:nvGrpSpPr>
            <p:cNvPr id="38" name="组合 37"/>
            <p:cNvGrpSpPr/>
            <p:nvPr/>
          </p:nvGrpSpPr>
          <p:grpSpPr>
            <a:xfrm flipH="1">
              <a:off x="6433491" y="2147214"/>
              <a:ext cx="4171535" cy="80892"/>
              <a:chOff x="2272062" y="2596259"/>
              <a:chExt cx="4173708" cy="80934"/>
            </a:xfrm>
          </p:grpSpPr>
          <p:cxnSp>
            <p:nvCxnSpPr>
              <p:cNvPr id="39" name="直接连接符 38"/>
              <p:cNvCxnSpPr/>
              <p:nvPr/>
            </p:nvCxnSpPr>
            <p:spPr>
              <a:xfrm>
                <a:off x="2272062" y="2672770"/>
                <a:ext cx="4158716" cy="0"/>
              </a:xfrm>
              <a:prstGeom prst="line">
                <a:avLst/>
              </a:prstGeom>
              <a:noFill/>
              <a:ln w="19050" cap="flat" cmpd="sng" algn="ctr">
                <a:solidFill>
                  <a:sysClr val="window" lastClr="FFFFFF">
                    <a:lumMod val="75000"/>
                  </a:sysClr>
                </a:solidFill>
                <a:prstDash val="solid"/>
                <a:miter lim="800000"/>
              </a:ln>
              <a:effectLst/>
            </p:spPr>
          </p:cxnSp>
          <p:sp>
            <p:nvSpPr>
              <p:cNvPr id="51" name="矩形 50"/>
              <p:cNvSpPr/>
              <p:nvPr/>
            </p:nvSpPr>
            <p:spPr>
              <a:xfrm>
                <a:off x="5494740" y="2596259"/>
                <a:ext cx="951030" cy="80934"/>
              </a:xfrm>
              <a:prstGeom prst="rect">
                <a:avLst/>
              </a:prstGeom>
              <a:solidFill>
                <a:srgbClr val="244C89"/>
              </a:solidFill>
              <a:ln w="12700" cap="flat" cmpd="sng" algn="ctr">
                <a:noFill/>
                <a:prstDash val="solid"/>
                <a:miter lim="800000"/>
              </a:ln>
              <a:effectLst/>
            </p:spPr>
            <p:txBody>
              <a:bodyPr rtlCol="0" anchor="ctr"/>
              <a:lstStyle/>
              <a:p>
                <a:pPr algn="ctr" defTabSz="913765">
                  <a:lnSpc>
                    <a:spcPct val="120000"/>
                  </a:lnSpc>
                  <a:defRPr/>
                </a:pPr>
                <a:endParaRPr lang="zh-CN" altLang="en-US" sz="1800" kern="0">
                  <a:solidFill>
                    <a:srgbClr val="313D51"/>
                  </a:solidFill>
                  <a:cs typeface="+mn-ea"/>
                  <a:sym typeface="+mn-lt"/>
                </a:endParaRPr>
              </a:p>
            </p:txBody>
          </p:sp>
        </p:grpSp>
      </p:grpSp>
      <p:grpSp>
        <p:nvGrpSpPr>
          <p:cNvPr id="59" name="组合 58"/>
          <p:cNvGrpSpPr/>
          <p:nvPr/>
        </p:nvGrpSpPr>
        <p:grpSpPr>
          <a:xfrm>
            <a:off x="5714354" y="2522443"/>
            <a:ext cx="4890672" cy="576263"/>
            <a:chOff x="5714354" y="2522443"/>
            <a:chExt cx="4890672" cy="576263"/>
          </a:xfrm>
        </p:grpSpPr>
        <p:grpSp>
          <p:nvGrpSpPr>
            <p:cNvPr id="60" name="组合 59"/>
            <p:cNvGrpSpPr/>
            <p:nvPr/>
          </p:nvGrpSpPr>
          <p:grpSpPr>
            <a:xfrm>
              <a:off x="5714354" y="2522443"/>
              <a:ext cx="4229100" cy="576263"/>
              <a:chOff x="4753236" y="2862001"/>
              <a:chExt cx="4229100" cy="576263"/>
            </a:xfrm>
          </p:grpSpPr>
          <p:grpSp>
            <p:nvGrpSpPr>
              <p:cNvPr id="64" name="组合 22"/>
              <p:cNvGrpSpPr/>
              <p:nvPr/>
            </p:nvGrpSpPr>
            <p:grpSpPr bwMode="auto">
              <a:xfrm>
                <a:off x="4753236" y="2862001"/>
                <a:ext cx="576262" cy="576263"/>
                <a:chOff x="6170389" y="3371639"/>
                <a:chExt cx="576064" cy="576064"/>
              </a:xfrm>
            </p:grpSpPr>
            <p:sp>
              <p:nvSpPr>
                <p:cNvPr id="67" name="圆角矩形 11"/>
                <p:cNvSpPr>
                  <a:spLocks noChangeArrowheads="1"/>
                </p:cNvSpPr>
                <p:nvPr/>
              </p:nvSpPr>
              <p:spPr bwMode="auto">
                <a:xfrm>
                  <a:off x="6170389" y="3371639"/>
                  <a:ext cx="576064" cy="576064"/>
                </a:xfrm>
                <a:prstGeom prst="roundRect">
                  <a:avLst>
                    <a:gd name="adj" fmla="val 16667"/>
                  </a:avLst>
                </a:prstGeom>
                <a:solidFill>
                  <a:srgbClr val="244C89"/>
                </a:soli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fontAlgn="base">
                    <a:lnSpc>
                      <a:spcPct val="120000"/>
                    </a:lnSpc>
                    <a:spcBef>
                      <a:spcPct val="0"/>
                    </a:spcBef>
                    <a:spcAft>
                      <a:spcPct val="0"/>
                    </a:spcAft>
                    <a:buFontTx/>
                    <a:buNone/>
                  </a:pPr>
                  <a:endParaRPr lang="zh-CN" altLang="en-US" sz="1800" dirty="0">
                    <a:solidFill>
                      <a:srgbClr val="313D51"/>
                    </a:solidFill>
                    <a:latin typeface="+mn-lt"/>
                    <a:ea typeface="+mn-ea"/>
                    <a:cs typeface="+mn-ea"/>
                    <a:sym typeface="+mn-lt"/>
                  </a:endParaRPr>
                </a:p>
              </p:txBody>
            </p:sp>
            <p:sp>
              <p:nvSpPr>
                <p:cNvPr id="68" name="Freeform 13"/>
                <p:cNvSpPr>
                  <a:spLocks noEditPoints="1"/>
                </p:cNvSpPr>
                <p:nvPr/>
              </p:nvSpPr>
              <p:spPr bwMode="auto">
                <a:xfrm>
                  <a:off x="6293383" y="3504805"/>
                  <a:ext cx="330076" cy="309733"/>
                </a:xfrm>
                <a:custGeom>
                  <a:avLst/>
                  <a:gdLst>
                    <a:gd name="T0" fmla="*/ 0 w 957"/>
                    <a:gd name="T1" fmla="*/ 2147483646 h 885"/>
                    <a:gd name="T2" fmla="*/ 2147483646 w 957"/>
                    <a:gd name="T3" fmla="*/ 2147483646 h 885"/>
                    <a:gd name="T4" fmla="*/ 2147483646 w 957"/>
                    <a:gd name="T5" fmla="*/ 2147483646 h 885"/>
                    <a:gd name="T6" fmla="*/ 2147483646 w 957"/>
                    <a:gd name="T7" fmla="*/ 2147483646 h 885"/>
                    <a:gd name="T8" fmla="*/ 2147483646 w 957"/>
                    <a:gd name="T9" fmla="*/ 2147483646 h 885"/>
                    <a:gd name="T10" fmla="*/ 2147483646 w 957"/>
                    <a:gd name="T11" fmla="*/ 2147483646 h 885"/>
                    <a:gd name="T12" fmla="*/ 2147483646 w 957"/>
                    <a:gd name="T13" fmla="*/ 2147483646 h 885"/>
                    <a:gd name="T14" fmla="*/ 2147483646 w 957"/>
                    <a:gd name="T15" fmla="*/ 2147483646 h 885"/>
                    <a:gd name="T16" fmla="*/ 2147483646 w 957"/>
                    <a:gd name="T17" fmla="*/ 2147483646 h 885"/>
                    <a:gd name="T18" fmla="*/ 2147483646 w 957"/>
                    <a:gd name="T19" fmla="*/ 2147483646 h 885"/>
                    <a:gd name="T20" fmla="*/ 0 w 957"/>
                    <a:gd name="T21" fmla="*/ 2147483646 h 885"/>
                    <a:gd name="T22" fmla="*/ 2147483646 w 957"/>
                    <a:gd name="T23" fmla="*/ 2147483646 h 885"/>
                    <a:gd name="T24" fmla="*/ 2147483646 w 957"/>
                    <a:gd name="T25" fmla="*/ 2147483646 h 885"/>
                    <a:gd name="T26" fmla="*/ 2147483646 w 957"/>
                    <a:gd name="T27" fmla="*/ 2147483646 h 885"/>
                    <a:gd name="T28" fmla="*/ 2147483646 w 957"/>
                    <a:gd name="T29" fmla="*/ 2147483646 h 885"/>
                    <a:gd name="T30" fmla="*/ 2147483646 w 957"/>
                    <a:gd name="T31" fmla="*/ 2147483646 h 885"/>
                    <a:gd name="T32" fmla="*/ 2147483646 w 957"/>
                    <a:gd name="T33" fmla="*/ 2147483646 h 885"/>
                    <a:gd name="T34" fmla="*/ 2147483646 w 957"/>
                    <a:gd name="T35" fmla="*/ 2147483646 h 885"/>
                    <a:gd name="T36" fmla="*/ 2147483646 w 957"/>
                    <a:gd name="T37" fmla="*/ 2147483646 h 885"/>
                    <a:gd name="T38" fmla="*/ 2147483646 w 957"/>
                    <a:gd name="T39" fmla="*/ 2147483646 h 885"/>
                    <a:gd name="T40" fmla="*/ 2147483646 w 957"/>
                    <a:gd name="T41" fmla="*/ 2147483646 h 885"/>
                    <a:gd name="T42" fmla="*/ 2147483646 w 957"/>
                    <a:gd name="T43" fmla="*/ 2147483646 h 885"/>
                    <a:gd name="T44" fmla="*/ 2147483646 w 957"/>
                    <a:gd name="T45" fmla="*/ 2147483646 h 885"/>
                    <a:gd name="T46" fmla="*/ 2147483646 w 957"/>
                    <a:gd name="T47" fmla="*/ 2147483646 h 885"/>
                    <a:gd name="T48" fmla="*/ 2147483646 w 957"/>
                    <a:gd name="T49" fmla="*/ 2147483646 h 885"/>
                    <a:gd name="T50" fmla="*/ 2147483646 w 957"/>
                    <a:gd name="T51" fmla="*/ 2147483646 h 885"/>
                    <a:gd name="T52" fmla="*/ 2147483646 w 957"/>
                    <a:gd name="T53" fmla="*/ 2147483646 h 885"/>
                    <a:gd name="T54" fmla="*/ 2147483646 w 957"/>
                    <a:gd name="T55" fmla="*/ 2147483646 h 885"/>
                    <a:gd name="T56" fmla="*/ 2147483646 w 957"/>
                    <a:gd name="T57" fmla="*/ 2147483646 h 885"/>
                    <a:gd name="T58" fmla="*/ 2147483646 w 957"/>
                    <a:gd name="T59" fmla="*/ 2147483646 h 885"/>
                    <a:gd name="T60" fmla="*/ 2147483646 w 957"/>
                    <a:gd name="T61" fmla="*/ 2147483646 h 885"/>
                    <a:gd name="T62" fmla="*/ 2147483646 w 957"/>
                    <a:gd name="T63" fmla="*/ 2147483646 h 885"/>
                    <a:gd name="T64" fmla="*/ 2147483646 w 957"/>
                    <a:gd name="T65" fmla="*/ 2147483646 h 885"/>
                    <a:gd name="T66" fmla="*/ 2147483646 w 957"/>
                    <a:gd name="T67" fmla="*/ 2147483646 h 885"/>
                    <a:gd name="T68" fmla="*/ 2147483646 w 957"/>
                    <a:gd name="T69" fmla="*/ 2147483646 h 885"/>
                    <a:gd name="T70" fmla="*/ 2147483646 w 957"/>
                    <a:gd name="T71" fmla="*/ 2147483646 h 885"/>
                    <a:gd name="T72" fmla="*/ 2147483646 w 957"/>
                    <a:gd name="T73" fmla="*/ 2147483646 h 885"/>
                    <a:gd name="T74" fmla="*/ 2147483646 w 957"/>
                    <a:gd name="T75" fmla="*/ 2147483646 h 885"/>
                    <a:gd name="T76" fmla="*/ 2147483646 w 957"/>
                    <a:gd name="T77" fmla="*/ 2147483646 h 885"/>
                    <a:gd name="T78" fmla="*/ 2147483646 w 957"/>
                    <a:gd name="T79" fmla="*/ 2147483646 h 885"/>
                    <a:gd name="T80" fmla="*/ 2147483646 w 957"/>
                    <a:gd name="T81" fmla="*/ 2147483646 h 885"/>
                    <a:gd name="T82" fmla="*/ 2147483646 w 957"/>
                    <a:gd name="T83" fmla="*/ 2147483646 h 885"/>
                    <a:gd name="T84" fmla="*/ 2147483646 w 957"/>
                    <a:gd name="T85" fmla="*/ 2147483646 h 885"/>
                    <a:gd name="T86" fmla="*/ 2147483646 w 957"/>
                    <a:gd name="T87" fmla="*/ 2147483646 h 885"/>
                    <a:gd name="T88" fmla="*/ 2147483646 w 957"/>
                    <a:gd name="T89" fmla="*/ 2147483646 h 885"/>
                    <a:gd name="T90" fmla="*/ 2147483646 w 957"/>
                    <a:gd name="T91" fmla="*/ 2147483646 h 885"/>
                    <a:gd name="T92" fmla="*/ 2147483646 w 957"/>
                    <a:gd name="T93" fmla="*/ 2147483646 h 88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957" h="885">
                      <a:moveTo>
                        <a:pt x="0" y="155"/>
                      </a:moveTo>
                      <a:cubicBezTo>
                        <a:pt x="0" y="278"/>
                        <a:pt x="0" y="400"/>
                        <a:pt x="0" y="523"/>
                      </a:cubicBezTo>
                      <a:cubicBezTo>
                        <a:pt x="0" y="533"/>
                        <a:pt x="161" y="687"/>
                        <a:pt x="181" y="707"/>
                      </a:cubicBezTo>
                      <a:cubicBezTo>
                        <a:pt x="202" y="728"/>
                        <a:pt x="355" y="885"/>
                        <a:pt x="368" y="885"/>
                      </a:cubicBezTo>
                      <a:cubicBezTo>
                        <a:pt x="442" y="885"/>
                        <a:pt x="516" y="885"/>
                        <a:pt x="589" y="885"/>
                      </a:cubicBezTo>
                      <a:cubicBezTo>
                        <a:pt x="620" y="885"/>
                        <a:pt x="632" y="856"/>
                        <a:pt x="645" y="837"/>
                      </a:cubicBezTo>
                      <a:cubicBezTo>
                        <a:pt x="645" y="684"/>
                        <a:pt x="645" y="532"/>
                        <a:pt x="645" y="380"/>
                      </a:cubicBezTo>
                      <a:cubicBezTo>
                        <a:pt x="631" y="385"/>
                        <a:pt x="590" y="368"/>
                        <a:pt x="582" y="391"/>
                      </a:cubicBezTo>
                      <a:cubicBezTo>
                        <a:pt x="577" y="401"/>
                        <a:pt x="582" y="573"/>
                        <a:pt x="582" y="608"/>
                      </a:cubicBezTo>
                      <a:cubicBezTo>
                        <a:pt x="582" y="643"/>
                        <a:pt x="592" y="822"/>
                        <a:pt x="567" y="822"/>
                      </a:cubicBezTo>
                      <a:cubicBezTo>
                        <a:pt x="507" y="822"/>
                        <a:pt x="447" y="822"/>
                        <a:pt x="387" y="822"/>
                      </a:cubicBezTo>
                      <a:cubicBezTo>
                        <a:pt x="368" y="822"/>
                        <a:pt x="376" y="760"/>
                        <a:pt x="376" y="741"/>
                      </a:cubicBezTo>
                      <a:cubicBezTo>
                        <a:pt x="376" y="710"/>
                        <a:pt x="376" y="679"/>
                        <a:pt x="376" y="649"/>
                      </a:cubicBezTo>
                      <a:cubicBezTo>
                        <a:pt x="376" y="565"/>
                        <a:pt x="376" y="551"/>
                        <a:pt x="324" y="516"/>
                      </a:cubicBezTo>
                      <a:cubicBezTo>
                        <a:pt x="300" y="516"/>
                        <a:pt x="301" y="509"/>
                        <a:pt x="280" y="509"/>
                      </a:cubicBezTo>
                      <a:cubicBezTo>
                        <a:pt x="209" y="509"/>
                        <a:pt x="137" y="509"/>
                        <a:pt x="66" y="509"/>
                      </a:cubicBezTo>
                      <a:cubicBezTo>
                        <a:pt x="66" y="398"/>
                        <a:pt x="66" y="287"/>
                        <a:pt x="66" y="177"/>
                      </a:cubicBezTo>
                      <a:cubicBezTo>
                        <a:pt x="66" y="168"/>
                        <a:pt x="69" y="169"/>
                        <a:pt x="74" y="162"/>
                      </a:cubicBezTo>
                      <a:cubicBezTo>
                        <a:pt x="155" y="162"/>
                        <a:pt x="236" y="162"/>
                        <a:pt x="317" y="162"/>
                      </a:cubicBezTo>
                      <a:cubicBezTo>
                        <a:pt x="333" y="151"/>
                        <a:pt x="375" y="115"/>
                        <a:pt x="376" y="92"/>
                      </a:cubicBezTo>
                      <a:cubicBezTo>
                        <a:pt x="274" y="92"/>
                        <a:pt x="172" y="92"/>
                        <a:pt x="70" y="92"/>
                      </a:cubicBezTo>
                      <a:cubicBezTo>
                        <a:pt x="42" y="92"/>
                        <a:pt x="0" y="131"/>
                        <a:pt x="0" y="155"/>
                      </a:cubicBezTo>
                      <a:close/>
                      <a:moveTo>
                        <a:pt x="505" y="215"/>
                      </a:moveTo>
                      <a:lnTo>
                        <a:pt x="538" y="182"/>
                      </a:lnTo>
                      <a:lnTo>
                        <a:pt x="505" y="149"/>
                      </a:lnTo>
                      <a:cubicBezTo>
                        <a:pt x="504" y="148"/>
                        <a:pt x="504" y="146"/>
                        <a:pt x="505" y="145"/>
                      </a:cubicBezTo>
                      <a:lnTo>
                        <a:pt x="527" y="123"/>
                      </a:lnTo>
                      <a:cubicBezTo>
                        <a:pt x="528" y="122"/>
                        <a:pt x="530" y="122"/>
                        <a:pt x="531" y="123"/>
                      </a:cubicBezTo>
                      <a:lnTo>
                        <a:pt x="564" y="156"/>
                      </a:lnTo>
                      <a:lnTo>
                        <a:pt x="597" y="123"/>
                      </a:lnTo>
                      <a:cubicBezTo>
                        <a:pt x="599" y="122"/>
                        <a:pt x="601" y="122"/>
                        <a:pt x="602" y="123"/>
                      </a:cubicBezTo>
                      <a:lnTo>
                        <a:pt x="624" y="145"/>
                      </a:lnTo>
                      <a:cubicBezTo>
                        <a:pt x="625" y="146"/>
                        <a:pt x="625" y="148"/>
                        <a:pt x="624" y="149"/>
                      </a:cubicBezTo>
                      <a:lnTo>
                        <a:pt x="591" y="182"/>
                      </a:lnTo>
                      <a:lnTo>
                        <a:pt x="624" y="215"/>
                      </a:lnTo>
                      <a:cubicBezTo>
                        <a:pt x="625" y="217"/>
                        <a:pt x="625" y="219"/>
                        <a:pt x="624" y="220"/>
                      </a:cubicBezTo>
                      <a:lnTo>
                        <a:pt x="602" y="242"/>
                      </a:lnTo>
                      <a:cubicBezTo>
                        <a:pt x="601" y="243"/>
                        <a:pt x="599" y="243"/>
                        <a:pt x="597" y="242"/>
                      </a:cubicBezTo>
                      <a:lnTo>
                        <a:pt x="564" y="209"/>
                      </a:lnTo>
                      <a:lnTo>
                        <a:pt x="531" y="242"/>
                      </a:lnTo>
                      <a:cubicBezTo>
                        <a:pt x="530" y="243"/>
                        <a:pt x="528" y="243"/>
                        <a:pt x="527" y="242"/>
                      </a:cubicBezTo>
                      <a:lnTo>
                        <a:pt x="505" y="220"/>
                      </a:lnTo>
                      <a:cubicBezTo>
                        <a:pt x="504" y="219"/>
                        <a:pt x="504" y="217"/>
                        <a:pt x="505" y="215"/>
                      </a:cubicBezTo>
                      <a:close/>
                      <a:moveTo>
                        <a:pt x="780" y="332"/>
                      </a:moveTo>
                      <a:lnTo>
                        <a:pt x="944" y="496"/>
                      </a:lnTo>
                      <a:cubicBezTo>
                        <a:pt x="957" y="509"/>
                        <a:pt x="957" y="530"/>
                        <a:pt x="944" y="543"/>
                      </a:cubicBezTo>
                      <a:lnTo>
                        <a:pt x="925" y="562"/>
                      </a:lnTo>
                      <a:cubicBezTo>
                        <a:pt x="912" y="575"/>
                        <a:pt x="891" y="575"/>
                        <a:pt x="878" y="562"/>
                      </a:cubicBezTo>
                      <a:lnTo>
                        <a:pt x="714" y="398"/>
                      </a:lnTo>
                      <a:lnTo>
                        <a:pt x="780" y="332"/>
                      </a:lnTo>
                      <a:close/>
                      <a:moveTo>
                        <a:pt x="447" y="65"/>
                      </a:moveTo>
                      <a:cubicBezTo>
                        <a:pt x="512" y="0"/>
                        <a:pt x="617" y="0"/>
                        <a:pt x="682" y="65"/>
                      </a:cubicBezTo>
                      <a:cubicBezTo>
                        <a:pt x="740" y="123"/>
                        <a:pt x="747" y="213"/>
                        <a:pt x="701" y="278"/>
                      </a:cubicBezTo>
                      <a:lnTo>
                        <a:pt x="754" y="331"/>
                      </a:lnTo>
                      <a:cubicBezTo>
                        <a:pt x="756" y="333"/>
                        <a:pt x="756" y="337"/>
                        <a:pt x="754" y="339"/>
                      </a:cubicBezTo>
                      <a:lnTo>
                        <a:pt x="721" y="372"/>
                      </a:lnTo>
                      <a:cubicBezTo>
                        <a:pt x="719" y="374"/>
                        <a:pt x="715" y="374"/>
                        <a:pt x="713" y="372"/>
                      </a:cubicBezTo>
                      <a:lnTo>
                        <a:pt x="660" y="319"/>
                      </a:lnTo>
                      <a:cubicBezTo>
                        <a:pt x="595" y="364"/>
                        <a:pt x="505" y="358"/>
                        <a:pt x="447" y="300"/>
                      </a:cubicBezTo>
                      <a:cubicBezTo>
                        <a:pt x="382" y="235"/>
                        <a:pt x="382" y="130"/>
                        <a:pt x="447" y="65"/>
                      </a:cubicBezTo>
                      <a:close/>
                      <a:moveTo>
                        <a:pt x="486" y="104"/>
                      </a:moveTo>
                      <a:cubicBezTo>
                        <a:pt x="529" y="60"/>
                        <a:pt x="600" y="60"/>
                        <a:pt x="643" y="104"/>
                      </a:cubicBezTo>
                      <a:cubicBezTo>
                        <a:pt x="687" y="147"/>
                        <a:pt x="687" y="218"/>
                        <a:pt x="643" y="261"/>
                      </a:cubicBezTo>
                      <a:cubicBezTo>
                        <a:pt x="600" y="305"/>
                        <a:pt x="529" y="305"/>
                        <a:pt x="486" y="261"/>
                      </a:cubicBezTo>
                      <a:cubicBezTo>
                        <a:pt x="442" y="218"/>
                        <a:pt x="442" y="147"/>
                        <a:pt x="486" y="104"/>
                      </a:cubicBezTo>
                      <a:close/>
                      <a:moveTo>
                        <a:pt x="306" y="770"/>
                      </a:moveTo>
                      <a:cubicBezTo>
                        <a:pt x="304" y="706"/>
                        <a:pt x="303" y="643"/>
                        <a:pt x="302" y="579"/>
                      </a:cubicBezTo>
                      <a:cubicBezTo>
                        <a:pt x="241" y="579"/>
                        <a:pt x="179" y="579"/>
                        <a:pt x="118" y="579"/>
                      </a:cubicBezTo>
                      <a:cubicBezTo>
                        <a:pt x="117" y="580"/>
                        <a:pt x="116" y="581"/>
                        <a:pt x="115" y="581"/>
                      </a:cubicBezTo>
                      <a:cubicBezTo>
                        <a:pt x="179" y="644"/>
                        <a:pt x="242" y="707"/>
                        <a:pt x="306" y="770"/>
                      </a:cubicBezTo>
                      <a:close/>
                      <a:moveTo>
                        <a:pt x="110" y="225"/>
                      </a:moveTo>
                      <a:cubicBezTo>
                        <a:pt x="110" y="233"/>
                        <a:pt x="110" y="242"/>
                        <a:pt x="110" y="250"/>
                      </a:cubicBezTo>
                      <a:cubicBezTo>
                        <a:pt x="110" y="259"/>
                        <a:pt x="116" y="265"/>
                        <a:pt x="125" y="265"/>
                      </a:cubicBezTo>
                      <a:cubicBezTo>
                        <a:pt x="209" y="265"/>
                        <a:pt x="292" y="265"/>
                        <a:pt x="376" y="265"/>
                      </a:cubicBezTo>
                      <a:cubicBezTo>
                        <a:pt x="399" y="265"/>
                        <a:pt x="394" y="228"/>
                        <a:pt x="387" y="214"/>
                      </a:cubicBezTo>
                      <a:cubicBezTo>
                        <a:pt x="338" y="214"/>
                        <a:pt x="288" y="214"/>
                        <a:pt x="239" y="214"/>
                      </a:cubicBezTo>
                      <a:cubicBezTo>
                        <a:pt x="209" y="214"/>
                        <a:pt x="110" y="206"/>
                        <a:pt x="110" y="225"/>
                      </a:cubicBezTo>
                      <a:close/>
                      <a:moveTo>
                        <a:pt x="110" y="405"/>
                      </a:moveTo>
                      <a:cubicBezTo>
                        <a:pt x="110" y="416"/>
                        <a:pt x="110" y="427"/>
                        <a:pt x="110" y="439"/>
                      </a:cubicBezTo>
                      <a:cubicBezTo>
                        <a:pt x="110" y="447"/>
                        <a:pt x="113" y="450"/>
                        <a:pt x="121" y="450"/>
                      </a:cubicBezTo>
                      <a:cubicBezTo>
                        <a:pt x="211" y="450"/>
                        <a:pt x="301" y="450"/>
                        <a:pt x="390" y="450"/>
                      </a:cubicBezTo>
                      <a:cubicBezTo>
                        <a:pt x="392" y="440"/>
                        <a:pt x="400" y="402"/>
                        <a:pt x="379" y="402"/>
                      </a:cubicBezTo>
                      <a:cubicBezTo>
                        <a:pt x="296" y="402"/>
                        <a:pt x="212" y="402"/>
                        <a:pt x="129" y="402"/>
                      </a:cubicBezTo>
                      <a:cubicBezTo>
                        <a:pt x="123" y="402"/>
                        <a:pt x="115" y="404"/>
                        <a:pt x="110" y="405"/>
                      </a:cubicBezTo>
                      <a:close/>
                      <a:moveTo>
                        <a:pt x="110" y="328"/>
                      </a:moveTo>
                      <a:cubicBezTo>
                        <a:pt x="110" y="333"/>
                        <a:pt x="110" y="338"/>
                        <a:pt x="110" y="343"/>
                      </a:cubicBezTo>
                      <a:cubicBezTo>
                        <a:pt x="110" y="351"/>
                        <a:pt x="113" y="351"/>
                        <a:pt x="118" y="357"/>
                      </a:cubicBezTo>
                      <a:cubicBezTo>
                        <a:pt x="205" y="357"/>
                        <a:pt x="292" y="357"/>
                        <a:pt x="379" y="357"/>
                      </a:cubicBezTo>
                      <a:cubicBezTo>
                        <a:pt x="384" y="355"/>
                        <a:pt x="389" y="353"/>
                        <a:pt x="394" y="350"/>
                      </a:cubicBezTo>
                      <a:cubicBezTo>
                        <a:pt x="394" y="344"/>
                        <a:pt x="394" y="338"/>
                        <a:pt x="394" y="332"/>
                      </a:cubicBezTo>
                      <a:cubicBezTo>
                        <a:pt x="394" y="320"/>
                        <a:pt x="390" y="317"/>
                        <a:pt x="387" y="309"/>
                      </a:cubicBezTo>
                      <a:cubicBezTo>
                        <a:pt x="336" y="309"/>
                        <a:pt x="286" y="309"/>
                        <a:pt x="236" y="309"/>
                      </a:cubicBezTo>
                      <a:cubicBezTo>
                        <a:pt x="211" y="309"/>
                        <a:pt x="187" y="309"/>
                        <a:pt x="162" y="309"/>
                      </a:cubicBezTo>
                      <a:cubicBezTo>
                        <a:pt x="131" y="310"/>
                        <a:pt x="110" y="299"/>
                        <a:pt x="110" y="3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lnSpc>
                      <a:spcPct val="120000"/>
                    </a:lnSpc>
                    <a:spcBef>
                      <a:spcPct val="0"/>
                    </a:spcBef>
                    <a:spcAft>
                      <a:spcPct val="0"/>
                    </a:spcAft>
                  </a:pPr>
                  <a:endParaRPr lang="zh-CN" altLang="en-US" dirty="0">
                    <a:solidFill>
                      <a:srgbClr val="313D51"/>
                    </a:solidFill>
                    <a:cs typeface="+mn-ea"/>
                    <a:sym typeface="+mn-lt"/>
                  </a:endParaRPr>
                </a:p>
              </p:txBody>
            </p:sp>
          </p:grpSp>
          <p:sp>
            <p:nvSpPr>
              <p:cNvPr id="65" name="Rectangle 14"/>
              <p:cNvSpPr>
                <a:spLocks noChangeArrowheads="1"/>
              </p:cNvSpPr>
              <p:nvPr/>
            </p:nvSpPr>
            <p:spPr bwMode="auto">
              <a:xfrm>
                <a:off x="5581874" y="3017576"/>
                <a:ext cx="728982" cy="270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fontAlgn="base">
                  <a:lnSpc>
                    <a:spcPct val="120000"/>
                  </a:lnSpc>
                  <a:spcBef>
                    <a:spcPct val="0"/>
                  </a:spcBef>
                  <a:spcAft>
                    <a:spcPct val="0"/>
                  </a:spcAft>
                  <a:buFontTx/>
                  <a:buNone/>
                </a:pPr>
                <a:r>
                  <a:rPr lang="zh-CN" altLang="en-US" sz="1600" b="1" dirty="0" smtClean="0">
                    <a:solidFill>
                      <a:srgbClr val="313D51"/>
                    </a:solidFill>
                    <a:latin typeface="+mn-lt"/>
                    <a:ea typeface="+mn-ea"/>
                    <a:cs typeface="+mn-ea"/>
                    <a:sym typeface="+mn-lt"/>
                  </a:rPr>
                  <a:t>PART </a:t>
                </a:r>
                <a:r>
                  <a:rPr lang="en-US" altLang="zh-CN" sz="1600" b="1" dirty="0" smtClean="0">
                    <a:solidFill>
                      <a:srgbClr val="313D51"/>
                    </a:solidFill>
                    <a:latin typeface="+mn-lt"/>
                    <a:ea typeface="+mn-ea"/>
                    <a:cs typeface="+mn-ea"/>
                    <a:sym typeface="+mn-lt"/>
                  </a:rPr>
                  <a:t>2</a:t>
                </a:r>
                <a:endParaRPr lang="zh-CN" altLang="en-US" sz="1800" b="1" dirty="0">
                  <a:solidFill>
                    <a:srgbClr val="313D51"/>
                  </a:solidFill>
                  <a:latin typeface="+mn-lt"/>
                  <a:ea typeface="+mn-ea"/>
                  <a:cs typeface="+mn-ea"/>
                  <a:sym typeface="+mn-lt"/>
                </a:endParaRPr>
              </a:p>
            </p:txBody>
          </p:sp>
          <p:sp>
            <p:nvSpPr>
              <p:cNvPr id="66" name="TextBox 59"/>
              <p:cNvSpPr txBox="1">
                <a:spLocks noChangeArrowheads="1"/>
              </p:cNvSpPr>
              <p:nvPr/>
            </p:nvSpPr>
            <p:spPr bwMode="auto">
              <a:xfrm>
                <a:off x="6566161" y="2941376"/>
                <a:ext cx="2416175" cy="430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fontAlgn="base">
                  <a:lnSpc>
                    <a:spcPct val="120000"/>
                  </a:lnSpc>
                  <a:spcBef>
                    <a:spcPct val="0"/>
                  </a:spcBef>
                  <a:spcAft>
                    <a:spcPct val="0"/>
                  </a:spcAft>
                  <a:buFontTx/>
                  <a:buNone/>
                </a:pPr>
                <a:r>
                  <a:rPr lang="zh-CN" altLang="en-US" b="1" dirty="0">
                    <a:solidFill>
                      <a:srgbClr val="313D51"/>
                    </a:solidFill>
                    <a:latin typeface="+mn-lt"/>
                    <a:ea typeface="+mn-ea"/>
                    <a:cs typeface="+mn-ea"/>
                    <a:sym typeface="+mn-lt"/>
                  </a:rPr>
                  <a:t>研究思路与方法</a:t>
                </a:r>
                <a:endParaRPr lang="zh-CN" altLang="en-US" b="1" dirty="0">
                  <a:solidFill>
                    <a:srgbClr val="313D51"/>
                  </a:solidFill>
                  <a:latin typeface="+mn-lt"/>
                  <a:ea typeface="+mn-ea"/>
                  <a:cs typeface="+mn-ea"/>
                  <a:sym typeface="+mn-lt"/>
                </a:endParaRPr>
              </a:p>
            </p:txBody>
          </p:sp>
        </p:grpSp>
        <p:grpSp>
          <p:nvGrpSpPr>
            <p:cNvPr id="61" name="组合 60"/>
            <p:cNvGrpSpPr/>
            <p:nvPr/>
          </p:nvGrpSpPr>
          <p:grpSpPr>
            <a:xfrm flipH="1">
              <a:off x="6433491" y="3012031"/>
              <a:ext cx="4171535" cy="80892"/>
              <a:chOff x="2272062" y="2596259"/>
              <a:chExt cx="4173708" cy="80934"/>
            </a:xfrm>
          </p:grpSpPr>
          <p:cxnSp>
            <p:nvCxnSpPr>
              <p:cNvPr id="62" name="直接连接符 61"/>
              <p:cNvCxnSpPr/>
              <p:nvPr/>
            </p:nvCxnSpPr>
            <p:spPr>
              <a:xfrm>
                <a:off x="2272062" y="2672770"/>
                <a:ext cx="4158716" cy="0"/>
              </a:xfrm>
              <a:prstGeom prst="line">
                <a:avLst/>
              </a:prstGeom>
              <a:noFill/>
              <a:ln w="19050" cap="flat" cmpd="sng" algn="ctr">
                <a:solidFill>
                  <a:sysClr val="window" lastClr="FFFFFF">
                    <a:lumMod val="75000"/>
                  </a:sysClr>
                </a:solidFill>
                <a:prstDash val="solid"/>
                <a:miter lim="800000"/>
              </a:ln>
              <a:effectLst/>
            </p:spPr>
          </p:cxnSp>
          <p:sp>
            <p:nvSpPr>
              <p:cNvPr id="63" name="矩形 62"/>
              <p:cNvSpPr/>
              <p:nvPr/>
            </p:nvSpPr>
            <p:spPr>
              <a:xfrm>
                <a:off x="5494740" y="2596259"/>
                <a:ext cx="951030" cy="80934"/>
              </a:xfrm>
              <a:prstGeom prst="rect">
                <a:avLst/>
              </a:prstGeom>
              <a:solidFill>
                <a:srgbClr val="244C89"/>
              </a:solidFill>
              <a:ln w="12700" cap="flat" cmpd="sng" algn="ctr">
                <a:noFill/>
                <a:prstDash val="solid"/>
                <a:miter lim="800000"/>
              </a:ln>
              <a:effectLst/>
            </p:spPr>
            <p:txBody>
              <a:bodyPr rtlCol="0" anchor="ctr"/>
              <a:lstStyle/>
              <a:p>
                <a:pPr algn="ctr" defTabSz="913765">
                  <a:lnSpc>
                    <a:spcPct val="120000"/>
                  </a:lnSpc>
                  <a:defRPr/>
                </a:pPr>
                <a:endParaRPr lang="zh-CN" altLang="en-US" sz="1800" kern="0">
                  <a:solidFill>
                    <a:srgbClr val="313D51"/>
                  </a:solidFill>
                  <a:cs typeface="+mn-ea"/>
                  <a:sym typeface="+mn-lt"/>
                </a:endParaRPr>
              </a:p>
            </p:txBody>
          </p:sp>
        </p:grpSp>
      </p:grpSp>
      <p:grpSp>
        <p:nvGrpSpPr>
          <p:cNvPr id="69" name="组合 68"/>
          <p:cNvGrpSpPr/>
          <p:nvPr/>
        </p:nvGrpSpPr>
        <p:grpSpPr>
          <a:xfrm>
            <a:off x="5714354" y="3382138"/>
            <a:ext cx="4968875" cy="576262"/>
            <a:chOff x="5714354" y="3382138"/>
            <a:chExt cx="4968875" cy="576262"/>
          </a:xfrm>
        </p:grpSpPr>
        <p:grpSp>
          <p:nvGrpSpPr>
            <p:cNvPr id="70" name="组合 69"/>
            <p:cNvGrpSpPr/>
            <p:nvPr/>
          </p:nvGrpSpPr>
          <p:grpSpPr>
            <a:xfrm>
              <a:off x="5714354" y="3382138"/>
              <a:ext cx="4968875" cy="576262"/>
              <a:chOff x="4753236" y="3654164"/>
              <a:chExt cx="4968875" cy="576262"/>
            </a:xfrm>
          </p:grpSpPr>
          <p:grpSp>
            <p:nvGrpSpPr>
              <p:cNvPr id="74" name="组合 23"/>
              <p:cNvGrpSpPr/>
              <p:nvPr/>
            </p:nvGrpSpPr>
            <p:grpSpPr bwMode="auto">
              <a:xfrm>
                <a:off x="4753236" y="3654164"/>
                <a:ext cx="576262" cy="576262"/>
                <a:chOff x="6170389" y="4163727"/>
                <a:chExt cx="576064" cy="576064"/>
              </a:xfrm>
            </p:grpSpPr>
            <p:sp>
              <p:nvSpPr>
                <p:cNvPr id="77" name="圆角矩形 12"/>
                <p:cNvSpPr>
                  <a:spLocks noChangeArrowheads="1"/>
                </p:cNvSpPr>
                <p:nvPr/>
              </p:nvSpPr>
              <p:spPr bwMode="auto">
                <a:xfrm>
                  <a:off x="6170389" y="4163727"/>
                  <a:ext cx="576064" cy="576064"/>
                </a:xfrm>
                <a:prstGeom prst="roundRect">
                  <a:avLst>
                    <a:gd name="adj" fmla="val 16667"/>
                  </a:avLst>
                </a:prstGeom>
                <a:solidFill>
                  <a:srgbClr val="244C89"/>
                </a:soli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fontAlgn="base">
                    <a:lnSpc>
                      <a:spcPct val="120000"/>
                    </a:lnSpc>
                    <a:spcBef>
                      <a:spcPct val="0"/>
                    </a:spcBef>
                    <a:spcAft>
                      <a:spcPct val="0"/>
                    </a:spcAft>
                    <a:buFontTx/>
                    <a:buNone/>
                  </a:pPr>
                  <a:endParaRPr lang="zh-CN" altLang="en-US" sz="1800" dirty="0">
                    <a:solidFill>
                      <a:srgbClr val="313D51"/>
                    </a:solidFill>
                    <a:latin typeface="+mn-lt"/>
                    <a:ea typeface="+mn-ea"/>
                    <a:cs typeface="+mn-ea"/>
                    <a:sym typeface="+mn-lt"/>
                  </a:endParaRPr>
                </a:p>
              </p:txBody>
            </p:sp>
            <p:sp>
              <p:nvSpPr>
                <p:cNvPr id="78" name="Freeform 12"/>
                <p:cNvSpPr>
                  <a:spLocks noEditPoints="1"/>
                </p:cNvSpPr>
                <p:nvPr/>
              </p:nvSpPr>
              <p:spPr bwMode="auto">
                <a:xfrm>
                  <a:off x="6278404" y="4253861"/>
                  <a:ext cx="378197" cy="364816"/>
                </a:xfrm>
                <a:custGeom>
                  <a:avLst/>
                  <a:gdLst>
                    <a:gd name="T0" fmla="*/ 2147483646 w 1022"/>
                    <a:gd name="T1" fmla="*/ 2147483646 h 973"/>
                    <a:gd name="T2" fmla="*/ 2147483646 w 1022"/>
                    <a:gd name="T3" fmla="*/ 2147483646 h 973"/>
                    <a:gd name="T4" fmla="*/ 2147483646 w 1022"/>
                    <a:gd name="T5" fmla="*/ 2147483646 h 973"/>
                    <a:gd name="T6" fmla="*/ 2147483646 w 1022"/>
                    <a:gd name="T7" fmla="*/ 2147483646 h 973"/>
                    <a:gd name="T8" fmla="*/ 2147483646 w 1022"/>
                    <a:gd name="T9" fmla="*/ 2147483646 h 973"/>
                    <a:gd name="T10" fmla="*/ 2147483646 w 1022"/>
                    <a:gd name="T11" fmla="*/ 2147483646 h 973"/>
                    <a:gd name="T12" fmla="*/ 2147483646 w 1022"/>
                    <a:gd name="T13" fmla="*/ 2147483646 h 973"/>
                    <a:gd name="T14" fmla="*/ 2147483646 w 1022"/>
                    <a:gd name="T15" fmla="*/ 2147483646 h 973"/>
                    <a:gd name="T16" fmla="*/ 2147483646 w 1022"/>
                    <a:gd name="T17" fmla="*/ 2147483646 h 973"/>
                    <a:gd name="T18" fmla="*/ 2147483646 w 1022"/>
                    <a:gd name="T19" fmla="*/ 2147483646 h 973"/>
                    <a:gd name="T20" fmla="*/ 2147483646 w 1022"/>
                    <a:gd name="T21" fmla="*/ 2147483646 h 973"/>
                    <a:gd name="T22" fmla="*/ 2147483646 w 1022"/>
                    <a:gd name="T23" fmla="*/ 2147483646 h 973"/>
                    <a:gd name="T24" fmla="*/ 2147483646 w 1022"/>
                    <a:gd name="T25" fmla="*/ 2147483646 h 973"/>
                    <a:gd name="T26" fmla="*/ 2147483646 w 1022"/>
                    <a:gd name="T27" fmla="*/ 2147483646 h 973"/>
                    <a:gd name="T28" fmla="*/ 2147483646 w 1022"/>
                    <a:gd name="T29" fmla="*/ 2147483646 h 973"/>
                    <a:gd name="T30" fmla="*/ 2147483646 w 1022"/>
                    <a:gd name="T31" fmla="*/ 2147483646 h 973"/>
                    <a:gd name="T32" fmla="*/ 2147483646 w 1022"/>
                    <a:gd name="T33" fmla="*/ 2147483646 h 973"/>
                    <a:gd name="T34" fmla="*/ 2147483646 w 1022"/>
                    <a:gd name="T35" fmla="*/ 2147483646 h 973"/>
                    <a:gd name="T36" fmla="*/ 2147483646 w 1022"/>
                    <a:gd name="T37" fmla="*/ 2147483646 h 973"/>
                    <a:gd name="T38" fmla="*/ 2147483646 w 1022"/>
                    <a:gd name="T39" fmla="*/ 2147483646 h 973"/>
                    <a:gd name="T40" fmla="*/ 2147483646 w 1022"/>
                    <a:gd name="T41" fmla="*/ 2147483646 h 973"/>
                    <a:gd name="T42" fmla="*/ 2147483646 w 1022"/>
                    <a:gd name="T43" fmla="*/ 2147483646 h 973"/>
                    <a:gd name="T44" fmla="*/ 2147483646 w 1022"/>
                    <a:gd name="T45" fmla="*/ 2147483646 h 973"/>
                    <a:gd name="T46" fmla="*/ 2147483646 w 1022"/>
                    <a:gd name="T47" fmla="*/ 2147483646 h 973"/>
                    <a:gd name="T48" fmla="*/ 2147483646 w 1022"/>
                    <a:gd name="T49" fmla="*/ 2147483646 h 973"/>
                    <a:gd name="T50" fmla="*/ 2147483646 w 1022"/>
                    <a:gd name="T51" fmla="*/ 2147483646 h 973"/>
                    <a:gd name="T52" fmla="*/ 2147483646 w 1022"/>
                    <a:gd name="T53" fmla="*/ 2147483646 h 973"/>
                    <a:gd name="T54" fmla="*/ 2147483646 w 1022"/>
                    <a:gd name="T55" fmla="*/ 2147483646 h 973"/>
                    <a:gd name="T56" fmla="*/ 2147483646 w 1022"/>
                    <a:gd name="T57" fmla="*/ 2147483646 h 973"/>
                    <a:gd name="T58" fmla="*/ 2147483646 w 1022"/>
                    <a:gd name="T59" fmla="*/ 2147483646 h 973"/>
                    <a:gd name="T60" fmla="*/ 2147483646 w 1022"/>
                    <a:gd name="T61" fmla="*/ 2147483646 h 973"/>
                    <a:gd name="T62" fmla="*/ 2147483646 w 1022"/>
                    <a:gd name="T63" fmla="*/ 2147483646 h 973"/>
                    <a:gd name="T64" fmla="*/ 2147483646 w 1022"/>
                    <a:gd name="T65" fmla="*/ 2147483646 h 973"/>
                    <a:gd name="T66" fmla="*/ 2147483646 w 1022"/>
                    <a:gd name="T67" fmla="*/ 2147483646 h 973"/>
                    <a:gd name="T68" fmla="*/ 2147483646 w 1022"/>
                    <a:gd name="T69" fmla="*/ 2147483646 h 973"/>
                    <a:gd name="T70" fmla="*/ 2147483646 w 1022"/>
                    <a:gd name="T71" fmla="*/ 2147483646 h 973"/>
                    <a:gd name="T72" fmla="*/ 2147483646 w 1022"/>
                    <a:gd name="T73" fmla="*/ 2147483646 h 973"/>
                    <a:gd name="T74" fmla="*/ 2147483646 w 1022"/>
                    <a:gd name="T75" fmla="*/ 2147483646 h 973"/>
                    <a:gd name="T76" fmla="*/ 2147483646 w 1022"/>
                    <a:gd name="T77" fmla="*/ 2147483646 h 973"/>
                    <a:gd name="T78" fmla="*/ 2147483646 w 1022"/>
                    <a:gd name="T79" fmla="*/ 2147483646 h 973"/>
                    <a:gd name="T80" fmla="*/ 2147483646 w 1022"/>
                    <a:gd name="T81" fmla="*/ 2147483646 h 973"/>
                    <a:gd name="T82" fmla="*/ 2147483646 w 1022"/>
                    <a:gd name="T83" fmla="*/ 2147483646 h 973"/>
                    <a:gd name="T84" fmla="*/ 2147483646 w 1022"/>
                    <a:gd name="T85" fmla="*/ 2147483646 h 973"/>
                    <a:gd name="T86" fmla="*/ 2147483646 w 1022"/>
                    <a:gd name="T87" fmla="*/ 2147483646 h 97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022" h="973">
                      <a:moveTo>
                        <a:pt x="596" y="882"/>
                      </a:moveTo>
                      <a:lnTo>
                        <a:pt x="426" y="882"/>
                      </a:lnTo>
                      <a:cubicBezTo>
                        <a:pt x="414" y="882"/>
                        <a:pt x="403" y="892"/>
                        <a:pt x="403" y="904"/>
                      </a:cubicBezTo>
                      <a:cubicBezTo>
                        <a:pt x="403" y="916"/>
                        <a:pt x="414" y="926"/>
                        <a:pt x="426" y="926"/>
                      </a:cubicBezTo>
                      <a:lnTo>
                        <a:pt x="596" y="926"/>
                      </a:lnTo>
                      <a:cubicBezTo>
                        <a:pt x="609" y="926"/>
                        <a:pt x="619" y="916"/>
                        <a:pt x="619" y="904"/>
                      </a:cubicBezTo>
                      <a:cubicBezTo>
                        <a:pt x="619" y="892"/>
                        <a:pt x="609" y="882"/>
                        <a:pt x="596" y="882"/>
                      </a:cubicBezTo>
                      <a:close/>
                      <a:moveTo>
                        <a:pt x="596" y="813"/>
                      </a:moveTo>
                      <a:lnTo>
                        <a:pt x="596" y="813"/>
                      </a:lnTo>
                      <a:lnTo>
                        <a:pt x="426" y="813"/>
                      </a:lnTo>
                      <a:cubicBezTo>
                        <a:pt x="414" y="813"/>
                        <a:pt x="403" y="823"/>
                        <a:pt x="403" y="835"/>
                      </a:cubicBezTo>
                      <a:cubicBezTo>
                        <a:pt x="403" y="848"/>
                        <a:pt x="414" y="858"/>
                        <a:pt x="426" y="858"/>
                      </a:cubicBezTo>
                      <a:lnTo>
                        <a:pt x="596" y="858"/>
                      </a:lnTo>
                      <a:cubicBezTo>
                        <a:pt x="609" y="858"/>
                        <a:pt x="619" y="848"/>
                        <a:pt x="619" y="835"/>
                      </a:cubicBezTo>
                      <a:cubicBezTo>
                        <a:pt x="619" y="823"/>
                        <a:pt x="609" y="813"/>
                        <a:pt x="596" y="813"/>
                      </a:cubicBezTo>
                      <a:close/>
                      <a:moveTo>
                        <a:pt x="511" y="973"/>
                      </a:moveTo>
                      <a:lnTo>
                        <a:pt x="511" y="973"/>
                      </a:lnTo>
                      <a:lnTo>
                        <a:pt x="585" y="946"/>
                      </a:lnTo>
                      <a:lnTo>
                        <a:pt x="437" y="946"/>
                      </a:lnTo>
                      <a:lnTo>
                        <a:pt x="511" y="973"/>
                      </a:lnTo>
                      <a:close/>
                      <a:moveTo>
                        <a:pt x="514" y="261"/>
                      </a:moveTo>
                      <a:lnTo>
                        <a:pt x="514" y="261"/>
                      </a:lnTo>
                      <a:lnTo>
                        <a:pt x="508" y="261"/>
                      </a:lnTo>
                      <a:cubicBezTo>
                        <a:pt x="384" y="261"/>
                        <a:pt x="272" y="362"/>
                        <a:pt x="272" y="486"/>
                      </a:cubicBezTo>
                      <a:cubicBezTo>
                        <a:pt x="272" y="611"/>
                        <a:pt x="377" y="682"/>
                        <a:pt x="388" y="721"/>
                      </a:cubicBezTo>
                      <a:cubicBezTo>
                        <a:pt x="398" y="759"/>
                        <a:pt x="388" y="778"/>
                        <a:pt x="416" y="787"/>
                      </a:cubicBezTo>
                      <a:cubicBezTo>
                        <a:pt x="444" y="796"/>
                        <a:pt x="508" y="794"/>
                        <a:pt x="508" y="794"/>
                      </a:cubicBezTo>
                      <a:lnTo>
                        <a:pt x="514" y="794"/>
                      </a:lnTo>
                      <a:cubicBezTo>
                        <a:pt x="514" y="794"/>
                        <a:pt x="578" y="796"/>
                        <a:pt x="606" y="787"/>
                      </a:cubicBezTo>
                      <a:cubicBezTo>
                        <a:pt x="634" y="778"/>
                        <a:pt x="624" y="759"/>
                        <a:pt x="634" y="721"/>
                      </a:cubicBezTo>
                      <a:cubicBezTo>
                        <a:pt x="645" y="682"/>
                        <a:pt x="750" y="611"/>
                        <a:pt x="750" y="486"/>
                      </a:cubicBezTo>
                      <a:cubicBezTo>
                        <a:pt x="750" y="362"/>
                        <a:pt x="638" y="261"/>
                        <a:pt x="514" y="261"/>
                      </a:cubicBezTo>
                      <a:close/>
                      <a:moveTo>
                        <a:pt x="201" y="527"/>
                      </a:moveTo>
                      <a:lnTo>
                        <a:pt x="201" y="527"/>
                      </a:lnTo>
                      <a:cubicBezTo>
                        <a:pt x="201" y="509"/>
                        <a:pt x="183" y="495"/>
                        <a:pt x="162" y="495"/>
                      </a:cubicBezTo>
                      <a:lnTo>
                        <a:pt x="39" y="495"/>
                      </a:lnTo>
                      <a:cubicBezTo>
                        <a:pt x="17" y="495"/>
                        <a:pt x="0" y="509"/>
                        <a:pt x="0" y="527"/>
                      </a:cubicBezTo>
                      <a:cubicBezTo>
                        <a:pt x="0" y="544"/>
                        <a:pt x="17" y="558"/>
                        <a:pt x="39" y="558"/>
                      </a:cubicBezTo>
                      <a:lnTo>
                        <a:pt x="162" y="558"/>
                      </a:lnTo>
                      <a:cubicBezTo>
                        <a:pt x="183" y="558"/>
                        <a:pt x="201" y="544"/>
                        <a:pt x="201" y="527"/>
                      </a:cubicBezTo>
                      <a:close/>
                      <a:moveTo>
                        <a:pt x="983" y="495"/>
                      </a:moveTo>
                      <a:lnTo>
                        <a:pt x="983" y="495"/>
                      </a:lnTo>
                      <a:lnTo>
                        <a:pt x="860" y="495"/>
                      </a:lnTo>
                      <a:cubicBezTo>
                        <a:pt x="839" y="495"/>
                        <a:pt x="822" y="509"/>
                        <a:pt x="822" y="527"/>
                      </a:cubicBezTo>
                      <a:cubicBezTo>
                        <a:pt x="822" y="544"/>
                        <a:pt x="839" y="558"/>
                        <a:pt x="860" y="558"/>
                      </a:cubicBezTo>
                      <a:lnTo>
                        <a:pt x="983" y="558"/>
                      </a:lnTo>
                      <a:cubicBezTo>
                        <a:pt x="1005" y="558"/>
                        <a:pt x="1022" y="544"/>
                        <a:pt x="1022" y="527"/>
                      </a:cubicBezTo>
                      <a:cubicBezTo>
                        <a:pt x="1022" y="509"/>
                        <a:pt x="1005" y="495"/>
                        <a:pt x="983" y="495"/>
                      </a:cubicBezTo>
                      <a:close/>
                      <a:moveTo>
                        <a:pt x="782" y="296"/>
                      </a:moveTo>
                      <a:lnTo>
                        <a:pt x="782" y="296"/>
                      </a:lnTo>
                      <a:lnTo>
                        <a:pt x="869" y="209"/>
                      </a:lnTo>
                      <a:cubicBezTo>
                        <a:pt x="885" y="194"/>
                        <a:pt x="887" y="172"/>
                        <a:pt x="874" y="159"/>
                      </a:cubicBezTo>
                      <a:cubicBezTo>
                        <a:pt x="862" y="147"/>
                        <a:pt x="839" y="149"/>
                        <a:pt x="824" y="164"/>
                      </a:cubicBezTo>
                      <a:lnTo>
                        <a:pt x="737" y="251"/>
                      </a:lnTo>
                      <a:cubicBezTo>
                        <a:pt x="722" y="266"/>
                        <a:pt x="720" y="289"/>
                        <a:pt x="732" y="301"/>
                      </a:cubicBezTo>
                      <a:cubicBezTo>
                        <a:pt x="745" y="314"/>
                        <a:pt x="767" y="311"/>
                        <a:pt x="782" y="296"/>
                      </a:cubicBezTo>
                      <a:close/>
                      <a:moveTo>
                        <a:pt x="508" y="201"/>
                      </a:moveTo>
                      <a:lnTo>
                        <a:pt x="508" y="201"/>
                      </a:lnTo>
                      <a:cubicBezTo>
                        <a:pt x="526" y="201"/>
                        <a:pt x="540" y="183"/>
                        <a:pt x="540" y="162"/>
                      </a:cubicBezTo>
                      <a:lnTo>
                        <a:pt x="540" y="39"/>
                      </a:lnTo>
                      <a:cubicBezTo>
                        <a:pt x="540" y="18"/>
                        <a:pt x="526" y="0"/>
                        <a:pt x="508" y="0"/>
                      </a:cubicBezTo>
                      <a:cubicBezTo>
                        <a:pt x="491" y="0"/>
                        <a:pt x="476" y="18"/>
                        <a:pt x="476" y="39"/>
                      </a:cubicBezTo>
                      <a:lnTo>
                        <a:pt x="476" y="162"/>
                      </a:lnTo>
                      <a:cubicBezTo>
                        <a:pt x="476" y="183"/>
                        <a:pt x="491" y="201"/>
                        <a:pt x="508" y="201"/>
                      </a:cubicBezTo>
                      <a:close/>
                      <a:moveTo>
                        <a:pt x="229" y="283"/>
                      </a:moveTo>
                      <a:lnTo>
                        <a:pt x="229" y="283"/>
                      </a:lnTo>
                      <a:cubicBezTo>
                        <a:pt x="244" y="299"/>
                        <a:pt x="267" y="301"/>
                        <a:pt x="279" y="288"/>
                      </a:cubicBezTo>
                      <a:cubicBezTo>
                        <a:pt x="292" y="276"/>
                        <a:pt x="289" y="254"/>
                        <a:pt x="274" y="238"/>
                      </a:cubicBezTo>
                      <a:lnTo>
                        <a:pt x="187" y="151"/>
                      </a:lnTo>
                      <a:cubicBezTo>
                        <a:pt x="172" y="136"/>
                        <a:pt x="149" y="134"/>
                        <a:pt x="137" y="146"/>
                      </a:cubicBezTo>
                      <a:cubicBezTo>
                        <a:pt x="125" y="159"/>
                        <a:pt x="127" y="181"/>
                        <a:pt x="142" y="196"/>
                      </a:cubicBezTo>
                      <a:lnTo>
                        <a:pt x="229" y="283"/>
                      </a:lnTo>
                      <a:close/>
                      <a:moveTo>
                        <a:pt x="240" y="756"/>
                      </a:moveTo>
                      <a:lnTo>
                        <a:pt x="240" y="756"/>
                      </a:lnTo>
                      <a:lnTo>
                        <a:pt x="153" y="843"/>
                      </a:lnTo>
                      <a:cubicBezTo>
                        <a:pt x="137" y="859"/>
                        <a:pt x="135" y="881"/>
                        <a:pt x="148" y="894"/>
                      </a:cubicBezTo>
                      <a:cubicBezTo>
                        <a:pt x="160" y="906"/>
                        <a:pt x="183" y="904"/>
                        <a:pt x="198" y="889"/>
                      </a:cubicBezTo>
                      <a:lnTo>
                        <a:pt x="285" y="802"/>
                      </a:lnTo>
                      <a:cubicBezTo>
                        <a:pt x="300" y="786"/>
                        <a:pt x="302" y="764"/>
                        <a:pt x="290" y="751"/>
                      </a:cubicBezTo>
                      <a:cubicBezTo>
                        <a:pt x="277" y="739"/>
                        <a:pt x="255" y="741"/>
                        <a:pt x="240" y="756"/>
                      </a:cubicBezTo>
                      <a:close/>
                      <a:moveTo>
                        <a:pt x="793" y="769"/>
                      </a:moveTo>
                      <a:lnTo>
                        <a:pt x="793" y="769"/>
                      </a:lnTo>
                      <a:cubicBezTo>
                        <a:pt x="778" y="754"/>
                        <a:pt x="755" y="752"/>
                        <a:pt x="743" y="764"/>
                      </a:cubicBezTo>
                      <a:cubicBezTo>
                        <a:pt x="731" y="777"/>
                        <a:pt x="733" y="799"/>
                        <a:pt x="748" y="814"/>
                      </a:cubicBezTo>
                      <a:lnTo>
                        <a:pt x="835" y="901"/>
                      </a:lnTo>
                      <a:cubicBezTo>
                        <a:pt x="850" y="916"/>
                        <a:pt x="873" y="919"/>
                        <a:pt x="885" y="906"/>
                      </a:cubicBezTo>
                      <a:cubicBezTo>
                        <a:pt x="897" y="894"/>
                        <a:pt x="895" y="871"/>
                        <a:pt x="880" y="856"/>
                      </a:cubicBezTo>
                      <a:lnTo>
                        <a:pt x="793" y="76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lnSpc>
                      <a:spcPct val="120000"/>
                    </a:lnSpc>
                    <a:spcBef>
                      <a:spcPct val="0"/>
                    </a:spcBef>
                    <a:spcAft>
                      <a:spcPct val="0"/>
                    </a:spcAft>
                  </a:pPr>
                  <a:endParaRPr lang="zh-CN" altLang="en-US" dirty="0">
                    <a:solidFill>
                      <a:srgbClr val="313D51"/>
                    </a:solidFill>
                    <a:cs typeface="+mn-ea"/>
                    <a:sym typeface="+mn-lt"/>
                  </a:endParaRPr>
                </a:p>
              </p:txBody>
            </p:sp>
          </p:grpSp>
          <p:sp>
            <p:nvSpPr>
              <p:cNvPr id="75" name="Rectangle 14"/>
              <p:cNvSpPr>
                <a:spLocks noChangeArrowheads="1"/>
              </p:cNvSpPr>
              <p:nvPr/>
            </p:nvSpPr>
            <p:spPr bwMode="auto">
              <a:xfrm>
                <a:off x="5581874" y="3809739"/>
                <a:ext cx="728982" cy="270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fontAlgn="base">
                  <a:lnSpc>
                    <a:spcPct val="120000"/>
                  </a:lnSpc>
                  <a:spcBef>
                    <a:spcPct val="0"/>
                  </a:spcBef>
                  <a:spcAft>
                    <a:spcPct val="0"/>
                  </a:spcAft>
                  <a:buFontTx/>
                  <a:buNone/>
                </a:pPr>
                <a:r>
                  <a:rPr lang="zh-CN" altLang="en-US" sz="1600" b="1" dirty="0" smtClean="0">
                    <a:solidFill>
                      <a:srgbClr val="313D51"/>
                    </a:solidFill>
                    <a:latin typeface="+mn-lt"/>
                    <a:ea typeface="+mn-ea"/>
                    <a:cs typeface="+mn-ea"/>
                    <a:sym typeface="+mn-lt"/>
                  </a:rPr>
                  <a:t>PART </a:t>
                </a:r>
                <a:r>
                  <a:rPr lang="en-US" altLang="zh-CN" sz="1600" b="1" dirty="0" smtClean="0">
                    <a:solidFill>
                      <a:srgbClr val="313D51"/>
                    </a:solidFill>
                    <a:latin typeface="+mn-lt"/>
                    <a:ea typeface="+mn-ea"/>
                    <a:cs typeface="+mn-ea"/>
                    <a:sym typeface="+mn-lt"/>
                  </a:rPr>
                  <a:t>3</a:t>
                </a:r>
                <a:endParaRPr lang="zh-CN" altLang="en-US" sz="1800" b="1" dirty="0">
                  <a:solidFill>
                    <a:srgbClr val="313D51"/>
                  </a:solidFill>
                  <a:latin typeface="+mn-lt"/>
                  <a:ea typeface="+mn-ea"/>
                  <a:cs typeface="+mn-ea"/>
                  <a:sym typeface="+mn-lt"/>
                </a:endParaRPr>
              </a:p>
            </p:txBody>
          </p:sp>
          <p:sp>
            <p:nvSpPr>
              <p:cNvPr id="76" name="TextBox 59"/>
              <p:cNvSpPr txBox="1">
                <a:spLocks noChangeArrowheads="1"/>
              </p:cNvSpPr>
              <p:nvPr/>
            </p:nvSpPr>
            <p:spPr bwMode="auto">
              <a:xfrm>
                <a:off x="6566161" y="3744651"/>
                <a:ext cx="3155950" cy="430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fontAlgn="base">
                  <a:lnSpc>
                    <a:spcPct val="120000"/>
                  </a:lnSpc>
                  <a:spcBef>
                    <a:spcPct val="0"/>
                  </a:spcBef>
                  <a:spcAft>
                    <a:spcPct val="0"/>
                  </a:spcAft>
                  <a:buFontTx/>
                  <a:buNone/>
                </a:pPr>
                <a:r>
                  <a:rPr lang="zh-CN" altLang="en-US" b="1" dirty="0">
                    <a:solidFill>
                      <a:srgbClr val="313D51"/>
                    </a:solidFill>
                    <a:latin typeface="+mn-lt"/>
                    <a:ea typeface="+mn-ea"/>
                    <a:cs typeface="+mn-ea"/>
                    <a:sym typeface="+mn-lt"/>
                  </a:rPr>
                  <a:t>关键技术与实践难点</a:t>
                </a:r>
                <a:endParaRPr lang="zh-CN" altLang="en-US" b="1" dirty="0">
                  <a:solidFill>
                    <a:srgbClr val="313D51"/>
                  </a:solidFill>
                  <a:latin typeface="+mn-lt"/>
                  <a:ea typeface="+mn-ea"/>
                  <a:cs typeface="+mn-ea"/>
                  <a:sym typeface="+mn-lt"/>
                </a:endParaRPr>
              </a:p>
            </p:txBody>
          </p:sp>
        </p:grpSp>
        <p:grpSp>
          <p:nvGrpSpPr>
            <p:cNvPr id="71" name="组合 70"/>
            <p:cNvGrpSpPr/>
            <p:nvPr/>
          </p:nvGrpSpPr>
          <p:grpSpPr>
            <a:xfrm flipH="1">
              <a:off x="6433491" y="3876848"/>
              <a:ext cx="4171535" cy="80892"/>
              <a:chOff x="2272062" y="2596259"/>
              <a:chExt cx="4173708" cy="80934"/>
            </a:xfrm>
          </p:grpSpPr>
          <p:cxnSp>
            <p:nvCxnSpPr>
              <p:cNvPr id="72" name="直接连接符 71"/>
              <p:cNvCxnSpPr/>
              <p:nvPr/>
            </p:nvCxnSpPr>
            <p:spPr>
              <a:xfrm>
                <a:off x="2272062" y="2672770"/>
                <a:ext cx="4158716" cy="0"/>
              </a:xfrm>
              <a:prstGeom prst="line">
                <a:avLst/>
              </a:prstGeom>
              <a:noFill/>
              <a:ln w="19050" cap="flat" cmpd="sng" algn="ctr">
                <a:solidFill>
                  <a:sysClr val="window" lastClr="FFFFFF">
                    <a:lumMod val="75000"/>
                  </a:sysClr>
                </a:solidFill>
                <a:prstDash val="solid"/>
                <a:miter lim="800000"/>
              </a:ln>
              <a:effectLst/>
            </p:spPr>
          </p:cxnSp>
          <p:sp>
            <p:nvSpPr>
              <p:cNvPr id="73" name="矩形 72"/>
              <p:cNvSpPr/>
              <p:nvPr/>
            </p:nvSpPr>
            <p:spPr>
              <a:xfrm>
                <a:off x="5494740" y="2596259"/>
                <a:ext cx="951030" cy="80934"/>
              </a:xfrm>
              <a:prstGeom prst="rect">
                <a:avLst/>
              </a:prstGeom>
              <a:solidFill>
                <a:srgbClr val="244C89"/>
              </a:solidFill>
              <a:ln w="12700" cap="flat" cmpd="sng" algn="ctr">
                <a:noFill/>
                <a:prstDash val="solid"/>
                <a:miter lim="800000"/>
              </a:ln>
              <a:effectLst/>
            </p:spPr>
            <p:txBody>
              <a:bodyPr rtlCol="0" anchor="ctr"/>
              <a:lstStyle/>
              <a:p>
                <a:pPr algn="ctr" defTabSz="913765">
                  <a:lnSpc>
                    <a:spcPct val="120000"/>
                  </a:lnSpc>
                  <a:defRPr/>
                </a:pPr>
                <a:endParaRPr lang="zh-CN" altLang="en-US" sz="1800" kern="0">
                  <a:solidFill>
                    <a:srgbClr val="313D51"/>
                  </a:solidFill>
                  <a:cs typeface="+mn-ea"/>
                  <a:sym typeface="+mn-lt"/>
                </a:endParaRPr>
              </a:p>
            </p:txBody>
          </p:sp>
        </p:grpSp>
      </p:grpSp>
      <p:grpSp>
        <p:nvGrpSpPr>
          <p:cNvPr id="79" name="组合 78"/>
          <p:cNvGrpSpPr/>
          <p:nvPr/>
        </p:nvGrpSpPr>
        <p:grpSpPr>
          <a:xfrm>
            <a:off x="5714354" y="4244369"/>
            <a:ext cx="4890672" cy="578188"/>
            <a:chOff x="5714354" y="4244369"/>
            <a:chExt cx="4890672" cy="578188"/>
          </a:xfrm>
        </p:grpSpPr>
        <p:grpSp>
          <p:nvGrpSpPr>
            <p:cNvPr id="80" name="组合 79"/>
            <p:cNvGrpSpPr/>
            <p:nvPr/>
          </p:nvGrpSpPr>
          <p:grpSpPr>
            <a:xfrm>
              <a:off x="5714354" y="4244369"/>
              <a:ext cx="4103687" cy="576263"/>
              <a:chOff x="4753236" y="4446326"/>
              <a:chExt cx="4103687" cy="576263"/>
            </a:xfrm>
          </p:grpSpPr>
          <p:grpSp>
            <p:nvGrpSpPr>
              <p:cNvPr id="84" name="组合 24"/>
              <p:cNvGrpSpPr/>
              <p:nvPr/>
            </p:nvGrpSpPr>
            <p:grpSpPr bwMode="auto">
              <a:xfrm>
                <a:off x="4753236" y="4446326"/>
                <a:ext cx="576262" cy="576263"/>
                <a:chOff x="6170389" y="4955815"/>
                <a:chExt cx="576064" cy="576064"/>
              </a:xfrm>
            </p:grpSpPr>
            <p:sp>
              <p:nvSpPr>
                <p:cNvPr id="87" name="圆角矩形 13"/>
                <p:cNvSpPr>
                  <a:spLocks noChangeArrowheads="1"/>
                </p:cNvSpPr>
                <p:nvPr/>
              </p:nvSpPr>
              <p:spPr bwMode="auto">
                <a:xfrm>
                  <a:off x="6170389" y="4955815"/>
                  <a:ext cx="576064" cy="576064"/>
                </a:xfrm>
                <a:prstGeom prst="roundRect">
                  <a:avLst>
                    <a:gd name="adj" fmla="val 16667"/>
                  </a:avLst>
                </a:prstGeom>
                <a:solidFill>
                  <a:srgbClr val="244C89"/>
                </a:soli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fontAlgn="base">
                    <a:lnSpc>
                      <a:spcPct val="120000"/>
                    </a:lnSpc>
                    <a:spcBef>
                      <a:spcPct val="0"/>
                    </a:spcBef>
                    <a:spcAft>
                      <a:spcPct val="0"/>
                    </a:spcAft>
                    <a:buFontTx/>
                    <a:buNone/>
                  </a:pPr>
                  <a:endParaRPr lang="zh-CN" altLang="en-US" sz="1800" dirty="0">
                    <a:solidFill>
                      <a:srgbClr val="313D51"/>
                    </a:solidFill>
                    <a:latin typeface="+mn-lt"/>
                    <a:ea typeface="+mn-ea"/>
                    <a:cs typeface="+mn-ea"/>
                    <a:sym typeface="+mn-lt"/>
                  </a:endParaRPr>
                </a:p>
              </p:txBody>
            </p:sp>
            <p:sp>
              <p:nvSpPr>
                <p:cNvPr id="88" name="Freeform 11"/>
                <p:cNvSpPr>
                  <a:spLocks noEditPoints="1"/>
                </p:cNvSpPr>
                <p:nvPr/>
              </p:nvSpPr>
              <p:spPr bwMode="auto">
                <a:xfrm>
                  <a:off x="6298628" y="5092507"/>
                  <a:ext cx="315884" cy="273385"/>
                </a:xfrm>
                <a:custGeom>
                  <a:avLst/>
                  <a:gdLst>
                    <a:gd name="T0" fmla="*/ 2147483646 w 948"/>
                    <a:gd name="T1" fmla="*/ 2147483646 h 810"/>
                    <a:gd name="T2" fmla="*/ 2147483646 w 948"/>
                    <a:gd name="T3" fmla="*/ 2147483646 h 810"/>
                    <a:gd name="T4" fmla="*/ 2147483646 w 948"/>
                    <a:gd name="T5" fmla="*/ 2147483646 h 810"/>
                    <a:gd name="T6" fmla="*/ 2147483646 w 948"/>
                    <a:gd name="T7" fmla="*/ 2147483646 h 810"/>
                    <a:gd name="T8" fmla="*/ 2147483646 w 948"/>
                    <a:gd name="T9" fmla="*/ 2147483646 h 810"/>
                    <a:gd name="T10" fmla="*/ 2147483646 w 948"/>
                    <a:gd name="T11" fmla="*/ 2147483646 h 810"/>
                    <a:gd name="T12" fmla="*/ 2147483646 w 948"/>
                    <a:gd name="T13" fmla="*/ 2147483646 h 810"/>
                    <a:gd name="T14" fmla="*/ 2147483646 w 948"/>
                    <a:gd name="T15" fmla="*/ 2147483646 h 810"/>
                    <a:gd name="T16" fmla="*/ 2147483646 w 948"/>
                    <a:gd name="T17" fmla="*/ 2147483646 h 810"/>
                    <a:gd name="T18" fmla="*/ 2147483646 w 948"/>
                    <a:gd name="T19" fmla="*/ 2147483646 h 810"/>
                    <a:gd name="T20" fmla="*/ 2147483646 w 948"/>
                    <a:gd name="T21" fmla="*/ 2147483646 h 810"/>
                    <a:gd name="T22" fmla="*/ 2147483646 w 948"/>
                    <a:gd name="T23" fmla="*/ 2147483646 h 810"/>
                    <a:gd name="T24" fmla="*/ 2147483646 w 948"/>
                    <a:gd name="T25" fmla="*/ 2147483646 h 810"/>
                    <a:gd name="T26" fmla="*/ 2147483646 w 948"/>
                    <a:gd name="T27" fmla="*/ 2147483646 h 810"/>
                    <a:gd name="T28" fmla="*/ 2147483646 w 948"/>
                    <a:gd name="T29" fmla="*/ 2147483646 h 810"/>
                    <a:gd name="T30" fmla="*/ 2147483646 w 948"/>
                    <a:gd name="T31" fmla="*/ 2147483646 h 810"/>
                    <a:gd name="T32" fmla="*/ 2147483646 w 948"/>
                    <a:gd name="T33" fmla="*/ 2147483646 h 810"/>
                    <a:gd name="T34" fmla="*/ 2147483646 w 948"/>
                    <a:gd name="T35" fmla="*/ 2147483646 h 810"/>
                    <a:gd name="T36" fmla="*/ 2147483646 w 948"/>
                    <a:gd name="T37" fmla="*/ 2147483646 h 810"/>
                    <a:gd name="T38" fmla="*/ 2147483646 w 948"/>
                    <a:gd name="T39" fmla="*/ 2147483646 h 810"/>
                    <a:gd name="T40" fmla="*/ 2147483646 w 948"/>
                    <a:gd name="T41" fmla="*/ 2147483646 h 810"/>
                    <a:gd name="T42" fmla="*/ 2147483646 w 948"/>
                    <a:gd name="T43" fmla="*/ 2147483646 h 810"/>
                    <a:gd name="T44" fmla="*/ 2147483646 w 948"/>
                    <a:gd name="T45" fmla="*/ 2147483646 h 810"/>
                    <a:gd name="T46" fmla="*/ 2147483646 w 948"/>
                    <a:gd name="T47" fmla="*/ 2147483646 h 810"/>
                    <a:gd name="T48" fmla="*/ 2147483646 w 948"/>
                    <a:gd name="T49" fmla="*/ 2147483646 h 810"/>
                    <a:gd name="T50" fmla="*/ 2147483646 w 948"/>
                    <a:gd name="T51" fmla="*/ 2147483646 h 810"/>
                    <a:gd name="T52" fmla="*/ 2147483646 w 948"/>
                    <a:gd name="T53" fmla="*/ 2147483646 h 810"/>
                    <a:gd name="T54" fmla="*/ 2147483646 w 948"/>
                    <a:gd name="T55" fmla="*/ 2147483646 h 810"/>
                    <a:gd name="T56" fmla="*/ 2147483646 w 948"/>
                    <a:gd name="T57" fmla="*/ 2147483646 h 810"/>
                    <a:gd name="T58" fmla="*/ 2147483646 w 948"/>
                    <a:gd name="T59" fmla="*/ 2147483646 h 810"/>
                    <a:gd name="T60" fmla="*/ 2147483646 w 948"/>
                    <a:gd name="T61" fmla="*/ 2147483646 h 810"/>
                    <a:gd name="T62" fmla="*/ 2147483646 w 948"/>
                    <a:gd name="T63" fmla="*/ 2147483646 h 810"/>
                    <a:gd name="T64" fmla="*/ 2147483646 w 948"/>
                    <a:gd name="T65" fmla="*/ 2147483646 h 810"/>
                    <a:gd name="T66" fmla="*/ 2147483646 w 948"/>
                    <a:gd name="T67" fmla="*/ 2147483646 h 810"/>
                    <a:gd name="T68" fmla="*/ 2147483646 w 948"/>
                    <a:gd name="T69" fmla="*/ 2147483646 h 810"/>
                    <a:gd name="T70" fmla="*/ 2147483646 w 948"/>
                    <a:gd name="T71" fmla="*/ 2147483646 h 810"/>
                    <a:gd name="T72" fmla="*/ 2147483646 w 948"/>
                    <a:gd name="T73" fmla="*/ 2147483646 h 810"/>
                    <a:gd name="T74" fmla="*/ 2147483646 w 948"/>
                    <a:gd name="T75" fmla="*/ 2147483646 h 810"/>
                    <a:gd name="T76" fmla="*/ 2147483646 w 948"/>
                    <a:gd name="T77" fmla="*/ 2147483646 h 810"/>
                    <a:gd name="T78" fmla="*/ 2147483646 w 948"/>
                    <a:gd name="T79" fmla="*/ 2147483646 h 810"/>
                    <a:gd name="T80" fmla="*/ 2147483646 w 948"/>
                    <a:gd name="T81" fmla="*/ 2147483646 h 810"/>
                    <a:gd name="T82" fmla="*/ 2147483646 w 948"/>
                    <a:gd name="T83" fmla="*/ 2147483646 h 810"/>
                    <a:gd name="T84" fmla="*/ 2147483646 w 948"/>
                    <a:gd name="T85" fmla="*/ 2147483646 h 810"/>
                    <a:gd name="T86" fmla="*/ 2147483646 w 948"/>
                    <a:gd name="T87" fmla="*/ 2147483646 h 810"/>
                    <a:gd name="T88" fmla="*/ 2147483646 w 948"/>
                    <a:gd name="T89" fmla="*/ 2147483646 h 810"/>
                    <a:gd name="T90" fmla="*/ 2147483646 w 948"/>
                    <a:gd name="T91" fmla="*/ 2147483646 h 810"/>
                    <a:gd name="T92" fmla="*/ 2147483646 w 948"/>
                    <a:gd name="T93" fmla="*/ 2147483646 h 810"/>
                    <a:gd name="T94" fmla="*/ 2147483646 w 948"/>
                    <a:gd name="T95" fmla="*/ 2147483646 h 810"/>
                    <a:gd name="T96" fmla="*/ 2147483646 w 948"/>
                    <a:gd name="T97" fmla="*/ 2147483646 h 810"/>
                    <a:gd name="T98" fmla="*/ 2147483646 w 948"/>
                    <a:gd name="T99" fmla="*/ 2147483646 h 810"/>
                    <a:gd name="T100" fmla="*/ 2147483646 w 948"/>
                    <a:gd name="T101" fmla="*/ 2147483646 h 810"/>
                    <a:gd name="T102" fmla="*/ 2147483646 w 948"/>
                    <a:gd name="T103" fmla="*/ 2147483646 h 810"/>
                    <a:gd name="T104" fmla="*/ 2147483646 w 948"/>
                    <a:gd name="T105" fmla="*/ 2147483646 h 810"/>
                    <a:gd name="T106" fmla="*/ 2147483646 w 948"/>
                    <a:gd name="T107" fmla="*/ 2147483646 h 810"/>
                    <a:gd name="T108" fmla="*/ 2147483646 w 948"/>
                    <a:gd name="T109" fmla="*/ 2147483646 h 810"/>
                    <a:gd name="T110" fmla="*/ 2147483646 w 948"/>
                    <a:gd name="T111" fmla="*/ 2147483646 h 810"/>
                    <a:gd name="T112" fmla="*/ 2147483646 w 948"/>
                    <a:gd name="T113" fmla="*/ 2147483646 h 810"/>
                    <a:gd name="T114" fmla="*/ 2147483646 w 948"/>
                    <a:gd name="T115" fmla="*/ 2147483646 h 810"/>
                    <a:gd name="T116" fmla="*/ 2147483646 w 948"/>
                    <a:gd name="T117" fmla="*/ 2147483646 h 810"/>
                    <a:gd name="T118" fmla="*/ 2147483646 w 948"/>
                    <a:gd name="T119" fmla="*/ 2147483646 h 81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48" h="810">
                      <a:moveTo>
                        <a:pt x="588" y="151"/>
                      </a:moveTo>
                      <a:cubicBezTo>
                        <a:pt x="588" y="151"/>
                        <a:pt x="588" y="152"/>
                        <a:pt x="588" y="152"/>
                      </a:cubicBezTo>
                      <a:cubicBezTo>
                        <a:pt x="588" y="153"/>
                        <a:pt x="589" y="154"/>
                        <a:pt x="589" y="155"/>
                      </a:cubicBezTo>
                      <a:cubicBezTo>
                        <a:pt x="589" y="156"/>
                        <a:pt x="589" y="156"/>
                        <a:pt x="589" y="157"/>
                      </a:cubicBezTo>
                      <a:cubicBezTo>
                        <a:pt x="589" y="158"/>
                        <a:pt x="589" y="159"/>
                        <a:pt x="589" y="161"/>
                      </a:cubicBezTo>
                      <a:cubicBezTo>
                        <a:pt x="589" y="161"/>
                        <a:pt x="589" y="161"/>
                        <a:pt x="589" y="161"/>
                      </a:cubicBezTo>
                      <a:cubicBezTo>
                        <a:pt x="589" y="162"/>
                        <a:pt x="589" y="164"/>
                        <a:pt x="589" y="165"/>
                      </a:cubicBezTo>
                      <a:cubicBezTo>
                        <a:pt x="589" y="165"/>
                        <a:pt x="589" y="166"/>
                        <a:pt x="589" y="166"/>
                      </a:cubicBezTo>
                      <a:cubicBezTo>
                        <a:pt x="589" y="167"/>
                        <a:pt x="589" y="168"/>
                        <a:pt x="589" y="169"/>
                      </a:cubicBezTo>
                      <a:cubicBezTo>
                        <a:pt x="589" y="170"/>
                        <a:pt x="589" y="170"/>
                        <a:pt x="589" y="171"/>
                      </a:cubicBezTo>
                      <a:cubicBezTo>
                        <a:pt x="588" y="178"/>
                        <a:pt x="586" y="185"/>
                        <a:pt x="584" y="191"/>
                      </a:cubicBezTo>
                      <a:cubicBezTo>
                        <a:pt x="584" y="192"/>
                        <a:pt x="583" y="193"/>
                        <a:pt x="583" y="194"/>
                      </a:cubicBezTo>
                      <a:cubicBezTo>
                        <a:pt x="583" y="195"/>
                        <a:pt x="583" y="195"/>
                        <a:pt x="583" y="195"/>
                      </a:cubicBezTo>
                      <a:cubicBezTo>
                        <a:pt x="583" y="196"/>
                        <a:pt x="582" y="197"/>
                        <a:pt x="582" y="198"/>
                      </a:cubicBezTo>
                      <a:cubicBezTo>
                        <a:pt x="582" y="198"/>
                        <a:pt x="582" y="198"/>
                        <a:pt x="582" y="198"/>
                      </a:cubicBezTo>
                      <a:cubicBezTo>
                        <a:pt x="580" y="201"/>
                        <a:pt x="579" y="204"/>
                        <a:pt x="577" y="207"/>
                      </a:cubicBezTo>
                      <a:cubicBezTo>
                        <a:pt x="577" y="207"/>
                        <a:pt x="577" y="207"/>
                        <a:pt x="577" y="208"/>
                      </a:cubicBezTo>
                      <a:cubicBezTo>
                        <a:pt x="577" y="208"/>
                        <a:pt x="576" y="209"/>
                        <a:pt x="575" y="210"/>
                      </a:cubicBezTo>
                      <a:cubicBezTo>
                        <a:pt x="575" y="210"/>
                        <a:pt x="575" y="211"/>
                        <a:pt x="575" y="211"/>
                      </a:cubicBezTo>
                      <a:cubicBezTo>
                        <a:pt x="573" y="215"/>
                        <a:pt x="570" y="218"/>
                        <a:pt x="567" y="222"/>
                      </a:cubicBezTo>
                      <a:cubicBezTo>
                        <a:pt x="567" y="222"/>
                        <a:pt x="567" y="222"/>
                        <a:pt x="567" y="222"/>
                      </a:cubicBezTo>
                      <a:cubicBezTo>
                        <a:pt x="566" y="223"/>
                        <a:pt x="566" y="224"/>
                        <a:pt x="565" y="224"/>
                      </a:cubicBezTo>
                      <a:cubicBezTo>
                        <a:pt x="565" y="224"/>
                        <a:pt x="565" y="225"/>
                        <a:pt x="565" y="225"/>
                      </a:cubicBezTo>
                      <a:cubicBezTo>
                        <a:pt x="562" y="227"/>
                        <a:pt x="560" y="230"/>
                        <a:pt x="558" y="232"/>
                      </a:cubicBezTo>
                      <a:cubicBezTo>
                        <a:pt x="558" y="232"/>
                        <a:pt x="557" y="232"/>
                        <a:pt x="557" y="232"/>
                      </a:cubicBezTo>
                      <a:cubicBezTo>
                        <a:pt x="557" y="233"/>
                        <a:pt x="556" y="233"/>
                        <a:pt x="555" y="234"/>
                      </a:cubicBezTo>
                      <a:cubicBezTo>
                        <a:pt x="555" y="234"/>
                        <a:pt x="555" y="234"/>
                        <a:pt x="554" y="234"/>
                      </a:cubicBezTo>
                      <a:cubicBezTo>
                        <a:pt x="554" y="235"/>
                        <a:pt x="553" y="236"/>
                        <a:pt x="552" y="236"/>
                      </a:cubicBezTo>
                      <a:cubicBezTo>
                        <a:pt x="547" y="240"/>
                        <a:pt x="543" y="243"/>
                        <a:pt x="537" y="246"/>
                      </a:cubicBezTo>
                      <a:cubicBezTo>
                        <a:pt x="536" y="246"/>
                        <a:pt x="535" y="247"/>
                        <a:pt x="534" y="247"/>
                      </a:cubicBezTo>
                      <a:cubicBezTo>
                        <a:pt x="533" y="247"/>
                        <a:pt x="533" y="248"/>
                        <a:pt x="532" y="248"/>
                      </a:cubicBezTo>
                      <a:cubicBezTo>
                        <a:pt x="532" y="248"/>
                        <a:pt x="531" y="249"/>
                        <a:pt x="530" y="249"/>
                      </a:cubicBezTo>
                      <a:cubicBezTo>
                        <a:pt x="529" y="249"/>
                        <a:pt x="529" y="249"/>
                        <a:pt x="528" y="249"/>
                      </a:cubicBezTo>
                      <a:cubicBezTo>
                        <a:pt x="527" y="250"/>
                        <a:pt x="526" y="250"/>
                        <a:pt x="525" y="251"/>
                      </a:cubicBezTo>
                      <a:cubicBezTo>
                        <a:pt x="525" y="251"/>
                        <a:pt x="525" y="251"/>
                        <a:pt x="525" y="251"/>
                      </a:cubicBezTo>
                      <a:cubicBezTo>
                        <a:pt x="523" y="251"/>
                        <a:pt x="522" y="252"/>
                        <a:pt x="520" y="252"/>
                      </a:cubicBezTo>
                      <a:cubicBezTo>
                        <a:pt x="520" y="252"/>
                        <a:pt x="520" y="252"/>
                        <a:pt x="519" y="252"/>
                      </a:cubicBezTo>
                      <a:cubicBezTo>
                        <a:pt x="518" y="253"/>
                        <a:pt x="517" y="253"/>
                        <a:pt x="516" y="253"/>
                      </a:cubicBezTo>
                      <a:cubicBezTo>
                        <a:pt x="516" y="253"/>
                        <a:pt x="515" y="253"/>
                        <a:pt x="515" y="253"/>
                      </a:cubicBezTo>
                      <a:cubicBezTo>
                        <a:pt x="514" y="254"/>
                        <a:pt x="512" y="254"/>
                        <a:pt x="511" y="254"/>
                      </a:cubicBezTo>
                      <a:cubicBezTo>
                        <a:pt x="509" y="254"/>
                        <a:pt x="508" y="255"/>
                        <a:pt x="506" y="255"/>
                      </a:cubicBezTo>
                      <a:cubicBezTo>
                        <a:pt x="506" y="255"/>
                        <a:pt x="506" y="255"/>
                        <a:pt x="505" y="255"/>
                      </a:cubicBezTo>
                      <a:cubicBezTo>
                        <a:pt x="504" y="255"/>
                        <a:pt x="503" y="255"/>
                        <a:pt x="502" y="255"/>
                      </a:cubicBezTo>
                      <a:cubicBezTo>
                        <a:pt x="502" y="255"/>
                        <a:pt x="501" y="255"/>
                        <a:pt x="501" y="255"/>
                      </a:cubicBezTo>
                      <a:cubicBezTo>
                        <a:pt x="499" y="255"/>
                        <a:pt x="498" y="255"/>
                        <a:pt x="496" y="255"/>
                      </a:cubicBezTo>
                      <a:cubicBezTo>
                        <a:pt x="496" y="255"/>
                        <a:pt x="496" y="255"/>
                        <a:pt x="496" y="255"/>
                      </a:cubicBezTo>
                      <a:cubicBezTo>
                        <a:pt x="495" y="255"/>
                        <a:pt x="494" y="255"/>
                        <a:pt x="492" y="255"/>
                      </a:cubicBezTo>
                      <a:cubicBezTo>
                        <a:pt x="492" y="255"/>
                        <a:pt x="491" y="255"/>
                        <a:pt x="491" y="255"/>
                      </a:cubicBezTo>
                      <a:cubicBezTo>
                        <a:pt x="490" y="255"/>
                        <a:pt x="489" y="255"/>
                        <a:pt x="488" y="255"/>
                      </a:cubicBezTo>
                      <a:cubicBezTo>
                        <a:pt x="488" y="255"/>
                        <a:pt x="487" y="255"/>
                        <a:pt x="487" y="255"/>
                      </a:cubicBezTo>
                      <a:cubicBezTo>
                        <a:pt x="485" y="255"/>
                        <a:pt x="484" y="255"/>
                        <a:pt x="483" y="255"/>
                      </a:cubicBezTo>
                      <a:cubicBezTo>
                        <a:pt x="477" y="254"/>
                        <a:pt x="471" y="253"/>
                        <a:pt x="466" y="251"/>
                      </a:cubicBezTo>
                      <a:cubicBezTo>
                        <a:pt x="465" y="250"/>
                        <a:pt x="464" y="250"/>
                        <a:pt x="463" y="250"/>
                      </a:cubicBezTo>
                      <a:cubicBezTo>
                        <a:pt x="463" y="250"/>
                        <a:pt x="462" y="250"/>
                        <a:pt x="462" y="249"/>
                      </a:cubicBezTo>
                      <a:cubicBezTo>
                        <a:pt x="461" y="249"/>
                        <a:pt x="460" y="249"/>
                        <a:pt x="459" y="248"/>
                      </a:cubicBezTo>
                      <a:cubicBezTo>
                        <a:pt x="459" y="248"/>
                        <a:pt x="459" y="248"/>
                        <a:pt x="459" y="248"/>
                      </a:cubicBezTo>
                      <a:cubicBezTo>
                        <a:pt x="456" y="247"/>
                        <a:pt x="453" y="245"/>
                        <a:pt x="450" y="244"/>
                      </a:cubicBezTo>
                      <a:cubicBezTo>
                        <a:pt x="450" y="244"/>
                        <a:pt x="450" y="244"/>
                        <a:pt x="450" y="244"/>
                      </a:cubicBezTo>
                      <a:cubicBezTo>
                        <a:pt x="449" y="243"/>
                        <a:pt x="448" y="243"/>
                        <a:pt x="447" y="242"/>
                      </a:cubicBezTo>
                      <a:cubicBezTo>
                        <a:pt x="447" y="242"/>
                        <a:pt x="447" y="242"/>
                        <a:pt x="446" y="242"/>
                      </a:cubicBezTo>
                      <a:cubicBezTo>
                        <a:pt x="443" y="239"/>
                        <a:pt x="439" y="237"/>
                        <a:pt x="436" y="234"/>
                      </a:cubicBezTo>
                      <a:cubicBezTo>
                        <a:pt x="435" y="234"/>
                        <a:pt x="435" y="234"/>
                        <a:pt x="435" y="234"/>
                      </a:cubicBezTo>
                      <a:cubicBezTo>
                        <a:pt x="434" y="233"/>
                        <a:pt x="434" y="232"/>
                        <a:pt x="433" y="232"/>
                      </a:cubicBezTo>
                      <a:cubicBezTo>
                        <a:pt x="433" y="231"/>
                        <a:pt x="433" y="231"/>
                        <a:pt x="432" y="231"/>
                      </a:cubicBezTo>
                      <a:cubicBezTo>
                        <a:pt x="430" y="229"/>
                        <a:pt x="428" y="227"/>
                        <a:pt x="425" y="224"/>
                      </a:cubicBezTo>
                      <a:cubicBezTo>
                        <a:pt x="425" y="224"/>
                        <a:pt x="425" y="224"/>
                        <a:pt x="425" y="224"/>
                      </a:cubicBezTo>
                      <a:cubicBezTo>
                        <a:pt x="425" y="223"/>
                        <a:pt x="424" y="222"/>
                        <a:pt x="423" y="222"/>
                      </a:cubicBezTo>
                      <a:cubicBezTo>
                        <a:pt x="423" y="221"/>
                        <a:pt x="423" y="221"/>
                        <a:pt x="423" y="221"/>
                      </a:cubicBezTo>
                      <a:cubicBezTo>
                        <a:pt x="422" y="220"/>
                        <a:pt x="421" y="219"/>
                        <a:pt x="421" y="218"/>
                      </a:cubicBezTo>
                      <a:cubicBezTo>
                        <a:pt x="417" y="213"/>
                        <a:pt x="413" y="207"/>
                        <a:pt x="410" y="200"/>
                      </a:cubicBezTo>
                      <a:cubicBezTo>
                        <a:pt x="410" y="200"/>
                        <a:pt x="410" y="199"/>
                        <a:pt x="409" y="199"/>
                      </a:cubicBezTo>
                      <a:cubicBezTo>
                        <a:pt x="409" y="198"/>
                        <a:pt x="409" y="197"/>
                        <a:pt x="408" y="196"/>
                      </a:cubicBezTo>
                      <a:cubicBezTo>
                        <a:pt x="408" y="196"/>
                        <a:pt x="408" y="195"/>
                        <a:pt x="408" y="195"/>
                      </a:cubicBezTo>
                      <a:cubicBezTo>
                        <a:pt x="407" y="194"/>
                        <a:pt x="407" y="193"/>
                        <a:pt x="407" y="191"/>
                      </a:cubicBezTo>
                      <a:cubicBezTo>
                        <a:pt x="406" y="191"/>
                        <a:pt x="406" y="191"/>
                        <a:pt x="406" y="191"/>
                      </a:cubicBezTo>
                      <a:cubicBezTo>
                        <a:pt x="406" y="190"/>
                        <a:pt x="406" y="188"/>
                        <a:pt x="405" y="187"/>
                      </a:cubicBezTo>
                      <a:cubicBezTo>
                        <a:pt x="405" y="187"/>
                        <a:pt x="405" y="186"/>
                        <a:pt x="405" y="186"/>
                      </a:cubicBezTo>
                      <a:cubicBezTo>
                        <a:pt x="405" y="185"/>
                        <a:pt x="404" y="184"/>
                        <a:pt x="404" y="183"/>
                      </a:cubicBezTo>
                      <a:cubicBezTo>
                        <a:pt x="404" y="182"/>
                        <a:pt x="404" y="182"/>
                        <a:pt x="404" y="181"/>
                      </a:cubicBezTo>
                      <a:cubicBezTo>
                        <a:pt x="404" y="180"/>
                        <a:pt x="403" y="179"/>
                        <a:pt x="403" y="177"/>
                      </a:cubicBezTo>
                      <a:cubicBezTo>
                        <a:pt x="403" y="176"/>
                        <a:pt x="403" y="174"/>
                        <a:pt x="402" y="173"/>
                      </a:cubicBezTo>
                      <a:cubicBezTo>
                        <a:pt x="402" y="173"/>
                        <a:pt x="402" y="172"/>
                        <a:pt x="402" y="172"/>
                      </a:cubicBezTo>
                      <a:cubicBezTo>
                        <a:pt x="402" y="171"/>
                        <a:pt x="402" y="170"/>
                        <a:pt x="402" y="169"/>
                      </a:cubicBezTo>
                      <a:cubicBezTo>
                        <a:pt x="402" y="168"/>
                        <a:pt x="402" y="168"/>
                        <a:pt x="402" y="167"/>
                      </a:cubicBezTo>
                      <a:cubicBezTo>
                        <a:pt x="402" y="166"/>
                        <a:pt x="402" y="164"/>
                        <a:pt x="402" y="163"/>
                      </a:cubicBezTo>
                      <a:cubicBezTo>
                        <a:pt x="402" y="163"/>
                        <a:pt x="402" y="163"/>
                        <a:pt x="402" y="163"/>
                      </a:cubicBezTo>
                      <a:cubicBezTo>
                        <a:pt x="402" y="161"/>
                        <a:pt x="402" y="160"/>
                        <a:pt x="402" y="159"/>
                      </a:cubicBezTo>
                      <a:cubicBezTo>
                        <a:pt x="402" y="158"/>
                        <a:pt x="402" y="158"/>
                        <a:pt x="402" y="157"/>
                      </a:cubicBezTo>
                      <a:cubicBezTo>
                        <a:pt x="402" y="156"/>
                        <a:pt x="402" y="156"/>
                        <a:pt x="402" y="155"/>
                      </a:cubicBezTo>
                      <a:cubicBezTo>
                        <a:pt x="402" y="154"/>
                        <a:pt x="402" y="154"/>
                        <a:pt x="402" y="153"/>
                      </a:cubicBezTo>
                      <a:cubicBezTo>
                        <a:pt x="402" y="152"/>
                        <a:pt x="402" y="151"/>
                        <a:pt x="403" y="149"/>
                      </a:cubicBezTo>
                      <a:cubicBezTo>
                        <a:pt x="403" y="149"/>
                        <a:pt x="403" y="149"/>
                        <a:pt x="403" y="149"/>
                      </a:cubicBezTo>
                      <a:cubicBezTo>
                        <a:pt x="403" y="143"/>
                        <a:pt x="405" y="138"/>
                        <a:pt x="406" y="132"/>
                      </a:cubicBezTo>
                      <a:cubicBezTo>
                        <a:pt x="407" y="131"/>
                        <a:pt x="407" y="130"/>
                        <a:pt x="408" y="129"/>
                      </a:cubicBezTo>
                      <a:cubicBezTo>
                        <a:pt x="408" y="129"/>
                        <a:pt x="408" y="129"/>
                        <a:pt x="408" y="129"/>
                      </a:cubicBezTo>
                      <a:cubicBezTo>
                        <a:pt x="408" y="128"/>
                        <a:pt x="409" y="127"/>
                        <a:pt x="409" y="126"/>
                      </a:cubicBezTo>
                      <a:cubicBezTo>
                        <a:pt x="409" y="126"/>
                        <a:pt x="409" y="126"/>
                        <a:pt x="409" y="126"/>
                      </a:cubicBezTo>
                      <a:cubicBezTo>
                        <a:pt x="410" y="123"/>
                        <a:pt x="412" y="120"/>
                        <a:pt x="413" y="117"/>
                      </a:cubicBezTo>
                      <a:cubicBezTo>
                        <a:pt x="413" y="117"/>
                        <a:pt x="414" y="116"/>
                        <a:pt x="414" y="116"/>
                      </a:cubicBezTo>
                      <a:cubicBezTo>
                        <a:pt x="414" y="115"/>
                        <a:pt x="415" y="114"/>
                        <a:pt x="415" y="114"/>
                      </a:cubicBezTo>
                      <a:cubicBezTo>
                        <a:pt x="415" y="113"/>
                        <a:pt x="415" y="113"/>
                        <a:pt x="416" y="113"/>
                      </a:cubicBezTo>
                      <a:cubicBezTo>
                        <a:pt x="418" y="109"/>
                        <a:pt x="420" y="106"/>
                        <a:pt x="423" y="102"/>
                      </a:cubicBezTo>
                      <a:cubicBezTo>
                        <a:pt x="423" y="102"/>
                        <a:pt x="423" y="102"/>
                        <a:pt x="424" y="102"/>
                      </a:cubicBezTo>
                      <a:cubicBezTo>
                        <a:pt x="424" y="101"/>
                        <a:pt x="425" y="100"/>
                        <a:pt x="426" y="99"/>
                      </a:cubicBezTo>
                      <a:cubicBezTo>
                        <a:pt x="426" y="99"/>
                        <a:pt x="426" y="99"/>
                        <a:pt x="426" y="99"/>
                      </a:cubicBezTo>
                      <a:cubicBezTo>
                        <a:pt x="428" y="97"/>
                        <a:pt x="431" y="94"/>
                        <a:pt x="433" y="92"/>
                      </a:cubicBezTo>
                      <a:cubicBezTo>
                        <a:pt x="433" y="92"/>
                        <a:pt x="433" y="92"/>
                        <a:pt x="433" y="92"/>
                      </a:cubicBezTo>
                      <a:cubicBezTo>
                        <a:pt x="434" y="91"/>
                        <a:pt x="435" y="90"/>
                        <a:pt x="436" y="90"/>
                      </a:cubicBezTo>
                      <a:cubicBezTo>
                        <a:pt x="436" y="90"/>
                        <a:pt x="436" y="89"/>
                        <a:pt x="436" y="89"/>
                      </a:cubicBezTo>
                      <a:cubicBezTo>
                        <a:pt x="437" y="89"/>
                        <a:pt x="438" y="88"/>
                        <a:pt x="439" y="87"/>
                      </a:cubicBezTo>
                      <a:cubicBezTo>
                        <a:pt x="443" y="84"/>
                        <a:pt x="448" y="81"/>
                        <a:pt x="453" y="78"/>
                      </a:cubicBezTo>
                      <a:cubicBezTo>
                        <a:pt x="454" y="78"/>
                        <a:pt x="456" y="77"/>
                        <a:pt x="457" y="77"/>
                      </a:cubicBezTo>
                      <a:cubicBezTo>
                        <a:pt x="457" y="76"/>
                        <a:pt x="458" y="76"/>
                        <a:pt x="458" y="76"/>
                      </a:cubicBezTo>
                      <a:cubicBezTo>
                        <a:pt x="459" y="76"/>
                        <a:pt x="460" y="75"/>
                        <a:pt x="461" y="75"/>
                      </a:cubicBezTo>
                      <a:cubicBezTo>
                        <a:pt x="461" y="75"/>
                        <a:pt x="462" y="74"/>
                        <a:pt x="462" y="74"/>
                      </a:cubicBezTo>
                      <a:cubicBezTo>
                        <a:pt x="463" y="74"/>
                        <a:pt x="465" y="73"/>
                        <a:pt x="466" y="73"/>
                      </a:cubicBezTo>
                      <a:cubicBezTo>
                        <a:pt x="466" y="73"/>
                        <a:pt x="466" y="73"/>
                        <a:pt x="466" y="73"/>
                      </a:cubicBezTo>
                      <a:cubicBezTo>
                        <a:pt x="467" y="72"/>
                        <a:pt x="469" y="72"/>
                        <a:pt x="470" y="72"/>
                      </a:cubicBezTo>
                      <a:cubicBezTo>
                        <a:pt x="471" y="72"/>
                        <a:pt x="471" y="71"/>
                        <a:pt x="471" y="71"/>
                      </a:cubicBezTo>
                      <a:cubicBezTo>
                        <a:pt x="472" y="71"/>
                        <a:pt x="473" y="71"/>
                        <a:pt x="474" y="71"/>
                      </a:cubicBezTo>
                      <a:cubicBezTo>
                        <a:pt x="475" y="71"/>
                        <a:pt x="475" y="70"/>
                        <a:pt x="476" y="70"/>
                      </a:cubicBezTo>
                      <a:cubicBezTo>
                        <a:pt x="477" y="70"/>
                        <a:pt x="479" y="70"/>
                        <a:pt x="480" y="70"/>
                      </a:cubicBezTo>
                      <a:cubicBezTo>
                        <a:pt x="481" y="69"/>
                        <a:pt x="483" y="69"/>
                        <a:pt x="484" y="69"/>
                      </a:cubicBezTo>
                      <a:cubicBezTo>
                        <a:pt x="485" y="69"/>
                        <a:pt x="485" y="69"/>
                        <a:pt x="486" y="69"/>
                      </a:cubicBezTo>
                      <a:cubicBezTo>
                        <a:pt x="487" y="69"/>
                        <a:pt x="488" y="69"/>
                        <a:pt x="489" y="69"/>
                      </a:cubicBezTo>
                      <a:cubicBezTo>
                        <a:pt x="489" y="68"/>
                        <a:pt x="490" y="68"/>
                        <a:pt x="490" y="68"/>
                      </a:cubicBezTo>
                      <a:cubicBezTo>
                        <a:pt x="491" y="68"/>
                        <a:pt x="493" y="68"/>
                        <a:pt x="494" y="68"/>
                      </a:cubicBezTo>
                      <a:cubicBezTo>
                        <a:pt x="494" y="68"/>
                        <a:pt x="494" y="68"/>
                        <a:pt x="495" y="68"/>
                      </a:cubicBezTo>
                      <a:cubicBezTo>
                        <a:pt x="496" y="68"/>
                        <a:pt x="497" y="68"/>
                        <a:pt x="498" y="68"/>
                      </a:cubicBezTo>
                      <a:cubicBezTo>
                        <a:pt x="499" y="68"/>
                        <a:pt x="499" y="68"/>
                        <a:pt x="500" y="68"/>
                      </a:cubicBezTo>
                      <a:cubicBezTo>
                        <a:pt x="501" y="68"/>
                        <a:pt x="502" y="68"/>
                        <a:pt x="503" y="69"/>
                      </a:cubicBezTo>
                      <a:cubicBezTo>
                        <a:pt x="503" y="69"/>
                        <a:pt x="504" y="69"/>
                        <a:pt x="504" y="69"/>
                      </a:cubicBezTo>
                      <a:cubicBezTo>
                        <a:pt x="505" y="69"/>
                        <a:pt x="507" y="69"/>
                        <a:pt x="508" y="69"/>
                      </a:cubicBezTo>
                      <a:cubicBezTo>
                        <a:pt x="514" y="70"/>
                        <a:pt x="519" y="71"/>
                        <a:pt x="525" y="73"/>
                      </a:cubicBezTo>
                      <a:cubicBezTo>
                        <a:pt x="526" y="73"/>
                        <a:pt x="527" y="74"/>
                        <a:pt x="528" y="74"/>
                      </a:cubicBezTo>
                      <a:cubicBezTo>
                        <a:pt x="528" y="74"/>
                        <a:pt x="528" y="74"/>
                        <a:pt x="528" y="74"/>
                      </a:cubicBezTo>
                      <a:cubicBezTo>
                        <a:pt x="529" y="75"/>
                        <a:pt x="530" y="75"/>
                        <a:pt x="531" y="75"/>
                      </a:cubicBezTo>
                      <a:cubicBezTo>
                        <a:pt x="531" y="75"/>
                        <a:pt x="532" y="76"/>
                        <a:pt x="532" y="76"/>
                      </a:cubicBezTo>
                      <a:cubicBezTo>
                        <a:pt x="535" y="77"/>
                        <a:pt x="538" y="78"/>
                        <a:pt x="541" y="80"/>
                      </a:cubicBezTo>
                      <a:cubicBezTo>
                        <a:pt x="541" y="80"/>
                        <a:pt x="541" y="80"/>
                        <a:pt x="541" y="80"/>
                      </a:cubicBezTo>
                      <a:cubicBezTo>
                        <a:pt x="542" y="81"/>
                        <a:pt x="543" y="81"/>
                        <a:pt x="544" y="82"/>
                      </a:cubicBezTo>
                      <a:cubicBezTo>
                        <a:pt x="544" y="82"/>
                        <a:pt x="544" y="82"/>
                        <a:pt x="544" y="82"/>
                      </a:cubicBezTo>
                      <a:cubicBezTo>
                        <a:pt x="548" y="84"/>
                        <a:pt x="552" y="87"/>
                        <a:pt x="555" y="90"/>
                      </a:cubicBezTo>
                      <a:cubicBezTo>
                        <a:pt x="555" y="90"/>
                        <a:pt x="555" y="90"/>
                        <a:pt x="556" y="90"/>
                      </a:cubicBezTo>
                      <a:cubicBezTo>
                        <a:pt x="556" y="91"/>
                        <a:pt x="557" y="92"/>
                        <a:pt x="558" y="92"/>
                      </a:cubicBezTo>
                      <a:cubicBezTo>
                        <a:pt x="558" y="92"/>
                        <a:pt x="558" y="92"/>
                        <a:pt x="558" y="93"/>
                      </a:cubicBezTo>
                      <a:cubicBezTo>
                        <a:pt x="561" y="95"/>
                        <a:pt x="563" y="97"/>
                        <a:pt x="565" y="100"/>
                      </a:cubicBezTo>
                      <a:cubicBezTo>
                        <a:pt x="565" y="100"/>
                        <a:pt x="565" y="100"/>
                        <a:pt x="565" y="100"/>
                      </a:cubicBezTo>
                      <a:cubicBezTo>
                        <a:pt x="566" y="101"/>
                        <a:pt x="567" y="101"/>
                        <a:pt x="567" y="102"/>
                      </a:cubicBezTo>
                      <a:cubicBezTo>
                        <a:pt x="568" y="102"/>
                        <a:pt x="568" y="103"/>
                        <a:pt x="568" y="103"/>
                      </a:cubicBezTo>
                      <a:cubicBezTo>
                        <a:pt x="569" y="104"/>
                        <a:pt x="569" y="104"/>
                        <a:pt x="570" y="105"/>
                      </a:cubicBezTo>
                      <a:cubicBezTo>
                        <a:pt x="573" y="110"/>
                        <a:pt x="576" y="115"/>
                        <a:pt x="579" y="120"/>
                      </a:cubicBezTo>
                      <a:cubicBezTo>
                        <a:pt x="580" y="121"/>
                        <a:pt x="580" y="122"/>
                        <a:pt x="581" y="123"/>
                      </a:cubicBezTo>
                      <a:cubicBezTo>
                        <a:pt x="581" y="124"/>
                        <a:pt x="581" y="124"/>
                        <a:pt x="581" y="125"/>
                      </a:cubicBezTo>
                      <a:cubicBezTo>
                        <a:pt x="582" y="126"/>
                        <a:pt x="582" y="127"/>
                        <a:pt x="582" y="127"/>
                      </a:cubicBezTo>
                      <a:cubicBezTo>
                        <a:pt x="583" y="128"/>
                        <a:pt x="583" y="128"/>
                        <a:pt x="583" y="129"/>
                      </a:cubicBezTo>
                      <a:cubicBezTo>
                        <a:pt x="583" y="130"/>
                        <a:pt x="584" y="131"/>
                        <a:pt x="584" y="132"/>
                      </a:cubicBezTo>
                      <a:cubicBezTo>
                        <a:pt x="584" y="132"/>
                        <a:pt x="584" y="133"/>
                        <a:pt x="584" y="133"/>
                      </a:cubicBezTo>
                      <a:cubicBezTo>
                        <a:pt x="585" y="134"/>
                        <a:pt x="585" y="135"/>
                        <a:pt x="585" y="137"/>
                      </a:cubicBezTo>
                      <a:lnTo>
                        <a:pt x="586" y="138"/>
                      </a:lnTo>
                      <a:cubicBezTo>
                        <a:pt x="586" y="139"/>
                        <a:pt x="586" y="140"/>
                        <a:pt x="587" y="141"/>
                      </a:cubicBezTo>
                      <a:cubicBezTo>
                        <a:pt x="587" y="141"/>
                        <a:pt x="587" y="142"/>
                        <a:pt x="587" y="142"/>
                      </a:cubicBezTo>
                      <a:cubicBezTo>
                        <a:pt x="587" y="144"/>
                        <a:pt x="587" y="145"/>
                        <a:pt x="588" y="147"/>
                      </a:cubicBezTo>
                      <a:cubicBezTo>
                        <a:pt x="588" y="148"/>
                        <a:pt x="588" y="149"/>
                        <a:pt x="588" y="151"/>
                      </a:cubicBezTo>
                      <a:close/>
                      <a:moveTo>
                        <a:pt x="657" y="163"/>
                      </a:moveTo>
                      <a:lnTo>
                        <a:pt x="648" y="108"/>
                      </a:lnTo>
                      <a:lnTo>
                        <a:pt x="616" y="114"/>
                      </a:lnTo>
                      <a:cubicBezTo>
                        <a:pt x="611" y="99"/>
                        <a:pt x="602" y="86"/>
                        <a:pt x="592" y="74"/>
                      </a:cubicBezTo>
                      <a:lnTo>
                        <a:pt x="611" y="48"/>
                      </a:lnTo>
                      <a:lnTo>
                        <a:pt x="565" y="16"/>
                      </a:lnTo>
                      <a:lnTo>
                        <a:pt x="547" y="42"/>
                      </a:lnTo>
                      <a:cubicBezTo>
                        <a:pt x="533" y="36"/>
                        <a:pt x="518" y="32"/>
                        <a:pt x="502" y="32"/>
                      </a:cubicBezTo>
                      <a:lnTo>
                        <a:pt x="497" y="0"/>
                      </a:lnTo>
                      <a:lnTo>
                        <a:pt x="442" y="9"/>
                      </a:lnTo>
                      <a:lnTo>
                        <a:pt x="447" y="41"/>
                      </a:lnTo>
                      <a:cubicBezTo>
                        <a:pt x="432" y="47"/>
                        <a:pt x="419" y="55"/>
                        <a:pt x="408" y="65"/>
                      </a:cubicBezTo>
                      <a:lnTo>
                        <a:pt x="382" y="47"/>
                      </a:lnTo>
                      <a:lnTo>
                        <a:pt x="350" y="92"/>
                      </a:lnTo>
                      <a:lnTo>
                        <a:pt x="376" y="110"/>
                      </a:lnTo>
                      <a:cubicBezTo>
                        <a:pt x="370" y="124"/>
                        <a:pt x="366" y="140"/>
                        <a:pt x="365" y="155"/>
                      </a:cubicBezTo>
                      <a:lnTo>
                        <a:pt x="334" y="161"/>
                      </a:lnTo>
                      <a:lnTo>
                        <a:pt x="343" y="215"/>
                      </a:lnTo>
                      <a:lnTo>
                        <a:pt x="374" y="210"/>
                      </a:lnTo>
                      <a:cubicBezTo>
                        <a:pt x="380" y="225"/>
                        <a:pt x="388" y="238"/>
                        <a:pt x="399" y="249"/>
                      </a:cubicBezTo>
                      <a:lnTo>
                        <a:pt x="380" y="275"/>
                      </a:lnTo>
                      <a:lnTo>
                        <a:pt x="425" y="308"/>
                      </a:lnTo>
                      <a:lnTo>
                        <a:pt x="444" y="282"/>
                      </a:lnTo>
                      <a:cubicBezTo>
                        <a:pt x="458" y="288"/>
                        <a:pt x="473" y="291"/>
                        <a:pt x="489" y="292"/>
                      </a:cubicBezTo>
                      <a:lnTo>
                        <a:pt x="494" y="324"/>
                      </a:lnTo>
                      <a:lnTo>
                        <a:pt x="549" y="315"/>
                      </a:lnTo>
                      <a:lnTo>
                        <a:pt x="544" y="283"/>
                      </a:lnTo>
                      <a:cubicBezTo>
                        <a:pt x="558" y="277"/>
                        <a:pt x="571" y="269"/>
                        <a:pt x="583" y="258"/>
                      </a:cubicBezTo>
                      <a:lnTo>
                        <a:pt x="609" y="277"/>
                      </a:lnTo>
                      <a:lnTo>
                        <a:pt x="641" y="232"/>
                      </a:lnTo>
                      <a:lnTo>
                        <a:pt x="615" y="213"/>
                      </a:lnTo>
                      <a:cubicBezTo>
                        <a:pt x="621" y="199"/>
                        <a:pt x="625" y="184"/>
                        <a:pt x="625" y="168"/>
                      </a:cubicBezTo>
                      <a:lnTo>
                        <a:pt x="657" y="163"/>
                      </a:lnTo>
                      <a:close/>
                      <a:moveTo>
                        <a:pt x="453" y="544"/>
                      </a:moveTo>
                      <a:cubicBezTo>
                        <a:pt x="453" y="545"/>
                        <a:pt x="453" y="546"/>
                        <a:pt x="453" y="547"/>
                      </a:cubicBezTo>
                      <a:cubicBezTo>
                        <a:pt x="452" y="548"/>
                        <a:pt x="452" y="550"/>
                        <a:pt x="452" y="552"/>
                      </a:cubicBezTo>
                      <a:cubicBezTo>
                        <a:pt x="452" y="553"/>
                        <a:pt x="451" y="554"/>
                        <a:pt x="451" y="554"/>
                      </a:cubicBezTo>
                      <a:cubicBezTo>
                        <a:pt x="451" y="557"/>
                        <a:pt x="450" y="559"/>
                        <a:pt x="450" y="562"/>
                      </a:cubicBezTo>
                      <a:cubicBezTo>
                        <a:pt x="450" y="562"/>
                        <a:pt x="450" y="562"/>
                        <a:pt x="449" y="562"/>
                      </a:cubicBezTo>
                      <a:cubicBezTo>
                        <a:pt x="449" y="565"/>
                        <a:pt x="448" y="567"/>
                        <a:pt x="448" y="569"/>
                      </a:cubicBezTo>
                      <a:cubicBezTo>
                        <a:pt x="447" y="570"/>
                        <a:pt x="447" y="570"/>
                        <a:pt x="447" y="571"/>
                      </a:cubicBezTo>
                      <a:cubicBezTo>
                        <a:pt x="447" y="573"/>
                        <a:pt x="446" y="575"/>
                        <a:pt x="445" y="576"/>
                      </a:cubicBezTo>
                      <a:cubicBezTo>
                        <a:pt x="445" y="577"/>
                        <a:pt x="445" y="578"/>
                        <a:pt x="445" y="579"/>
                      </a:cubicBezTo>
                      <a:cubicBezTo>
                        <a:pt x="440" y="591"/>
                        <a:pt x="435" y="602"/>
                        <a:pt x="428" y="612"/>
                      </a:cubicBezTo>
                      <a:cubicBezTo>
                        <a:pt x="427" y="614"/>
                        <a:pt x="426" y="616"/>
                        <a:pt x="425" y="617"/>
                      </a:cubicBezTo>
                      <a:cubicBezTo>
                        <a:pt x="424" y="617"/>
                        <a:pt x="424" y="618"/>
                        <a:pt x="424" y="618"/>
                      </a:cubicBezTo>
                      <a:cubicBezTo>
                        <a:pt x="423" y="620"/>
                        <a:pt x="422" y="621"/>
                        <a:pt x="421" y="623"/>
                      </a:cubicBezTo>
                      <a:cubicBezTo>
                        <a:pt x="421" y="623"/>
                        <a:pt x="420" y="623"/>
                        <a:pt x="420" y="623"/>
                      </a:cubicBezTo>
                      <a:cubicBezTo>
                        <a:pt x="417" y="628"/>
                        <a:pt x="413" y="632"/>
                        <a:pt x="409" y="637"/>
                      </a:cubicBezTo>
                      <a:cubicBezTo>
                        <a:pt x="409" y="637"/>
                        <a:pt x="409" y="637"/>
                        <a:pt x="408" y="637"/>
                      </a:cubicBezTo>
                      <a:cubicBezTo>
                        <a:pt x="407" y="639"/>
                        <a:pt x="406" y="640"/>
                        <a:pt x="404" y="641"/>
                      </a:cubicBezTo>
                      <a:cubicBezTo>
                        <a:pt x="404" y="641"/>
                        <a:pt x="404" y="642"/>
                        <a:pt x="404" y="642"/>
                      </a:cubicBezTo>
                      <a:cubicBezTo>
                        <a:pt x="398" y="648"/>
                        <a:pt x="392" y="653"/>
                        <a:pt x="386" y="657"/>
                      </a:cubicBezTo>
                      <a:cubicBezTo>
                        <a:pt x="385" y="657"/>
                        <a:pt x="385" y="658"/>
                        <a:pt x="385" y="658"/>
                      </a:cubicBezTo>
                      <a:cubicBezTo>
                        <a:pt x="383" y="659"/>
                        <a:pt x="382" y="660"/>
                        <a:pt x="380" y="661"/>
                      </a:cubicBezTo>
                      <a:cubicBezTo>
                        <a:pt x="380" y="661"/>
                        <a:pt x="379" y="661"/>
                        <a:pt x="379" y="662"/>
                      </a:cubicBezTo>
                      <a:cubicBezTo>
                        <a:pt x="374" y="665"/>
                        <a:pt x="369" y="668"/>
                        <a:pt x="364" y="670"/>
                      </a:cubicBezTo>
                      <a:cubicBezTo>
                        <a:pt x="364" y="671"/>
                        <a:pt x="364" y="671"/>
                        <a:pt x="363" y="671"/>
                      </a:cubicBezTo>
                      <a:cubicBezTo>
                        <a:pt x="362" y="672"/>
                        <a:pt x="360" y="672"/>
                        <a:pt x="358" y="673"/>
                      </a:cubicBezTo>
                      <a:cubicBezTo>
                        <a:pt x="358" y="673"/>
                        <a:pt x="358" y="674"/>
                        <a:pt x="357" y="674"/>
                      </a:cubicBezTo>
                      <a:cubicBezTo>
                        <a:pt x="356" y="675"/>
                        <a:pt x="354" y="675"/>
                        <a:pt x="352" y="676"/>
                      </a:cubicBezTo>
                      <a:cubicBezTo>
                        <a:pt x="343" y="680"/>
                        <a:pt x="333" y="683"/>
                        <a:pt x="323" y="685"/>
                      </a:cubicBezTo>
                      <a:cubicBezTo>
                        <a:pt x="321" y="686"/>
                        <a:pt x="318" y="686"/>
                        <a:pt x="316" y="687"/>
                      </a:cubicBezTo>
                      <a:cubicBezTo>
                        <a:pt x="315" y="687"/>
                        <a:pt x="314" y="687"/>
                        <a:pt x="313" y="687"/>
                      </a:cubicBezTo>
                      <a:cubicBezTo>
                        <a:pt x="312" y="687"/>
                        <a:pt x="310" y="688"/>
                        <a:pt x="308" y="688"/>
                      </a:cubicBezTo>
                      <a:cubicBezTo>
                        <a:pt x="307" y="688"/>
                        <a:pt x="307" y="688"/>
                        <a:pt x="306" y="688"/>
                      </a:cubicBezTo>
                      <a:cubicBezTo>
                        <a:pt x="304" y="688"/>
                        <a:pt x="301" y="689"/>
                        <a:pt x="299" y="689"/>
                      </a:cubicBezTo>
                      <a:cubicBezTo>
                        <a:pt x="299" y="689"/>
                        <a:pt x="299" y="689"/>
                        <a:pt x="298" y="689"/>
                      </a:cubicBezTo>
                      <a:cubicBezTo>
                        <a:pt x="296" y="689"/>
                        <a:pt x="293" y="689"/>
                        <a:pt x="291" y="689"/>
                      </a:cubicBezTo>
                      <a:cubicBezTo>
                        <a:pt x="290" y="689"/>
                        <a:pt x="289" y="689"/>
                        <a:pt x="289" y="689"/>
                      </a:cubicBezTo>
                      <a:cubicBezTo>
                        <a:pt x="287" y="689"/>
                        <a:pt x="285" y="689"/>
                        <a:pt x="283" y="689"/>
                      </a:cubicBezTo>
                      <a:cubicBezTo>
                        <a:pt x="282" y="689"/>
                        <a:pt x="281" y="689"/>
                        <a:pt x="281" y="689"/>
                      </a:cubicBezTo>
                      <a:cubicBezTo>
                        <a:pt x="278" y="689"/>
                        <a:pt x="276" y="689"/>
                        <a:pt x="273" y="689"/>
                      </a:cubicBezTo>
                      <a:cubicBezTo>
                        <a:pt x="270" y="688"/>
                        <a:pt x="268" y="688"/>
                        <a:pt x="265" y="688"/>
                      </a:cubicBezTo>
                      <a:cubicBezTo>
                        <a:pt x="265" y="688"/>
                        <a:pt x="264" y="687"/>
                        <a:pt x="263" y="687"/>
                      </a:cubicBezTo>
                      <a:cubicBezTo>
                        <a:pt x="261" y="687"/>
                        <a:pt x="259" y="687"/>
                        <a:pt x="257" y="686"/>
                      </a:cubicBezTo>
                      <a:cubicBezTo>
                        <a:pt x="257" y="686"/>
                        <a:pt x="256" y="686"/>
                        <a:pt x="255" y="686"/>
                      </a:cubicBezTo>
                      <a:cubicBezTo>
                        <a:pt x="253" y="686"/>
                        <a:pt x="250" y="685"/>
                        <a:pt x="248" y="684"/>
                      </a:cubicBezTo>
                      <a:cubicBezTo>
                        <a:pt x="248" y="684"/>
                        <a:pt x="247" y="684"/>
                        <a:pt x="247" y="684"/>
                      </a:cubicBezTo>
                      <a:cubicBezTo>
                        <a:pt x="245" y="684"/>
                        <a:pt x="243" y="683"/>
                        <a:pt x="241" y="683"/>
                      </a:cubicBezTo>
                      <a:cubicBezTo>
                        <a:pt x="240" y="682"/>
                        <a:pt x="239" y="682"/>
                        <a:pt x="238" y="682"/>
                      </a:cubicBezTo>
                      <a:cubicBezTo>
                        <a:pt x="237" y="681"/>
                        <a:pt x="235" y="681"/>
                        <a:pt x="233" y="680"/>
                      </a:cubicBezTo>
                      <a:cubicBezTo>
                        <a:pt x="233" y="680"/>
                        <a:pt x="232" y="680"/>
                        <a:pt x="231" y="679"/>
                      </a:cubicBezTo>
                      <a:cubicBezTo>
                        <a:pt x="229" y="679"/>
                        <a:pt x="226" y="678"/>
                        <a:pt x="224" y="677"/>
                      </a:cubicBezTo>
                      <a:cubicBezTo>
                        <a:pt x="215" y="673"/>
                        <a:pt x="206" y="668"/>
                        <a:pt x="197" y="663"/>
                      </a:cubicBezTo>
                      <a:cubicBezTo>
                        <a:pt x="196" y="662"/>
                        <a:pt x="194" y="661"/>
                        <a:pt x="192" y="660"/>
                      </a:cubicBezTo>
                      <a:cubicBezTo>
                        <a:pt x="192" y="659"/>
                        <a:pt x="192" y="659"/>
                        <a:pt x="191" y="659"/>
                      </a:cubicBezTo>
                      <a:cubicBezTo>
                        <a:pt x="190" y="658"/>
                        <a:pt x="188" y="657"/>
                        <a:pt x="187" y="656"/>
                      </a:cubicBezTo>
                      <a:cubicBezTo>
                        <a:pt x="187" y="655"/>
                        <a:pt x="187" y="655"/>
                        <a:pt x="186" y="655"/>
                      </a:cubicBezTo>
                      <a:cubicBezTo>
                        <a:pt x="182" y="652"/>
                        <a:pt x="177" y="648"/>
                        <a:pt x="173" y="644"/>
                      </a:cubicBezTo>
                      <a:cubicBezTo>
                        <a:pt x="173" y="644"/>
                        <a:pt x="172" y="643"/>
                        <a:pt x="172" y="643"/>
                      </a:cubicBezTo>
                      <a:cubicBezTo>
                        <a:pt x="171" y="642"/>
                        <a:pt x="170" y="641"/>
                        <a:pt x="168" y="639"/>
                      </a:cubicBezTo>
                      <a:cubicBezTo>
                        <a:pt x="168" y="639"/>
                        <a:pt x="168" y="639"/>
                        <a:pt x="167" y="638"/>
                      </a:cubicBezTo>
                      <a:cubicBezTo>
                        <a:pt x="162" y="633"/>
                        <a:pt x="157" y="627"/>
                        <a:pt x="152" y="620"/>
                      </a:cubicBezTo>
                      <a:cubicBezTo>
                        <a:pt x="152" y="620"/>
                        <a:pt x="152" y="620"/>
                        <a:pt x="151" y="619"/>
                      </a:cubicBezTo>
                      <a:cubicBezTo>
                        <a:pt x="150" y="618"/>
                        <a:pt x="149" y="616"/>
                        <a:pt x="148" y="615"/>
                      </a:cubicBezTo>
                      <a:cubicBezTo>
                        <a:pt x="148" y="615"/>
                        <a:pt x="148" y="614"/>
                        <a:pt x="148" y="614"/>
                      </a:cubicBezTo>
                      <a:cubicBezTo>
                        <a:pt x="145" y="609"/>
                        <a:pt x="142" y="604"/>
                        <a:pt x="139" y="599"/>
                      </a:cubicBezTo>
                      <a:cubicBezTo>
                        <a:pt x="139" y="599"/>
                        <a:pt x="139" y="598"/>
                        <a:pt x="139" y="598"/>
                      </a:cubicBezTo>
                      <a:cubicBezTo>
                        <a:pt x="138" y="597"/>
                        <a:pt x="137" y="595"/>
                        <a:pt x="136" y="593"/>
                      </a:cubicBezTo>
                      <a:cubicBezTo>
                        <a:pt x="136" y="593"/>
                        <a:pt x="136" y="592"/>
                        <a:pt x="136" y="592"/>
                      </a:cubicBezTo>
                      <a:cubicBezTo>
                        <a:pt x="135" y="590"/>
                        <a:pt x="134" y="589"/>
                        <a:pt x="133" y="587"/>
                      </a:cubicBezTo>
                      <a:cubicBezTo>
                        <a:pt x="129" y="575"/>
                        <a:pt x="125" y="563"/>
                        <a:pt x="123" y="551"/>
                      </a:cubicBezTo>
                      <a:cubicBezTo>
                        <a:pt x="123" y="550"/>
                        <a:pt x="122" y="549"/>
                        <a:pt x="122" y="548"/>
                      </a:cubicBezTo>
                      <a:cubicBezTo>
                        <a:pt x="122" y="547"/>
                        <a:pt x="122" y="545"/>
                        <a:pt x="122" y="543"/>
                      </a:cubicBezTo>
                      <a:cubicBezTo>
                        <a:pt x="122" y="542"/>
                        <a:pt x="121" y="541"/>
                        <a:pt x="121" y="541"/>
                      </a:cubicBezTo>
                      <a:cubicBezTo>
                        <a:pt x="121" y="538"/>
                        <a:pt x="121" y="536"/>
                        <a:pt x="121" y="534"/>
                      </a:cubicBezTo>
                      <a:cubicBezTo>
                        <a:pt x="121" y="534"/>
                        <a:pt x="121" y="533"/>
                        <a:pt x="121" y="533"/>
                      </a:cubicBezTo>
                      <a:cubicBezTo>
                        <a:pt x="120" y="531"/>
                        <a:pt x="120" y="528"/>
                        <a:pt x="120" y="526"/>
                      </a:cubicBezTo>
                      <a:cubicBezTo>
                        <a:pt x="120" y="525"/>
                        <a:pt x="120" y="524"/>
                        <a:pt x="120" y="523"/>
                      </a:cubicBezTo>
                      <a:cubicBezTo>
                        <a:pt x="120" y="522"/>
                        <a:pt x="120" y="520"/>
                        <a:pt x="120" y="518"/>
                      </a:cubicBezTo>
                      <a:cubicBezTo>
                        <a:pt x="120" y="517"/>
                        <a:pt x="120" y="516"/>
                        <a:pt x="120" y="515"/>
                      </a:cubicBezTo>
                      <a:cubicBezTo>
                        <a:pt x="121" y="513"/>
                        <a:pt x="121" y="510"/>
                        <a:pt x="121" y="508"/>
                      </a:cubicBezTo>
                      <a:cubicBezTo>
                        <a:pt x="121" y="505"/>
                        <a:pt x="121" y="503"/>
                        <a:pt x="122" y="500"/>
                      </a:cubicBezTo>
                      <a:cubicBezTo>
                        <a:pt x="122" y="499"/>
                        <a:pt x="122" y="499"/>
                        <a:pt x="122" y="498"/>
                      </a:cubicBezTo>
                      <a:cubicBezTo>
                        <a:pt x="122" y="496"/>
                        <a:pt x="123" y="494"/>
                        <a:pt x="123" y="492"/>
                      </a:cubicBezTo>
                      <a:cubicBezTo>
                        <a:pt x="123" y="492"/>
                        <a:pt x="123" y="491"/>
                        <a:pt x="123" y="490"/>
                      </a:cubicBezTo>
                      <a:cubicBezTo>
                        <a:pt x="124" y="488"/>
                        <a:pt x="124" y="485"/>
                        <a:pt x="125" y="483"/>
                      </a:cubicBezTo>
                      <a:cubicBezTo>
                        <a:pt x="125" y="482"/>
                        <a:pt x="125" y="482"/>
                        <a:pt x="125" y="482"/>
                      </a:cubicBezTo>
                      <a:cubicBezTo>
                        <a:pt x="126" y="480"/>
                        <a:pt x="126" y="478"/>
                        <a:pt x="127" y="475"/>
                      </a:cubicBezTo>
                      <a:cubicBezTo>
                        <a:pt x="127" y="475"/>
                        <a:pt x="127" y="474"/>
                        <a:pt x="128" y="473"/>
                      </a:cubicBezTo>
                      <a:cubicBezTo>
                        <a:pt x="128" y="471"/>
                        <a:pt x="129" y="470"/>
                        <a:pt x="129" y="468"/>
                      </a:cubicBezTo>
                      <a:cubicBezTo>
                        <a:pt x="130" y="467"/>
                        <a:pt x="130" y="467"/>
                        <a:pt x="130" y="466"/>
                      </a:cubicBezTo>
                      <a:cubicBezTo>
                        <a:pt x="131" y="464"/>
                        <a:pt x="132" y="461"/>
                        <a:pt x="133" y="459"/>
                      </a:cubicBezTo>
                      <a:cubicBezTo>
                        <a:pt x="133" y="459"/>
                        <a:pt x="133" y="459"/>
                        <a:pt x="133" y="459"/>
                      </a:cubicBezTo>
                      <a:cubicBezTo>
                        <a:pt x="136" y="450"/>
                        <a:pt x="141" y="440"/>
                        <a:pt x="147" y="432"/>
                      </a:cubicBezTo>
                      <a:cubicBezTo>
                        <a:pt x="148" y="430"/>
                        <a:pt x="149" y="429"/>
                        <a:pt x="150" y="427"/>
                      </a:cubicBezTo>
                      <a:cubicBezTo>
                        <a:pt x="150" y="427"/>
                        <a:pt x="150" y="426"/>
                        <a:pt x="151" y="426"/>
                      </a:cubicBezTo>
                      <a:cubicBezTo>
                        <a:pt x="152" y="425"/>
                        <a:pt x="153" y="423"/>
                        <a:pt x="154" y="422"/>
                      </a:cubicBezTo>
                      <a:cubicBezTo>
                        <a:pt x="154" y="422"/>
                        <a:pt x="154" y="421"/>
                        <a:pt x="154" y="421"/>
                      </a:cubicBezTo>
                      <a:cubicBezTo>
                        <a:pt x="158" y="416"/>
                        <a:pt x="162" y="412"/>
                        <a:pt x="166" y="408"/>
                      </a:cubicBezTo>
                      <a:cubicBezTo>
                        <a:pt x="166" y="407"/>
                        <a:pt x="166" y="407"/>
                        <a:pt x="166" y="407"/>
                      </a:cubicBezTo>
                      <a:cubicBezTo>
                        <a:pt x="168" y="406"/>
                        <a:pt x="169" y="404"/>
                        <a:pt x="170" y="403"/>
                      </a:cubicBezTo>
                      <a:cubicBezTo>
                        <a:pt x="170" y="403"/>
                        <a:pt x="171" y="403"/>
                        <a:pt x="171" y="402"/>
                      </a:cubicBezTo>
                      <a:cubicBezTo>
                        <a:pt x="177" y="397"/>
                        <a:pt x="183" y="392"/>
                        <a:pt x="189" y="387"/>
                      </a:cubicBezTo>
                      <a:cubicBezTo>
                        <a:pt x="189" y="387"/>
                        <a:pt x="190" y="387"/>
                        <a:pt x="190" y="386"/>
                      </a:cubicBezTo>
                      <a:cubicBezTo>
                        <a:pt x="192" y="385"/>
                        <a:pt x="193" y="384"/>
                        <a:pt x="195" y="383"/>
                      </a:cubicBezTo>
                      <a:cubicBezTo>
                        <a:pt x="195" y="383"/>
                        <a:pt x="195" y="383"/>
                        <a:pt x="195" y="383"/>
                      </a:cubicBezTo>
                      <a:cubicBezTo>
                        <a:pt x="200" y="379"/>
                        <a:pt x="205" y="377"/>
                        <a:pt x="211" y="374"/>
                      </a:cubicBezTo>
                      <a:cubicBezTo>
                        <a:pt x="211" y="374"/>
                        <a:pt x="211" y="374"/>
                        <a:pt x="211" y="373"/>
                      </a:cubicBezTo>
                      <a:cubicBezTo>
                        <a:pt x="213" y="373"/>
                        <a:pt x="215" y="372"/>
                        <a:pt x="216" y="371"/>
                      </a:cubicBezTo>
                      <a:cubicBezTo>
                        <a:pt x="217" y="371"/>
                        <a:pt x="217" y="371"/>
                        <a:pt x="217" y="371"/>
                      </a:cubicBezTo>
                      <a:cubicBezTo>
                        <a:pt x="219" y="370"/>
                        <a:pt x="221" y="369"/>
                        <a:pt x="223" y="368"/>
                      </a:cubicBezTo>
                      <a:cubicBezTo>
                        <a:pt x="232" y="364"/>
                        <a:pt x="242" y="361"/>
                        <a:pt x="252" y="359"/>
                      </a:cubicBezTo>
                      <a:cubicBezTo>
                        <a:pt x="254" y="358"/>
                        <a:pt x="256" y="358"/>
                        <a:pt x="259" y="358"/>
                      </a:cubicBezTo>
                      <a:cubicBezTo>
                        <a:pt x="260" y="357"/>
                        <a:pt x="260" y="357"/>
                        <a:pt x="261" y="357"/>
                      </a:cubicBezTo>
                      <a:cubicBezTo>
                        <a:pt x="263" y="357"/>
                        <a:pt x="265" y="357"/>
                        <a:pt x="266" y="356"/>
                      </a:cubicBezTo>
                      <a:cubicBezTo>
                        <a:pt x="267" y="356"/>
                        <a:pt x="268" y="356"/>
                        <a:pt x="269" y="356"/>
                      </a:cubicBezTo>
                      <a:cubicBezTo>
                        <a:pt x="271" y="356"/>
                        <a:pt x="273" y="356"/>
                        <a:pt x="276" y="356"/>
                      </a:cubicBezTo>
                      <a:cubicBezTo>
                        <a:pt x="276" y="355"/>
                        <a:pt x="276" y="355"/>
                        <a:pt x="276" y="355"/>
                      </a:cubicBezTo>
                      <a:cubicBezTo>
                        <a:pt x="279" y="355"/>
                        <a:pt x="281" y="355"/>
                        <a:pt x="284" y="355"/>
                      </a:cubicBezTo>
                      <a:cubicBezTo>
                        <a:pt x="285" y="355"/>
                        <a:pt x="285" y="355"/>
                        <a:pt x="286" y="355"/>
                      </a:cubicBezTo>
                      <a:cubicBezTo>
                        <a:pt x="288" y="355"/>
                        <a:pt x="290" y="355"/>
                        <a:pt x="292" y="355"/>
                      </a:cubicBezTo>
                      <a:cubicBezTo>
                        <a:pt x="292" y="355"/>
                        <a:pt x="293" y="355"/>
                        <a:pt x="294" y="355"/>
                      </a:cubicBezTo>
                      <a:cubicBezTo>
                        <a:pt x="297" y="355"/>
                        <a:pt x="299" y="356"/>
                        <a:pt x="302" y="356"/>
                      </a:cubicBezTo>
                      <a:cubicBezTo>
                        <a:pt x="304" y="356"/>
                        <a:pt x="307" y="356"/>
                        <a:pt x="309" y="357"/>
                      </a:cubicBezTo>
                      <a:cubicBezTo>
                        <a:pt x="310" y="357"/>
                        <a:pt x="311" y="357"/>
                        <a:pt x="312" y="357"/>
                      </a:cubicBezTo>
                      <a:cubicBezTo>
                        <a:pt x="314" y="357"/>
                        <a:pt x="315" y="357"/>
                        <a:pt x="317" y="358"/>
                      </a:cubicBezTo>
                      <a:cubicBezTo>
                        <a:pt x="318" y="358"/>
                        <a:pt x="319" y="358"/>
                        <a:pt x="319" y="358"/>
                      </a:cubicBezTo>
                      <a:cubicBezTo>
                        <a:pt x="322" y="359"/>
                        <a:pt x="324" y="359"/>
                        <a:pt x="327" y="360"/>
                      </a:cubicBezTo>
                      <a:cubicBezTo>
                        <a:pt x="327" y="360"/>
                        <a:pt x="327" y="360"/>
                        <a:pt x="328" y="360"/>
                      </a:cubicBezTo>
                      <a:cubicBezTo>
                        <a:pt x="330" y="361"/>
                        <a:pt x="332" y="361"/>
                        <a:pt x="334" y="362"/>
                      </a:cubicBezTo>
                      <a:cubicBezTo>
                        <a:pt x="335" y="362"/>
                        <a:pt x="336" y="362"/>
                        <a:pt x="336" y="363"/>
                      </a:cubicBezTo>
                      <a:cubicBezTo>
                        <a:pt x="338" y="363"/>
                        <a:pt x="340" y="363"/>
                        <a:pt x="341" y="364"/>
                      </a:cubicBezTo>
                      <a:cubicBezTo>
                        <a:pt x="342" y="364"/>
                        <a:pt x="343" y="365"/>
                        <a:pt x="344" y="365"/>
                      </a:cubicBezTo>
                      <a:cubicBezTo>
                        <a:pt x="346" y="366"/>
                        <a:pt x="348" y="367"/>
                        <a:pt x="350" y="367"/>
                      </a:cubicBezTo>
                      <a:cubicBezTo>
                        <a:pt x="360" y="371"/>
                        <a:pt x="369" y="376"/>
                        <a:pt x="378" y="382"/>
                      </a:cubicBezTo>
                      <a:cubicBezTo>
                        <a:pt x="379" y="383"/>
                        <a:pt x="381" y="384"/>
                        <a:pt x="382" y="385"/>
                      </a:cubicBezTo>
                      <a:cubicBezTo>
                        <a:pt x="383" y="385"/>
                        <a:pt x="383" y="385"/>
                        <a:pt x="383" y="385"/>
                      </a:cubicBezTo>
                      <a:cubicBezTo>
                        <a:pt x="385" y="387"/>
                        <a:pt x="386" y="388"/>
                        <a:pt x="388" y="389"/>
                      </a:cubicBezTo>
                      <a:cubicBezTo>
                        <a:pt x="388" y="389"/>
                        <a:pt x="388" y="389"/>
                        <a:pt x="388" y="389"/>
                      </a:cubicBezTo>
                      <a:cubicBezTo>
                        <a:pt x="393" y="393"/>
                        <a:pt x="398" y="397"/>
                        <a:pt x="402" y="401"/>
                      </a:cubicBezTo>
                      <a:cubicBezTo>
                        <a:pt x="402" y="401"/>
                        <a:pt x="402" y="401"/>
                        <a:pt x="402" y="401"/>
                      </a:cubicBezTo>
                      <a:cubicBezTo>
                        <a:pt x="404" y="402"/>
                        <a:pt x="405" y="404"/>
                        <a:pt x="406" y="405"/>
                      </a:cubicBezTo>
                      <a:cubicBezTo>
                        <a:pt x="407" y="405"/>
                        <a:pt x="407" y="406"/>
                        <a:pt x="407" y="406"/>
                      </a:cubicBezTo>
                      <a:cubicBezTo>
                        <a:pt x="413" y="412"/>
                        <a:pt x="418" y="418"/>
                        <a:pt x="422" y="424"/>
                      </a:cubicBezTo>
                      <a:cubicBezTo>
                        <a:pt x="423" y="424"/>
                        <a:pt x="423" y="425"/>
                        <a:pt x="423" y="425"/>
                      </a:cubicBezTo>
                      <a:cubicBezTo>
                        <a:pt x="424" y="426"/>
                        <a:pt x="425" y="428"/>
                        <a:pt x="426" y="429"/>
                      </a:cubicBezTo>
                      <a:cubicBezTo>
                        <a:pt x="426" y="430"/>
                        <a:pt x="427" y="430"/>
                        <a:pt x="427" y="430"/>
                      </a:cubicBezTo>
                      <a:cubicBezTo>
                        <a:pt x="430" y="435"/>
                        <a:pt x="433" y="440"/>
                        <a:pt x="436" y="445"/>
                      </a:cubicBezTo>
                      <a:cubicBezTo>
                        <a:pt x="436" y="446"/>
                        <a:pt x="436" y="446"/>
                        <a:pt x="436" y="446"/>
                      </a:cubicBezTo>
                      <a:cubicBezTo>
                        <a:pt x="437" y="448"/>
                        <a:pt x="438" y="449"/>
                        <a:pt x="438" y="451"/>
                      </a:cubicBezTo>
                      <a:cubicBezTo>
                        <a:pt x="439" y="451"/>
                        <a:pt x="439" y="452"/>
                        <a:pt x="439" y="452"/>
                      </a:cubicBezTo>
                      <a:cubicBezTo>
                        <a:pt x="440" y="454"/>
                        <a:pt x="441" y="456"/>
                        <a:pt x="441" y="457"/>
                      </a:cubicBezTo>
                      <a:cubicBezTo>
                        <a:pt x="445" y="467"/>
                        <a:pt x="448" y="476"/>
                        <a:pt x="451" y="487"/>
                      </a:cubicBezTo>
                      <a:cubicBezTo>
                        <a:pt x="451" y="489"/>
                        <a:pt x="452" y="491"/>
                        <a:pt x="452" y="494"/>
                      </a:cubicBezTo>
                      <a:cubicBezTo>
                        <a:pt x="452" y="494"/>
                        <a:pt x="452" y="495"/>
                        <a:pt x="452" y="496"/>
                      </a:cubicBezTo>
                      <a:cubicBezTo>
                        <a:pt x="453" y="498"/>
                        <a:pt x="453" y="499"/>
                        <a:pt x="453" y="501"/>
                      </a:cubicBezTo>
                      <a:cubicBezTo>
                        <a:pt x="453" y="502"/>
                        <a:pt x="453" y="503"/>
                        <a:pt x="453" y="504"/>
                      </a:cubicBezTo>
                      <a:cubicBezTo>
                        <a:pt x="454" y="506"/>
                        <a:pt x="454" y="508"/>
                        <a:pt x="454" y="510"/>
                      </a:cubicBezTo>
                      <a:cubicBezTo>
                        <a:pt x="454" y="511"/>
                        <a:pt x="454" y="511"/>
                        <a:pt x="454" y="511"/>
                      </a:cubicBezTo>
                      <a:cubicBezTo>
                        <a:pt x="454" y="514"/>
                        <a:pt x="454" y="516"/>
                        <a:pt x="454" y="519"/>
                      </a:cubicBezTo>
                      <a:lnTo>
                        <a:pt x="454" y="521"/>
                      </a:lnTo>
                      <a:cubicBezTo>
                        <a:pt x="454" y="523"/>
                        <a:pt x="454" y="525"/>
                        <a:pt x="454" y="527"/>
                      </a:cubicBezTo>
                      <a:cubicBezTo>
                        <a:pt x="454" y="527"/>
                        <a:pt x="454" y="528"/>
                        <a:pt x="454" y="529"/>
                      </a:cubicBezTo>
                      <a:cubicBezTo>
                        <a:pt x="454" y="531"/>
                        <a:pt x="454" y="534"/>
                        <a:pt x="454" y="537"/>
                      </a:cubicBezTo>
                      <a:cubicBezTo>
                        <a:pt x="454" y="539"/>
                        <a:pt x="453" y="542"/>
                        <a:pt x="453" y="544"/>
                      </a:cubicBezTo>
                      <a:close/>
                      <a:moveTo>
                        <a:pt x="566" y="596"/>
                      </a:moveTo>
                      <a:lnTo>
                        <a:pt x="575" y="497"/>
                      </a:lnTo>
                      <a:lnTo>
                        <a:pt x="518" y="492"/>
                      </a:lnTo>
                      <a:cubicBezTo>
                        <a:pt x="514" y="464"/>
                        <a:pt x="506" y="438"/>
                        <a:pt x="493" y="414"/>
                      </a:cubicBezTo>
                      <a:lnTo>
                        <a:pt x="537" y="377"/>
                      </a:lnTo>
                      <a:lnTo>
                        <a:pt x="473" y="301"/>
                      </a:lnTo>
                      <a:lnTo>
                        <a:pt x="429" y="338"/>
                      </a:lnTo>
                      <a:cubicBezTo>
                        <a:pt x="408" y="321"/>
                        <a:pt x="383" y="308"/>
                        <a:pt x="356" y="300"/>
                      </a:cubicBezTo>
                      <a:lnTo>
                        <a:pt x="361" y="243"/>
                      </a:lnTo>
                      <a:lnTo>
                        <a:pt x="262" y="235"/>
                      </a:lnTo>
                      <a:lnTo>
                        <a:pt x="258" y="291"/>
                      </a:lnTo>
                      <a:cubicBezTo>
                        <a:pt x="230" y="295"/>
                        <a:pt x="203" y="304"/>
                        <a:pt x="179" y="316"/>
                      </a:cubicBezTo>
                      <a:lnTo>
                        <a:pt x="142" y="273"/>
                      </a:lnTo>
                      <a:lnTo>
                        <a:pt x="66" y="336"/>
                      </a:lnTo>
                      <a:lnTo>
                        <a:pt x="103" y="380"/>
                      </a:lnTo>
                      <a:cubicBezTo>
                        <a:pt x="87" y="402"/>
                        <a:pt x="73" y="426"/>
                        <a:pt x="65" y="453"/>
                      </a:cubicBezTo>
                      <a:lnTo>
                        <a:pt x="8" y="448"/>
                      </a:lnTo>
                      <a:lnTo>
                        <a:pt x="0" y="547"/>
                      </a:lnTo>
                      <a:lnTo>
                        <a:pt x="57" y="552"/>
                      </a:lnTo>
                      <a:cubicBezTo>
                        <a:pt x="60" y="580"/>
                        <a:pt x="69" y="606"/>
                        <a:pt x="82" y="631"/>
                      </a:cubicBezTo>
                      <a:lnTo>
                        <a:pt x="38" y="667"/>
                      </a:lnTo>
                      <a:lnTo>
                        <a:pt x="102" y="743"/>
                      </a:lnTo>
                      <a:lnTo>
                        <a:pt x="145" y="706"/>
                      </a:lnTo>
                      <a:cubicBezTo>
                        <a:pt x="167" y="723"/>
                        <a:pt x="192" y="736"/>
                        <a:pt x="219" y="744"/>
                      </a:cubicBezTo>
                      <a:lnTo>
                        <a:pt x="214" y="801"/>
                      </a:lnTo>
                      <a:lnTo>
                        <a:pt x="312" y="810"/>
                      </a:lnTo>
                      <a:lnTo>
                        <a:pt x="317" y="753"/>
                      </a:lnTo>
                      <a:cubicBezTo>
                        <a:pt x="345" y="749"/>
                        <a:pt x="372" y="741"/>
                        <a:pt x="396" y="728"/>
                      </a:cubicBezTo>
                      <a:lnTo>
                        <a:pt x="432" y="772"/>
                      </a:lnTo>
                      <a:lnTo>
                        <a:pt x="508" y="708"/>
                      </a:lnTo>
                      <a:lnTo>
                        <a:pt x="471" y="664"/>
                      </a:lnTo>
                      <a:cubicBezTo>
                        <a:pt x="488" y="643"/>
                        <a:pt x="501" y="618"/>
                        <a:pt x="509" y="591"/>
                      </a:cubicBezTo>
                      <a:lnTo>
                        <a:pt x="566" y="596"/>
                      </a:lnTo>
                      <a:close/>
                      <a:moveTo>
                        <a:pt x="863" y="462"/>
                      </a:moveTo>
                      <a:cubicBezTo>
                        <a:pt x="863" y="462"/>
                        <a:pt x="862" y="463"/>
                        <a:pt x="862" y="463"/>
                      </a:cubicBezTo>
                      <a:cubicBezTo>
                        <a:pt x="862" y="465"/>
                        <a:pt x="862" y="466"/>
                        <a:pt x="862" y="467"/>
                      </a:cubicBezTo>
                      <a:cubicBezTo>
                        <a:pt x="862" y="468"/>
                        <a:pt x="862" y="468"/>
                        <a:pt x="861" y="469"/>
                      </a:cubicBezTo>
                      <a:cubicBezTo>
                        <a:pt x="861" y="470"/>
                        <a:pt x="861" y="472"/>
                        <a:pt x="860" y="474"/>
                      </a:cubicBezTo>
                      <a:cubicBezTo>
                        <a:pt x="860" y="474"/>
                        <a:pt x="860" y="474"/>
                        <a:pt x="860" y="474"/>
                      </a:cubicBezTo>
                      <a:cubicBezTo>
                        <a:pt x="860" y="476"/>
                        <a:pt x="859" y="477"/>
                        <a:pt x="859" y="479"/>
                      </a:cubicBezTo>
                      <a:cubicBezTo>
                        <a:pt x="859" y="479"/>
                        <a:pt x="859" y="480"/>
                        <a:pt x="858" y="481"/>
                      </a:cubicBezTo>
                      <a:cubicBezTo>
                        <a:pt x="858" y="482"/>
                        <a:pt x="858" y="483"/>
                        <a:pt x="857" y="484"/>
                      </a:cubicBezTo>
                      <a:cubicBezTo>
                        <a:pt x="857" y="485"/>
                        <a:pt x="857" y="485"/>
                        <a:pt x="857" y="486"/>
                      </a:cubicBezTo>
                      <a:cubicBezTo>
                        <a:pt x="854" y="494"/>
                        <a:pt x="850" y="502"/>
                        <a:pt x="845" y="510"/>
                      </a:cubicBezTo>
                      <a:cubicBezTo>
                        <a:pt x="844" y="511"/>
                        <a:pt x="844" y="512"/>
                        <a:pt x="843" y="513"/>
                      </a:cubicBezTo>
                      <a:cubicBezTo>
                        <a:pt x="843" y="513"/>
                        <a:pt x="842" y="513"/>
                        <a:pt x="842" y="513"/>
                      </a:cubicBezTo>
                      <a:cubicBezTo>
                        <a:pt x="842" y="515"/>
                        <a:pt x="841" y="516"/>
                        <a:pt x="840" y="517"/>
                      </a:cubicBezTo>
                      <a:cubicBezTo>
                        <a:pt x="840" y="517"/>
                        <a:pt x="840" y="517"/>
                        <a:pt x="840" y="517"/>
                      </a:cubicBezTo>
                      <a:cubicBezTo>
                        <a:pt x="837" y="520"/>
                        <a:pt x="835" y="524"/>
                        <a:pt x="832" y="527"/>
                      </a:cubicBezTo>
                      <a:cubicBezTo>
                        <a:pt x="832" y="527"/>
                        <a:pt x="831" y="527"/>
                        <a:pt x="831" y="527"/>
                      </a:cubicBezTo>
                      <a:cubicBezTo>
                        <a:pt x="830" y="528"/>
                        <a:pt x="829" y="529"/>
                        <a:pt x="829" y="530"/>
                      </a:cubicBezTo>
                      <a:cubicBezTo>
                        <a:pt x="828" y="530"/>
                        <a:pt x="828" y="530"/>
                        <a:pt x="828" y="530"/>
                      </a:cubicBezTo>
                      <a:cubicBezTo>
                        <a:pt x="824" y="534"/>
                        <a:pt x="820" y="538"/>
                        <a:pt x="815" y="541"/>
                      </a:cubicBezTo>
                      <a:cubicBezTo>
                        <a:pt x="815" y="541"/>
                        <a:pt x="815" y="541"/>
                        <a:pt x="815" y="541"/>
                      </a:cubicBezTo>
                      <a:cubicBezTo>
                        <a:pt x="814" y="542"/>
                        <a:pt x="812" y="543"/>
                        <a:pt x="811" y="544"/>
                      </a:cubicBezTo>
                      <a:cubicBezTo>
                        <a:pt x="811" y="544"/>
                        <a:pt x="811" y="544"/>
                        <a:pt x="811" y="544"/>
                      </a:cubicBezTo>
                      <a:cubicBezTo>
                        <a:pt x="807" y="546"/>
                        <a:pt x="804" y="548"/>
                        <a:pt x="800" y="550"/>
                      </a:cubicBezTo>
                      <a:cubicBezTo>
                        <a:pt x="800" y="550"/>
                        <a:pt x="800" y="550"/>
                        <a:pt x="800" y="551"/>
                      </a:cubicBezTo>
                      <a:cubicBezTo>
                        <a:pt x="799" y="551"/>
                        <a:pt x="797" y="552"/>
                        <a:pt x="796" y="552"/>
                      </a:cubicBezTo>
                      <a:cubicBezTo>
                        <a:pt x="796" y="552"/>
                        <a:pt x="796" y="552"/>
                        <a:pt x="795" y="553"/>
                      </a:cubicBezTo>
                      <a:cubicBezTo>
                        <a:pt x="794" y="553"/>
                        <a:pt x="793" y="554"/>
                        <a:pt x="792" y="554"/>
                      </a:cubicBezTo>
                      <a:cubicBezTo>
                        <a:pt x="785" y="557"/>
                        <a:pt x="778" y="559"/>
                        <a:pt x="771" y="561"/>
                      </a:cubicBezTo>
                      <a:cubicBezTo>
                        <a:pt x="770" y="561"/>
                        <a:pt x="768" y="561"/>
                        <a:pt x="766" y="562"/>
                      </a:cubicBezTo>
                      <a:cubicBezTo>
                        <a:pt x="766" y="562"/>
                        <a:pt x="765" y="562"/>
                        <a:pt x="765" y="562"/>
                      </a:cubicBezTo>
                      <a:cubicBezTo>
                        <a:pt x="763" y="562"/>
                        <a:pt x="762" y="562"/>
                        <a:pt x="761" y="562"/>
                      </a:cubicBezTo>
                      <a:cubicBezTo>
                        <a:pt x="760" y="563"/>
                        <a:pt x="760" y="563"/>
                        <a:pt x="759" y="563"/>
                      </a:cubicBezTo>
                      <a:cubicBezTo>
                        <a:pt x="758" y="563"/>
                        <a:pt x="756" y="563"/>
                        <a:pt x="755" y="563"/>
                      </a:cubicBezTo>
                      <a:cubicBezTo>
                        <a:pt x="754" y="563"/>
                        <a:pt x="754" y="563"/>
                        <a:pt x="754" y="563"/>
                      </a:cubicBezTo>
                      <a:cubicBezTo>
                        <a:pt x="752" y="563"/>
                        <a:pt x="751" y="563"/>
                        <a:pt x="749" y="563"/>
                      </a:cubicBezTo>
                      <a:cubicBezTo>
                        <a:pt x="748" y="563"/>
                        <a:pt x="748" y="563"/>
                        <a:pt x="747" y="563"/>
                      </a:cubicBezTo>
                      <a:cubicBezTo>
                        <a:pt x="746" y="563"/>
                        <a:pt x="745" y="563"/>
                        <a:pt x="743" y="563"/>
                      </a:cubicBezTo>
                      <a:cubicBezTo>
                        <a:pt x="743" y="563"/>
                        <a:pt x="742" y="563"/>
                        <a:pt x="742" y="563"/>
                      </a:cubicBezTo>
                      <a:cubicBezTo>
                        <a:pt x="740" y="563"/>
                        <a:pt x="738" y="563"/>
                        <a:pt x="736" y="563"/>
                      </a:cubicBezTo>
                      <a:cubicBezTo>
                        <a:pt x="734" y="563"/>
                        <a:pt x="733" y="563"/>
                        <a:pt x="731" y="562"/>
                      </a:cubicBezTo>
                      <a:cubicBezTo>
                        <a:pt x="730" y="562"/>
                        <a:pt x="730" y="562"/>
                        <a:pt x="729" y="562"/>
                      </a:cubicBezTo>
                      <a:cubicBezTo>
                        <a:pt x="728" y="562"/>
                        <a:pt x="727" y="562"/>
                        <a:pt x="725" y="562"/>
                      </a:cubicBezTo>
                      <a:cubicBezTo>
                        <a:pt x="725" y="561"/>
                        <a:pt x="724" y="561"/>
                        <a:pt x="724" y="561"/>
                      </a:cubicBezTo>
                      <a:cubicBezTo>
                        <a:pt x="722" y="561"/>
                        <a:pt x="720" y="561"/>
                        <a:pt x="719" y="560"/>
                      </a:cubicBezTo>
                      <a:cubicBezTo>
                        <a:pt x="718" y="560"/>
                        <a:pt x="718" y="560"/>
                        <a:pt x="718" y="560"/>
                      </a:cubicBezTo>
                      <a:cubicBezTo>
                        <a:pt x="717" y="560"/>
                        <a:pt x="715" y="559"/>
                        <a:pt x="714" y="559"/>
                      </a:cubicBezTo>
                      <a:cubicBezTo>
                        <a:pt x="713" y="559"/>
                        <a:pt x="712" y="558"/>
                        <a:pt x="712" y="558"/>
                      </a:cubicBezTo>
                      <a:cubicBezTo>
                        <a:pt x="711" y="558"/>
                        <a:pt x="710" y="558"/>
                        <a:pt x="708" y="557"/>
                      </a:cubicBezTo>
                      <a:cubicBezTo>
                        <a:pt x="708" y="557"/>
                        <a:pt x="707" y="557"/>
                        <a:pt x="707" y="557"/>
                      </a:cubicBezTo>
                      <a:cubicBezTo>
                        <a:pt x="705" y="556"/>
                        <a:pt x="704" y="555"/>
                        <a:pt x="702" y="555"/>
                      </a:cubicBezTo>
                      <a:cubicBezTo>
                        <a:pt x="695" y="552"/>
                        <a:pt x="689" y="549"/>
                        <a:pt x="683" y="545"/>
                      </a:cubicBezTo>
                      <a:cubicBezTo>
                        <a:pt x="682" y="544"/>
                        <a:pt x="681" y="543"/>
                        <a:pt x="680" y="543"/>
                      </a:cubicBezTo>
                      <a:cubicBezTo>
                        <a:pt x="679" y="542"/>
                        <a:pt x="679" y="542"/>
                        <a:pt x="679" y="542"/>
                      </a:cubicBezTo>
                      <a:cubicBezTo>
                        <a:pt x="678" y="541"/>
                        <a:pt x="677" y="541"/>
                        <a:pt x="676" y="540"/>
                      </a:cubicBezTo>
                      <a:cubicBezTo>
                        <a:pt x="676" y="540"/>
                        <a:pt x="676" y="540"/>
                        <a:pt x="675" y="539"/>
                      </a:cubicBezTo>
                      <a:cubicBezTo>
                        <a:pt x="672" y="537"/>
                        <a:pt x="669" y="534"/>
                        <a:pt x="666" y="531"/>
                      </a:cubicBezTo>
                      <a:cubicBezTo>
                        <a:pt x="666" y="531"/>
                        <a:pt x="666" y="531"/>
                        <a:pt x="665" y="531"/>
                      </a:cubicBezTo>
                      <a:cubicBezTo>
                        <a:pt x="665" y="530"/>
                        <a:pt x="664" y="529"/>
                        <a:pt x="663" y="528"/>
                      </a:cubicBezTo>
                      <a:cubicBezTo>
                        <a:pt x="663" y="528"/>
                        <a:pt x="662" y="528"/>
                        <a:pt x="662" y="528"/>
                      </a:cubicBezTo>
                      <a:cubicBezTo>
                        <a:pt x="658" y="524"/>
                        <a:pt x="655" y="520"/>
                        <a:pt x="651" y="515"/>
                      </a:cubicBezTo>
                      <a:cubicBezTo>
                        <a:pt x="651" y="515"/>
                        <a:pt x="651" y="515"/>
                        <a:pt x="651" y="514"/>
                      </a:cubicBezTo>
                      <a:cubicBezTo>
                        <a:pt x="650" y="513"/>
                        <a:pt x="649" y="512"/>
                        <a:pt x="649" y="511"/>
                      </a:cubicBezTo>
                      <a:cubicBezTo>
                        <a:pt x="649" y="511"/>
                        <a:pt x="649" y="511"/>
                        <a:pt x="648" y="511"/>
                      </a:cubicBezTo>
                      <a:cubicBezTo>
                        <a:pt x="646" y="507"/>
                        <a:pt x="644" y="504"/>
                        <a:pt x="642" y="500"/>
                      </a:cubicBezTo>
                      <a:cubicBezTo>
                        <a:pt x="642" y="500"/>
                        <a:pt x="642" y="500"/>
                        <a:pt x="642" y="500"/>
                      </a:cubicBezTo>
                      <a:cubicBezTo>
                        <a:pt x="641" y="498"/>
                        <a:pt x="641" y="497"/>
                        <a:pt x="640" y="496"/>
                      </a:cubicBezTo>
                      <a:cubicBezTo>
                        <a:pt x="640" y="496"/>
                        <a:pt x="640" y="495"/>
                        <a:pt x="640" y="495"/>
                      </a:cubicBezTo>
                      <a:cubicBezTo>
                        <a:pt x="639" y="494"/>
                        <a:pt x="639" y="493"/>
                        <a:pt x="638" y="492"/>
                      </a:cubicBezTo>
                      <a:cubicBezTo>
                        <a:pt x="635" y="484"/>
                        <a:pt x="632" y="475"/>
                        <a:pt x="631" y="466"/>
                      </a:cubicBezTo>
                      <a:cubicBezTo>
                        <a:pt x="631" y="466"/>
                        <a:pt x="631" y="465"/>
                        <a:pt x="630" y="464"/>
                      </a:cubicBezTo>
                      <a:cubicBezTo>
                        <a:pt x="630" y="463"/>
                        <a:pt x="630" y="462"/>
                        <a:pt x="630" y="461"/>
                      </a:cubicBezTo>
                      <a:cubicBezTo>
                        <a:pt x="630" y="460"/>
                        <a:pt x="630" y="460"/>
                        <a:pt x="630" y="459"/>
                      </a:cubicBezTo>
                      <a:cubicBezTo>
                        <a:pt x="630" y="458"/>
                        <a:pt x="629" y="456"/>
                        <a:pt x="629" y="454"/>
                      </a:cubicBezTo>
                      <a:cubicBezTo>
                        <a:pt x="629" y="454"/>
                        <a:pt x="629" y="454"/>
                        <a:pt x="629" y="454"/>
                      </a:cubicBezTo>
                      <a:cubicBezTo>
                        <a:pt x="629" y="452"/>
                        <a:pt x="629" y="450"/>
                        <a:pt x="629" y="449"/>
                      </a:cubicBezTo>
                      <a:cubicBezTo>
                        <a:pt x="629" y="448"/>
                        <a:pt x="629" y="448"/>
                        <a:pt x="629" y="447"/>
                      </a:cubicBezTo>
                      <a:cubicBezTo>
                        <a:pt x="629" y="446"/>
                        <a:pt x="629" y="444"/>
                        <a:pt x="629" y="443"/>
                      </a:cubicBezTo>
                      <a:cubicBezTo>
                        <a:pt x="629" y="443"/>
                        <a:pt x="629" y="442"/>
                        <a:pt x="629" y="441"/>
                      </a:cubicBezTo>
                      <a:cubicBezTo>
                        <a:pt x="629" y="440"/>
                        <a:pt x="629" y="438"/>
                        <a:pt x="629" y="436"/>
                      </a:cubicBezTo>
                      <a:cubicBezTo>
                        <a:pt x="630" y="434"/>
                        <a:pt x="630" y="432"/>
                        <a:pt x="630" y="431"/>
                      </a:cubicBezTo>
                      <a:cubicBezTo>
                        <a:pt x="630" y="430"/>
                        <a:pt x="630" y="430"/>
                        <a:pt x="630" y="429"/>
                      </a:cubicBezTo>
                      <a:cubicBezTo>
                        <a:pt x="630" y="428"/>
                        <a:pt x="631" y="426"/>
                        <a:pt x="631" y="425"/>
                      </a:cubicBezTo>
                      <a:cubicBezTo>
                        <a:pt x="631" y="425"/>
                        <a:pt x="631" y="424"/>
                        <a:pt x="631" y="424"/>
                      </a:cubicBezTo>
                      <a:cubicBezTo>
                        <a:pt x="632" y="422"/>
                        <a:pt x="632" y="420"/>
                        <a:pt x="632" y="418"/>
                      </a:cubicBezTo>
                      <a:cubicBezTo>
                        <a:pt x="632" y="418"/>
                        <a:pt x="632" y="418"/>
                        <a:pt x="632" y="418"/>
                      </a:cubicBezTo>
                      <a:cubicBezTo>
                        <a:pt x="633" y="416"/>
                        <a:pt x="633" y="415"/>
                        <a:pt x="634" y="413"/>
                      </a:cubicBezTo>
                      <a:cubicBezTo>
                        <a:pt x="634" y="413"/>
                        <a:pt x="634" y="412"/>
                        <a:pt x="634" y="412"/>
                      </a:cubicBezTo>
                      <a:cubicBezTo>
                        <a:pt x="635" y="410"/>
                        <a:pt x="635" y="409"/>
                        <a:pt x="635" y="408"/>
                      </a:cubicBezTo>
                      <a:cubicBezTo>
                        <a:pt x="635" y="408"/>
                        <a:pt x="636" y="407"/>
                        <a:pt x="636" y="407"/>
                      </a:cubicBezTo>
                      <a:cubicBezTo>
                        <a:pt x="636" y="405"/>
                        <a:pt x="637" y="403"/>
                        <a:pt x="638" y="402"/>
                      </a:cubicBezTo>
                      <a:cubicBezTo>
                        <a:pt x="638" y="402"/>
                        <a:pt x="638" y="402"/>
                        <a:pt x="638" y="402"/>
                      </a:cubicBezTo>
                      <a:cubicBezTo>
                        <a:pt x="640" y="395"/>
                        <a:pt x="644" y="389"/>
                        <a:pt x="648" y="383"/>
                      </a:cubicBezTo>
                      <a:cubicBezTo>
                        <a:pt x="648" y="382"/>
                        <a:pt x="649" y="380"/>
                        <a:pt x="650" y="379"/>
                      </a:cubicBezTo>
                      <a:cubicBezTo>
                        <a:pt x="650" y="379"/>
                        <a:pt x="650" y="379"/>
                        <a:pt x="650" y="379"/>
                      </a:cubicBezTo>
                      <a:cubicBezTo>
                        <a:pt x="651" y="378"/>
                        <a:pt x="652" y="377"/>
                        <a:pt x="653" y="376"/>
                      </a:cubicBezTo>
                      <a:cubicBezTo>
                        <a:pt x="653" y="375"/>
                        <a:pt x="653" y="375"/>
                        <a:pt x="653" y="375"/>
                      </a:cubicBezTo>
                      <a:cubicBezTo>
                        <a:pt x="655" y="372"/>
                        <a:pt x="658" y="369"/>
                        <a:pt x="661" y="366"/>
                      </a:cubicBezTo>
                      <a:cubicBezTo>
                        <a:pt x="661" y="366"/>
                        <a:pt x="661" y="365"/>
                        <a:pt x="661" y="365"/>
                      </a:cubicBezTo>
                      <a:cubicBezTo>
                        <a:pt x="662" y="364"/>
                        <a:pt x="663" y="363"/>
                        <a:pt x="664" y="363"/>
                      </a:cubicBezTo>
                      <a:cubicBezTo>
                        <a:pt x="664" y="362"/>
                        <a:pt x="664" y="362"/>
                        <a:pt x="665" y="362"/>
                      </a:cubicBezTo>
                      <a:cubicBezTo>
                        <a:pt x="669" y="358"/>
                        <a:pt x="673" y="355"/>
                        <a:pt x="677" y="351"/>
                      </a:cubicBezTo>
                      <a:cubicBezTo>
                        <a:pt x="678" y="351"/>
                        <a:pt x="678" y="351"/>
                        <a:pt x="678" y="351"/>
                      </a:cubicBezTo>
                      <a:cubicBezTo>
                        <a:pt x="679" y="350"/>
                        <a:pt x="680" y="349"/>
                        <a:pt x="681" y="349"/>
                      </a:cubicBezTo>
                      <a:cubicBezTo>
                        <a:pt x="681" y="348"/>
                        <a:pt x="682" y="348"/>
                        <a:pt x="682" y="348"/>
                      </a:cubicBezTo>
                      <a:cubicBezTo>
                        <a:pt x="685" y="346"/>
                        <a:pt x="689" y="344"/>
                        <a:pt x="692" y="342"/>
                      </a:cubicBezTo>
                      <a:cubicBezTo>
                        <a:pt x="693" y="342"/>
                        <a:pt x="693" y="342"/>
                        <a:pt x="693" y="342"/>
                      </a:cubicBezTo>
                      <a:cubicBezTo>
                        <a:pt x="694" y="341"/>
                        <a:pt x="695" y="341"/>
                        <a:pt x="696" y="340"/>
                      </a:cubicBezTo>
                      <a:cubicBezTo>
                        <a:pt x="697" y="340"/>
                        <a:pt x="697" y="340"/>
                        <a:pt x="697" y="340"/>
                      </a:cubicBezTo>
                      <a:cubicBezTo>
                        <a:pt x="698" y="339"/>
                        <a:pt x="700" y="339"/>
                        <a:pt x="701" y="338"/>
                      </a:cubicBezTo>
                      <a:cubicBezTo>
                        <a:pt x="707" y="335"/>
                        <a:pt x="714" y="333"/>
                        <a:pt x="721" y="331"/>
                      </a:cubicBezTo>
                      <a:cubicBezTo>
                        <a:pt x="723" y="331"/>
                        <a:pt x="725" y="331"/>
                        <a:pt x="726" y="331"/>
                      </a:cubicBezTo>
                      <a:cubicBezTo>
                        <a:pt x="727" y="330"/>
                        <a:pt x="727" y="330"/>
                        <a:pt x="728" y="330"/>
                      </a:cubicBezTo>
                      <a:cubicBezTo>
                        <a:pt x="729" y="330"/>
                        <a:pt x="730" y="330"/>
                        <a:pt x="732" y="330"/>
                      </a:cubicBezTo>
                      <a:cubicBezTo>
                        <a:pt x="732" y="330"/>
                        <a:pt x="733" y="330"/>
                        <a:pt x="733" y="330"/>
                      </a:cubicBezTo>
                      <a:cubicBezTo>
                        <a:pt x="735" y="329"/>
                        <a:pt x="736" y="329"/>
                        <a:pt x="738" y="329"/>
                      </a:cubicBezTo>
                      <a:cubicBezTo>
                        <a:pt x="738" y="329"/>
                        <a:pt x="738" y="329"/>
                        <a:pt x="739" y="329"/>
                      </a:cubicBezTo>
                      <a:cubicBezTo>
                        <a:pt x="740" y="329"/>
                        <a:pt x="742" y="329"/>
                        <a:pt x="744" y="329"/>
                      </a:cubicBezTo>
                      <a:cubicBezTo>
                        <a:pt x="744" y="329"/>
                        <a:pt x="745" y="329"/>
                        <a:pt x="745" y="329"/>
                      </a:cubicBezTo>
                      <a:cubicBezTo>
                        <a:pt x="747" y="329"/>
                        <a:pt x="748" y="329"/>
                        <a:pt x="749" y="329"/>
                      </a:cubicBezTo>
                      <a:cubicBezTo>
                        <a:pt x="750" y="329"/>
                        <a:pt x="750" y="329"/>
                        <a:pt x="751" y="329"/>
                      </a:cubicBezTo>
                      <a:cubicBezTo>
                        <a:pt x="753" y="329"/>
                        <a:pt x="755" y="329"/>
                        <a:pt x="756" y="329"/>
                      </a:cubicBezTo>
                      <a:cubicBezTo>
                        <a:pt x="758" y="329"/>
                        <a:pt x="760" y="330"/>
                        <a:pt x="762" y="330"/>
                      </a:cubicBezTo>
                      <a:cubicBezTo>
                        <a:pt x="762" y="330"/>
                        <a:pt x="763" y="330"/>
                        <a:pt x="763" y="330"/>
                      </a:cubicBezTo>
                      <a:cubicBezTo>
                        <a:pt x="765" y="330"/>
                        <a:pt x="766" y="330"/>
                        <a:pt x="767" y="331"/>
                      </a:cubicBezTo>
                      <a:cubicBezTo>
                        <a:pt x="768" y="331"/>
                        <a:pt x="768" y="331"/>
                        <a:pt x="769" y="331"/>
                      </a:cubicBezTo>
                      <a:cubicBezTo>
                        <a:pt x="771" y="331"/>
                        <a:pt x="772" y="332"/>
                        <a:pt x="774" y="332"/>
                      </a:cubicBezTo>
                      <a:cubicBezTo>
                        <a:pt x="774" y="332"/>
                        <a:pt x="774" y="332"/>
                        <a:pt x="775" y="332"/>
                      </a:cubicBezTo>
                      <a:cubicBezTo>
                        <a:pt x="776" y="333"/>
                        <a:pt x="778" y="333"/>
                        <a:pt x="779" y="333"/>
                      </a:cubicBezTo>
                      <a:cubicBezTo>
                        <a:pt x="780" y="334"/>
                        <a:pt x="780" y="334"/>
                        <a:pt x="781" y="334"/>
                      </a:cubicBezTo>
                      <a:cubicBezTo>
                        <a:pt x="782" y="334"/>
                        <a:pt x="783" y="335"/>
                        <a:pt x="784" y="335"/>
                      </a:cubicBezTo>
                      <a:cubicBezTo>
                        <a:pt x="785" y="335"/>
                        <a:pt x="785" y="335"/>
                        <a:pt x="786" y="336"/>
                      </a:cubicBezTo>
                      <a:cubicBezTo>
                        <a:pt x="787" y="336"/>
                        <a:pt x="789" y="337"/>
                        <a:pt x="791" y="337"/>
                      </a:cubicBezTo>
                      <a:cubicBezTo>
                        <a:pt x="797" y="340"/>
                        <a:pt x="804" y="344"/>
                        <a:pt x="810" y="347"/>
                      </a:cubicBezTo>
                      <a:cubicBezTo>
                        <a:pt x="811" y="348"/>
                        <a:pt x="812" y="349"/>
                        <a:pt x="813" y="350"/>
                      </a:cubicBezTo>
                      <a:cubicBezTo>
                        <a:pt x="813" y="350"/>
                        <a:pt x="813" y="350"/>
                        <a:pt x="814" y="350"/>
                      </a:cubicBezTo>
                      <a:cubicBezTo>
                        <a:pt x="815" y="351"/>
                        <a:pt x="816" y="352"/>
                        <a:pt x="817" y="352"/>
                      </a:cubicBezTo>
                      <a:cubicBezTo>
                        <a:pt x="817" y="353"/>
                        <a:pt x="817" y="353"/>
                        <a:pt x="817" y="353"/>
                      </a:cubicBezTo>
                      <a:cubicBezTo>
                        <a:pt x="821" y="355"/>
                        <a:pt x="824" y="358"/>
                        <a:pt x="827" y="361"/>
                      </a:cubicBezTo>
                      <a:cubicBezTo>
                        <a:pt x="827" y="361"/>
                        <a:pt x="827" y="361"/>
                        <a:pt x="827" y="361"/>
                      </a:cubicBezTo>
                      <a:cubicBezTo>
                        <a:pt x="828" y="362"/>
                        <a:pt x="829" y="363"/>
                        <a:pt x="830" y="364"/>
                      </a:cubicBezTo>
                      <a:cubicBezTo>
                        <a:pt x="830" y="364"/>
                        <a:pt x="830" y="364"/>
                        <a:pt x="831" y="364"/>
                      </a:cubicBezTo>
                      <a:cubicBezTo>
                        <a:pt x="834" y="368"/>
                        <a:pt x="838" y="373"/>
                        <a:pt x="841" y="377"/>
                      </a:cubicBezTo>
                      <a:cubicBezTo>
                        <a:pt x="841" y="377"/>
                        <a:pt x="842" y="378"/>
                        <a:pt x="842" y="378"/>
                      </a:cubicBezTo>
                      <a:cubicBezTo>
                        <a:pt x="842" y="379"/>
                        <a:pt x="843" y="380"/>
                        <a:pt x="844" y="381"/>
                      </a:cubicBezTo>
                      <a:cubicBezTo>
                        <a:pt x="844" y="381"/>
                        <a:pt x="844" y="381"/>
                        <a:pt x="844" y="382"/>
                      </a:cubicBezTo>
                      <a:cubicBezTo>
                        <a:pt x="847" y="385"/>
                        <a:pt x="849" y="389"/>
                        <a:pt x="851" y="392"/>
                      </a:cubicBezTo>
                      <a:cubicBezTo>
                        <a:pt x="851" y="392"/>
                        <a:pt x="851" y="393"/>
                        <a:pt x="851" y="393"/>
                      </a:cubicBezTo>
                      <a:cubicBezTo>
                        <a:pt x="851" y="394"/>
                        <a:pt x="852" y="395"/>
                        <a:pt x="852" y="396"/>
                      </a:cubicBezTo>
                      <a:cubicBezTo>
                        <a:pt x="853" y="396"/>
                        <a:pt x="853" y="397"/>
                        <a:pt x="853" y="397"/>
                      </a:cubicBezTo>
                      <a:cubicBezTo>
                        <a:pt x="853" y="398"/>
                        <a:pt x="854" y="399"/>
                        <a:pt x="854" y="401"/>
                      </a:cubicBezTo>
                      <a:cubicBezTo>
                        <a:pt x="857" y="407"/>
                        <a:pt x="859" y="414"/>
                        <a:pt x="861" y="421"/>
                      </a:cubicBezTo>
                      <a:cubicBezTo>
                        <a:pt x="861" y="423"/>
                        <a:pt x="862" y="424"/>
                        <a:pt x="862" y="426"/>
                      </a:cubicBezTo>
                      <a:cubicBezTo>
                        <a:pt x="862" y="427"/>
                        <a:pt x="862" y="427"/>
                        <a:pt x="862" y="428"/>
                      </a:cubicBezTo>
                      <a:cubicBezTo>
                        <a:pt x="862" y="429"/>
                        <a:pt x="863" y="430"/>
                        <a:pt x="863" y="431"/>
                      </a:cubicBezTo>
                      <a:cubicBezTo>
                        <a:pt x="863" y="432"/>
                        <a:pt x="863" y="433"/>
                        <a:pt x="863" y="433"/>
                      </a:cubicBezTo>
                      <a:cubicBezTo>
                        <a:pt x="863" y="435"/>
                        <a:pt x="863" y="436"/>
                        <a:pt x="863" y="438"/>
                      </a:cubicBezTo>
                      <a:cubicBezTo>
                        <a:pt x="863" y="438"/>
                        <a:pt x="863" y="438"/>
                        <a:pt x="863" y="438"/>
                      </a:cubicBezTo>
                      <a:cubicBezTo>
                        <a:pt x="863" y="440"/>
                        <a:pt x="864" y="442"/>
                        <a:pt x="864" y="444"/>
                      </a:cubicBezTo>
                      <a:lnTo>
                        <a:pt x="864" y="445"/>
                      </a:lnTo>
                      <a:cubicBezTo>
                        <a:pt x="864" y="447"/>
                        <a:pt x="864" y="448"/>
                        <a:pt x="864" y="449"/>
                      </a:cubicBezTo>
                      <a:cubicBezTo>
                        <a:pt x="864" y="450"/>
                        <a:pt x="864" y="450"/>
                        <a:pt x="864" y="451"/>
                      </a:cubicBezTo>
                      <a:cubicBezTo>
                        <a:pt x="863" y="453"/>
                        <a:pt x="863" y="454"/>
                        <a:pt x="863" y="456"/>
                      </a:cubicBezTo>
                      <a:cubicBezTo>
                        <a:pt x="863" y="458"/>
                        <a:pt x="863" y="460"/>
                        <a:pt x="863" y="462"/>
                      </a:cubicBezTo>
                      <a:close/>
                      <a:moveTo>
                        <a:pt x="942" y="498"/>
                      </a:moveTo>
                      <a:lnTo>
                        <a:pt x="948" y="429"/>
                      </a:lnTo>
                      <a:lnTo>
                        <a:pt x="908" y="425"/>
                      </a:lnTo>
                      <a:cubicBezTo>
                        <a:pt x="906" y="406"/>
                        <a:pt x="900" y="387"/>
                        <a:pt x="891" y="370"/>
                      </a:cubicBezTo>
                      <a:lnTo>
                        <a:pt x="922" y="344"/>
                      </a:lnTo>
                      <a:lnTo>
                        <a:pt x="877" y="291"/>
                      </a:lnTo>
                      <a:lnTo>
                        <a:pt x="846" y="317"/>
                      </a:lnTo>
                      <a:cubicBezTo>
                        <a:pt x="831" y="305"/>
                        <a:pt x="814" y="296"/>
                        <a:pt x="795" y="290"/>
                      </a:cubicBezTo>
                      <a:lnTo>
                        <a:pt x="798" y="250"/>
                      </a:lnTo>
                      <a:lnTo>
                        <a:pt x="729" y="244"/>
                      </a:lnTo>
                      <a:lnTo>
                        <a:pt x="725" y="284"/>
                      </a:lnTo>
                      <a:cubicBezTo>
                        <a:pt x="706" y="287"/>
                        <a:pt x="687" y="293"/>
                        <a:pt x="670" y="302"/>
                      </a:cubicBezTo>
                      <a:lnTo>
                        <a:pt x="644" y="271"/>
                      </a:lnTo>
                      <a:lnTo>
                        <a:pt x="591" y="316"/>
                      </a:lnTo>
                      <a:lnTo>
                        <a:pt x="617" y="346"/>
                      </a:lnTo>
                      <a:cubicBezTo>
                        <a:pt x="605" y="362"/>
                        <a:pt x="596" y="379"/>
                        <a:pt x="590" y="398"/>
                      </a:cubicBezTo>
                      <a:lnTo>
                        <a:pt x="550" y="394"/>
                      </a:lnTo>
                      <a:lnTo>
                        <a:pt x="544" y="464"/>
                      </a:lnTo>
                      <a:lnTo>
                        <a:pt x="584" y="467"/>
                      </a:lnTo>
                      <a:cubicBezTo>
                        <a:pt x="587" y="487"/>
                        <a:pt x="593" y="505"/>
                        <a:pt x="602" y="522"/>
                      </a:cubicBezTo>
                      <a:lnTo>
                        <a:pt x="571" y="548"/>
                      </a:lnTo>
                      <a:lnTo>
                        <a:pt x="616" y="601"/>
                      </a:lnTo>
                      <a:lnTo>
                        <a:pt x="647" y="575"/>
                      </a:lnTo>
                      <a:cubicBezTo>
                        <a:pt x="662" y="587"/>
                        <a:pt x="679" y="596"/>
                        <a:pt x="698" y="602"/>
                      </a:cubicBezTo>
                      <a:lnTo>
                        <a:pt x="694" y="642"/>
                      </a:lnTo>
                      <a:lnTo>
                        <a:pt x="764" y="648"/>
                      </a:lnTo>
                      <a:lnTo>
                        <a:pt x="767" y="608"/>
                      </a:lnTo>
                      <a:cubicBezTo>
                        <a:pt x="787" y="606"/>
                        <a:pt x="805" y="600"/>
                        <a:pt x="822" y="591"/>
                      </a:cubicBezTo>
                      <a:lnTo>
                        <a:pt x="848" y="621"/>
                      </a:lnTo>
                      <a:lnTo>
                        <a:pt x="901" y="577"/>
                      </a:lnTo>
                      <a:lnTo>
                        <a:pt x="876" y="546"/>
                      </a:lnTo>
                      <a:cubicBezTo>
                        <a:pt x="887" y="531"/>
                        <a:pt x="896" y="513"/>
                        <a:pt x="902" y="494"/>
                      </a:cubicBezTo>
                      <a:lnTo>
                        <a:pt x="942" y="49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lnSpc>
                      <a:spcPct val="120000"/>
                    </a:lnSpc>
                    <a:spcBef>
                      <a:spcPct val="0"/>
                    </a:spcBef>
                    <a:spcAft>
                      <a:spcPct val="0"/>
                    </a:spcAft>
                  </a:pPr>
                  <a:endParaRPr lang="zh-CN" altLang="en-US" dirty="0">
                    <a:solidFill>
                      <a:srgbClr val="313D51"/>
                    </a:solidFill>
                    <a:cs typeface="+mn-ea"/>
                    <a:sym typeface="+mn-lt"/>
                  </a:endParaRPr>
                </a:p>
              </p:txBody>
            </p:sp>
          </p:grpSp>
          <p:sp>
            <p:nvSpPr>
              <p:cNvPr id="85" name="Rectangle 14"/>
              <p:cNvSpPr>
                <a:spLocks noChangeArrowheads="1"/>
              </p:cNvSpPr>
              <p:nvPr/>
            </p:nvSpPr>
            <p:spPr bwMode="auto">
              <a:xfrm>
                <a:off x="5581874" y="4613014"/>
                <a:ext cx="728982" cy="270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fontAlgn="base">
                  <a:lnSpc>
                    <a:spcPct val="120000"/>
                  </a:lnSpc>
                  <a:spcBef>
                    <a:spcPct val="0"/>
                  </a:spcBef>
                  <a:spcAft>
                    <a:spcPct val="0"/>
                  </a:spcAft>
                  <a:buFontTx/>
                  <a:buNone/>
                </a:pPr>
                <a:r>
                  <a:rPr lang="zh-CN" altLang="en-US" sz="1600" b="1" dirty="0" smtClean="0">
                    <a:solidFill>
                      <a:srgbClr val="313D51"/>
                    </a:solidFill>
                    <a:latin typeface="+mn-lt"/>
                    <a:ea typeface="+mn-ea"/>
                    <a:cs typeface="+mn-ea"/>
                    <a:sym typeface="+mn-lt"/>
                  </a:rPr>
                  <a:t>PART </a:t>
                </a:r>
                <a:r>
                  <a:rPr lang="en-US" altLang="zh-CN" sz="1600" b="1" dirty="0" smtClean="0">
                    <a:solidFill>
                      <a:srgbClr val="313D51"/>
                    </a:solidFill>
                    <a:latin typeface="+mn-lt"/>
                    <a:ea typeface="+mn-ea"/>
                    <a:cs typeface="+mn-ea"/>
                    <a:sym typeface="+mn-lt"/>
                  </a:rPr>
                  <a:t>4</a:t>
                </a:r>
                <a:endParaRPr lang="zh-CN" altLang="en-US" sz="1800" b="1" dirty="0">
                  <a:solidFill>
                    <a:srgbClr val="313D51"/>
                  </a:solidFill>
                  <a:latin typeface="+mn-lt"/>
                  <a:ea typeface="+mn-ea"/>
                  <a:cs typeface="+mn-ea"/>
                  <a:sym typeface="+mn-lt"/>
                </a:endParaRPr>
              </a:p>
            </p:txBody>
          </p:sp>
          <p:sp>
            <p:nvSpPr>
              <p:cNvPr id="86" name="TextBox 59"/>
              <p:cNvSpPr txBox="1">
                <a:spLocks noChangeArrowheads="1"/>
              </p:cNvSpPr>
              <p:nvPr/>
            </p:nvSpPr>
            <p:spPr bwMode="auto">
              <a:xfrm>
                <a:off x="6566161" y="4535226"/>
                <a:ext cx="2290762" cy="430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fontAlgn="base">
                  <a:lnSpc>
                    <a:spcPct val="120000"/>
                  </a:lnSpc>
                  <a:spcBef>
                    <a:spcPct val="0"/>
                  </a:spcBef>
                  <a:spcAft>
                    <a:spcPct val="0"/>
                  </a:spcAft>
                  <a:buFontTx/>
                  <a:buNone/>
                </a:pPr>
                <a:r>
                  <a:rPr lang="zh-CN" altLang="en-US" b="1" dirty="0">
                    <a:solidFill>
                      <a:srgbClr val="313D51"/>
                    </a:solidFill>
                    <a:latin typeface="+mn-lt"/>
                    <a:ea typeface="+mn-ea"/>
                    <a:cs typeface="+mn-ea"/>
                    <a:sym typeface="+mn-lt"/>
                  </a:rPr>
                  <a:t>研究成果与应用</a:t>
                </a:r>
                <a:endParaRPr lang="zh-CN" altLang="en-US" b="1" dirty="0">
                  <a:solidFill>
                    <a:srgbClr val="313D51"/>
                  </a:solidFill>
                  <a:latin typeface="+mn-lt"/>
                  <a:ea typeface="+mn-ea"/>
                  <a:cs typeface="+mn-ea"/>
                  <a:sym typeface="+mn-lt"/>
                </a:endParaRPr>
              </a:p>
            </p:txBody>
          </p:sp>
        </p:grpSp>
        <p:grpSp>
          <p:nvGrpSpPr>
            <p:cNvPr id="81" name="组合 80"/>
            <p:cNvGrpSpPr/>
            <p:nvPr/>
          </p:nvGrpSpPr>
          <p:grpSpPr>
            <a:xfrm flipH="1">
              <a:off x="6433491" y="4741665"/>
              <a:ext cx="4171535" cy="80892"/>
              <a:chOff x="2272062" y="2596259"/>
              <a:chExt cx="4173708" cy="80934"/>
            </a:xfrm>
          </p:grpSpPr>
          <p:cxnSp>
            <p:nvCxnSpPr>
              <p:cNvPr id="82" name="直接连接符 81"/>
              <p:cNvCxnSpPr/>
              <p:nvPr/>
            </p:nvCxnSpPr>
            <p:spPr>
              <a:xfrm>
                <a:off x="2272062" y="2672770"/>
                <a:ext cx="4158716" cy="0"/>
              </a:xfrm>
              <a:prstGeom prst="line">
                <a:avLst/>
              </a:prstGeom>
              <a:noFill/>
              <a:ln w="19050" cap="flat" cmpd="sng" algn="ctr">
                <a:solidFill>
                  <a:sysClr val="window" lastClr="FFFFFF">
                    <a:lumMod val="75000"/>
                  </a:sysClr>
                </a:solidFill>
                <a:prstDash val="solid"/>
                <a:miter lim="800000"/>
              </a:ln>
              <a:effectLst/>
            </p:spPr>
          </p:cxnSp>
          <p:sp>
            <p:nvSpPr>
              <p:cNvPr id="83" name="矩形 82"/>
              <p:cNvSpPr/>
              <p:nvPr/>
            </p:nvSpPr>
            <p:spPr>
              <a:xfrm>
                <a:off x="5494740" y="2596259"/>
                <a:ext cx="951030" cy="80934"/>
              </a:xfrm>
              <a:prstGeom prst="rect">
                <a:avLst/>
              </a:prstGeom>
              <a:solidFill>
                <a:srgbClr val="244C89"/>
              </a:solidFill>
              <a:ln w="12700" cap="flat" cmpd="sng" algn="ctr">
                <a:noFill/>
                <a:prstDash val="solid"/>
                <a:miter lim="800000"/>
              </a:ln>
              <a:effectLst/>
            </p:spPr>
            <p:txBody>
              <a:bodyPr rtlCol="0" anchor="ctr"/>
              <a:lstStyle/>
              <a:p>
                <a:pPr algn="ctr" defTabSz="913765">
                  <a:lnSpc>
                    <a:spcPct val="120000"/>
                  </a:lnSpc>
                  <a:defRPr/>
                </a:pPr>
                <a:endParaRPr lang="zh-CN" altLang="en-US" sz="1800" kern="0">
                  <a:solidFill>
                    <a:srgbClr val="313D51"/>
                  </a:solidFill>
                  <a:cs typeface="+mn-ea"/>
                  <a:sym typeface="+mn-lt"/>
                </a:endParaRPr>
              </a:p>
            </p:txBody>
          </p:sp>
        </p:grpSp>
      </p:grpSp>
      <p:grpSp>
        <p:nvGrpSpPr>
          <p:cNvPr id="89" name="组合 88"/>
          <p:cNvGrpSpPr/>
          <p:nvPr/>
        </p:nvGrpSpPr>
        <p:grpSpPr>
          <a:xfrm>
            <a:off x="5714354" y="5108509"/>
            <a:ext cx="4890672" cy="578865"/>
            <a:chOff x="5714354" y="5108509"/>
            <a:chExt cx="4890672" cy="578865"/>
          </a:xfrm>
        </p:grpSpPr>
        <p:grpSp>
          <p:nvGrpSpPr>
            <p:cNvPr id="90" name="组合 89"/>
            <p:cNvGrpSpPr/>
            <p:nvPr/>
          </p:nvGrpSpPr>
          <p:grpSpPr>
            <a:xfrm>
              <a:off x="5714354" y="5108509"/>
              <a:ext cx="4752975" cy="576262"/>
              <a:chOff x="4753236" y="5238489"/>
              <a:chExt cx="4752975" cy="576262"/>
            </a:xfrm>
          </p:grpSpPr>
          <p:grpSp>
            <p:nvGrpSpPr>
              <p:cNvPr id="94" name="组合 25"/>
              <p:cNvGrpSpPr/>
              <p:nvPr/>
            </p:nvGrpSpPr>
            <p:grpSpPr bwMode="auto">
              <a:xfrm>
                <a:off x="4753236" y="5238489"/>
                <a:ext cx="576262" cy="576262"/>
                <a:chOff x="6170389" y="5747903"/>
                <a:chExt cx="576064" cy="576064"/>
              </a:xfrm>
            </p:grpSpPr>
            <p:sp>
              <p:nvSpPr>
                <p:cNvPr id="97" name="圆角矩形 14"/>
                <p:cNvSpPr>
                  <a:spLocks noChangeArrowheads="1"/>
                </p:cNvSpPr>
                <p:nvPr/>
              </p:nvSpPr>
              <p:spPr bwMode="auto">
                <a:xfrm>
                  <a:off x="6170389" y="5747903"/>
                  <a:ext cx="576064" cy="576064"/>
                </a:xfrm>
                <a:prstGeom prst="roundRect">
                  <a:avLst>
                    <a:gd name="adj" fmla="val 16667"/>
                  </a:avLst>
                </a:prstGeom>
                <a:solidFill>
                  <a:srgbClr val="244C89"/>
                </a:solidFill>
                <a:ln>
                  <a:noFill/>
                </a:ln>
                <a:extLst>
                  <a:ext uri="{91240B29-F687-4F45-9708-019B960494DF}">
                    <a14:hiddenLine xmlns:a14="http://schemas.microsoft.com/office/drawing/2010/main" w="9525">
                      <a:solidFill>
                        <a:srgbClr val="000000"/>
                      </a:solidFill>
                      <a:round/>
                    </a14:hiddenLine>
                  </a:ext>
                </a:extLst>
              </p:spPr>
              <p:txBody>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fontAlgn="base">
                    <a:lnSpc>
                      <a:spcPct val="120000"/>
                    </a:lnSpc>
                    <a:spcBef>
                      <a:spcPct val="0"/>
                    </a:spcBef>
                    <a:spcAft>
                      <a:spcPct val="0"/>
                    </a:spcAft>
                    <a:buFontTx/>
                    <a:buNone/>
                  </a:pPr>
                  <a:endParaRPr lang="zh-CN" altLang="en-US" sz="1800" dirty="0">
                    <a:solidFill>
                      <a:srgbClr val="313D51"/>
                    </a:solidFill>
                    <a:latin typeface="+mn-lt"/>
                    <a:ea typeface="+mn-ea"/>
                    <a:cs typeface="+mn-ea"/>
                    <a:sym typeface="+mn-lt"/>
                  </a:endParaRPr>
                </a:p>
              </p:txBody>
            </p:sp>
            <p:sp>
              <p:nvSpPr>
                <p:cNvPr id="98" name="Freeform 28"/>
                <p:cNvSpPr>
                  <a:spLocks noEditPoints="1"/>
                </p:cNvSpPr>
                <p:nvPr/>
              </p:nvSpPr>
              <p:spPr bwMode="auto">
                <a:xfrm>
                  <a:off x="6293383" y="5910861"/>
                  <a:ext cx="295907" cy="250148"/>
                </a:xfrm>
                <a:custGeom>
                  <a:avLst/>
                  <a:gdLst>
                    <a:gd name="T0" fmla="*/ 2147483646 w 923"/>
                    <a:gd name="T1" fmla="*/ 0 h 771"/>
                    <a:gd name="T2" fmla="*/ 2147483646 w 923"/>
                    <a:gd name="T3" fmla="*/ 2147483646 h 771"/>
                    <a:gd name="T4" fmla="*/ 2147483646 w 923"/>
                    <a:gd name="T5" fmla="*/ 2147483646 h 771"/>
                    <a:gd name="T6" fmla="*/ 2147483646 w 923"/>
                    <a:gd name="T7" fmla="*/ 2147483646 h 771"/>
                    <a:gd name="T8" fmla="*/ 2147483646 w 923"/>
                    <a:gd name="T9" fmla="*/ 2147483646 h 771"/>
                    <a:gd name="T10" fmla="*/ 2147483646 w 923"/>
                    <a:gd name="T11" fmla="*/ 2147483646 h 771"/>
                    <a:gd name="T12" fmla="*/ 2147483646 w 923"/>
                    <a:gd name="T13" fmla="*/ 2147483646 h 771"/>
                    <a:gd name="T14" fmla="*/ 2147483646 w 923"/>
                    <a:gd name="T15" fmla="*/ 2147483646 h 771"/>
                    <a:gd name="T16" fmla="*/ 2147483646 w 923"/>
                    <a:gd name="T17" fmla="*/ 2147483646 h 771"/>
                    <a:gd name="T18" fmla="*/ 2147483646 w 923"/>
                    <a:gd name="T19" fmla="*/ 2147483646 h 771"/>
                    <a:gd name="T20" fmla="*/ 2147483646 w 923"/>
                    <a:gd name="T21" fmla="*/ 2147483646 h 771"/>
                    <a:gd name="T22" fmla="*/ 2147483646 w 923"/>
                    <a:gd name="T23" fmla="*/ 2147483646 h 771"/>
                    <a:gd name="T24" fmla="*/ 2147483646 w 923"/>
                    <a:gd name="T25" fmla="*/ 2147483646 h 771"/>
                    <a:gd name="T26" fmla="*/ 2147483646 w 923"/>
                    <a:gd name="T27" fmla="*/ 2147483646 h 771"/>
                    <a:gd name="T28" fmla="*/ 2147483646 w 923"/>
                    <a:gd name="T29" fmla="*/ 2147483646 h 771"/>
                    <a:gd name="T30" fmla="*/ 2147483646 w 923"/>
                    <a:gd name="T31" fmla="*/ 2147483646 h 771"/>
                    <a:gd name="T32" fmla="*/ 2147483646 w 923"/>
                    <a:gd name="T33" fmla="*/ 2147483646 h 771"/>
                    <a:gd name="T34" fmla="*/ 2147483646 w 923"/>
                    <a:gd name="T35" fmla="*/ 2147483646 h 771"/>
                    <a:gd name="T36" fmla="*/ 2147483646 w 923"/>
                    <a:gd name="T37" fmla="*/ 2147483646 h 771"/>
                    <a:gd name="T38" fmla="*/ 2147483646 w 923"/>
                    <a:gd name="T39" fmla="*/ 2147483646 h 771"/>
                    <a:gd name="T40" fmla="*/ 2147483646 w 923"/>
                    <a:gd name="T41" fmla="*/ 2147483646 h 771"/>
                    <a:gd name="T42" fmla="*/ 2147483646 w 923"/>
                    <a:gd name="T43" fmla="*/ 2147483646 h 771"/>
                    <a:gd name="T44" fmla="*/ 2147483646 w 923"/>
                    <a:gd name="T45" fmla="*/ 2147483646 h 771"/>
                    <a:gd name="T46" fmla="*/ 2147483646 w 923"/>
                    <a:gd name="T47" fmla="*/ 2147483646 h 771"/>
                    <a:gd name="T48" fmla="*/ 2147483646 w 923"/>
                    <a:gd name="T49" fmla="*/ 2147483646 h 771"/>
                    <a:gd name="T50" fmla="*/ 2147483646 w 923"/>
                    <a:gd name="T51" fmla="*/ 2147483646 h 771"/>
                    <a:gd name="T52" fmla="*/ 2147483646 w 923"/>
                    <a:gd name="T53" fmla="*/ 2147483646 h 771"/>
                    <a:gd name="T54" fmla="*/ 2147483646 w 923"/>
                    <a:gd name="T55" fmla="*/ 2147483646 h 771"/>
                    <a:gd name="T56" fmla="*/ 2147483646 w 923"/>
                    <a:gd name="T57" fmla="*/ 2147483646 h 771"/>
                    <a:gd name="T58" fmla="*/ 2147483646 w 923"/>
                    <a:gd name="T59" fmla="*/ 2147483646 h 771"/>
                    <a:gd name="T60" fmla="*/ 2147483646 w 923"/>
                    <a:gd name="T61" fmla="*/ 2147483646 h 771"/>
                    <a:gd name="T62" fmla="*/ 2147483646 w 923"/>
                    <a:gd name="T63" fmla="*/ 2147483646 h 771"/>
                    <a:gd name="T64" fmla="*/ 2147483646 w 923"/>
                    <a:gd name="T65" fmla="*/ 2147483646 h 771"/>
                    <a:gd name="T66" fmla="*/ 2147483646 w 923"/>
                    <a:gd name="T67" fmla="*/ 2147483646 h 771"/>
                    <a:gd name="T68" fmla="*/ 2147483646 w 923"/>
                    <a:gd name="T69" fmla="*/ 2147483646 h 771"/>
                    <a:gd name="T70" fmla="*/ 2147483646 w 923"/>
                    <a:gd name="T71" fmla="*/ 2147483646 h 771"/>
                    <a:gd name="T72" fmla="*/ 2147483646 w 923"/>
                    <a:gd name="T73" fmla="*/ 2147483646 h 771"/>
                    <a:gd name="T74" fmla="*/ 2147483646 w 923"/>
                    <a:gd name="T75" fmla="*/ 2147483646 h 771"/>
                    <a:gd name="T76" fmla="*/ 0 w 923"/>
                    <a:gd name="T77" fmla="*/ 2147483646 h 771"/>
                    <a:gd name="T78" fmla="*/ 2147483646 w 923"/>
                    <a:gd name="T79" fmla="*/ 2147483646 h 77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923" h="771">
                      <a:moveTo>
                        <a:pt x="303" y="0"/>
                      </a:moveTo>
                      <a:lnTo>
                        <a:pt x="819" y="0"/>
                      </a:lnTo>
                      <a:cubicBezTo>
                        <a:pt x="848" y="0"/>
                        <a:pt x="873" y="12"/>
                        <a:pt x="892" y="31"/>
                      </a:cubicBezTo>
                      <a:cubicBezTo>
                        <a:pt x="911" y="50"/>
                        <a:pt x="923" y="76"/>
                        <a:pt x="923" y="104"/>
                      </a:cubicBezTo>
                      <a:lnTo>
                        <a:pt x="923" y="313"/>
                      </a:lnTo>
                      <a:cubicBezTo>
                        <a:pt x="923" y="341"/>
                        <a:pt x="911" y="367"/>
                        <a:pt x="892" y="386"/>
                      </a:cubicBezTo>
                      <a:cubicBezTo>
                        <a:pt x="873" y="405"/>
                        <a:pt x="848" y="416"/>
                        <a:pt x="819" y="416"/>
                      </a:cubicBezTo>
                      <a:lnTo>
                        <a:pt x="737" y="416"/>
                      </a:lnTo>
                      <a:lnTo>
                        <a:pt x="626" y="553"/>
                      </a:lnTo>
                      <a:lnTo>
                        <a:pt x="584" y="605"/>
                      </a:lnTo>
                      <a:lnTo>
                        <a:pt x="584" y="537"/>
                      </a:lnTo>
                      <a:lnTo>
                        <a:pt x="584" y="416"/>
                      </a:lnTo>
                      <a:lnTo>
                        <a:pt x="494" y="416"/>
                      </a:lnTo>
                      <a:cubicBezTo>
                        <a:pt x="499" y="401"/>
                        <a:pt x="502" y="385"/>
                        <a:pt x="502" y="368"/>
                      </a:cubicBezTo>
                      <a:lnTo>
                        <a:pt x="608" y="368"/>
                      </a:lnTo>
                      <a:lnTo>
                        <a:pt x="632" y="368"/>
                      </a:lnTo>
                      <a:lnTo>
                        <a:pt x="632" y="392"/>
                      </a:lnTo>
                      <a:lnTo>
                        <a:pt x="632" y="470"/>
                      </a:lnTo>
                      <a:lnTo>
                        <a:pt x="707" y="377"/>
                      </a:lnTo>
                      <a:lnTo>
                        <a:pt x="714" y="368"/>
                      </a:lnTo>
                      <a:lnTo>
                        <a:pt x="726" y="368"/>
                      </a:lnTo>
                      <a:lnTo>
                        <a:pt x="819" y="368"/>
                      </a:lnTo>
                      <a:cubicBezTo>
                        <a:pt x="834" y="368"/>
                        <a:pt x="848" y="362"/>
                        <a:pt x="858" y="352"/>
                      </a:cubicBezTo>
                      <a:cubicBezTo>
                        <a:pt x="868" y="342"/>
                        <a:pt x="875" y="328"/>
                        <a:pt x="875" y="313"/>
                      </a:cubicBezTo>
                      <a:lnTo>
                        <a:pt x="875" y="104"/>
                      </a:lnTo>
                      <a:cubicBezTo>
                        <a:pt x="875" y="89"/>
                        <a:pt x="868" y="75"/>
                        <a:pt x="858" y="65"/>
                      </a:cubicBezTo>
                      <a:cubicBezTo>
                        <a:pt x="848" y="55"/>
                        <a:pt x="834" y="48"/>
                        <a:pt x="819" y="48"/>
                      </a:cubicBezTo>
                      <a:lnTo>
                        <a:pt x="303" y="48"/>
                      </a:lnTo>
                      <a:cubicBezTo>
                        <a:pt x="288" y="48"/>
                        <a:pt x="274" y="55"/>
                        <a:pt x="264" y="65"/>
                      </a:cubicBezTo>
                      <a:cubicBezTo>
                        <a:pt x="253" y="75"/>
                        <a:pt x="247" y="89"/>
                        <a:pt x="247" y="104"/>
                      </a:cubicBezTo>
                      <a:lnTo>
                        <a:pt x="247" y="293"/>
                      </a:lnTo>
                      <a:cubicBezTo>
                        <a:pt x="235" y="311"/>
                        <a:pt x="228" y="333"/>
                        <a:pt x="226" y="356"/>
                      </a:cubicBezTo>
                      <a:cubicBezTo>
                        <a:pt x="219" y="347"/>
                        <a:pt x="210" y="338"/>
                        <a:pt x="201" y="332"/>
                      </a:cubicBezTo>
                      <a:cubicBezTo>
                        <a:pt x="200" y="325"/>
                        <a:pt x="199" y="319"/>
                        <a:pt x="199" y="313"/>
                      </a:cubicBezTo>
                      <a:lnTo>
                        <a:pt x="199" y="104"/>
                      </a:lnTo>
                      <a:cubicBezTo>
                        <a:pt x="199" y="76"/>
                        <a:pt x="211" y="50"/>
                        <a:pt x="230" y="31"/>
                      </a:cubicBezTo>
                      <a:cubicBezTo>
                        <a:pt x="248" y="12"/>
                        <a:pt x="274" y="0"/>
                        <a:pt x="303" y="0"/>
                      </a:cubicBezTo>
                      <a:close/>
                      <a:moveTo>
                        <a:pt x="130" y="344"/>
                      </a:moveTo>
                      <a:lnTo>
                        <a:pt x="130" y="344"/>
                      </a:lnTo>
                      <a:cubicBezTo>
                        <a:pt x="83" y="344"/>
                        <a:pt x="45" y="382"/>
                        <a:pt x="45" y="429"/>
                      </a:cubicBezTo>
                      <a:cubicBezTo>
                        <a:pt x="45" y="476"/>
                        <a:pt x="83" y="514"/>
                        <a:pt x="130" y="514"/>
                      </a:cubicBezTo>
                      <a:cubicBezTo>
                        <a:pt x="177" y="514"/>
                        <a:pt x="215" y="476"/>
                        <a:pt x="215" y="429"/>
                      </a:cubicBezTo>
                      <a:cubicBezTo>
                        <a:pt x="215" y="382"/>
                        <a:pt x="177" y="344"/>
                        <a:pt x="130" y="344"/>
                      </a:cubicBezTo>
                      <a:close/>
                      <a:moveTo>
                        <a:pt x="364" y="265"/>
                      </a:moveTo>
                      <a:lnTo>
                        <a:pt x="364" y="265"/>
                      </a:lnTo>
                      <a:cubicBezTo>
                        <a:pt x="307" y="265"/>
                        <a:pt x="261" y="311"/>
                        <a:pt x="261" y="368"/>
                      </a:cubicBezTo>
                      <a:cubicBezTo>
                        <a:pt x="261" y="425"/>
                        <a:pt x="307" y="471"/>
                        <a:pt x="364" y="471"/>
                      </a:cubicBezTo>
                      <a:cubicBezTo>
                        <a:pt x="420" y="471"/>
                        <a:pt x="466" y="425"/>
                        <a:pt x="466" y="368"/>
                      </a:cubicBezTo>
                      <a:cubicBezTo>
                        <a:pt x="466" y="311"/>
                        <a:pt x="420" y="265"/>
                        <a:pt x="364" y="265"/>
                      </a:cubicBezTo>
                      <a:close/>
                      <a:moveTo>
                        <a:pt x="274" y="748"/>
                      </a:moveTo>
                      <a:lnTo>
                        <a:pt x="274" y="748"/>
                      </a:lnTo>
                      <a:lnTo>
                        <a:pt x="274" y="601"/>
                      </a:lnTo>
                      <a:lnTo>
                        <a:pt x="285" y="601"/>
                      </a:lnTo>
                      <a:lnTo>
                        <a:pt x="285" y="748"/>
                      </a:lnTo>
                      <a:lnTo>
                        <a:pt x="285" y="771"/>
                      </a:lnTo>
                      <a:lnTo>
                        <a:pt x="446" y="771"/>
                      </a:lnTo>
                      <a:lnTo>
                        <a:pt x="446" y="748"/>
                      </a:lnTo>
                      <a:lnTo>
                        <a:pt x="446" y="601"/>
                      </a:lnTo>
                      <a:lnTo>
                        <a:pt x="457" y="601"/>
                      </a:lnTo>
                      <a:lnTo>
                        <a:pt x="457" y="748"/>
                      </a:lnTo>
                      <a:lnTo>
                        <a:pt x="522" y="748"/>
                      </a:lnTo>
                      <a:lnTo>
                        <a:pt x="522" y="548"/>
                      </a:lnTo>
                      <a:cubicBezTo>
                        <a:pt x="522" y="512"/>
                        <a:pt x="493" y="483"/>
                        <a:pt x="458" y="483"/>
                      </a:cubicBezTo>
                      <a:cubicBezTo>
                        <a:pt x="262" y="483"/>
                        <a:pt x="468" y="483"/>
                        <a:pt x="271" y="483"/>
                      </a:cubicBezTo>
                      <a:cubicBezTo>
                        <a:pt x="236" y="483"/>
                        <a:pt x="207" y="512"/>
                        <a:pt x="207" y="548"/>
                      </a:cubicBezTo>
                      <a:lnTo>
                        <a:pt x="207" y="748"/>
                      </a:lnTo>
                      <a:cubicBezTo>
                        <a:pt x="218" y="748"/>
                        <a:pt x="245" y="748"/>
                        <a:pt x="274" y="748"/>
                      </a:cubicBezTo>
                      <a:close/>
                      <a:moveTo>
                        <a:pt x="55" y="743"/>
                      </a:moveTo>
                      <a:lnTo>
                        <a:pt x="55" y="743"/>
                      </a:lnTo>
                      <a:lnTo>
                        <a:pt x="55" y="622"/>
                      </a:lnTo>
                      <a:lnTo>
                        <a:pt x="65" y="622"/>
                      </a:lnTo>
                      <a:lnTo>
                        <a:pt x="65" y="743"/>
                      </a:lnTo>
                      <a:lnTo>
                        <a:pt x="65" y="757"/>
                      </a:lnTo>
                      <a:lnTo>
                        <a:pt x="174" y="757"/>
                      </a:lnTo>
                      <a:lnTo>
                        <a:pt x="174" y="548"/>
                      </a:lnTo>
                      <a:cubicBezTo>
                        <a:pt x="174" y="540"/>
                        <a:pt x="175" y="532"/>
                        <a:pt x="177" y="524"/>
                      </a:cubicBezTo>
                      <a:lnTo>
                        <a:pt x="53" y="524"/>
                      </a:lnTo>
                      <a:cubicBezTo>
                        <a:pt x="24" y="524"/>
                        <a:pt x="0" y="548"/>
                        <a:pt x="0" y="577"/>
                      </a:cubicBezTo>
                      <a:lnTo>
                        <a:pt x="0" y="743"/>
                      </a:lnTo>
                      <a:cubicBezTo>
                        <a:pt x="10" y="743"/>
                        <a:pt x="32" y="743"/>
                        <a:pt x="55" y="74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eaLnBrk="0" fontAlgn="base" hangingPunct="0">
                    <a:lnSpc>
                      <a:spcPct val="120000"/>
                    </a:lnSpc>
                    <a:spcBef>
                      <a:spcPct val="0"/>
                    </a:spcBef>
                    <a:spcAft>
                      <a:spcPct val="0"/>
                    </a:spcAft>
                  </a:pPr>
                  <a:endParaRPr lang="zh-CN" altLang="en-US" dirty="0">
                    <a:solidFill>
                      <a:srgbClr val="313D51"/>
                    </a:solidFill>
                    <a:cs typeface="+mn-ea"/>
                    <a:sym typeface="+mn-lt"/>
                  </a:endParaRPr>
                </a:p>
              </p:txBody>
            </p:sp>
          </p:grpSp>
          <p:sp>
            <p:nvSpPr>
              <p:cNvPr id="95" name="Rectangle 14"/>
              <p:cNvSpPr>
                <a:spLocks noChangeArrowheads="1"/>
              </p:cNvSpPr>
              <p:nvPr/>
            </p:nvSpPr>
            <p:spPr bwMode="auto">
              <a:xfrm>
                <a:off x="5581874" y="5405176"/>
                <a:ext cx="728982" cy="270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fontAlgn="base">
                  <a:lnSpc>
                    <a:spcPct val="120000"/>
                  </a:lnSpc>
                  <a:spcBef>
                    <a:spcPct val="0"/>
                  </a:spcBef>
                  <a:spcAft>
                    <a:spcPct val="0"/>
                  </a:spcAft>
                  <a:buFontTx/>
                  <a:buNone/>
                </a:pPr>
                <a:r>
                  <a:rPr lang="zh-CN" altLang="en-US" sz="1600" b="1" dirty="0" smtClean="0">
                    <a:solidFill>
                      <a:srgbClr val="313D51"/>
                    </a:solidFill>
                    <a:latin typeface="+mn-lt"/>
                    <a:ea typeface="+mn-ea"/>
                    <a:cs typeface="+mn-ea"/>
                    <a:sym typeface="+mn-lt"/>
                  </a:rPr>
                  <a:t>PART </a:t>
                </a:r>
                <a:r>
                  <a:rPr lang="en-US" altLang="zh-CN" sz="1600" b="1" dirty="0" smtClean="0">
                    <a:solidFill>
                      <a:srgbClr val="313D51"/>
                    </a:solidFill>
                    <a:latin typeface="+mn-lt"/>
                    <a:ea typeface="+mn-ea"/>
                    <a:cs typeface="+mn-ea"/>
                    <a:sym typeface="+mn-lt"/>
                  </a:rPr>
                  <a:t>5</a:t>
                </a:r>
                <a:endParaRPr lang="zh-CN" altLang="en-US" sz="1800" b="1" dirty="0">
                  <a:solidFill>
                    <a:srgbClr val="313D51"/>
                  </a:solidFill>
                  <a:latin typeface="+mn-lt"/>
                  <a:ea typeface="+mn-ea"/>
                  <a:cs typeface="+mn-ea"/>
                  <a:sym typeface="+mn-lt"/>
                </a:endParaRPr>
              </a:p>
            </p:txBody>
          </p:sp>
          <p:sp>
            <p:nvSpPr>
              <p:cNvPr id="96" name="TextBox 59"/>
              <p:cNvSpPr txBox="1">
                <a:spLocks noChangeArrowheads="1"/>
              </p:cNvSpPr>
              <p:nvPr/>
            </p:nvSpPr>
            <p:spPr bwMode="auto">
              <a:xfrm>
                <a:off x="6566161" y="5309926"/>
                <a:ext cx="2940050" cy="430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fontAlgn="base">
                  <a:lnSpc>
                    <a:spcPct val="120000"/>
                  </a:lnSpc>
                  <a:spcBef>
                    <a:spcPct val="0"/>
                  </a:spcBef>
                  <a:spcAft>
                    <a:spcPct val="0"/>
                  </a:spcAft>
                  <a:buFontTx/>
                  <a:buNone/>
                </a:pPr>
                <a:r>
                  <a:rPr lang="zh-CN" altLang="en-US" b="1" dirty="0">
                    <a:solidFill>
                      <a:srgbClr val="313D51"/>
                    </a:solidFill>
                    <a:latin typeface="+mn-lt"/>
                    <a:ea typeface="+mn-ea"/>
                    <a:cs typeface="+mn-ea"/>
                    <a:sym typeface="+mn-lt"/>
                  </a:rPr>
                  <a:t>相关建议和结论</a:t>
                </a:r>
                <a:endParaRPr lang="zh-CN" altLang="en-US" b="1" dirty="0">
                  <a:solidFill>
                    <a:srgbClr val="313D51"/>
                  </a:solidFill>
                  <a:latin typeface="+mn-lt"/>
                  <a:ea typeface="+mn-ea"/>
                  <a:cs typeface="+mn-ea"/>
                  <a:sym typeface="+mn-lt"/>
                </a:endParaRPr>
              </a:p>
            </p:txBody>
          </p:sp>
        </p:grpSp>
        <p:grpSp>
          <p:nvGrpSpPr>
            <p:cNvPr id="91" name="组合 90"/>
            <p:cNvGrpSpPr/>
            <p:nvPr/>
          </p:nvGrpSpPr>
          <p:grpSpPr>
            <a:xfrm flipH="1">
              <a:off x="6433491" y="5606482"/>
              <a:ext cx="4171535" cy="80892"/>
              <a:chOff x="2272062" y="2596259"/>
              <a:chExt cx="4173708" cy="80934"/>
            </a:xfrm>
          </p:grpSpPr>
          <p:cxnSp>
            <p:nvCxnSpPr>
              <p:cNvPr id="92" name="直接连接符 91"/>
              <p:cNvCxnSpPr/>
              <p:nvPr/>
            </p:nvCxnSpPr>
            <p:spPr>
              <a:xfrm>
                <a:off x="2272062" y="2672770"/>
                <a:ext cx="4158716" cy="0"/>
              </a:xfrm>
              <a:prstGeom prst="line">
                <a:avLst/>
              </a:prstGeom>
              <a:noFill/>
              <a:ln w="19050" cap="flat" cmpd="sng" algn="ctr">
                <a:solidFill>
                  <a:sysClr val="window" lastClr="FFFFFF">
                    <a:lumMod val="75000"/>
                  </a:sysClr>
                </a:solidFill>
                <a:prstDash val="solid"/>
                <a:miter lim="800000"/>
              </a:ln>
              <a:effectLst/>
            </p:spPr>
          </p:cxnSp>
          <p:sp>
            <p:nvSpPr>
              <p:cNvPr id="93" name="矩形 92"/>
              <p:cNvSpPr/>
              <p:nvPr/>
            </p:nvSpPr>
            <p:spPr>
              <a:xfrm>
                <a:off x="5494740" y="2596259"/>
                <a:ext cx="951030" cy="80934"/>
              </a:xfrm>
              <a:prstGeom prst="rect">
                <a:avLst/>
              </a:prstGeom>
              <a:solidFill>
                <a:srgbClr val="244C89"/>
              </a:solidFill>
              <a:ln w="12700" cap="flat" cmpd="sng" algn="ctr">
                <a:noFill/>
                <a:prstDash val="solid"/>
                <a:miter lim="800000"/>
              </a:ln>
              <a:effectLst/>
            </p:spPr>
            <p:txBody>
              <a:bodyPr rtlCol="0" anchor="ctr"/>
              <a:lstStyle/>
              <a:p>
                <a:pPr algn="ctr" defTabSz="913765">
                  <a:lnSpc>
                    <a:spcPct val="120000"/>
                  </a:lnSpc>
                  <a:defRPr/>
                </a:pPr>
                <a:endParaRPr lang="zh-CN" altLang="en-US" sz="1800" kern="0">
                  <a:solidFill>
                    <a:srgbClr val="313D51"/>
                  </a:solidFill>
                  <a:cs typeface="+mn-ea"/>
                  <a:sym typeface="+mn-lt"/>
                </a:endParaRPr>
              </a:p>
            </p:txBody>
          </p:sp>
        </p:grpSp>
      </p:grpSp>
      <p:sp>
        <p:nvSpPr>
          <p:cNvPr id="99" name="Rectangle 3"/>
          <p:cNvSpPr txBox="1">
            <a:spLocks noChangeArrowheads="1"/>
          </p:cNvSpPr>
          <p:nvPr/>
        </p:nvSpPr>
        <p:spPr bwMode="auto">
          <a:xfrm>
            <a:off x="1150999" y="3031500"/>
            <a:ext cx="3636962" cy="26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fontAlgn="base">
              <a:lnSpc>
                <a:spcPct val="120000"/>
              </a:lnSpc>
              <a:spcBef>
                <a:spcPct val="0"/>
              </a:spcBef>
              <a:spcAft>
                <a:spcPct val="0"/>
              </a:spcAft>
              <a:buFontTx/>
              <a:buNone/>
            </a:pPr>
            <a:r>
              <a:rPr lang="zh-CN" altLang="en-US" sz="1800" b="1" dirty="0">
                <a:solidFill>
                  <a:srgbClr val="313D51"/>
                </a:solidFill>
                <a:latin typeface="+mn-lt"/>
                <a:ea typeface="+mn-ea"/>
                <a:cs typeface="+mn-ea"/>
                <a:sym typeface="+mn-lt"/>
              </a:rPr>
              <a:t>框架完整的论文</a:t>
            </a:r>
            <a:r>
              <a:rPr lang="zh-CN" altLang="en-US" sz="1800" b="1" dirty="0" smtClean="0">
                <a:solidFill>
                  <a:srgbClr val="313D51"/>
                </a:solidFill>
                <a:latin typeface="+mn-lt"/>
                <a:ea typeface="+mn-ea"/>
                <a:cs typeface="+mn-ea"/>
                <a:sym typeface="+mn-lt"/>
              </a:rPr>
              <a:t>答辩</a:t>
            </a:r>
            <a:endParaRPr lang="zh-CN" altLang="en-US" sz="1800" b="1" dirty="0">
              <a:solidFill>
                <a:srgbClr val="313D51"/>
              </a:solidFill>
              <a:latin typeface="+mn-lt"/>
              <a:ea typeface="+mn-ea"/>
              <a:cs typeface="+mn-ea"/>
              <a:sym typeface="+mn-lt"/>
            </a:endParaRPr>
          </a:p>
        </p:txBody>
      </p:sp>
      <p:sp>
        <p:nvSpPr>
          <p:cNvPr id="100" name="Rectangle 3"/>
          <p:cNvSpPr txBox="1">
            <a:spLocks noChangeArrowheads="1"/>
          </p:cNvSpPr>
          <p:nvPr/>
        </p:nvSpPr>
        <p:spPr bwMode="auto">
          <a:xfrm>
            <a:off x="1150999" y="3306137"/>
            <a:ext cx="4321175"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accent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fontAlgn="base">
              <a:lnSpc>
                <a:spcPct val="120000"/>
              </a:lnSpc>
              <a:spcBef>
                <a:spcPct val="0"/>
              </a:spcBef>
              <a:spcAft>
                <a:spcPct val="0"/>
              </a:spcAft>
              <a:buFontTx/>
              <a:buNone/>
            </a:pPr>
            <a:r>
              <a:rPr lang="en-US" altLang="zh-CN" sz="1000" dirty="0" smtClean="0">
                <a:solidFill>
                  <a:srgbClr val="313D51"/>
                </a:solidFill>
                <a:latin typeface="+mn-lt"/>
                <a:ea typeface="+mn-ea"/>
                <a:cs typeface="+mn-ea"/>
                <a:sym typeface="+mn-lt"/>
              </a:rPr>
              <a:t>A COMPLETE FRAMEWORK OF THESIS DEFENSE</a:t>
            </a:r>
            <a:endParaRPr lang="zh-CN" altLang="en-US" sz="1000" dirty="0">
              <a:solidFill>
                <a:srgbClr val="313D51"/>
              </a:solidFill>
              <a:latin typeface="+mn-lt"/>
              <a:ea typeface="+mn-ea"/>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40000">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14:bounceEnd="40000">
                                          <p:cBhvr additive="base">
                                            <p:cTn id="7" dur="1000" fill="hold"/>
                                            <p:tgtEl>
                                              <p:spTgt spid="54"/>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54"/>
                                            </p:tgtEl>
                                            <p:attrNameLst>
                                              <p:attrName>ppt_y</p:attrName>
                                            </p:attrNameLst>
                                          </p:cBhvr>
                                          <p:tavLst>
                                            <p:tav tm="0">
                                              <p:val>
                                                <p:strVal val="#ppt_y"/>
                                              </p:val>
                                            </p:tav>
                                            <p:tav tm="100000">
                                              <p:val>
                                                <p:strVal val="#ppt_y"/>
                                              </p:val>
                                            </p:tav>
                                          </p:tavLst>
                                        </p:anim>
                                      </p:childTnLst>
                                    </p:cTn>
                                  </p:par>
                                  <p:par>
                                    <p:cTn id="9" presetID="56" presetClass="entr" presetSubtype="0" fill="hold" grpId="0" nodeType="withEffect">
                                      <p:stCondLst>
                                        <p:cond delay="0"/>
                                      </p:stCondLst>
                                      <p:iterate type="lt">
                                        <p:tmPct val="10000"/>
                                      </p:iterate>
                                      <p:childTnLst>
                                        <p:set>
                                          <p:cBhvr>
                                            <p:cTn id="10" dur="1" fill="hold">
                                              <p:stCondLst>
                                                <p:cond delay="0"/>
                                              </p:stCondLst>
                                            </p:cTn>
                                            <p:tgtEl>
                                              <p:spTgt spid="99"/>
                                            </p:tgtEl>
                                            <p:attrNameLst>
                                              <p:attrName>style.visibility</p:attrName>
                                            </p:attrNameLst>
                                          </p:cBhvr>
                                          <p:to>
                                            <p:strVal val="visible"/>
                                          </p:to>
                                        </p:set>
                                        <p:anim by="(-#ppt_w*2)" calcmode="lin" valueType="num">
                                          <p:cBhvr rctx="PPT">
                                            <p:cTn id="11" dur="500" autoRev="1" fill="hold">
                                              <p:stCondLst>
                                                <p:cond delay="0"/>
                                              </p:stCondLst>
                                            </p:cTn>
                                            <p:tgtEl>
                                              <p:spTgt spid="99"/>
                                            </p:tgtEl>
                                            <p:attrNameLst>
                                              <p:attrName>ppt_w</p:attrName>
                                            </p:attrNameLst>
                                          </p:cBhvr>
                                        </p:anim>
                                        <p:anim by="(#ppt_w*0.50)" calcmode="lin" valueType="num">
                                          <p:cBhvr>
                                            <p:cTn id="12" dur="500" decel="50000" autoRev="1" fill="hold">
                                              <p:stCondLst>
                                                <p:cond delay="0"/>
                                              </p:stCondLst>
                                            </p:cTn>
                                            <p:tgtEl>
                                              <p:spTgt spid="99"/>
                                            </p:tgtEl>
                                            <p:attrNameLst>
                                              <p:attrName>ppt_x</p:attrName>
                                            </p:attrNameLst>
                                          </p:cBhvr>
                                        </p:anim>
                                        <p:anim from="(-#ppt_h/2)" to="(#ppt_y)" calcmode="lin" valueType="num">
                                          <p:cBhvr>
                                            <p:cTn id="13" dur="1000" fill="hold">
                                              <p:stCondLst>
                                                <p:cond delay="0"/>
                                              </p:stCondLst>
                                            </p:cTn>
                                            <p:tgtEl>
                                              <p:spTgt spid="99"/>
                                            </p:tgtEl>
                                            <p:attrNameLst>
                                              <p:attrName>ppt_y</p:attrName>
                                            </p:attrNameLst>
                                          </p:cBhvr>
                                        </p:anim>
                                        <p:animRot by="21600000">
                                          <p:cBhvr>
                                            <p:cTn id="14" dur="1000" fill="hold">
                                              <p:stCondLst>
                                                <p:cond delay="0"/>
                                              </p:stCondLst>
                                            </p:cTn>
                                            <p:tgtEl>
                                              <p:spTgt spid="99"/>
                                            </p:tgtEl>
                                            <p:attrNameLst>
                                              <p:attrName>r</p:attrName>
                                            </p:attrNameLst>
                                          </p:cBhvr>
                                        </p:animRot>
                                      </p:childTnLst>
                                    </p:cTn>
                                  </p:par>
                                  <p:par>
                                    <p:cTn id="15" presetID="56" presetClass="entr" presetSubtype="0" fill="hold" grpId="0" nodeType="withEffect">
                                      <p:stCondLst>
                                        <p:cond delay="0"/>
                                      </p:stCondLst>
                                      <p:iterate type="lt">
                                        <p:tmPct val="10000"/>
                                      </p:iterate>
                                      <p:childTnLst>
                                        <p:set>
                                          <p:cBhvr>
                                            <p:cTn id="16" dur="1" fill="hold">
                                              <p:stCondLst>
                                                <p:cond delay="0"/>
                                              </p:stCondLst>
                                            </p:cTn>
                                            <p:tgtEl>
                                              <p:spTgt spid="100"/>
                                            </p:tgtEl>
                                            <p:attrNameLst>
                                              <p:attrName>style.visibility</p:attrName>
                                            </p:attrNameLst>
                                          </p:cBhvr>
                                          <p:to>
                                            <p:strVal val="visible"/>
                                          </p:to>
                                        </p:set>
                                        <p:anim by="(-#ppt_w*2)" calcmode="lin" valueType="num">
                                          <p:cBhvr rctx="PPT">
                                            <p:cTn id="17" dur="500" autoRev="1" fill="hold">
                                              <p:stCondLst>
                                                <p:cond delay="0"/>
                                              </p:stCondLst>
                                            </p:cTn>
                                            <p:tgtEl>
                                              <p:spTgt spid="100"/>
                                            </p:tgtEl>
                                            <p:attrNameLst>
                                              <p:attrName>ppt_w</p:attrName>
                                            </p:attrNameLst>
                                          </p:cBhvr>
                                        </p:anim>
                                        <p:anim by="(#ppt_w*0.50)" calcmode="lin" valueType="num">
                                          <p:cBhvr>
                                            <p:cTn id="18" dur="500" decel="50000" autoRev="1" fill="hold">
                                              <p:stCondLst>
                                                <p:cond delay="0"/>
                                              </p:stCondLst>
                                            </p:cTn>
                                            <p:tgtEl>
                                              <p:spTgt spid="100"/>
                                            </p:tgtEl>
                                            <p:attrNameLst>
                                              <p:attrName>ppt_x</p:attrName>
                                            </p:attrNameLst>
                                          </p:cBhvr>
                                        </p:anim>
                                        <p:anim from="(-#ppt_h/2)" to="(#ppt_y)" calcmode="lin" valueType="num">
                                          <p:cBhvr>
                                            <p:cTn id="19" dur="1000" fill="hold">
                                              <p:stCondLst>
                                                <p:cond delay="0"/>
                                              </p:stCondLst>
                                            </p:cTn>
                                            <p:tgtEl>
                                              <p:spTgt spid="100"/>
                                            </p:tgtEl>
                                            <p:attrNameLst>
                                              <p:attrName>ppt_y</p:attrName>
                                            </p:attrNameLst>
                                          </p:cBhvr>
                                        </p:anim>
                                        <p:animRot by="21600000">
                                          <p:cBhvr>
                                            <p:cTn id="20" dur="1000" fill="hold">
                                              <p:stCondLst>
                                                <p:cond delay="0"/>
                                              </p:stCondLst>
                                            </p:cTn>
                                            <p:tgtEl>
                                              <p:spTgt spid="100"/>
                                            </p:tgtEl>
                                            <p:attrNameLst>
                                              <p:attrName>r</p:attrName>
                                            </p:attrNameLst>
                                          </p:cBhvr>
                                        </p:animRot>
                                      </p:childTnLst>
                                    </p:cTn>
                                  </p:par>
                                  <p:par>
                                    <p:cTn id="21" presetID="2" presetClass="entr" presetSubtype="1" fill="hold" nodeType="withEffect" p14:presetBounceEnd="40000">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14:bounceEnd="40000">
                                          <p:cBhvr additive="base">
                                            <p:cTn id="23" dur="1000" fill="hold"/>
                                            <p:tgtEl>
                                              <p:spTgt spid="26"/>
                                            </p:tgtEl>
                                            <p:attrNameLst>
                                              <p:attrName>ppt_x</p:attrName>
                                            </p:attrNameLst>
                                          </p:cBhvr>
                                          <p:tavLst>
                                            <p:tav tm="0">
                                              <p:val>
                                                <p:strVal val="#ppt_x"/>
                                              </p:val>
                                            </p:tav>
                                            <p:tav tm="100000">
                                              <p:val>
                                                <p:strVal val="#ppt_x"/>
                                              </p:val>
                                            </p:tav>
                                          </p:tavLst>
                                        </p:anim>
                                        <p:anim calcmode="lin" valueType="num" p14:bounceEnd="40000">
                                          <p:cBhvr additive="base">
                                            <p:cTn id="24" dur="1000" fill="hold"/>
                                            <p:tgtEl>
                                              <p:spTgt spid="26"/>
                                            </p:tgtEl>
                                            <p:attrNameLst>
                                              <p:attrName>ppt_y</p:attrName>
                                            </p:attrNameLst>
                                          </p:cBhvr>
                                          <p:tavLst>
                                            <p:tav tm="0">
                                              <p:val>
                                                <p:strVal val="0-#ppt_h/2"/>
                                              </p:val>
                                            </p:tav>
                                            <p:tav tm="100000">
                                              <p:val>
                                                <p:strVal val="#ppt_y"/>
                                              </p:val>
                                            </p:tav>
                                          </p:tavLst>
                                        </p:anim>
                                      </p:childTnLst>
                                    </p:cTn>
                                  </p:par>
                                </p:childTnLst>
                              </p:cTn>
                            </p:par>
                            <p:par>
                              <p:cTn id="25" fill="hold">
                                <p:stCondLst>
                                  <p:cond delay="0"/>
                                </p:stCondLst>
                                <p:childTnLst>
                                  <p:par>
                                    <p:cTn id="26" presetID="2" presetClass="entr" presetSubtype="2" fill="hold" nodeType="after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500" fill="hold"/>
                                            <p:tgtEl>
                                              <p:spTgt spid="30"/>
                                            </p:tgtEl>
                                            <p:attrNameLst>
                                              <p:attrName>ppt_x</p:attrName>
                                            </p:attrNameLst>
                                          </p:cBhvr>
                                          <p:tavLst>
                                            <p:tav tm="0">
                                              <p:val>
                                                <p:strVal val="1+#ppt_w/2"/>
                                              </p:val>
                                            </p:tav>
                                            <p:tav tm="100000">
                                              <p:val>
                                                <p:strVal val="#ppt_x"/>
                                              </p:val>
                                            </p:tav>
                                          </p:tavLst>
                                        </p:anim>
                                        <p:anim calcmode="lin" valueType="num">
                                          <p:cBhvr additive="base">
                                            <p:cTn id="29" dur="500" fill="hold"/>
                                            <p:tgtEl>
                                              <p:spTgt spid="30"/>
                                            </p:tgtEl>
                                            <p:attrNameLst>
                                              <p:attrName>ppt_y</p:attrName>
                                            </p:attrNameLst>
                                          </p:cBhvr>
                                          <p:tavLst>
                                            <p:tav tm="0">
                                              <p:val>
                                                <p:strVal val="#ppt_y"/>
                                              </p:val>
                                            </p:tav>
                                            <p:tav tm="100000">
                                              <p:val>
                                                <p:strVal val="#ppt_y"/>
                                              </p:val>
                                            </p:tav>
                                          </p:tavLst>
                                        </p:anim>
                                      </p:childTnLst>
                                    </p:cTn>
                                  </p:par>
                                </p:childTnLst>
                              </p:cTn>
                            </p:par>
                            <p:par>
                              <p:cTn id="30" fill="hold">
                                <p:stCondLst>
                                  <p:cond delay="500"/>
                                </p:stCondLst>
                                <p:childTnLst>
                                  <p:par>
                                    <p:cTn id="31" presetID="2" presetClass="entr" presetSubtype="2" fill="hold" nodeType="afterEffect">
                                      <p:stCondLst>
                                        <p:cond delay="0"/>
                                      </p:stCondLst>
                                      <p:childTnLst>
                                        <p:set>
                                          <p:cBhvr>
                                            <p:cTn id="32" dur="1" fill="hold">
                                              <p:stCondLst>
                                                <p:cond delay="0"/>
                                              </p:stCondLst>
                                            </p:cTn>
                                            <p:tgtEl>
                                              <p:spTgt spid="59"/>
                                            </p:tgtEl>
                                            <p:attrNameLst>
                                              <p:attrName>style.visibility</p:attrName>
                                            </p:attrNameLst>
                                          </p:cBhvr>
                                          <p:to>
                                            <p:strVal val="visible"/>
                                          </p:to>
                                        </p:set>
                                        <p:anim calcmode="lin" valueType="num">
                                          <p:cBhvr additive="base">
                                            <p:cTn id="33" dur="500" fill="hold"/>
                                            <p:tgtEl>
                                              <p:spTgt spid="59"/>
                                            </p:tgtEl>
                                            <p:attrNameLst>
                                              <p:attrName>ppt_x</p:attrName>
                                            </p:attrNameLst>
                                          </p:cBhvr>
                                          <p:tavLst>
                                            <p:tav tm="0">
                                              <p:val>
                                                <p:strVal val="1+#ppt_w/2"/>
                                              </p:val>
                                            </p:tav>
                                            <p:tav tm="100000">
                                              <p:val>
                                                <p:strVal val="#ppt_x"/>
                                              </p:val>
                                            </p:tav>
                                          </p:tavLst>
                                        </p:anim>
                                        <p:anim calcmode="lin" valueType="num">
                                          <p:cBhvr additive="base">
                                            <p:cTn id="34" dur="500" fill="hold"/>
                                            <p:tgtEl>
                                              <p:spTgt spid="59"/>
                                            </p:tgtEl>
                                            <p:attrNameLst>
                                              <p:attrName>ppt_y</p:attrName>
                                            </p:attrNameLst>
                                          </p:cBhvr>
                                          <p:tavLst>
                                            <p:tav tm="0">
                                              <p:val>
                                                <p:strVal val="#ppt_y"/>
                                              </p:val>
                                            </p:tav>
                                            <p:tav tm="100000">
                                              <p:val>
                                                <p:strVal val="#ppt_y"/>
                                              </p:val>
                                            </p:tav>
                                          </p:tavLst>
                                        </p:anim>
                                      </p:childTnLst>
                                    </p:cTn>
                                  </p:par>
                                </p:childTnLst>
                              </p:cTn>
                            </p:par>
                            <p:par>
                              <p:cTn id="35" fill="hold">
                                <p:stCondLst>
                                  <p:cond delay="1000"/>
                                </p:stCondLst>
                                <p:childTnLst>
                                  <p:par>
                                    <p:cTn id="36" presetID="2" presetClass="entr" presetSubtype="2" fill="hold" nodeType="afterEffect">
                                      <p:stCondLst>
                                        <p:cond delay="0"/>
                                      </p:stCondLst>
                                      <p:childTnLst>
                                        <p:set>
                                          <p:cBhvr>
                                            <p:cTn id="37" dur="1" fill="hold">
                                              <p:stCondLst>
                                                <p:cond delay="0"/>
                                              </p:stCondLst>
                                            </p:cTn>
                                            <p:tgtEl>
                                              <p:spTgt spid="69"/>
                                            </p:tgtEl>
                                            <p:attrNameLst>
                                              <p:attrName>style.visibility</p:attrName>
                                            </p:attrNameLst>
                                          </p:cBhvr>
                                          <p:to>
                                            <p:strVal val="visible"/>
                                          </p:to>
                                        </p:set>
                                        <p:anim calcmode="lin" valueType="num">
                                          <p:cBhvr additive="base">
                                            <p:cTn id="38" dur="500" fill="hold"/>
                                            <p:tgtEl>
                                              <p:spTgt spid="69"/>
                                            </p:tgtEl>
                                            <p:attrNameLst>
                                              <p:attrName>ppt_x</p:attrName>
                                            </p:attrNameLst>
                                          </p:cBhvr>
                                          <p:tavLst>
                                            <p:tav tm="0">
                                              <p:val>
                                                <p:strVal val="1+#ppt_w/2"/>
                                              </p:val>
                                            </p:tav>
                                            <p:tav tm="100000">
                                              <p:val>
                                                <p:strVal val="#ppt_x"/>
                                              </p:val>
                                            </p:tav>
                                          </p:tavLst>
                                        </p:anim>
                                        <p:anim calcmode="lin" valueType="num">
                                          <p:cBhvr additive="base">
                                            <p:cTn id="39" dur="500" fill="hold"/>
                                            <p:tgtEl>
                                              <p:spTgt spid="69"/>
                                            </p:tgtEl>
                                            <p:attrNameLst>
                                              <p:attrName>ppt_y</p:attrName>
                                            </p:attrNameLst>
                                          </p:cBhvr>
                                          <p:tavLst>
                                            <p:tav tm="0">
                                              <p:val>
                                                <p:strVal val="#ppt_y"/>
                                              </p:val>
                                            </p:tav>
                                            <p:tav tm="100000">
                                              <p:val>
                                                <p:strVal val="#ppt_y"/>
                                              </p:val>
                                            </p:tav>
                                          </p:tavLst>
                                        </p:anim>
                                      </p:childTnLst>
                                    </p:cTn>
                                  </p:par>
                                </p:childTnLst>
                              </p:cTn>
                            </p:par>
                            <p:par>
                              <p:cTn id="40" fill="hold">
                                <p:stCondLst>
                                  <p:cond delay="1500"/>
                                </p:stCondLst>
                                <p:childTnLst>
                                  <p:par>
                                    <p:cTn id="41" presetID="2" presetClass="entr" presetSubtype="2" fill="hold" nodeType="afterEffect">
                                      <p:stCondLst>
                                        <p:cond delay="0"/>
                                      </p:stCondLst>
                                      <p:childTnLst>
                                        <p:set>
                                          <p:cBhvr>
                                            <p:cTn id="42" dur="1" fill="hold">
                                              <p:stCondLst>
                                                <p:cond delay="0"/>
                                              </p:stCondLst>
                                            </p:cTn>
                                            <p:tgtEl>
                                              <p:spTgt spid="79"/>
                                            </p:tgtEl>
                                            <p:attrNameLst>
                                              <p:attrName>style.visibility</p:attrName>
                                            </p:attrNameLst>
                                          </p:cBhvr>
                                          <p:to>
                                            <p:strVal val="visible"/>
                                          </p:to>
                                        </p:set>
                                        <p:anim calcmode="lin" valueType="num">
                                          <p:cBhvr additive="base">
                                            <p:cTn id="43" dur="500" fill="hold"/>
                                            <p:tgtEl>
                                              <p:spTgt spid="79"/>
                                            </p:tgtEl>
                                            <p:attrNameLst>
                                              <p:attrName>ppt_x</p:attrName>
                                            </p:attrNameLst>
                                          </p:cBhvr>
                                          <p:tavLst>
                                            <p:tav tm="0">
                                              <p:val>
                                                <p:strVal val="1+#ppt_w/2"/>
                                              </p:val>
                                            </p:tav>
                                            <p:tav tm="100000">
                                              <p:val>
                                                <p:strVal val="#ppt_x"/>
                                              </p:val>
                                            </p:tav>
                                          </p:tavLst>
                                        </p:anim>
                                        <p:anim calcmode="lin" valueType="num">
                                          <p:cBhvr additive="base">
                                            <p:cTn id="44" dur="500" fill="hold"/>
                                            <p:tgtEl>
                                              <p:spTgt spid="79"/>
                                            </p:tgtEl>
                                            <p:attrNameLst>
                                              <p:attrName>ppt_y</p:attrName>
                                            </p:attrNameLst>
                                          </p:cBhvr>
                                          <p:tavLst>
                                            <p:tav tm="0">
                                              <p:val>
                                                <p:strVal val="#ppt_y"/>
                                              </p:val>
                                            </p:tav>
                                            <p:tav tm="100000">
                                              <p:val>
                                                <p:strVal val="#ppt_y"/>
                                              </p:val>
                                            </p:tav>
                                          </p:tavLst>
                                        </p:anim>
                                      </p:childTnLst>
                                    </p:cTn>
                                  </p:par>
                                </p:childTnLst>
                              </p:cTn>
                            </p:par>
                            <p:par>
                              <p:cTn id="45" fill="hold">
                                <p:stCondLst>
                                  <p:cond delay="2000"/>
                                </p:stCondLst>
                                <p:childTnLst>
                                  <p:par>
                                    <p:cTn id="46" presetID="2" presetClass="entr" presetSubtype="2" fill="hold" nodeType="afterEffect">
                                      <p:stCondLst>
                                        <p:cond delay="0"/>
                                      </p:stCondLst>
                                      <p:childTnLst>
                                        <p:set>
                                          <p:cBhvr>
                                            <p:cTn id="47" dur="1" fill="hold">
                                              <p:stCondLst>
                                                <p:cond delay="0"/>
                                              </p:stCondLst>
                                            </p:cTn>
                                            <p:tgtEl>
                                              <p:spTgt spid="89"/>
                                            </p:tgtEl>
                                            <p:attrNameLst>
                                              <p:attrName>style.visibility</p:attrName>
                                            </p:attrNameLst>
                                          </p:cBhvr>
                                          <p:to>
                                            <p:strVal val="visible"/>
                                          </p:to>
                                        </p:set>
                                        <p:anim calcmode="lin" valueType="num">
                                          <p:cBhvr additive="base">
                                            <p:cTn id="48" dur="500" fill="hold"/>
                                            <p:tgtEl>
                                              <p:spTgt spid="89"/>
                                            </p:tgtEl>
                                            <p:attrNameLst>
                                              <p:attrName>ppt_x</p:attrName>
                                            </p:attrNameLst>
                                          </p:cBhvr>
                                          <p:tavLst>
                                            <p:tav tm="0">
                                              <p:val>
                                                <p:strVal val="1+#ppt_w/2"/>
                                              </p:val>
                                            </p:tav>
                                            <p:tav tm="100000">
                                              <p:val>
                                                <p:strVal val="#ppt_x"/>
                                              </p:val>
                                            </p:tav>
                                          </p:tavLst>
                                        </p:anim>
                                        <p:anim calcmode="lin" valueType="num">
                                          <p:cBhvr additive="base">
                                            <p:cTn id="49" dur="500" fill="hold"/>
                                            <p:tgtEl>
                                              <p:spTgt spid="8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99" grpId="0" autoUpdateAnimBg="0"/>
          <p:bldP spid="100" grpId="0" autoUpdateAnimBg="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1000" fill="hold"/>
                                            <p:tgtEl>
                                              <p:spTgt spid="54"/>
                                            </p:tgtEl>
                                            <p:attrNameLst>
                                              <p:attrName>ppt_x</p:attrName>
                                            </p:attrNameLst>
                                          </p:cBhvr>
                                          <p:tavLst>
                                            <p:tav tm="0">
                                              <p:val>
                                                <p:strVal val="1+#ppt_w/2"/>
                                              </p:val>
                                            </p:tav>
                                            <p:tav tm="100000">
                                              <p:val>
                                                <p:strVal val="#ppt_x"/>
                                              </p:val>
                                            </p:tav>
                                          </p:tavLst>
                                        </p:anim>
                                        <p:anim calcmode="lin" valueType="num">
                                          <p:cBhvr additive="base">
                                            <p:cTn id="8" dur="1000" fill="hold"/>
                                            <p:tgtEl>
                                              <p:spTgt spid="54"/>
                                            </p:tgtEl>
                                            <p:attrNameLst>
                                              <p:attrName>ppt_y</p:attrName>
                                            </p:attrNameLst>
                                          </p:cBhvr>
                                          <p:tavLst>
                                            <p:tav tm="0">
                                              <p:val>
                                                <p:strVal val="#ppt_y"/>
                                              </p:val>
                                            </p:tav>
                                            <p:tav tm="100000">
                                              <p:val>
                                                <p:strVal val="#ppt_y"/>
                                              </p:val>
                                            </p:tav>
                                          </p:tavLst>
                                        </p:anim>
                                      </p:childTnLst>
                                    </p:cTn>
                                  </p:par>
                                  <p:par>
                                    <p:cTn id="9" presetID="56" presetClass="entr" presetSubtype="0" fill="hold" grpId="0" nodeType="withEffect">
                                      <p:stCondLst>
                                        <p:cond delay="0"/>
                                      </p:stCondLst>
                                      <p:iterate type="lt">
                                        <p:tmPct val="10000"/>
                                      </p:iterate>
                                      <p:childTnLst>
                                        <p:set>
                                          <p:cBhvr>
                                            <p:cTn id="10" dur="1" fill="hold">
                                              <p:stCondLst>
                                                <p:cond delay="0"/>
                                              </p:stCondLst>
                                            </p:cTn>
                                            <p:tgtEl>
                                              <p:spTgt spid="99"/>
                                            </p:tgtEl>
                                            <p:attrNameLst>
                                              <p:attrName>style.visibility</p:attrName>
                                            </p:attrNameLst>
                                          </p:cBhvr>
                                          <p:to>
                                            <p:strVal val="visible"/>
                                          </p:to>
                                        </p:set>
                                        <p:anim by="(-#ppt_w*2)" calcmode="lin" valueType="num">
                                          <p:cBhvr rctx="PPT">
                                            <p:cTn id="11" dur="500" autoRev="1" fill="hold">
                                              <p:stCondLst>
                                                <p:cond delay="0"/>
                                              </p:stCondLst>
                                            </p:cTn>
                                            <p:tgtEl>
                                              <p:spTgt spid="99"/>
                                            </p:tgtEl>
                                            <p:attrNameLst>
                                              <p:attrName>ppt_w</p:attrName>
                                            </p:attrNameLst>
                                          </p:cBhvr>
                                        </p:anim>
                                        <p:anim by="(#ppt_w*0.50)" calcmode="lin" valueType="num">
                                          <p:cBhvr>
                                            <p:cTn id="12" dur="500" decel="50000" autoRev="1" fill="hold">
                                              <p:stCondLst>
                                                <p:cond delay="0"/>
                                              </p:stCondLst>
                                            </p:cTn>
                                            <p:tgtEl>
                                              <p:spTgt spid="99"/>
                                            </p:tgtEl>
                                            <p:attrNameLst>
                                              <p:attrName>ppt_x</p:attrName>
                                            </p:attrNameLst>
                                          </p:cBhvr>
                                        </p:anim>
                                        <p:anim from="(-#ppt_h/2)" to="(#ppt_y)" calcmode="lin" valueType="num">
                                          <p:cBhvr>
                                            <p:cTn id="13" dur="1000" fill="hold">
                                              <p:stCondLst>
                                                <p:cond delay="0"/>
                                              </p:stCondLst>
                                            </p:cTn>
                                            <p:tgtEl>
                                              <p:spTgt spid="99"/>
                                            </p:tgtEl>
                                            <p:attrNameLst>
                                              <p:attrName>ppt_y</p:attrName>
                                            </p:attrNameLst>
                                          </p:cBhvr>
                                        </p:anim>
                                        <p:animRot by="21600000">
                                          <p:cBhvr>
                                            <p:cTn id="14" dur="1000" fill="hold">
                                              <p:stCondLst>
                                                <p:cond delay="0"/>
                                              </p:stCondLst>
                                            </p:cTn>
                                            <p:tgtEl>
                                              <p:spTgt spid="99"/>
                                            </p:tgtEl>
                                            <p:attrNameLst>
                                              <p:attrName>r</p:attrName>
                                            </p:attrNameLst>
                                          </p:cBhvr>
                                        </p:animRot>
                                      </p:childTnLst>
                                    </p:cTn>
                                  </p:par>
                                  <p:par>
                                    <p:cTn id="15" presetID="56" presetClass="entr" presetSubtype="0" fill="hold" grpId="0" nodeType="withEffect">
                                      <p:stCondLst>
                                        <p:cond delay="0"/>
                                      </p:stCondLst>
                                      <p:iterate type="lt">
                                        <p:tmPct val="10000"/>
                                      </p:iterate>
                                      <p:childTnLst>
                                        <p:set>
                                          <p:cBhvr>
                                            <p:cTn id="16" dur="1" fill="hold">
                                              <p:stCondLst>
                                                <p:cond delay="0"/>
                                              </p:stCondLst>
                                            </p:cTn>
                                            <p:tgtEl>
                                              <p:spTgt spid="100"/>
                                            </p:tgtEl>
                                            <p:attrNameLst>
                                              <p:attrName>style.visibility</p:attrName>
                                            </p:attrNameLst>
                                          </p:cBhvr>
                                          <p:to>
                                            <p:strVal val="visible"/>
                                          </p:to>
                                        </p:set>
                                        <p:anim by="(-#ppt_w*2)" calcmode="lin" valueType="num">
                                          <p:cBhvr rctx="PPT">
                                            <p:cTn id="17" dur="500" autoRev="1" fill="hold">
                                              <p:stCondLst>
                                                <p:cond delay="0"/>
                                              </p:stCondLst>
                                            </p:cTn>
                                            <p:tgtEl>
                                              <p:spTgt spid="100"/>
                                            </p:tgtEl>
                                            <p:attrNameLst>
                                              <p:attrName>ppt_w</p:attrName>
                                            </p:attrNameLst>
                                          </p:cBhvr>
                                        </p:anim>
                                        <p:anim by="(#ppt_w*0.50)" calcmode="lin" valueType="num">
                                          <p:cBhvr>
                                            <p:cTn id="18" dur="500" decel="50000" autoRev="1" fill="hold">
                                              <p:stCondLst>
                                                <p:cond delay="0"/>
                                              </p:stCondLst>
                                            </p:cTn>
                                            <p:tgtEl>
                                              <p:spTgt spid="100"/>
                                            </p:tgtEl>
                                            <p:attrNameLst>
                                              <p:attrName>ppt_x</p:attrName>
                                            </p:attrNameLst>
                                          </p:cBhvr>
                                        </p:anim>
                                        <p:anim from="(-#ppt_h/2)" to="(#ppt_y)" calcmode="lin" valueType="num">
                                          <p:cBhvr>
                                            <p:cTn id="19" dur="1000" fill="hold">
                                              <p:stCondLst>
                                                <p:cond delay="0"/>
                                              </p:stCondLst>
                                            </p:cTn>
                                            <p:tgtEl>
                                              <p:spTgt spid="100"/>
                                            </p:tgtEl>
                                            <p:attrNameLst>
                                              <p:attrName>ppt_y</p:attrName>
                                            </p:attrNameLst>
                                          </p:cBhvr>
                                        </p:anim>
                                        <p:animRot by="21600000">
                                          <p:cBhvr>
                                            <p:cTn id="20" dur="1000" fill="hold">
                                              <p:stCondLst>
                                                <p:cond delay="0"/>
                                              </p:stCondLst>
                                            </p:cTn>
                                            <p:tgtEl>
                                              <p:spTgt spid="100"/>
                                            </p:tgtEl>
                                            <p:attrNameLst>
                                              <p:attrName>r</p:attrName>
                                            </p:attrNameLst>
                                          </p:cBhvr>
                                        </p:animRot>
                                      </p:childTnLst>
                                    </p:cTn>
                                  </p:par>
                                  <p:par>
                                    <p:cTn id="21" presetID="2" presetClass="entr" presetSubtype="1" fill="hold" nodeType="with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1000" fill="hold"/>
                                            <p:tgtEl>
                                              <p:spTgt spid="26"/>
                                            </p:tgtEl>
                                            <p:attrNameLst>
                                              <p:attrName>ppt_x</p:attrName>
                                            </p:attrNameLst>
                                          </p:cBhvr>
                                          <p:tavLst>
                                            <p:tav tm="0">
                                              <p:val>
                                                <p:strVal val="#ppt_x"/>
                                              </p:val>
                                            </p:tav>
                                            <p:tav tm="100000">
                                              <p:val>
                                                <p:strVal val="#ppt_x"/>
                                              </p:val>
                                            </p:tav>
                                          </p:tavLst>
                                        </p:anim>
                                        <p:anim calcmode="lin" valueType="num">
                                          <p:cBhvr additive="base">
                                            <p:cTn id="24" dur="1000" fill="hold"/>
                                            <p:tgtEl>
                                              <p:spTgt spid="26"/>
                                            </p:tgtEl>
                                            <p:attrNameLst>
                                              <p:attrName>ppt_y</p:attrName>
                                            </p:attrNameLst>
                                          </p:cBhvr>
                                          <p:tavLst>
                                            <p:tav tm="0">
                                              <p:val>
                                                <p:strVal val="0-#ppt_h/2"/>
                                              </p:val>
                                            </p:tav>
                                            <p:tav tm="100000">
                                              <p:val>
                                                <p:strVal val="#ppt_y"/>
                                              </p:val>
                                            </p:tav>
                                          </p:tavLst>
                                        </p:anim>
                                      </p:childTnLst>
                                    </p:cTn>
                                  </p:par>
                                </p:childTnLst>
                              </p:cTn>
                            </p:par>
                            <p:par>
                              <p:cTn id="25" fill="hold">
                                <p:stCondLst>
                                  <p:cond delay="0"/>
                                </p:stCondLst>
                                <p:childTnLst>
                                  <p:par>
                                    <p:cTn id="26" presetID="2" presetClass="entr" presetSubtype="2" fill="hold" nodeType="after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500" fill="hold"/>
                                            <p:tgtEl>
                                              <p:spTgt spid="30"/>
                                            </p:tgtEl>
                                            <p:attrNameLst>
                                              <p:attrName>ppt_x</p:attrName>
                                            </p:attrNameLst>
                                          </p:cBhvr>
                                          <p:tavLst>
                                            <p:tav tm="0">
                                              <p:val>
                                                <p:strVal val="1+#ppt_w/2"/>
                                              </p:val>
                                            </p:tav>
                                            <p:tav tm="100000">
                                              <p:val>
                                                <p:strVal val="#ppt_x"/>
                                              </p:val>
                                            </p:tav>
                                          </p:tavLst>
                                        </p:anim>
                                        <p:anim calcmode="lin" valueType="num">
                                          <p:cBhvr additive="base">
                                            <p:cTn id="29" dur="500" fill="hold"/>
                                            <p:tgtEl>
                                              <p:spTgt spid="30"/>
                                            </p:tgtEl>
                                            <p:attrNameLst>
                                              <p:attrName>ppt_y</p:attrName>
                                            </p:attrNameLst>
                                          </p:cBhvr>
                                          <p:tavLst>
                                            <p:tav tm="0">
                                              <p:val>
                                                <p:strVal val="#ppt_y"/>
                                              </p:val>
                                            </p:tav>
                                            <p:tav tm="100000">
                                              <p:val>
                                                <p:strVal val="#ppt_y"/>
                                              </p:val>
                                            </p:tav>
                                          </p:tavLst>
                                        </p:anim>
                                      </p:childTnLst>
                                    </p:cTn>
                                  </p:par>
                                </p:childTnLst>
                              </p:cTn>
                            </p:par>
                            <p:par>
                              <p:cTn id="30" fill="hold">
                                <p:stCondLst>
                                  <p:cond delay="500"/>
                                </p:stCondLst>
                                <p:childTnLst>
                                  <p:par>
                                    <p:cTn id="31" presetID="2" presetClass="entr" presetSubtype="2" fill="hold" nodeType="afterEffect">
                                      <p:stCondLst>
                                        <p:cond delay="0"/>
                                      </p:stCondLst>
                                      <p:childTnLst>
                                        <p:set>
                                          <p:cBhvr>
                                            <p:cTn id="32" dur="1" fill="hold">
                                              <p:stCondLst>
                                                <p:cond delay="0"/>
                                              </p:stCondLst>
                                            </p:cTn>
                                            <p:tgtEl>
                                              <p:spTgt spid="59"/>
                                            </p:tgtEl>
                                            <p:attrNameLst>
                                              <p:attrName>style.visibility</p:attrName>
                                            </p:attrNameLst>
                                          </p:cBhvr>
                                          <p:to>
                                            <p:strVal val="visible"/>
                                          </p:to>
                                        </p:set>
                                        <p:anim calcmode="lin" valueType="num">
                                          <p:cBhvr additive="base">
                                            <p:cTn id="33" dur="500" fill="hold"/>
                                            <p:tgtEl>
                                              <p:spTgt spid="59"/>
                                            </p:tgtEl>
                                            <p:attrNameLst>
                                              <p:attrName>ppt_x</p:attrName>
                                            </p:attrNameLst>
                                          </p:cBhvr>
                                          <p:tavLst>
                                            <p:tav tm="0">
                                              <p:val>
                                                <p:strVal val="1+#ppt_w/2"/>
                                              </p:val>
                                            </p:tav>
                                            <p:tav tm="100000">
                                              <p:val>
                                                <p:strVal val="#ppt_x"/>
                                              </p:val>
                                            </p:tav>
                                          </p:tavLst>
                                        </p:anim>
                                        <p:anim calcmode="lin" valueType="num">
                                          <p:cBhvr additive="base">
                                            <p:cTn id="34" dur="500" fill="hold"/>
                                            <p:tgtEl>
                                              <p:spTgt spid="59"/>
                                            </p:tgtEl>
                                            <p:attrNameLst>
                                              <p:attrName>ppt_y</p:attrName>
                                            </p:attrNameLst>
                                          </p:cBhvr>
                                          <p:tavLst>
                                            <p:tav tm="0">
                                              <p:val>
                                                <p:strVal val="#ppt_y"/>
                                              </p:val>
                                            </p:tav>
                                            <p:tav tm="100000">
                                              <p:val>
                                                <p:strVal val="#ppt_y"/>
                                              </p:val>
                                            </p:tav>
                                          </p:tavLst>
                                        </p:anim>
                                      </p:childTnLst>
                                    </p:cTn>
                                  </p:par>
                                </p:childTnLst>
                              </p:cTn>
                            </p:par>
                            <p:par>
                              <p:cTn id="35" fill="hold">
                                <p:stCondLst>
                                  <p:cond delay="1000"/>
                                </p:stCondLst>
                                <p:childTnLst>
                                  <p:par>
                                    <p:cTn id="36" presetID="2" presetClass="entr" presetSubtype="2" fill="hold" nodeType="afterEffect">
                                      <p:stCondLst>
                                        <p:cond delay="0"/>
                                      </p:stCondLst>
                                      <p:childTnLst>
                                        <p:set>
                                          <p:cBhvr>
                                            <p:cTn id="37" dur="1" fill="hold">
                                              <p:stCondLst>
                                                <p:cond delay="0"/>
                                              </p:stCondLst>
                                            </p:cTn>
                                            <p:tgtEl>
                                              <p:spTgt spid="69"/>
                                            </p:tgtEl>
                                            <p:attrNameLst>
                                              <p:attrName>style.visibility</p:attrName>
                                            </p:attrNameLst>
                                          </p:cBhvr>
                                          <p:to>
                                            <p:strVal val="visible"/>
                                          </p:to>
                                        </p:set>
                                        <p:anim calcmode="lin" valueType="num">
                                          <p:cBhvr additive="base">
                                            <p:cTn id="38" dur="500" fill="hold"/>
                                            <p:tgtEl>
                                              <p:spTgt spid="69"/>
                                            </p:tgtEl>
                                            <p:attrNameLst>
                                              <p:attrName>ppt_x</p:attrName>
                                            </p:attrNameLst>
                                          </p:cBhvr>
                                          <p:tavLst>
                                            <p:tav tm="0">
                                              <p:val>
                                                <p:strVal val="1+#ppt_w/2"/>
                                              </p:val>
                                            </p:tav>
                                            <p:tav tm="100000">
                                              <p:val>
                                                <p:strVal val="#ppt_x"/>
                                              </p:val>
                                            </p:tav>
                                          </p:tavLst>
                                        </p:anim>
                                        <p:anim calcmode="lin" valueType="num">
                                          <p:cBhvr additive="base">
                                            <p:cTn id="39" dur="500" fill="hold"/>
                                            <p:tgtEl>
                                              <p:spTgt spid="69"/>
                                            </p:tgtEl>
                                            <p:attrNameLst>
                                              <p:attrName>ppt_y</p:attrName>
                                            </p:attrNameLst>
                                          </p:cBhvr>
                                          <p:tavLst>
                                            <p:tav tm="0">
                                              <p:val>
                                                <p:strVal val="#ppt_y"/>
                                              </p:val>
                                            </p:tav>
                                            <p:tav tm="100000">
                                              <p:val>
                                                <p:strVal val="#ppt_y"/>
                                              </p:val>
                                            </p:tav>
                                          </p:tavLst>
                                        </p:anim>
                                      </p:childTnLst>
                                    </p:cTn>
                                  </p:par>
                                </p:childTnLst>
                              </p:cTn>
                            </p:par>
                            <p:par>
                              <p:cTn id="40" fill="hold">
                                <p:stCondLst>
                                  <p:cond delay="1500"/>
                                </p:stCondLst>
                                <p:childTnLst>
                                  <p:par>
                                    <p:cTn id="41" presetID="2" presetClass="entr" presetSubtype="2" fill="hold" nodeType="afterEffect">
                                      <p:stCondLst>
                                        <p:cond delay="0"/>
                                      </p:stCondLst>
                                      <p:childTnLst>
                                        <p:set>
                                          <p:cBhvr>
                                            <p:cTn id="42" dur="1" fill="hold">
                                              <p:stCondLst>
                                                <p:cond delay="0"/>
                                              </p:stCondLst>
                                            </p:cTn>
                                            <p:tgtEl>
                                              <p:spTgt spid="79"/>
                                            </p:tgtEl>
                                            <p:attrNameLst>
                                              <p:attrName>style.visibility</p:attrName>
                                            </p:attrNameLst>
                                          </p:cBhvr>
                                          <p:to>
                                            <p:strVal val="visible"/>
                                          </p:to>
                                        </p:set>
                                        <p:anim calcmode="lin" valueType="num">
                                          <p:cBhvr additive="base">
                                            <p:cTn id="43" dur="500" fill="hold"/>
                                            <p:tgtEl>
                                              <p:spTgt spid="79"/>
                                            </p:tgtEl>
                                            <p:attrNameLst>
                                              <p:attrName>ppt_x</p:attrName>
                                            </p:attrNameLst>
                                          </p:cBhvr>
                                          <p:tavLst>
                                            <p:tav tm="0">
                                              <p:val>
                                                <p:strVal val="1+#ppt_w/2"/>
                                              </p:val>
                                            </p:tav>
                                            <p:tav tm="100000">
                                              <p:val>
                                                <p:strVal val="#ppt_x"/>
                                              </p:val>
                                            </p:tav>
                                          </p:tavLst>
                                        </p:anim>
                                        <p:anim calcmode="lin" valueType="num">
                                          <p:cBhvr additive="base">
                                            <p:cTn id="44" dur="500" fill="hold"/>
                                            <p:tgtEl>
                                              <p:spTgt spid="79"/>
                                            </p:tgtEl>
                                            <p:attrNameLst>
                                              <p:attrName>ppt_y</p:attrName>
                                            </p:attrNameLst>
                                          </p:cBhvr>
                                          <p:tavLst>
                                            <p:tav tm="0">
                                              <p:val>
                                                <p:strVal val="#ppt_y"/>
                                              </p:val>
                                            </p:tav>
                                            <p:tav tm="100000">
                                              <p:val>
                                                <p:strVal val="#ppt_y"/>
                                              </p:val>
                                            </p:tav>
                                          </p:tavLst>
                                        </p:anim>
                                      </p:childTnLst>
                                    </p:cTn>
                                  </p:par>
                                </p:childTnLst>
                              </p:cTn>
                            </p:par>
                            <p:par>
                              <p:cTn id="45" fill="hold">
                                <p:stCondLst>
                                  <p:cond delay="2000"/>
                                </p:stCondLst>
                                <p:childTnLst>
                                  <p:par>
                                    <p:cTn id="46" presetID="2" presetClass="entr" presetSubtype="2" fill="hold" nodeType="afterEffect">
                                      <p:stCondLst>
                                        <p:cond delay="0"/>
                                      </p:stCondLst>
                                      <p:childTnLst>
                                        <p:set>
                                          <p:cBhvr>
                                            <p:cTn id="47" dur="1" fill="hold">
                                              <p:stCondLst>
                                                <p:cond delay="0"/>
                                              </p:stCondLst>
                                            </p:cTn>
                                            <p:tgtEl>
                                              <p:spTgt spid="89"/>
                                            </p:tgtEl>
                                            <p:attrNameLst>
                                              <p:attrName>style.visibility</p:attrName>
                                            </p:attrNameLst>
                                          </p:cBhvr>
                                          <p:to>
                                            <p:strVal val="visible"/>
                                          </p:to>
                                        </p:set>
                                        <p:anim calcmode="lin" valueType="num">
                                          <p:cBhvr additive="base">
                                            <p:cTn id="48" dur="500" fill="hold"/>
                                            <p:tgtEl>
                                              <p:spTgt spid="89"/>
                                            </p:tgtEl>
                                            <p:attrNameLst>
                                              <p:attrName>ppt_x</p:attrName>
                                            </p:attrNameLst>
                                          </p:cBhvr>
                                          <p:tavLst>
                                            <p:tav tm="0">
                                              <p:val>
                                                <p:strVal val="1+#ppt_w/2"/>
                                              </p:val>
                                            </p:tav>
                                            <p:tav tm="100000">
                                              <p:val>
                                                <p:strVal val="#ppt_x"/>
                                              </p:val>
                                            </p:tav>
                                          </p:tavLst>
                                        </p:anim>
                                        <p:anim calcmode="lin" valueType="num">
                                          <p:cBhvr additive="base">
                                            <p:cTn id="49" dur="500" fill="hold"/>
                                            <p:tgtEl>
                                              <p:spTgt spid="8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99" grpId="0" autoUpdateAnimBg="0"/>
          <p:bldP spid="100" grpId="0" autoUpdateAnimBg="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5819"/>
            <a:ext cx="12192000" cy="6852181"/>
          </a:xfrm>
          <a:prstGeom prst="rect">
            <a:avLst/>
          </a:prstGeom>
        </p:spPr>
      </p:pic>
      <p:sp>
        <p:nvSpPr>
          <p:cNvPr id="15" name="矩形 14"/>
          <p:cNvSpPr/>
          <p:nvPr/>
        </p:nvSpPr>
        <p:spPr>
          <a:xfrm>
            <a:off x="2449722" y="1931264"/>
            <a:ext cx="7292557" cy="3045469"/>
          </a:xfrm>
          <a:prstGeom prst="rect">
            <a:avLst/>
          </a:prstGeom>
          <a:solidFill>
            <a:srgbClr val="244C89"/>
          </a:solidFill>
          <a:ln>
            <a:noFill/>
          </a:ln>
          <a:effectLst>
            <a:outerShdw blurRad="444500" dist="254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17" name="矩形 16"/>
          <p:cNvSpPr/>
          <p:nvPr/>
        </p:nvSpPr>
        <p:spPr>
          <a:xfrm>
            <a:off x="2679992" y="2159983"/>
            <a:ext cx="6832016" cy="2588032"/>
          </a:xfrm>
          <a:prstGeom prst="rect">
            <a:avLst/>
          </a:prstGeom>
          <a:noFill/>
          <a:ln w="25400">
            <a:solidFill>
              <a:schemeClr val="bg1"/>
            </a:solidFill>
          </a:ln>
          <a:effectLst>
            <a:outerShdw blurRad="444500" dist="254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4" name="文本框 23"/>
          <p:cNvSpPr txBox="1"/>
          <p:nvPr/>
        </p:nvSpPr>
        <p:spPr>
          <a:xfrm>
            <a:off x="2891814" y="2443843"/>
            <a:ext cx="1630575" cy="2215991"/>
          </a:xfrm>
          <a:prstGeom prst="rect">
            <a:avLst/>
          </a:prstGeom>
          <a:noFill/>
        </p:spPr>
        <p:txBody>
          <a:bodyPr wrap="none" rtlCol="0">
            <a:spAutoFit/>
          </a:bodyPr>
          <a:lstStyle>
            <a:defPPr>
              <a:defRPr lang="zh-CN"/>
            </a:defPPr>
            <a:lvl1pPr algn="ctr">
              <a:defRPr sz="13800">
                <a:solidFill>
                  <a:schemeClr val="bg1"/>
                </a:solidFill>
                <a:latin typeface="Agency FB" panose="020B0503020202020204" pitchFamily="34" charset="0"/>
                <a:cs typeface="+mn-ea"/>
              </a:defRPr>
            </a:lvl1pPr>
          </a:lstStyle>
          <a:p>
            <a:r>
              <a:rPr lang="en-US" altLang="zh-CN" dirty="0">
                <a:sym typeface="+mn-lt"/>
              </a:rPr>
              <a:t>04</a:t>
            </a:r>
            <a:endParaRPr lang="zh-CN" altLang="en-US" dirty="0">
              <a:sym typeface="+mn-lt"/>
            </a:endParaRPr>
          </a:p>
        </p:txBody>
      </p:sp>
      <p:sp>
        <p:nvSpPr>
          <p:cNvPr id="25" name="文本框 24"/>
          <p:cNvSpPr txBox="1"/>
          <p:nvPr/>
        </p:nvSpPr>
        <p:spPr>
          <a:xfrm>
            <a:off x="4911483" y="2716242"/>
            <a:ext cx="4238307" cy="769441"/>
          </a:xfrm>
          <a:prstGeom prst="rect">
            <a:avLst/>
          </a:prstGeom>
          <a:noFill/>
        </p:spPr>
        <p:txBody>
          <a:bodyPr wrap="square" rtlCol="0">
            <a:spAutoFit/>
            <a:scene3d>
              <a:camera prst="orthographicFront"/>
              <a:lightRig rig="threePt" dir="t"/>
            </a:scene3d>
            <a:sp3d contourW="12700"/>
          </a:bodyPr>
          <a:lstStyle/>
          <a:p>
            <a:r>
              <a:rPr lang="zh-CN" altLang="en-US" sz="4400" b="1" dirty="0">
                <a:solidFill>
                  <a:schemeClr val="bg1"/>
                </a:solidFill>
                <a:cs typeface="+mn-ea"/>
                <a:sym typeface="+mn-lt"/>
              </a:rPr>
              <a:t>研究成果与应用</a:t>
            </a:r>
            <a:endParaRPr lang="zh-CN" altLang="en-US" sz="4400" b="1" dirty="0">
              <a:solidFill>
                <a:schemeClr val="bg1"/>
              </a:solidFill>
              <a:cs typeface="+mn-ea"/>
              <a:sym typeface="+mn-lt"/>
            </a:endParaRPr>
          </a:p>
        </p:txBody>
      </p:sp>
      <p:cxnSp>
        <p:nvCxnSpPr>
          <p:cNvPr id="27" name="直接连接符 26"/>
          <p:cNvCxnSpPr/>
          <p:nvPr/>
        </p:nvCxnSpPr>
        <p:spPr>
          <a:xfrm>
            <a:off x="4677705" y="2832100"/>
            <a:ext cx="0" cy="1411944"/>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034394" y="3531006"/>
            <a:ext cx="1282439" cy="202812"/>
          </a:xfrm>
          <a:prstGeom prst="rect">
            <a:avLst/>
          </a:prstGeom>
          <a:noFill/>
        </p:spPr>
        <p:txBody>
          <a:bodyPr wrap="square" lIns="0" tIns="0" rIns="0" bIns="0" rtlCol="0">
            <a:spAutoFit/>
          </a:bodyPr>
          <a:lstStyle/>
          <a:p>
            <a:pPr marL="228600" lvl="1" indent="-228600">
              <a:lnSpc>
                <a:spcPct val="120000"/>
              </a:lnSpc>
              <a:buSzPct val="70000"/>
              <a:buFont typeface="Wingdings" panose="05000000000000000000" pitchFamily="2" charset="2"/>
              <a:buChar char="l"/>
            </a:pPr>
            <a:r>
              <a:rPr lang="zh-CN" altLang="en-US" sz="1200" dirty="0">
                <a:solidFill>
                  <a:schemeClr val="bg1"/>
                </a:solidFill>
                <a:cs typeface="+mn-ea"/>
                <a:sym typeface="+mn-lt"/>
              </a:rPr>
              <a:t>研究目标</a:t>
            </a:r>
            <a:endParaRPr lang="zh-CN" altLang="en-US" sz="1200" dirty="0">
              <a:solidFill>
                <a:schemeClr val="bg1"/>
              </a:solidFill>
              <a:cs typeface="+mn-ea"/>
              <a:sym typeface="+mn-lt"/>
            </a:endParaRPr>
          </a:p>
        </p:txBody>
      </p:sp>
      <p:sp>
        <p:nvSpPr>
          <p:cNvPr id="11" name="文本框 9"/>
          <p:cNvSpPr txBox="1"/>
          <p:nvPr/>
        </p:nvSpPr>
        <p:spPr>
          <a:xfrm>
            <a:off x="5034394" y="3792469"/>
            <a:ext cx="1282439" cy="202812"/>
          </a:xfrm>
          <a:prstGeom prst="rect">
            <a:avLst/>
          </a:prstGeom>
          <a:noFill/>
        </p:spPr>
        <p:txBody>
          <a:bodyPr wrap="square" lIns="0" tIns="0" rIns="0" bIns="0" rtlCol="0">
            <a:spAutoFit/>
          </a:bodyPr>
          <a:lstStyle/>
          <a:p>
            <a:pPr marL="228600" lvl="1" indent="-228600">
              <a:lnSpc>
                <a:spcPct val="120000"/>
              </a:lnSpc>
              <a:buSzPct val="70000"/>
              <a:buFont typeface="Wingdings" panose="05000000000000000000" pitchFamily="2" charset="2"/>
              <a:buChar char="l"/>
            </a:pPr>
            <a:r>
              <a:rPr lang="zh-CN" altLang="en-US" sz="1200" dirty="0">
                <a:solidFill>
                  <a:schemeClr val="bg1"/>
                </a:solidFill>
                <a:cs typeface="+mn-ea"/>
                <a:sym typeface="+mn-lt"/>
              </a:rPr>
              <a:t>成果形式</a:t>
            </a:r>
            <a:endParaRPr lang="zh-CN" altLang="en-US" sz="1200" dirty="0">
              <a:solidFill>
                <a:schemeClr val="bg1"/>
              </a:solidFill>
              <a:cs typeface="+mn-ea"/>
              <a:sym typeface="+mn-lt"/>
            </a:endParaRPr>
          </a:p>
        </p:txBody>
      </p:sp>
      <p:sp>
        <p:nvSpPr>
          <p:cNvPr id="14" name="文本框 9"/>
          <p:cNvSpPr txBox="1"/>
          <p:nvPr/>
        </p:nvSpPr>
        <p:spPr>
          <a:xfrm>
            <a:off x="6582450" y="3531006"/>
            <a:ext cx="1577282" cy="202812"/>
          </a:xfrm>
          <a:prstGeom prst="rect">
            <a:avLst/>
          </a:prstGeom>
          <a:noFill/>
        </p:spPr>
        <p:txBody>
          <a:bodyPr wrap="square" lIns="0" tIns="0" rIns="0" bIns="0" rtlCol="0">
            <a:spAutoFit/>
          </a:bodyPr>
          <a:lstStyle/>
          <a:p>
            <a:pPr marL="228600" lvl="1" indent="-228600">
              <a:lnSpc>
                <a:spcPct val="120000"/>
              </a:lnSpc>
              <a:buSzPct val="70000"/>
              <a:buFont typeface="Wingdings" panose="05000000000000000000" pitchFamily="2" charset="2"/>
              <a:buChar char="l"/>
            </a:pPr>
            <a:r>
              <a:rPr lang="zh-CN" altLang="en-US" sz="1200" dirty="0">
                <a:solidFill>
                  <a:schemeClr val="bg1"/>
                </a:solidFill>
                <a:cs typeface="+mn-ea"/>
                <a:sym typeface="+mn-lt"/>
              </a:rPr>
              <a:t>应用领域</a:t>
            </a:r>
            <a:endParaRPr lang="zh-CN" altLang="en-US" sz="1200" dirty="0">
              <a:solidFill>
                <a:schemeClr val="bg1"/>
              </a:solidFill>
              <a:cs typeface="+mn-ea"/>
              <a:sym typeface="+mn-lt"/>
            </a:endParaRPr>
          </a:p>
        </p:txBody>
      </p:sp>
      <p:sp>
        <p:nvSpPr>
          <p:cNvPr id="16" name="文本框 9"/>
          <p:cNvSpPr txBox="1"/>
          <p:nvPr/>
        </p:nvSpPr>
        <p:spPr>
          <a:xfrm>
            <a:off x="6582450" y="3792469"/>
            <a:ext cx="2100777" cy="202812"/>
          </a:xfrm>
          <a:prstGeom prst="rect">
            <a:avLst/>
          </a:prstGeom>
          <a:noFill/>
        </p:spPr>
        <p:txBody>
          <a:bodyPr wrap="square" lIns="0" tIns="0" rIns="0" bIns="0" rtlCol="0">
            <a:spAutoFit/>
          </a:bodyPr>
          <a:lstStyle/>
          <a:p>
            <a:pPr marL="228600" lvl="1" indent="-228600">
              <a:lnSpc>
                <a:spcPct val="120000"/>
              </a:lnSpc>
              <a:buSzPct val="70000"/>
              <a:buFont typeface="Wingdings" panose="05000000000000000000" pitchFamily="2" charset="2"/>
              <a:buChar char="l"/>
            </a:pPr>
            <a:r>
              <a:rPr lang="zh-CN" altLang="en-US" sz="1200" dirty="0">
                <a:solidFill>
                  <a:schemeClr val="bg1"/>
                </a:solidFill>
                <a:cs typeface="+mn-ea"/>
                <a:sym typeface="+mn-lt"/>
              </a:rPr>
              <a:t>应用前景</a:t>
            </a:r>
            <a:endParaRPr lang="zh-CN" altLang="en-US" sz="1200" dirty="0">
              <a:solidFill>
                <a:schemeClr val="bg1"/>
              </a:solidFill>
              <a:cs typeface="+mn-ea"/>
              <a:sym typeface="+mn-lt"/>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21" presetClass="entr" presetSubtype="8"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heel(8)">
                                      <p:cBhvr>
                                        <p:cTn id="12" dur="1000"/>
                                        <p:tgtEl>
                                          <p:spTgt spid="17"/>
                                        </p:tgtEl>
                                      </p:cBhvr>
                                    </p:animEffec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p:cTn id="16" dur="500" fill="hold"/>
                                        <p:tgtEl>
                                          <p:spTgt spid="24"/>
                                        </p:tgtEl>
                                        <p:attrNameLst>
                                          <p:attrName>ppt_w</p:attrName>
                                        </p:attrNameLst>
                                      </p:cBhvr>
                                      <p:tavLst>
                                        <p:tav tm="0">
                                          <p:val>
                                            <p:fltVal val="0"/>
                                          </p:val>
                                        </p:tav>
                                        <p:tav tm="100000">
                                          <p:val>
                                            <p:strVal val="#ppt_w"/>
                                          </p:val>
                                        </p:tav>
                                      </p:tavLst>
                                    </p:anim>
                                    <p:anim calcmode="lin" valueType="num">
                                      <p:cBhvr>
                                        <p:cTn id="17" dur="500" fill="hold"/>
                                        <p:tgtEl>
                                          <p:spTgt spid="24"/>
                                        </p:tgtEl>
                                        <p:attrNameLst>
                                          <p:attrName>ppt_h</p:attrName>
                                        </p:attrNameLst>
                                      </p:cBhvr>
                                      <p:tavLst>
                                        <p:tav tm="0">
                                          <p:val>
                                            <p:fltVal val="0"/>
                                          </p:val>
                                        </p:tav>
                                        <p:tav tm="100000">
                                          <p:val>
                                            <p:strVal val="#ppt_h"/>
                                          </p:val>
                                        </p:tav>
                                      </p:tavLst>
                                    </p:anim>
                                    <p:animEffect transition="in" filter="fade">
                                      <p:cBhvr>
                                        <p:cTn id="18" dur="500"/>
                                        <p:tgtEl>
                                          <p:spTgt spid="24"/>
                                        </p:tgtEl>
                                      </p:cBhvr>
                                    </p:animEffect>
                                  </p:childTnLst>
                                </p:cTn>
                              </p:par>
                            </p:childTnLst>
                          </p:cTn>
                        </p:par>
                        <p:par>
                          <p:cTn id="19" fill="hold">
                            <p:stCondLst>
                              <p:cond delay="1000"/>
                            </p:stCondLst>
                            <p:childTnLst>
                              <p:par>
                                <p:cTn id="20" presetID="22" presetClass="entr" presetSubtype="1"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up)">
                                      <p:cBhvr>
                                        <p:cTn id="22" dur="500"/>
                                        <p:tgtEl>
                                          <p:spTgt spid="27"/>
                                        </p:tgtEl>
                                      </p:cBhvr>
                                    </p:animEffect>
                                  </p:childTnLst>
                                </p:cTn>
                              </p:par>
                            </p:childTnLst>
                          </p:cTn>
                        </p:par>
                        <p:par>
                          <p:cTn id="23" fill="hold">
                            <p:stCondLst>
                              <p:cond delay="1500"/>
                            </p:stCondLst>
                            <p:childTnLst>
                              <p:par>
                                <p:cTn id="24" presetID="12" presetClass="entr" presetSubtype="2"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additive="base">
                                        <p:cTn id="26" dur="500"/>
                                        <p:tgtEl>
                                          <p:spTgt spid="25"/>
                                        </p:tgtEl>
                                        <p:attrNameLst>
                                          <p:attrName>ppt_x</p:attrName>
                                        </p:attrNameLst>
                                      </p:cBhvr>
                                      <p:tavLst>
                                        <p:tav tm="0">
                                          <p:val>
                                            <p:strVal val="#ppt_x+#ppt_w*1.125000"/>
                                          </p:val>
                                        </p:tav>
                                        <p:tav tm="100000">
                                          <p:val>
                                            <p:strVal val="#ppt_x"/>
                                          </p:val>
                                        </p:tav>
                                      </p:tavLst>
                                    </p:anim>
                                    <p:animEffect transition="in" filter="wipe(left)">
                                      <p:cBhvr>
                                        <p:cTn id="27" dur="500"/>
                                        <p:tgtEl>
                                          <p:spTgt spid="25"/>
                                        </p:tgtEl>
                                      </p:cBhvr>
                                    </p:animEffect>
                                  </p:childTnLst>
                                </p:cTn>
                              </p:par>
                              <p:par>
                                <p:cTn id="28" presetID="2" presetClass="entr" presetSubtype="2"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1+#ppt_w/2"/>
                                          </p:val>
                                        </p:tav>
                                        <p:tav tm="100000">
                                          <p:val>
                                            <p:strVal val="#ppt_x"/>
                                          </p:val>
                                        </p:tav>
                                      </p:tavLst>
                                    </p:anim>
                                    <p:anim calcmode="lin" valueType="num">
                                      <p:cBhvr additive="base">
                                        <p:cTn id="31" dur="500" fill="hold"/>
                                        <p:tgtEl>
                                          <p:spTgt spid="10"/>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25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500" fill="hold"/>
                                        <p:tgtEl>
                                          <p:spTgt spid="14"/>
                                        </p:tgtEl>
                                        <p:attrNameLst>
                                          <p:attrName>ppt_x</p:attrName>
                                        </p:attrNameLst>
                                      </p:cBhvr>
                                      <p:tavLst>
                                        <p:tav tm="0">
                                          <p:val>
                                            <p:strVal val="1+#ppt_w/2"/>
                                          </p:val>
                                        </p:tav>
                                        <p:tav tm="100000">
                                          <p:val>
                                            <p:strVal val="#ppt_x"/>
                                          </p:val>
                                        </p:tav>
                                      </p:tavLst>
                                    </p:anim>
                                    <p:anim calcmode="lin" valueType="num">
                                      <p:cBhvr additive="base">
                                        <p:cTn id="35" dur="500" fill="hold"/>
                                        <p:tgtEl>
                                          <p:spTgt spid="14"/>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50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1+#ppt_w/2"/>
                                          </p:val>
                                        </p:tav>
                                        <p:tav tm="100000">
                                          <p:val>
                                            <p:strVal val="#ppt_x"/>
                                          </p:val>
                                        </p:tav>
                                      </p:tavLst>
                                    </p:anim>
                                    <p:anim calcmode="lin" valueType="num">
                                      <p:cBhvr additive="base">
                                        <p:cTn id="39" dur="500" fill="hold"/>
                                        <p:tgtEl>
                                          <p:spTgt spid="11"/>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75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500" fill="hold"/>
                                        <p:tgtEl>
                                          <p:spTgt spid="16"/>
                                        </p:tgtEl>
                                        <p:attrNameLst>
                                          <p:attrName>ppt_x</p:attrName>
                                        </p:attrNameLst>
                                      </p:cBhvr>
                                      <p:tavLst>
                                        <p:tav tm="0">
                                          <p:val>
                                            <p:strVal val="1+#ppt_w/2"/>
                                          </p:val>
                                        </p:tav>
                                        <p:tav tm="100000">
                                          <p:val>
                                            <p:strVal val="#ppt_x"/>
                                          </p:val>
                                        </p:tav>
                                      </p:tavLst>
                                    </p:anim>
                                    <p:anim calcmode="lin" valueType="num">
                                      <p:cBhvr additive="base">
                                        <p:cTn id="43"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animBg="1"/>
      <p:bldP spid="24" grpId="0"/>
      <p:bldP spid="25" grpId="0"/>
      <p:bldP spid="10" grpId="0"/>
      <p:bldP spid="11" grpId="0"/>
      <p:bldP spid="14"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圆角矩形 26"/>
          <p:cNvSpPr/>
          <p:nvPr/>
        </p:nvSpPr>
        <p:spPr>
          <a:xfrm>
            <a:off x="1118413" y="2286399"/>
            <a:ext cx="3341489" cy="3519745"/>
          </a:xfrm>
          <a:prstGeom prst="roundRect">
            <a:avLst>
              <a:gd name="adj" fmla="val 9092"/>
            </a:avLst>
          </a:prstGeom>
          <a:solidFill>
            <a:srgbClr val="244C8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313D51"/>
              </a:solidFill>
              <a:cs typeface="+mn-ea"/>
              <a:sym typeface="+mn-lt"/>
            </a:endParaRPr>
          </a:p>
        </p:txBody>
      </p:sp>
      <p:sp>
        <p:nvSpPr>
          <p:cNvPr id="2" name="标题 1"/>
          <p:cNvSpPr>
            <a:spLocks noGrp="1"/>
          </p:cNvSpPr>
          <p:nvPr>
            <p:ph type="title"/>
          </p:nvPr>
        </p:nvSpPr>
        <p:spPr/>
        <p:txBody>
          <a:bodyPr/>
          <a:lstStyle/>
          <a:p>
            <a:pPr>
              <a:lnSpc>
                <a:spcPct val="120000"/>
              </a:lnSpc>
            </a:pPr>
            <a:r>
              <a:rPr lang="zh-CN" altLang="en-US" dirty="0" smtClean="0">
                <a:latin typeface="+mn-lt"/>
                <a:ea typeface="+mn-ea"/>
                <a:cs typeface="+mn-ea"/>
                <a:sym typeface="+mn-lt"/>
              </a:rPr>
              <a:t>研究目标</a:t>
            </a:r>
            <a:endParaRPr lang="zh-CN" altLang="en-US" dirty="0">
              <a:latin typeface="+mn-lt"/>
              <a:ea typeface="+mn-ea"/>
              <a:cs typeface="+mn-ea"/>
              <a:sym typeface="+mn-lt"/>
            </a:endParaRPr>
          </a:p>
        </p:txBody>
      </p:sp>
      <p:sp>
        <p:nvSpPr>
          <p:cNvPr id="6" name="TextBox 29"/>
          <p:cNvSpPr txBox="1"/>
          <p:nvPr/>
        </p:nvSpPr>
        <p:spPr>
          <a:xfrm>
            <a:off x="1330655" y="2829931"/>
            <a:ext cx="2297918" cy="990336"/>
          </a:xfrm>
          <a:prstGeom prst="rect">
            <a:avLst/>
          </a:prstGeom>
          <a:noFill/>
        </p:spPr>
        <p:txBody>
          <a:bodyPr wrap="square" lIns="0" tIns="0" rIns="0" bIns="0" rtlCol="0">
            <a:spAutoFit/>
          </a:bodyPr>
          <a:lstStyle/>
          <a:p>
            <a:pPr>
              <a:lnSpc>
                <a:spcPct val="120000"/>
              </a:lnSpc>
            </a:pPr>
            <a:r>
              <a:rPr lang="zh-CN" altLang="en-US" sz="2800" b="1" dirty="0">
                <a:solidFill>
                  <a:schemeClr val="bg1"/>
                </a:solidFill>
                <a:cs typeface="+mn-ea"/>
                <a:sym typeface="+mn-lt"/>
              </a:rPr>
              <a:t>点击</a:t>
            </a:r>
            <a:r>
              <a:rPr lang="zh-CN" altLang="en-US" sz="2800" b="1" dirty="0" smtClean="0">
                <a:solidFill>
                  <a:schemeClr val="bg1"/>
                </a:solidFill>
                <a:cs typeface="+mn-ea"/>
                <a:sym typeface="+mn-lt"/>
              </a:rPr>
              <a:t>输入</a:t>
            </a:r>
            <a:endParaRPr lang="en-US" altLang="zh-CN" sz="2800" b="1" dirty="0" smtClean="0">
              <a:solidFill>
                <a:schemeClr val="bg1"/>
              </a:solidFill>
              <a:cs typeface="+mn-ea"/>
              <a:sym typeface="+mn-lt"/>
            </a:endParaRPr>
          </a:p>
          <a:p>
            <a:pPr>
              <a:lnSpc>
                <a:spcPct val="120000"/>
              </a:lnSpc>
            </a:pPr>
            <a:r>
              <a:rPr lang="zh-CN" altLang="en-US" sz="2800" b="1" dirty="0" smtClean="0">
                <a:solidFill>
                  <a:schemeClr val="bg1"/>
                </a:solidFill>
                <a:cs typeface="+mn-ea"/>
                <a:sym typeface="+mn-lt"/>
              </a:rPr>
              <a:t>标题文本</a:t>
            </a:r>
            <a:endParaRPr lang="en-US" altLang="zh-CN" sz="2800" b="1" dirty="0">
              <a:solidFill>
                <a:schemeClr val="bg1"/>
              </a:solidFill>
              <a:cs typeface="+mn-ea"/>
              <a:sym typeface="+mn-lt"/>
            </a:endParaRPr>
          </a:p>
        </p:txBody>
      </p:sp>
      <p:sp>
        <p:nvSpPr>
          <p:cNvPr id="14" name="TextBox 30"/>
          <p:cNvSpPr txBox="1"/>
          <p:nvPr/>
        </p:nvSpPr>
        <p:spPr>
          <a:xfrm>
            <a:off x="7155663" y="2432000"/>
            <a:ext cx="2162175" cy="338041"/>
          </a:xfrm>
          <a:prstGeom prst="rect">
            <a:avLst/>
          </a:prstGeom>
          <a:noFill/>
        </p:spPr>
        <p:txBody>
          <a:bodyPr wrap="square" lIns="0" tIns="0" rIns="0" bIns="0" rtlCol="0">
            <a:spAutoFit/>
          </a:bodyPr>
          <a:lstStyle/>
          <a:p>
            <a:pPr>
              <a:lnSpc>
                <a:spcPct val="120000"/>
              </a:lnSpc>
            </a:pPr>
            <a:r>
              <a:rPr lang="zh-CN" altLang="en-US" sz="2000" b="1" dirty="0" smtClean="0">
                <a:solidFill>
                  <a:srgbClr val="313D51"/>
                </a:solidFill>
                <a:cs typeface="+mn-ea"/>
                <a:sym typeface="+mn-lt"/>
              </a:rPr>
              <a:t>标题</a:t>
            </a:r>
            <a:r>
              <a:rPr lang="zh-CN" altLang="en-US" sz="2000" b="1" dirty="0">
                <a:solidFill>
                  <a:srgbClr val="313D51"/>
                </a:solidFill>
                <a:cs typeface="+mn-ea"/>
                <a:sym typeface="+mn-lt"/>
              </a:rPr>
              <a:t>文本</a:t>
            </a:r>
            <a:endParaRPr lang="zh-CN" altLang="en-US" sz="2000" b="1" dirty="0">
              <a:solidFill>
                <a:srgbClr val="313D51"/>
              </a:solidFill>
              <a:cs typeface="+mn-ea"/>
              <a:sym typeface="+mn-lt"/>
            </a:endParaRPr>
          </a:p>
        </p:txBody>
      </p:sp>
      <p:sp>
        <p:nvSpPr>
          <p:cNvPr id="15" name="TextBox 29"/>
          <p:cNvSpPr txBox="1"/>
          <p:nvPr/>
        </p:nvSpPr>
        <p:spPr>
          <a:xfrm>
            <a:off x="7155663" y="2833552"/>
            <a:ext cx="3137868" cy="424412"/>
          </a:xfrm>
          <a:prstGeom prst="rect">
            <a:avLst/>
          </a:prstGeom>
          <a:noFill/>
        </p:spPr>
        <p:txBody>
          <a:bodyPr wrap="square" lIns="0" tIns="0" rIns="0" bIns="0" rtlCol="0">
            <a:spAutoFit/>
          </a:bodyPr>
          <a:lstStyle/>
          <a:p>
            <a:pPr>
              <a:lnSpc>
                <a:spcPct val="120000"/>
              </a:lnSpc>
            </a:pPr>
            <a:r>
              <a:rPr lang="zh-CN" altLang="en-US" sz="1200" dirty="0">
                <a:solidFill>
                  <a:schemeClr val="bg2">
                    <a:lumMod val="25000"/>
                  </a:schemeClr>
                </a:solidFill>
                <a:cs typeface="+mn-ea"/>
                <a:sym typeface="+mn-lt"/>
              </a:rPr>
              <a:t>点击输入本栏的具体文字，</a:t>
            </a:r>
            <a:r>
              <a:rPr lang="zh-CN" altLang="en-US" sz="1200" dirty="0" smtClean="0">
                <a:solidFill>
                  <a:schemeClr val="bg2">
                    <a:lumMod val="25000"/>
                  </a:schemeClr>
                </a:solidFill>
                <a:cs typeface="+mn-ea"/>
                <a:sym typeface="+mn-lt"/>
              </a:rPr>
              <a:t>简明扼要</a:t>
            </a:r>
            <a:r>
              <a:rPr lang="zh-CN" altLang="en-US" sz="1200" dirty="0">
                <a:solidFill>
                  <a:schemeClr val="bg2">
                    <a:lumMod val="25000"/>
                  </a:schemeClr>
                </a:solidFill>
                <a:cs typeface="+mn-ea"/>
                <a:sym typeface="+mn-lt"/>
              </a:rPr>
              <a:t>的具体文字</a:t>
            </a:r>
            <a:r>
              <a:rPr lang="zh-CN" altLang="en-US" sz="1200" dirty="0" smtClean="0">
                <a:solidFill>
                  <a:schemeClr val="bg2">
                    <a:lumMod val="25000"/>
                  </a:schemeClr>
                </a:solidFill>
                <a:cs typeface="+mn-ea"/>
                <a:sym typeface="+mn-lt"/>
              </a:rPr>
              <a:t>的</a:t>
            </a:r>
            <a:r>
              <a:rPr lang="zh-CN" altLang="en-US" sz="1200" dirty="0">
                <a:solidFill>
                  <a:schemeClr val="bg2">
                    <a:lumMod val="25000"/>
                  </a:schemeClr>
                </a:solidFill>
                <a:cs typeface="+mn-ea"/>
                <a:sym typeface="+mn-lt"/>
              </a:rPr>
              <a:t>说明分项内容</a:t>
            </a:r>
            <a:endParaRPr lang="zh-CN" altLang="en-US" sz="1200" dirty="0">
              <a:solidFill>
                <a:schemeClr val="bg2">
                  <a:lumMod val="25000"/>
                </a:schemeClr>
              </a:solidFill>
              <a:cs typeface="+mn-ea"/>
              <a:sym typeface="+mn-lt"/>
            </a:endParaRPr>
          </a:p>
        </p:txBody>
      </p:sp>
      <p:grpSp>
        <p:nvGrpSpPr>
          <p:cNvPr id="67" name="组合 66"/>
          <p:cNvGrpSpPr/>
          <p:nvPr/>
        </p:nvGrpSpPr>
        <p:grpSpPr>
          <a:xfrm>
            <a:off x="5974686" y="2502273"/>
            <a:ext cx="750628" cy="750628"/>
            <a:chOff x="5892800" y="1936330"/>
            <a:chExt cx="914400" cy="914400"/>
          </a:xfrm>
        </p:grpSpPr>
        <p:sp>
          <p:nvSpPr>
            <p:cNvPr id="13" name="椭圆 12"/>
            <p:cNvSpPr/>
            <p:nvPr/>
          </p:nvSpPr>
          <p:spPr>
            <a:xfrm>
              <a:off x="5892800" y="1936330"/>
              <a:ext cx="914400" cy="914400"/>
            </a:xfrm>
            <a:prstGeom prst="ellipse">
              <a:avLst/>
            </a:prstGeom>
            <a:ln w="9525">
              <a:solidFill>
                <a:srgbClr val="313D51"/>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20000"/>
                </a:lnSpc>
              </a:pPr>
              <a:endParaRPr lang="zh-CN" altLang="en-US">
                <a:cs typeface="+mn-ea"/>
                <a:sym typeface="+mn-lt"/>
              </a:endParaRPr>
            </a:p>
          </p:txBody>
        </p:sp>
        <p:sp>
          <p:nvSpPr>
            <p:cNvPr id="16" name="椭圆 15"/>
            <p:cNvSpPr/>
            <p:nvPr/>
          </p:nvSpPr>
          <p:spPr>
            <a:xfrm>
              <a:off x="5974563" y="2018093"/>
              <a:ext cx="750874" cy="750874"/>
            </a:xfrm>
            <a:prstGeom prst="ellipse">
              <a:avLst/>
            </a:prstGeom>
            <a:solidFill>
              <a:srgbClr val="244C89"/>
            </a:solidFill>
            <a:ln w="9525">
              <a:no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20000"/>
                </a:lnSpc>
              </a:pPr>
              <a:endParaRPr lang="zh-CN" altLang="en-US">
                <a:cs typeface="+mn-ea"/>
                <a:sym typeface="+mn-lt"/>
              </a:endParaRPr>
            </a:p>
          </p:txBody>
        </p:sp>
      </p:grpSp>
      <p:grpSp>
        <p:nvGrpSpPr>
          <p:cNvPr id="49" name="组合 48"/>
          <p:cNvGrpSpPr/>
          <p:nvPr/>
        </p:nvGrpSpPr>
        <p:grpSpPr>
          <a:xfrm>
            <a:off x="6152515" y="2692803"/>
            <a:ext cx="394970" cy="369568"/>
            <a:chOff x="6012173" y="3182972"/>
            <a:chExt cx="517169" cy="483911"/>
          </a:xfrm>
          <a:solidFill>
            <a:schemeClr val="bg1"/>
          </a:solidFill>
        </p:grpSpPr>
        <p:sp>
          <p:nvSpPr>
            <p:cNvPr id="50" name="Freeform 250"/>
            <p:cNvSpPr/>
            <p:nvPr/>
          </p:nvSpPr>
          <p:spPr bwMode="auto">
            <a:xfrm>
              <a:off x="6012173" y="3324321"/>
              <a:ext cx="495551" cy="342562"/>
            </a:xfrm>
            <a:custGeom>
              <a:avLst/>
              <a:gdLst>
                <a:gd name="T0" fmla="*/ 132 w 238"/>
                <a:gd name="T1" fmla="*/ 164 h 164"/>
                <a:gd name="T2" fmla="*/ 84 w 238"/>
                <a:gd name="T3" fmla="*/ 153 h 164"/>
                <a:gd name="T4" fmla="*/ 26 w 238"/>
                <a:gd name="T5" fmla="*/ 0 h 164"/>
                <a:gd name="T6" fmla="*/ 65 w 238"/>
                <a:gd name="T7" fmla="*/ 17 h 164"/>
                <a:gd name="T8" fmla="*/ 102 w 238"/>
                <a:gd name="T9" fmla="*/ 115 h 164"/>
                <a:gd name="T10" fmla="*/ 199 w 238"/>
                <a:gd name="T11" fmla="*/ 78 h 164"/>
                <a:gd name="T12" fmla="*/ 238 w 238"/>
                <a:gd name="T13" fmla="*/ 95 h 164"/>
                <a:gd name="T14" fmla="*/ 173 w 238"/>
                <a:gd name="T15" fmla="*/ 156 h 164"/>
                <a:gd name="T16" fmla="*/ 132 w 238"/>
                <a:gd name="T17"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8" h="164">
                  <a:moveTo>
                    <a:pt x="132" y="164"/>
                  </a:moveTo>
                  <a:cubicBezTo>
                    <a:pt x="116" y="164"/>
                    <a:pt x="100" y="160"/>
                    <a:pt x="84" y="153"/>
                  </a:cubicBezTo>
                  <a:cubicBezTo>
                    <a:pt x="26" y="127"/>
                    <a:pt x="0" y="58"/>
                    <a:pt x="26" y="0"/>
                  </a:cubicBezTo>
                  <a:cubicBezTo>
                    <a:pt x="65" y="17"/>
                    <a:pt x="65" y="17"/>
                    <a:pt x="65" y="17"/>
                  </a:cubicBezTo>
                  <a:cubicBezTo>
                    <a:pt x="48" y="54"/>
                    <a:pt x="65" y="98"/>
                    <a:pt x="102" y="115"/>
                  </a:cubicBezTo>
                  <a:cubicBezTo>
                    <a:pt x="139" y="132"/>
                    <a:pt x="183" y="115"/>
                    <a:pt x="199" y="78"/>
                  </a:cubicBezTo>
                  <a:cubicBezTo>
                    <a:pt x="238" y="95"/>
                    <a:pt x="238" y="95"/>
                    <a:pt x="238" y="95"/>
                  </a:cubicBezTo>
                  <a:cubicBezTo>
                    <a:pt x="225" y="124"/>
                    <a:pt x="202" y="145"/>
                    <a:pt x="173" y="156"/>
                  </a:cubicBezTo>
                  <a:cubicBezTo>
                    <a:pt x="160" y="161"/>
                    <a:pt x="146" y="164"/>
                    <a:pt x="132" y="164"/>
                  </a:cubicBezTo>
                  <a:close/>
                </a:path>
              </a:pathLst>
            </a:custGeom>
            <a:grpFill/>
            <a:ln>
              <a:noFill/>
            </a:ln>
          </p:spPr>
          <p:txBody>
            <a:bodyPr vert="horz" wrap="square" lIns="91440" tIns="45720" rIns="91440" bIns="45720" numCol="1" anchor="t" anchorCtr="0" compatLnSpc="1"/>
            <a:lstStyle/>
            <a:p>
              <a:pPr>
                <a:lnSpc>
                  <a:spcPct val="120000"/>
                </a:lnSpc>
              </a:pPr>
              <a:endParaRPr lang="en-US">
                <a:cs typeface="+mn-ea"/>
                <a:sym typeface="+mn-lt"/>
              </a:endParaRPr>
            </a:p>
          </p:txBody>
        </p:sp>
        <p:sp>
          <p:nvSpPr>
            <p:cNvPr id="51" name="Freeform 251"/>
            <p:cNvSpPr/>
            <p:nvPr/>
          </p:nvSpPr>
          <p:spPr bwMode="auto">
            <a:xfrm>
              <a:off x="6077027" y="3182972"/>
              <a:ext cx="187911" cy="157978"/>
            </a:xfrm>
            <a:custGeom>
              <a:avLst/>
              <a:gdLst>
                <a:gd name="T0" fmla="*/ 90 w 90"/>
                <a:gd name="T1" fmla="*/ 0 h 76"/>
                <a:gd name="T2" fmla="*/ 10 w 90"/>
                <a:gd name="T3" fmla="*/ 43 h 76"/>
                <a:gd name="T4" fmla="*/ 0 w 90"/>
                <a:gd name="T5" fmla="*/ 58 h 76"/>
                <a:gd name="T6" fmla="*/ 39 w 90"/>
                <a:gd name="T7" fmla="*/ 76 h 76"/>
                <a:gd name="T8" fmla="*/ 43 w 90"/>
                <a:gd name="T9" fmla="*/ 69 h 76"/>
                <a:gd name="T10" fmla="*/ 90 w 90"/>
                <a:gd name="T11" fmla="*/ 43 h 76"/>
                <a:gd name="T12" fmla="*/ 90 w 90"/>
                <a:gd name="T13" fmla="*/ 0 h 76"/>
              </a:gdLst>
              <a:ahLst/>
              <a:cxnLst>
                <a:cxn ang="0">
                  <a:pos x="T0" y="T1"/>
                </a:cxn>
                <a:cxn ang="0">
                  <a:pos x="T2" y="T3"/>
                </a:cxn>
                <a:cxn ang="0">
                  <a:pos x="T4" y="T5"/>
                </a:cxn>
                <a:cxn ang="0">
                  <a:pos x="T6" y="T7"/>
                </a:cxn>
                <a:cxn ang="0">
                  <a:pos x="T8" y="T9"/>
                </a:cxn>
                <a:cxn ang="0">
                  <a:pos x="T10" y="T11"/>
                </a:cxn>
                <a:cxn ang="0">
                  <a:pos x="T12" y="T13"/>
                </a:cxn>
              </a:cxnLst>
              <a:rect l="0" t="0" r="r" b="b"/>
              <a:pathLst>
                <a:path w="90" h="76">
                  <a:moveTo>
                    <a:pt x="90" y="0"/>
                  </a:moveTo>
                  <a:cubicBezTo>
                    <a:pt x="59" y="3"/>
                    <a:pt x="30" y="18"/>
                    <a:pt x="10" y="43"/>
                  </a:cubicBezTo>
                  <a:cubicBezTo>
                    <a:pt x="6" y="48"/>
                    <a:pt x="3" y="53"/>
                    <a:pt x="0" y="58"/>
                  </a:cubicBezTo>
                  <a:cubicBezTo>
                    <a:pt x="39" y="76"/>
                    <a:pt x="39" y="76"/>
                    <a:pt x="39" y="76"/>
                  </a:cubicBezTo>
                  <a:cubicBezTo>
                    <a:pt x="40" y="74"/>
                    <a:pt x="42" y="72"/>
                    <a:pt x="43" y="69"/>
                  </a:cubicBezTo>
                  <a:cubicBezTo>
                    <a:pt x="55" y="55"/>
                    <a:pt x="72" y="45"/>
                    <a:pt x="90" y="43"/>
                  </a:cubicBezTo>
                  <a:lnTo>
                    <a:pt x="90" y="0"/>
                  </a:lnTo>
                  <a:close/>
                </a:path>
              </a:pathLst>
            </a:custGeom>
            <a:grpFill/>
            <a:ln>
              <a:noFill/>
            </a:ln>
          </p:spPr>
          <p:txBody>
            <a:bodyPr vert="horz" wrap="square" lIns="91440" tIns="45720" rIns="91440" bIns="45720" numCol="1" anchor="t" anchorCtr="0" compatLnSpc="1"/>
            <a:lstStyle/>
            <a:p>
              <a:pPr>
                <a:lnSpc>
                  <a:spcPct val="120000"/>
                </a:lnSpc>
              </a:pPr>
              <a:endParaRPr lang="en-US">
                <a:cs typeface="+mn-ea"/>
                <a:sym typeface="+mn-lt"/>
              </a:endParaRPr>
            </a:p>
          </p:txBody>
        </p:sp>
        <p:sp>
          <p:nvSpPr>
            <p:cNvPr id="52" name="Freeform 252"/>
            <p:cNvSpPr/>
            <p:nvPr/>
          </p:nvSpPr>
          <p:spPr bwMode="auto">
            <a:xfrm>
              <a:off x="6436218" y="3445714"/>
              <a:ext cx="93124" cy="56539"/>
            </a:xfrm>
            <a:custGeom>
              <a:avLst/>
              <a:gdLst>
                <a:gd name="T0" fmla="*/ 2 w 45"/>
                <a:gd name="T1" fmla="*/ 0 h 27"/>
                <a:gd name="T2" fmla="*/ 0 w 45"/>
                <a:gd name="T3" fmla="*/ 10 h 27"/>
                <a:gd name="T4" fmla="*/ 39 w 45"/>
                <a:gd name="T5" fmla="*/ 27 h 27"/>
                <a:gd name="T6" fmla="*/ 45 w 45"/>
                <a:gd name="T7" fmla="*/ 0 h 27"/>
                <a:gd name="T8" fmla="*/ 2 w 45"/>
                <a:gd name="T9" fmla="*/ 0 h 27"/>
              </a:gdLst>
              <a:ahLst/>
              <a:cxnLst>
                <a:cxn ang="0">
                  <a:pos x="T0" y="T1"/>
                </a:cxn>
                <a:cxn ang="0">
                  <a:pos x="T2" y="T3"/>
                </a:cxn>
                <a:cxn ang="0">
                  <a:pos x="T4" y="T5"/>
                </a:cxn>
                <a:cxn ang="0">
                  <a:pos x="T6" y="T7"/>
                </a:cxn>
                <a:cxn ang="0">
                  <a:pos x="T8" y="T9"/>
                </a:cxn>
              </a:cxnLst>
              <a:rect l="0" t="0" r="r" b="b"/>
              <a:pathLst>
                <a:path w="45" h="27">
                  <a:moveTo>
                    <a:pt x="2" y="0"/>
                  </a:moveTo>
                  <a:cubicBezTo>
                    <a:pt x="2" y="4"/>
                    <a:pt x="1" y="7"/>
                    <a:pt x="0" y="10"/>
                  </a:cubicBezTo>
                  <a:cubicBezTo>
                    <a:pt x="39" y="27"/>
                    <a:pt x="39" y="27"/>
                    <a:pt x="39" y="27"/>
                  </a:cubicBezTo>
                  <a:cubicBezTo>
                    <a:pt x="42" y="19"/>
                    <a:pt x="44" y="10"/>
                    <a:pt x="45" y="0"/>
                  </a:cubicBezTo>
                  <a:lnTo>
                    <a:pt x="2" y="0"/>
                  </a:lnTo>
                  <a:close/>
                </a:path>
              </a:pathLst>
            </a:custGeom>
            <a:grpFill/>
            <a:ln>
              <a:noFill/>
            </a:ln>
          </p:spPr>
          <p:txBody>
            <a:bodyPr vert="horz" wrap="square" lIns="91440" tIns="45720" rIns="91440" bIns="45720" numCol="1" anchor="t" anchorCtr="0" compatLnSpc="1"/>
            <a:lstStyle/>
            <a:p>
              <a:pPr>
                <a:lnSpc>
                  <a:spcPct val="120000"/>
                </a:lnSpc>
              </a:pPr>
              <a:endParaRPr lang="en-US">
                <a:cs typeface="+mn-ea"/>
                <a:sym typeface="+mn-lt"/>
              </a:endParaRPr>
            </a:p>
          </p:txBody>
        </p:sp>
        <p:sp>
          <p:nvSpPr>
            <p:cNvPr id="53" name="Freeform 253"/>
            <p:cNvSpPr/>
            <p:nvPr/>
          </p:nvSpPr>
          <p:spPr bwMode="auto">
            <a:xfrm>
              <a:off x="6286555" y="3182972"/>
              <a:ext cx="242787" cy="241125"/>
            </a:xfrm>
            <a:custGeom>
              <a:avLst/>
              <a:gdLst>
                <a:gd name="T0" fmla="*/ 116 w 116"/>
                <a:gd name="T1" fmla="*/ 116 h 116"/>
                <a:gd name="T2" fmla="*/ 74 w 116"/>
                <a:gd name="T3" fmla="*/ 116 h 116"/>
                <a:gd name="T4" fmla="*/ 0 w 116"/>
                <a:gd name="T5" fmla="*/ 42 h 116"/>
                <a:gd name="T6" fmla="*/ 0 w 116"/>
                <a:gd name="T7" fmla="*/ 0 h 116"/>
                <a:gd name="T8" fmla="*/ 116 w 116"/>
                <a:gd name="T9" fmla="*/ 116 h 116"/>
              </a:gdLst>
              <a:ahLst/>
              <a:cxnLst>
                <a:cxn ang="0">
                  <a:pos x="T0" y="T1"/>
                </a:cxn>
                <a:cxn ang="0">
                  <a:pos x="T2" y="T3"/>
                </a:cxn>
                <a:cxn ang="0">
                  <a:pos x="T4" y="T5"/>
                </a:cxn>
                <a:cxn ang="0">
                  <a:pos x="T6" y="T7"/>
                </a:cxn>
                <a:cxn ang="0">
                  <a:pos x="T8" y="T9"/>
                </a:cxn>
              </a:cxnLst>
              <a:rect l="0" t="0" r="r" b="b"/>
              <a:pathLst>
                <a:path w="116" h="116">
                  <a:moveTo>
                    <a:pt x="116" y="116"/>
                  </a:moveTo>
                  <a:cubicBezTo>
                    <a:pt x="74" y="116"/>
                    <a:pt x="74" y="116"/>
                    <a:pt x="74" y="116"/>
                  </a:cubicBezTo>
                  <a:cubicBezTo>
                    <a:pt x="74" y="75"/>
                    <a:pt x="41" y="42"/>
                    <a:pt x="0" y="42"/>
                  </a:cubicBezTo>
                  <a:cubicBezTo>
                    <a:pt x="0" y="0"/>
                    <a:pt x="0" y="0"/>
                    <a:pt x="0" y="0"/>
                  </a:cubicBezTo>
                  <a:cubicBezTo>
                    <a:pt x="64" y="0"/>
                    <a:pt x="116" y="52"/>
                    <a:pt x="116" y="116"/>
                  </a:cubicBezTo>
                  <a:close/>
                </a:path>
              </a:pathLst>
            </a:custGeom>
            <a:grpFill/>
            <a:ln>
              <a:noFill/>
            </a:ln>
          </p:spPr>
          <p:txBody>
            <a:bodyPr vert="horz" wrap="square" lIns="91440" tIns="45720" rIns="91440" bIns="45720" numCol="1" anchor="t" anchorCtr="0" compatLnSpc="1"/>
            <a:lstStyle/>
            <a:p>
              <a:pPr>
                <a:lnSpc>
                  <a:spcPct val="120000"/>
                </a:lnSpc>
              </a:pPr>
              <a:endParaRPr lang="en-US">
                <a:cs typeface="+mn-ea"/>
                <a:sym typeface="+mn-lt"/>
              </a:endParaRPr>
            </a:p>
          </p:txBody>
        </p:sp>
        <p:sp>
          <p:nvSpPr>
            <p:cNvPr id="54" name="Rectangle 254"/>
            <p:cNvSpPr>
              <a:spLocks noChangeArrowheads="1"/>
            </p:cNvSpPr>
            <p:nvPr/>
          </p:nvSpPr>
          <p:spPr bwMode="auto">
            <a:xfrm>
              <a:off x="6200083" y="3454029"/>
              <a:ext cx="43236" cy="56539"/>
            </a:xfrm>
            <a:prstGeom prst="rect">
              <a:avLst/>
            </a:prstGeom>
            <a:grpFill/>
            <a:ln>
              <a:noFill/>
            </a:ln>
          </p:spPr>
          <p:txBody>
            <a:bodyPr vert="horz" wrap="square" lIns="91440" tIns="45720" rIns="91440" bIns="45720" numCol="1" anchor="t" anchorCtr="0" compatLnSpc="1"/>
            <a:lstStyle/>
            <a:p>
              <a:pPr>
                <a:lnSpc>
                  <a:spcPct val="120000"/>
                </a:lnSpc>
              </a:pPr>
              <a:endParaRPr lang="en-US">
                <a:cs typeface="+mn-ea"/>
                <a:sym typeface="+mn-lt"/>
              </a:endParaRPr>
            </a:p>
          </p:txBody>
        </p:sp>
        <p:sp>
          <p:nvSpPr>
            <p:cNvPr id="55" name="Rectangle 255"/>
            <p:cNvSpPr>
              <a:spLocks noChangeArrowheads="1"/>
            </p:cNvSpPr>
            <p:nvPr/>
          </p:nvSpPr>
          <p:spPr bwMode="auto">
            <a:xfrm>
              <a:off x="6264938" y="3382523"/>
              <a:ext cx="44899" cy="128046"/>
            </a:xfrm>
            <a:prstGeom prst="rect">
              <a:avLst/>
            </a:prstGeom>
            <a:grpFill/>
            <a:ln>
              <a:noFill/>
            </a:ln>
          </p:spPr>
          <p:txBody>
            <a:bodyPr vert="horz" wrap="square" lIns="91440" tIns="45720" rIns="91440" bIns="45720" numCol="1" anchor="t" anchorCtr="0" compatLnSpc="1"/>
            <a:lstStyle/>
            <a:p>
              <a:pPr>
                <a:lnSpc>
                  <a:spcPct val="120000"/>
                </a:lnSpc>
              </a:pPr>
              <a:endParaRPr lang="en-US">
                <a:cs typeface="+mn-ea"/>
                <a:sym typeface="+mn-lt"/>
              </a:endParaRPr>
            </a:p>
          </p:txBody>
        </p:sp>
        <p:sp>
          <p:nvSpPr>
            <p:cNvPr id="56" name="Rectangle 256"/>
            <p:cNvSpPr>
              <a:spLocks noChangeArrowheads="1"/>
            </p:cNvSpPr>
            <p:nvPr/>
          </p:nvSpPr>
          <p:spPr bwMode="auto">
            <a:xfrm>
              <a:off x="6331455" y="3345938"/>
              <a:ext cx="43236" cy="164630"/>
            </a:xfrm>
            <a:prstGeom prst="rect">
              <a:avLst/>
            </a:prstGeom>
            <a:grpFill/>
            <a:ln>
              <a:noFill/>
            </a:ln>
          </p:spPr>
          <p:txBody>
            <a:bodyPr vert="horz" wrap="square" lIns="91440" tIns="45720" rIns="91440" bIns="45720" numCol="1" anchor="t" anchorCtr="0" compatLnSpc="1"/>
            <a:lstStyle/>
            <a:p>
              <a:pPr>
                <a:lnSpc>
                  <a:spcPct val="120000"/>
                </a:lnSpc>
              </a:pPr>
              <a:endParaRPr lang="en-US">
                <a:cs typeface="+mn-ea"/>
                <a:sym typeface="+mn-lt"/>
              </a:endParaRPr>
            </a:p>
          </p:txBody>
        </p:sp>
      </p:grpSp>
      <p:sp>
        <p:nvSpPr>
          <p:cNvPr id="58" name="TextBox 30"/>
          <p:cNvSpPr txBox="1"/>
          <p:nvPr/>
        </p:nvSpPr>
        <p:spPr>
          <a:xfrm>
            <a:off x="7155663" y="3632327"/>
            <a:ext cx="2162175" cy="338041"/>
          </a:xfrm>
          <a:prstGeom prst="rect">
            <a:avLst/>
          </a:prstGeom>
          <a:noFill/>
        </p:spPr>
        <p:txBody>
          <a:bodyPr wrap="square" lIns="0" tIns="0" rIns="0" bIns="0" rtlCol="0">
            <a:spAutoFit/>
          </a:bodyPr>
          <a:lstStyle/>
          <a:p>
            <a:pPr>
              <a:lnSpc>
                <a:spcPct val="120000"/>
              </a:lnSpc>
            </a:pPr>
            <a:r>
              <a:rPr lang="zh-CN" altLang="en-US" sz="2000" b="1" dirty="0" smtClean="0">
                <a:solidFill>
                  <a:srgbClr val="313D51"/>
                </a:solidFill>
                <a:cs typeface="+mn-ea"/>
                <a:sym typeface="+mn-lt"/>
              </a:rPr>
              <a:t>标题</a:t>
            </a:r>
            <a:r>
              <a:rPr lang="zh-CN" altLang="en-US" sz="2000" b="1" dirty="0">
                <a:solidFill>
                  <a:srgbClr val="313D51"/>
                </a:solidFill>
                <a:cs typeface="+mn-ea"/>
                <a:sym typeface="+mn-lt"/>
              </a:rPr>
              <a:t>文本</a:t>
            </a:r>
            <a:endParaRPr lang="zh-CN" altLang="en-US" sz="2000" b="1" dirty="0">
              <a:solidFill>
                <a:srgbClr val="313D51"/>
              </a:solidFill>
              <a:cs typeface="+mn-ea"/>
              <a:sym typeface="+mn-lt"/>
            </a:endParaRPr>
          </a:p>
        </p:txBody>
      </p:sp>
      <p:sp>
        <p:nvSpPr>
          <p:cNvPr id="59" name="TextBox 29"/>
          <p:cNvSpPr txBox="1"/>
          <p:nvPr/>
        </p:nvSpPr>
        <p:spPr>
          <a:xfrm>
            <a:off x="7155663" y="4033879"/>
            <a:ext cx="3137868" cy="424412"/>
          </a:xfrm>
          <a:prstGeom prst="rect">
            <a:avLst/>
          </a:prstGeom>
          <a:noFill/>
        </p:spPr>
        <p:txBody>
          <a:bodyPr wrap="square" lIns="0" tIns="0" rIns="0" bIns="0" rtlCol="0">
            <a:spAutoFit/>
          </a:bodyPr>
          <a:lstStyle/>
          <a:p>
            <a:pPr>
              <a:lnSpc>
                <a:spcPct val="120000"/>
              </a:lnSpc>
            </a:pPr>
            <a:r>
              <a:rPr lang="zh-CN" altLang="en-US" sz="1200" dirty="0">
                <a:solidFill>
                  <a:schemeClr val="bg2">
                    <a:lumMod val="25000"/>
                  </a:schemeClr>
                </a:solidFill>
                <a:cs typeface="+mn-ea"/>
                <a:sym typeface="+mn-lt"/>
              </a:rPr>
              <a:t>点击输入本</a:t>
            </a:r>
            <a:r>
              <a:rPr lang="zh-CN" altLang="en-US" sz="1200" dirty="0" smtClean="0">
                <a:solidFill>
                  <a:schemeClr val="bg2">
                    <a:lumMod val="25000"/>
                  </a:schemeClr>
                </a:solidFill>
                <a:cs typeface="+mn-ea"/>
                <a:sym typeface="+mn-lt"/>
              </a:rPr>
              <a:t>栏</a:t>
            </a:r>
            <a:r>
              <a:rPr lang="zh-CN" altLang="en-US" sz="1200" dirty="0">
                <a:solidFill>
                  <a:schemeClr val="bg2">
                    <a:lumMod val="25000"/>
                  </a:schemeClr>
                </a:solidFill>
                <a:cs typeface="+mn-ea"/>
                <a:sym typeface="+mn-lt"/>
              </a:rPr>
              <a:t>的具体文字</a:t>
            </a:r>
            <a:r>
              <a:rPr lang="zh-CN" altLang="en-US" sz="1200" dirty="0" smtClean="0">
                <a:solidFill>
                  <a:schemeClr val="bg2">
                    <a:lumMod val="25000"/>
                  </a:schemeClr>
                </a:solidFill>
                <a:cs typeface="+mn-ea"/>
                <a:sym typeface="+mn-lt"/>
              </a:rPr>
              <a:t>的</a:t>
            </a:r>
            <a:r>
              <a:rPr lang="zh-CN" altLang="en-US" sz="1200" dirty="0">
                <a:solidFill>
                  <a:schemeClr val="bg2">
                    <a:lumMod val="25000"/>
                  </a:schemeClr>
                </a:solidFill>
                <a:cs typeface="+mn-ea"/>
                <a:sym typeface="+mn-lt"/>
              </a:rPr>
              <a:t>具体文字，简明扼要的说明分项内容</a:t>
            </a:r>
            <a:endParaRPr lang="zh-CN" altLang="en-US" sz="1200" dirty="0">
              <a:solidFill>
                <a:schemeClr val="bg2">
                  <a:lumMod val="25000"/>
                </a:schemeClr>
              </a:solidFill>
              <a:cs typeface="+mn-ea"/>
              <a:sym typeface="+mn-lt"/>
            </a:endParaRPr>
          </a:p>
        </p:txBody>
      </p:sp>
      <p:grpSp>
        <p:nvGrpSpPr>
          <p:cNvPr id="68" name="组合 67"/>
          <p:cNvGrpSpPr/>
          <p:nvPr/>
        </p:nvGrpSpPr>
        <p:grpSpPr>
          <a:xfrm>
            <a:off x="5974686" y="3702600"/>
            <a:ext cx="750628" cy="750628"/>
            <a:chOff x="5892800" y="3489358"/>
            <a:chExt cx="914400" cy="914400"/>
          </a:xfrm>
        </p:grpSpPr>
        <p:sp>
          <p:nvSpPr>
            <p:cNvPr id="57" name="椭圆 56"/>
            <p:cNvSpPr/>
            <p:nvPr/>
          </p:nvSpPr>
          <p:spPr>
            <a:xfrm>
              <a:off x="5892800" y="3489358"/>
              <a:ext cx="914400" cy="914400"/>
            </a:xfrm>
            <a:prstGeom prst="ellipse">
              <a:avLst/>
            </a:prstGeom>
            <a:ln w="9525">
              <a:solidFill>
                <a:srgbClr val="313D51"/>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20000"/>
                </a:lnSpc>
              </a:pPr>
              <a:endParaRPr lang="zh-CN" altLang="en-US">
                <a:cs typeface="+mn-ea"/>
                <a:sym typeface="+mn-lt"/>
              </a:endParaRPr>
            </a:p>
          </p:txBody>
        </p:sp>
        <p:sp>
          <p:nvSpPr>
            <p:cNvPr id="60" name="椭圆 59"/>
            <p:cNvSpPr/>
            <p:nvPr/>
          </p:nvSpPr>
          <p:spPr>
            <a:xfrm>
              <a:off x="5974563" y="3571121"/>
              <a:ext cx="750874" cy="750874"/>
            </a:xfrm>
            <a:prstGeom prst="ellipse">
              <a:avLst/>
            </a:prstGeom>
            <a:solidFill>
              <a:srgbClr val="244C89"/>
            </a:solidFill>
            <a:ln w="9525">
              <a:no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20000"/>
                </a:lnSpc>
              </a:pPr>
              <a:endParaRPr lang="zh-CN" altLang="en-US">
                <a:cs typeface="+mn-ea"/>
                <a:sym typeface="+mn-lt"/>
              </a:endParaRPr>
            </a:p>
          </p:txBody>
        </p:sp>
      </p:grpSp>
      <p:sp>
        <p:nvSpPr>
          <p:cNvPr id="62" name="TextBox 30"/>
          <p:cNvSpPr txBox="1"/>
          <p:nvPr/>
        </p:nvSpPr>
        <p:spPr>
          <a:xfrm>
            <a:off x="7155663" y="4789110"/>
            <a:ext cx="2162175" cy="338041"/>
          </a:xfrm>
          <a:prstGeom prst="rect">
            <a:avLst/>
          </a:prstGeom>
          <a:noFill/>
        </p:spPr>
        <p:txBody>
          <a:bodyPr wrap="square" lIns="0" tIns="0" rIns="0" bIns="0" rtlCol="0">
            <a:spAutoFit/>
          </a:bodyPr>
          <a:lstStyle/>
          <a:p>
            <a:pPr>
              <a:lnSpc>
                <a:spcPct val="120000"/>
              </a:lnSpc>
            </a:pPr>
            <a:r>
              <a:rPr lang="zh-CN" altLang="en-US" sz="2000" b="1" dirty="0" smtClean="0">
                <a:solidFill>
                  <a:srgbClr val="313D51"/>
                </a:solidFill>
                <a:cs typeface="+mn-ea"/>
                <a:sym typeface="+mn-lt"/>
              </a:rPr>
              <a:t>标题</a:t>
            </a:r>
            <a:r>
              <a:rPr lang="zh-CN" altLang="en-US" sz="2000" b="1" dirty="0">
                <a:solidFill>
                  <a:srgbClr val="313D51"/>
                </a:solidFill>
                <a:cs typeface="+mn-ea"/>
                <a:sym typeface="+mn-lt"/>
              </a:rPr>
              <a:t>文本</a:t>
            </a:r>
            <a:endParaRPr lang="zh-CN" altLang="en-US" sz="2000" b="1" dirty="0">
              <a:solidFill>
                <a:srgbClr val="313D51"/>
              </a:solidFill>
              <a:cs typeface="+mn-ea"/>
              <a:sym typeface="+mn-lt"/>
            </a:endParaRPr>
          </a:p>
        </p:txBody>
      </p:sp>
      <p:sp>
        <p:nvSpPr>
          <p:cNvPr id="63" name="TextBox 29"/>
          <p:cNvSpPr txBox="1"/>
          <p:nvPr/>
        </p:nvSpPr>
        <p:spPr>
          <a:xfrm>
            <a:off x="7155663" y="5190662"/>
            <a:ext cx="3137868" cy="424412"/>
          </a:xfrm>
          <a:prstGeom prst="rect">
            <a:avLst/>
          </a:prstGeom>
          <a:noFill/>
        </p:spPr>
        <p:txBody>
          <a:bodyPr wrap="square" lIns="0" tIns="0" rIns="0" bIns="0" rtlCol="0">
            <a:spAutoFit/>
          </a:bodyPr>
          <a:lstStyle/>
          <a:p>
            <a:pPr>
              <a:lnSpc>
                <a:spcPct val="120000"/>
              </a:lnSpc>
            </a:pPr>
            <a:r>
              <a:rPr lang="zh-CN" altLang="en-US" sz="1200" dirty="0">
                <a:solidFill>
                  <a:schemeClr val="bg2">
                    <a:lumMod val="25000"/>
                  </a:schemeClr>
                </a:solidFill>
                <a:cs typeface="+mn-ea"/>
                <a:sym typeface="+mn-lt"/>
              </a:rPr>
              <a:t>点击输入</a:t>
            </a:r>
            <a:r>
              <a:rPr lang="zh-CN" altLang="en-US" sz="1200" dirty="0" smtClean="0">
                <a:solidFill>
                  <a:schemeClr val="bg2">
                    <a:lumMod val="25000"/>
                  </a:schemeClr>
                </a:solidFill>
                <a:cs typeface="+mn-ea"/>
                <a:sym typeface="+mn-lt"/>
              </a:rPr>
              <a:t>本</a:t>
            </a:r>
            <a:r>
              <a:rPr lang="zh-CN" altLang="en-US" sz="1200" dirty="0">
                <a:solidFill>
                  <a:schemeClr val="bg2">
                    <a:lumMod val="25000"/>
                  </a:schemeClr>
                </a:solidFill>
                <a:cs typeface="+mn-ea"/>
                <a:sym typeface="+mn-lt"/>
              </a:rPr>
              <a:t>的具体文字</a:t>
            </a:r>
            <a:r>
              <a:rPr lang="zh-CN" altLang="en-US" sz="1200" dirty="0" smtClean="0">
                <a:solidFill>
                  <a:schemeClr val="bg2">
                    <a:lumMod val="25000"/>
                  </a:schemeClr>
                </a:solidFill>
                <a:cs typeface="+mn-ea"/>
                <a:sym typeface="+mn-lt"/>
              </a:rPr>
              <a:t>栏</a:t>
            </a:r>
            <a:r>
              <a:rPr lang="zh-CN" altLang="en-US" sz="1200" dirty="0">
                <a:solidFill>
                  <a:schemeClr val="bg2">
                    <a:lumMod val="25000"/>
                  </a:schemeClr>
                </a:solidFill>
                <a:cs typeface="+mn-ea"/>
                <a:sym typeface="+mn-lt"/>
              </a:rPr>
              <a:t>的具体文字，简明扼要的说明分项内容</a:t>
            </a:r>
            <a:endParaRPr lang="zh-CN" altLang="en-US" sz="1200" dirty="0">
              <a:solidFill>
                <a:schemeClr val="bg2">
                  <a:lumMod val="25000"/>
                </a:schemeClr>
              </a:solidFill>
              <a:cs typeface="+mn-ea"/>
              <a:sym typeface="+mn-lt"/>
            </a:endParaRPr>
          </a:p>
        </p:txBody>
      </p:sp>
      <p:grpSp>
        <p:nvGrpSpPr>
          <p:cNvPr id="69" name="组合 68"/>
          <p:cNvGrpSpPr/>
          <p:nvPr/>
        </p:nvGrpSpPr>
        <p:grpSpPr>
          <a:xfrm>
            <a:off x="5974686" y="4859383"/>
            <a:ext cx="750628" cy="750628"/>
            <a:chOff x="5892800" y="5155598"/>
            <a:chExt cx="914400" cy="914400"/>
          </a:xfrm>
        </p:grpSpPr>
        <p:sp>
          <p:nvSpPr>
            <p:cNvPr id="61" name="椭圆 60"/>
            <p:cNvSpPr/>
            <p:nvPr/>
          </p:nvSpPr>
          <p:spPr>
            <a:xfrm>
              <a:off x="5892800" y="5155598"/>
              <a:ext cx="914400" cy="914400"/>
            </a:xfrm>
            <a:prstGeom prst="ellipse">
              <a:avLst/>
            </a:prstGeom>
            <a:ln w="9525">
              <a:solidFill>
                <a:srgbClr val="313D51"/>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20000"/>
                </a:lnSpc>
              </a:pPr>
              <a:endParaRPr lang="zh-CN" altLang="en-US">
                <a:cs typeface="+mn-ea"/>
                <a:sym typeface="+mn-lt"/>
              </a:endParaRPr>
            </a:p>
          </p:txBody>
        </p:sp>
        <p:sp>
          <p:nvSpPr>
            <p:cNvPr id="64" name="椭圆 63"/>
            <p:cNvSpPr/>
            <p:nvPr/>
          </p:nvSpPr>
          <p:spPr>
            <a:xfrm>
              <a:off x="5974563" y="5237361"/>
              <a:ext cx="750874" cy="750874"/>
            </a:xfrm>
            <a:prstGeom prst="ellipse">
              <a:avLst/>
            </a:prstGeom>
            <a:solidFill>
              <a:srgbClr val="244C89"/>
            </a:solidFill>
            <a:ln w="9525">
              <a:no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20000"/>
                </a:lnSpc>
              </a:pPr>
              <a:endParaRPr lang="zh-CN" altLang="en-US">
                <a:cs typeface="+mn-ea"/>
                <a:sym typeface="+mn-lt"/>
              </a:endParaRPr>
            </a:p>
          </p:txBody>
        </p:sp>
      </p:grpSp>
      <p:grpSp>
        <p:nvGrpSpPr>
          <p:cNvPr id="28" name="组合 27"/>
          <p:cNvGrpSpPr/>
          <p:nvPr/>
        </p:nvGrpSpPr>
        <p:grpSpPr>
          <a:xfrm>
            <a:off x="6186805" y="5048007"/>
            <a:ext cx="326390" cy="373380"/>
            <a:chOff x="9477707" y="1892543"/>
            <a:chExt cx="427372" cy="488900"/>
          </a:xfrm>
          <a:solidFill>
            <a:schemeClr val="bg1"/>
          </a:solidFill>
        </p:grpSpPr>
        <p:sp>
          <p:nvSpPr>
            <p:cNvPr id="29" name="Oval 194"/>
            <p:cNvSpPr>
              <a:spLocks noChangeArrowheads="1"/>
            </p:cNvSpPr>
            <p:nvPr/>
          </p:nvSpPr>
          <p:spPr bwMode="auto">
            <a:xfrm>
              <a:off x="9604090" y="2291645"/>
              <a:ext cx="89798" cy="89798"/>
            </a:xfrm>
            <a:prstGeom prst="ellipse">
              <a:avLst/>
            </a:prstGeom>
            <a:grpFill/>
            <a:ln>
              <a:noFill/>
            </a:ln>
          </p:spPr>
          <p:txBody>
            <a:bodyPr vert="horz" wrap="square" lIns="91440" tIns="45720" rIns="91440" bIns="45720" numCol="1" anchor="t" anchorCtr="0" compatLnSpc="1"/>
            <a:lstStyle/>
            <a:p>
              <a:pPr>
                <a:lnSpc>
                  <a:spcPct val="120000"/>
                </a:lnSpc>
              </a:pPr>
              <a:endParaRPr lang="en-US">
                <a:cs typeface="+mn-ea"/>
                <a:sym typeface="+mn-lt"/>
              </a:endParaRPr>
            </a:p>
          </p:txBody>
        </p:sp>
        <p:sp>
          <p:nvSpPr>
            <p:cNvPr id="30" name="Oval 195"/>
            <p:cNvSpPr>
              <a:spLocks noChangeArrowheads="1"/>
            </p:cNvSpPr>
            <p:nvPr/>
          </p:nvSpPr>
          <p:spPr bwMode="auto">
            <a:xfrm>
              <a:off x="9772044" y="2291645"/>
              <a:ext cx="86472" cy="89798"/>
            </a:xfrm>
            <a:prstGeom prst="ellipse">
              <a:avLst/>
            </a:prstGeom>
            <a:grpFill/>
            <a:ln>
              <a:noFill/>
            </a:ln>
          </p:spPr>
          <p:txBody>
            <a:bodyPr vert="horz" wrap="square" lIns="91440" tIns="45720" rIns="91440" bIns="45720" numCol="1" anchor="t" anchorCtr="0" compatLnSpc="1"/>
            <a:lstStyle/>
            <a:p>
              <a:pPr>
                <a:lnSpc>
                  <a:spcPct val="120000"/>
                </a:lnSpc>
              </a:pPr>
              <a:endParaRPr lang="en-US">
                <a:cs typeface="+mn-ea"/>
                <a:sym typeface="+mn-lt"/>
              </a:endParaRPr>
            </a:p>
          </p:txBody>
        </p:sp>
        <p:sp>
          <p:nvSpPr>
            <p:cNvPr id="31" name="Freeform 196"/>
            <p:cNvSpPr/>
            <p:nvPr/>
          </p:nvSpPr>
          <p:spPr bwMode="auto">
            <a:xfrm>
              <a:off x="9477707" y="1939105"/>
              <a:ext cx="392450" cy="330922"/>
            </a:xfrm>
            <a:custGeom>
              <a:avLst/>
              <a:gdLst>
                <a:gd name="T0" fmla="*/ 180 w 188"/>
                <a:gd name="T1" fmla="*/ 158 h 158"/>
                <a:gd name="T2" fmla="*/ 180 w 188"/>
                <a:gd name="T3" fmla="*/ 158 h 158"/>
                <a:gd name="T4" fmla="*/ 66 w 188"/>
                <a:gd name="T5" fmla="*/ 157 h 158"/>
                <a:gd name="T6" fmla="*/ 59 w 188"/>
                <a:gd name="T7" fmla="*/ 151 h 158"/>
                <a:gd name="T8" fmla="*/ 31 w 188"/>
                <a:gd name="T9" fmla="*/ 23 h 158"/>
                <a:gd name="T10" fmla="*/ 7 w 188"/>
                <a:gd name="T11" fmla="*/ 17 h 158"/>
                <a:gd name="T12" fmla="*/ 2 w 188"/>
                <a:gd name="T13" fmla="*/ 7 h 158"/>
                <a:gd name="T14" fmla="*/ 12 w 188"/>
                <a:gd name="T15" fmla="*/ 1 h 158"/>
                <a:gd name="T16" fmla="*/ 40 w 188"/>
                <a:gd name="T17" fmla="*/ 9 h 158"/>
                <a:gd name="T18" fmla="*/ 46 w 188"/>
                <a:gd name="T19" fmla="*/ 15 h 158"/>
                <a:gd name="T20" fmla="*/ 73 w 188"/>
                <a:gd name="T21" fmla="*/ 141 h 158"/>
                <a:gd name="T22" fmla="*/ 180 w 188"/>
                <a:gd name="T23" fmla="*/ 141 h 158"/>
                <a:gd name="T24" fmla="*/ 188 w 188"/>
                <a:gd name="T25" fmla="*/ 149 h 158"/>
                <a:gd name="T26" fmla="*/ 180 w 188"/>
                <a:gd name="T2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8" h="158">
                  <a:moveTo>
                    <a:pt x="180" y="158"/>
                  </a:moveTo>
                  <a:cubicBezTo>
                    <a:pt x="180" y="158"/>
                    <a:pt x="180" y="158"/>
                    <a:pt x="180" y="158"/>
                  </a:cubicBezTo>
                  <a:cubicBezTo>
                    <a:pt x="66" y="157"/>
                    <a:pt x="66" y="157"/>
                    <a:pt x="66" y="157"/>
                  </a:cubicBezTo>
                  <a:cubicBezTo>
                    <a:pt x="63" y="157"/>
                    <a:pt x="59" y="154"/>
                    <a:pt x="59" y="151"/>
                  </a:cubicBezTo>
                  <a:cubicBezTo>
                    <a:pt x="31" y="23"/>
                    <a:pt x="31" y="23"/>
                    <a:pt x="31" y="23"/>
                  </a:cubicBezTo>
                  <a:cubicBezTo>
                    <a:pt x="7" y="17"/>
                    <a:pt x="7" y="17"/>
                    <a:pt x="7" y="17"/>
                  </a:cubicBezTo>
                  <a:cubicBezTo>
                    <a:pt x="3" y="15"/>
                    <a:pt x="0" y="11"/>
                    <a:pt x="2" y="7"/>
                  </a:cubicBezTo>
                  <a:cubicBezTo>
                    <a:pt x="3" y="2"/>
                    <a:pt x="7" y="0"/>
                    <a:pt x="12" y="1"/>
                  </a:cubicBezTo>
                  <a:cubicBezTo>
                    <a:pt x="40" y="9"/>
                    <a:pt x="40" y="9"/>
                    <a:pt x="40" y="9"/>
                  </a:cubicBezTo>
                  <a:cubicBezTo>
                    <a:pt x="43" y="10"/>
                    <a:pt x="45" y="12"/>
                    <a:pt x="46" y="15"/>
                  </a:cubicBezTo>
                  <a:cubicBezTo>
                    <a:pt x="73" y="141"/>
                    <a:pt x="73" y="141"/>
                    <a:pt x="73" y="141"/>
                  </a:cubicBezTo>
                  <a:cubicBezTo>
                    <a:pt x="180" y="141"/>
                    <a:pt x="180" y="141"/>
                    <a:pt x="180" y="141"/>
                  </a:cubicBezTo>
                  <a:cubicBezTo>
                    <a:pt x="184" y="141"/>
                    <a:pt x="188" y="145"/>
                    <a:pt x="188" y="149"/>
                  </a:cubicBezTo>
                  <a:cubicBezTo>
                    <a:pt x="188" y="154"/>
                    <a:pt x="184" y="158"/>
                    <a:pt x="180" y="158"/>
                  </a:cubicBezTo>
                  <a:close/>
                </a:path>
              </a:pathLst>
            </a:custGeom>
            <a:grpFill/>
            <a:ln>
              <a:noFill/>
            </a:ln>
          </p:spPr>
          <p:txBody>
            <a:bodyPr vert="horz" wrap="square" lIns="91440" tIns="45720" rIns="91440" bIns="45720" numCol="1" anchor="t" anchorCtr="0" compatLnSpc="1"/>
            <a:lstStyle/>
            <a:p>
              <a:pPr>
                <a:lnSpc>
                  <a:spcPct val="120000"/>
                </a:lnSpc>
              </a:pPr>
              <a:endParaRPr lang="en-US">
                <a:cs typeface="+mn-ea"/>
                <a:sym typeface="+mn-lt"/>
              </a:endParaRPr>
            </a:p>
          </p:txBody>
        </p:sp>
        <p:sp>
          <p:nvSpPr>
            <p:cNvPr id="32" name="Freeform 197"/>
            <p:cNvSpPr/>
            <p:nvPr/>
          </p:nvSpPr>
          <p:spPr bwMode="auto">
            <a:xfrm>
              <a:off x="9574157" y="2028903"/>
              <a:ext cx="330922" cy="171282"/>
            </a:xfrm>
            <a:custGeom>
              <a:avLst/>
              <a:gdLst>
                <a:gd name="T0" fmla="*/ 148 w 159"/>
                <a:gd name="T1" fmla="*/ 75 h 82"/>
                <a:gd name="T2" fmla="*/ 141 w 159"/>
                <a:gd name="T3" fmla="*/ 82 h 82"/>
                <a:gd name="T4" fmla="*/ 18 w 159"/>
                <a:gd name="T5" fmla="*/ 82 h 82"/>
                <a:gd name="T6" fmla="*/ 12 w 159"/>
                <a:gd name="T7" fmla="*/ 75 h 82"/>
                <a:gd name="T8" fmla="*/ 0 w 159"/>
                <a:gd name="T9" fmla="*/ 6 h 82"/>
                <a:gd name="T10" fmla="*/ 6 w 159"/>
                <a:gd name="T11" fmla="*/ 0 h 82"/>
                <a:gd name="T12" fmla="*/ 159 w 159"/>
                <a:gd name="T13" fmla="*/ 15 h 82"/>
                <a:gd name="T14" fmla="*/ 148 w 159"/>
                <a:gd name="T15" fmla="*/ 75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9" h="82">
                  <a:moveTo>
                    <a:pt x="148" y="75"/>
                  </a:moveTo>
                  <a:cubicBezTo>
                    <a:pt x="148" y="79"/>
                    <a:pt x="145" y="82"/>
                    <a:pt x="141" y="82"/>
                  </a:cubicBezTo>
                  <a:cubicBezTo>
                    <a:pt x="18" y="82"/>
                    <a:pt x="18" y="82"/>
                    <a:pt x="18" y="82"/>
                  </a:cubicBezTo>
                  <a:cubicBezTo>
                    <a:pt x="15" y="82"/>
                    <a:pt x="12" y="79"/>
                    <a:pt x="12" y="75"/>
                  </a:cubicBezTo>
                  <a:cubicBezTo>
                    <a:pt x="0" y="6"/>
                    <a:pt x="0" y="6"/>
                    <a:pt x="0" y="6"/>
                  </a:cubicBezTo>
                  <a:cubicBezTo>
                    <a:pt x="0" y="3"/>
                    <a:pt x="3" y="0"/>
                    <a:pt x="6" y="0"/>
                  </a:cubicBezTo>
                  <a:cubicBezTo>
                    <a:pt x="159" y="15"/>
                    <a:pt x="159" y="15"/>
                    <a:pt x="159" y="15"/>
                  </a:cubicBezTo>
                  <a:lnTo>
                    <a:pt x="148" y="75"/>
                  </a:lnTo>
                  <a:close/>
                </a:path>
              </a:pathLst>
            </a:custGeom>
            <a:grpFill/>
            <a:ln>
              <a:noFill/>
            </a:ln>
          </p:spPr>
          <p:txBody>
            <a:bodyPr vert="horz" wrap="square" lIns="91440" tIns="45720" rIns="91440" bIns="45720" numCol="1" anchor="t" anchorCtr="0" compatLnSpc="1"/>
            <a:lstStyle/>
            <a:p>
              <a:pPr>
                <a:lnSpc>
                  <a:spcPct val="120000"/>
                </a:lnSpc>
              </a:pPr>
              <a:endParaRPr lang="en-US">
                <a:cs typeface="+mn-ea"/>
                <a:sym typeface="+mn-lt"/>
              </a:endParaRPr>
            </a:p>
          </p:txBody>
        </p:sp>
        <p:sp>
          <p:nvSpPr>
            <p:cNvPr id="33" name="Freeform 198"/>
            <p:cNvSpPr/>
            <p:nvPr/>
          </p:nvSpPr>
          <p:spPr bwMode="auto">
            <a:xfrm>
              <a:off x="9725483" y="1892543"/>
              <a:ext cx="44899" cy="34922"/>
            </a:xfrm>
            <a:custGeom>
              <a:avLst/>
              <a:gdLst>
                <a:gd name="T0" fmla="*/ 23 w 27"/>
                <a:gd name="T1" fmla="*/ 0 h 21"/>
                <a:gd name="T2" fmla="*/ 18 w 27"/>
                <a:gd name="T3" fmla="*/ 0 h 21"/>
                <a:gd name="T4" fmla="*/ 6 w 27"/>
                <a:gd name="T5" fmla="*/ 0 h 21"/>
                <a:gd name="T6" fmla="*/ 3 w 27"/>
                <a:gd name="T7" fmla="*/ 0 h 21"/>
                <a:gd name="T8" fmla="*/ 0 w 27"/>
                <a:gd name="T9" fmla="*/ 21 h 21"/>
                <a:gd name="T10" fmla="*/ 8 w 27"/>
                <a:gd name="T11" fmla="*/ 21 h 21"/>
                <a:gd name="T12" fmla="*/ 19 w 27"/>
                <a:gd name="T13" fmla="*/ 21 h 21"/>
                <a:gd name="T14" fmla="*/ 27 w 27"/>
                <a:gd name="T15" fmla="*/ 21 h 21"/>
                <a:gd name="T16" fmla="*/ 23 w 27"/>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1">
                  <a:moveTo>
                    <a:pt x="23" y="0"/>
                  </a:moveTo>
                  <a:lnTo>
                    <a:pt x="18" y="0"/>
                  </a:lnTo>
                  <a:lnTo>
                    <a:pt x="6" y="0"/>
                  </a:lnTo>
                  <a:lnTo>
                    <a:pt x="3" y="0"/>
                  </a:lnTo>
                  <a:lnTo>
                    <a:pt x="0" y="21"/>
                  </a:lnTo>
                  <a:lnTo>
                    <a:pt x="8" y="21"/>
                  </a:lnTo>
                  <a:lnTo>
                    <a:pt x="19" y="21"/>
                  </a:lnTo>
                  <a:lnTo>
                    <a:pt x="27" y="21"/>
                  </a:lnTo>
                  <a:lnTo>
                    <a:pt x="23" y="0"/>
                  </a:lnTo>
                  <a:close/>
                </a:path>
              </a:pathLst>
            </a:custGeom>
            <a:grpFill/>
            <a:ln>
              <a:noFill/>
            </a:ln>
          </p:spPr>
          <p:txBody>
            <a:bodyPr vert="horz" wrap="square" lIns="91440" tIns="45720" rIns="91440" bIns="45720" numCol="1" anchor="t" anchorCtr="0" compatLnSpc="1"/>
            <a:lstStyle/>
            <a:p>
              <a:pPr>
                <a:lnSpc>
                  <a:spcPct val="120000"/>
                </a:lnSpc>
              </a:pPr>
              <a:endParaRPr lang="en-US">
                <a:cs typeface="+mn-ea"/>
                <a:sym typeface="+mn-lt"/>
              </a:endParaRPr>
            </a:p>
          </p:txBody>
        </p:sp>
        <p:sp>
          <p:nvSpPr>
            <p:cNvPr id="34" name="Freeform 199"/>
            <p:cNvSpPr/>
            <p:nvPr/>
          </p:nvSpPr>
          <p:spPr bwMode="auto">
            <a:xfrm>
              <a:off x="9665617" y="1902520"/>
              <a:ext cx="51551" cy="49888"/>
            </a:xfrm>
            <a:custGeom>
              <a:avLst/>
              <a:gdLst>
                <a:gd name="T0" fmla="*/ 16 w 31"/>
                <a:gd name="T1" fmla="*/ 0 h 30"/>
                <a:gd name="T2" fmla="*/ 12 w 31"/>
                <a:gd name="T3" fmla="*/ 1 h 30"/>
                <a:gd name="T4" fmla="*/ 4 w 31"/>
                <a:gd name="T5" fmla="*/ 7 h 30"/>
                <a:gd name="T6" fmla="*/ 0 w 31"/>
                <a:gd name="T7" fmla="*/ 10 h 30"/>
                <a:gd name="T8" fmla="*/ 9 w 31"/>
                <a:gd name="T9" fmla="*/ 30 h 30"/>
                <a:gd name="T10" fmla="*/ 15 w 31"/>
                <a:gd name="T11" fmla="*/ 25 h 30"/>
                <a:gd name="T12" fmla="*/ 24 w 31"/>
                <a:gd name="T13" fmla="*/ 20 h 30"/>
                <a:gd name="T14" fmla="*/ 31 w 31"/>
                <a:gd name="T15" fmla="*/ 15 h 30"/>
                <a:gd name="T16" fmla="*/ 16 w 31"/>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0">
                  <a:moveTo>
                    <a:pt x="16" y="0"/>
                  </a:moveTo>
                  <a:lnTo>
                    <a:pt x="12" y="1"/>
                  </a:lnTo>
                  <a:lnTo>
                    <a:pt x="4" y="7"/>
                  </a:lnTo>
                  <a:lnTo>
                    <a:pt x="0" y="10"/>
                  </a:lnTo>
                  <a:lnTo>
                    <a:pt x="9" y="30"/>
                  </a:lnTo>
                  <a:lnTo>
                    <a:pt x="15" y="25"/>
                  </a:lnTo>
                  <a:lnTo>
                    <a:pt x="24" y="20"/>
                  </a:lnTo>
                  <a:lnTo>
                    <a:pt x="31" y="15"/>
                  </a:lnTo>
                  <a:lnTo>
                    <a:pt x="16" y="0"/>
                  </a:lnTo>
                  <a:close/>
                </a:path>
              </a:pathLst>
            </a:custGeom>
            <a:grpFill/>
            <a:ln>
              <a:noFill/>
            </a:ln>
          </p:spPr>
          <p:txBody>
            <a:bodyPr vert="horz" wrap="square" lIns="91440" tIns="45720" rIns="91440" bIns="45720" numCol="1" anchor="t" anchorCtr="0" compatLnSpc="1"/>
            <a:lstStyle/>
            <a:p>
              <a:pPr>
                <a:lnSpc>
                  <a:spcPct val="120000"/>
                </a:lnSpc>
              </a:pPr>
              <a:endParaRPr lang="en-US">
                <a:cs typeface="+mn-ea"/>
                <a:sym typeface="+mn-lt"/>
              </a:endParaRPr>
            </a:p>
          </p:txBody>
        </p:sp>
        <p:sp>
          <p:nvSpPr>
            <p:cNvPr id="35" name="Freeform 200"/>
            <p:cNvSpPr/>
            <p:nvPr/>
          </p:nvSpPr>
          <p:spPr bwMode="auto">
            <a:xfrm>
              <a:off x="9622381" y="1944094"/>
              <a:ext cx="49888" cy="51551"/>
            </a:xfrm>
            <a:custGeom>
              <a:avLst/>
              <a:gdLst>
                <a:gd name="T0" fmla="*/ 10 w 30"/>
                <a:gd name="T1" fmla="*/ 0 h 31"/>
                <a:gd name="T2" fmla="*/ 7 w 30"/>
                <a:gd name="T3" fmla="*/ 4 h 31"/>
                <a:gd name="T4" fmla="*/ 2 w 30"/>
                <a:gd name="T5" fmla="*/ 14 h 31"/>
                <a:gd name="T6" fmla="*/ 0 w 30"/>
                <a:gd name="T7" fmla="*/ 17 h 31"/>
                <a:gd name="T8" fmla="*/ 17 w 30"/>
                <a:gd name="T9" fmla="*/ 31 h 31"/>
                <a:gd name="T10" fmla="*/ 21 w 30"/>
                <a:gd name="T11" fmla="*/ 24 h 31"/>
                <a:gd name="T12" fmla="*/ 26 w 30"/>
                <a:gd name="T13" fmla="*/ 14 h 31"/>
                <a:gd name="T14" fmla="*/ 30 w 30"/>
                <a:gd name="T15" fmla="*/ 7 h 31"/>
                <a:gd name="T16" fmla="*/ 10 w 30"/>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1">
                  <a:moveTo>
                    <a:pt x="10" y="0"/>
                  </a:moveTo>
                  <a:lnTo>
                    <a:pt x="7" y="4"/>
                  </a:lnTo>
                  <a:lnTo>
                    <a:pt x="2" y="14"/>
                  </a:lnTo>
                  <a:lnTo>
                    <a:pt x="0" y="17"/>
                  </a:lnTo>
                  <a:lnTo>
                    <a:pt x="17" y="31"/>
                  </a:lnTo>
                  <a:lnTo>
                    <a:pt x="21" y="24"/>
                  </a:lnTo>
                  <a:lnTo>
                    <a:pt x="26" y="14"/>
                  </a:lnTo>
                  <a:lnTo>
                    <a:pt x="30" y="7"/>
                  </a:lnTo>
                  <a:lnTo>
                    <a:pt x="10" y="0"/>
                  </a:lnTo>
                  <a:close/>
                </a:path>
              </a:pathLst>
            </a:custGeom>
            <a:grpFill/>
            <a:ln>
              <a:noFill/>
            </a:ln>
          </p:spPr>
          <p:txBody>
            <a:bodyPr vert="horz" wrap="square" lIns="91440" tIns="45720" rIns="91440" bIns="45720" numCol="1" anchor="t" anchorCtr="0" compatLnSpc="1"/>
            <a:lstStyle/>
            <a:p>
              <a:pPr>
                <a:lnSpc>
                  <a:spcPct val="120000"/>
                </a:lnSpc>
              </a:pPr>
              <a:endParaRPr lang="en-US">
                <a:cs typeface="+mn-ea"/>
                <a:sym typeface="+mn-lt"/>
              </a:endParaRPr>
            </a:p>
          </p:txBody>
        </p:sp>
        <p:sp>
          <p:nvSpPr>
            <p:cNvPr id="36" name="Freeform 201"/>
            <p:cNvSpPr/>
            <p:nvPr/>
          </p:nvSpPr>
          <p:spPr bwMode="auto">
            <a:xfrm>
              <a:off x="9610741" y="2002296"/>
              <a:ext cx="38248" cy="43236"/>
            </a:xfrm>
            <a:custGeom>
              <a:avLst/>
              <a:gdLst>
                <a:gd name="T0" fmla="*/ 0 w 23"/>
                <a:gd name="T1" fmla="*/ 5 h 26"/>
                <a:gd name="T2" fmla="*/ 0 w 23"/>
                <a:gd name="T3" fmla="*/ 9 h 26"/>
                <a:gd name="T4" fmla="*/ 2 w 23"/>
                <a:gd name="T5" fmla="*/ 20 h 26"/>
                <a:gd name="T6" fmla="*/ 2 w 23"/>
                <a:gd name="T7" fmla="*/ 25 h 26"/>
                <a:gd name="T8" fmla="*/ 23 w 23"/>
                <a:gd name="T9" fmla="*/ 26 h 26"/>
                <a:gd name="T10" fmla="*/ 22 w 23"/>
                <a:gd name="T11" fmla="*/ 19 h 26"/>
                <a:gd name="T12" fmla="*/ 22 w 23"/>
                <a:gd name="T13" fmla="*/ 9 h 26"/>
                <a:gd name="T14" fmla="*/ 22 w 23"/>
                <a:gd name="T15" fmla="*/ 0 h 26"/>
                <a:gd name="T16" fmla="*/ 0 w 23"/>
                <a:gd name="T1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6">
                  <a:moveTo>
                    <a:pt x="0" y="5"/>
                  </a:moveTo>
                  <a:lnTo>
                    <a:pt x="0" y="9"/>
                  </a:lnTo>
                  <a:lnTo>
                    <a:pt x="2" y="20"/>
                  </a:lnTo>
                  <a:lnTo>
                    <a:pt x="2" y="25"/>
                  </a:lnTo>
                  <a:lnTo>
                    <a:pt x="23" y="26"/>
                  </a:lnTo>
                  <a:lnTo>
                    <a:pt x="22" y="19"/>
                  </a:lnTo>
                  <a:lnTo>
                    <a:pt x="22" y="9"/>
                  </a:lnTo>
                  <a:lnTo>
                    <a:pt x="22" y="0"/>
                  </a:lnTo>
                  <a:lnTo>
                    <a:pt x="0" y="5"/>
                  </a:lnTo>
                  <a:close/>
                </a:path>
              </a:pathLst>
            </a:custGeom>
            <a:grpFill/>
            <a:ln>
              <a:noFill/>
            </a:ln>
          </p:spPr>
          <p:txBody>
            <a:bodyPr vert="horz" wrap="square" lIns="91440" tIns="45720" rIns="91440" bIns="45720" numCol="1" anchor="t" anchorCtr="0" compatLnSpc="1"/>
            <a:lstStyle/>
            <a:p>
              <a:pPr>
                <a:lnSpc>
                  <a:spcPct val="120000"/>
                </a:lnSpc>
              </a:pPr>
              <a:endParaRPr lang="en-US">
                <a:cs typeface="+mn-ea"/>
                <a:sym typeface="+mn-lt"/>
              </a:endParaRPr>
            </a:p>
          </p:txBody>
        </p:sp>
        <p:sp>
          <p:nvSpPr>
            <p:cNvPr id="37" name="Freeform 202"/>
            <p:cNvSpPr/>
            <p:nvPr/>
          </p:nvSpPr>
          <p:spPr bwMode="auto">
            <a:xfrm>
              <a:off x="9622381" y="2057173"/>
              <a:ext cx="49888" cy="51551"/>
            </a:xfrm>
            <a:custGeom>
              <a:avLst/>
              <a:gdLst>
                <a:gd name="T0" fmla="*/ 0 w 30"/>
                <a:gd name="T1" fmla="*/ 13 h 31"/>
                <a:gd name="T2" fmla="*/ 2 w 30"/>
                <a:gd name="T3" fmla="*/ 17 h 31"/>
                <a:gd name="T4" fmla="*/ 7 w 30"/>
                <a:gd name="T5" fmla="*/ 27 h 31"/>
                <a:gd name="T6" fmla="*/ 10 w 30"/>
                <a:gd name="T7" fmla="*/ 31 h 31"/>
                <a:gd name="T8" fmla="*/ 30 w 30"/>
                <a:gd name="T9" fmla="*/ 22 h 31"/>
                <a:gd name="T10" fmla="*/ 26 w 30"/>
                <a:gd name="T11" fmla="*/ 16 h 31"/>
                <a:gd name="T12" fmla="*/ 20 w 30"/>
                <a:gd name="T13" fmla="*/ 6 h 31"/>
                <a:gd name="T14" fmla="*/ 16 w 30"/>
                <a:gd name="T15" fmla="*/ 0 h 31"/>
                <a:gd name="T16" fmla="*/ 0 w 30"/>
                <a:gd name="T17" fmla="*/ 1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1">
                  <a:moveTo>
                    <a:pt x="0" y="13"/>
                  </a:moveTo>
                  <a:lnTo>
                    <a:pt x="2" y="17"/>
                  </a:lnTo>
                  <a:lnTo>
                    <a:pt x="7" y="27"/>
                  </a:lnTo>
                  <a:lnTo>
                    <a:pt x="10" y="31"/>
                  </a:lnTo>
                  <a:lnTo>
                    <a:pt x="30" y="22"/>
                  </a:lnTo>
                  <a:lnTo>
                    <a:pt x="26" y="16"/>
                  </a:lnTo>
                  <a:lnTo>
                    <a:pt x="20" y="6"/>
                  </a:lnTo>
                  <a:lnTo>
                    <a:pt x="16" y="0"/>
                  </a:lnTo>
                  <a:lnTo>
                    <a:pt x="0" y="13"/>
                  </a:lnTo>
                  <a:close/>
                </a:path>
              </a:pathLst>
            </a:custGeom>
            <a:grpFill/>
            <a:ln>
              <a:noFill/>
            </a:ln>
          </p:spPr>
          <p:txBody>
            <a:bodyPr vert="horz" wrap="square" lIns="91440" tIns="45720" rIns="91440" bIns="45720" numCol="1" anchor="t" anchorCtr="0" compatLnSpc="1"/>
            <a:lstStyle/>
            <a:p>
              <a:pPr>
                <a:lnSpc>
                  <a:spcPct val="120000"/>
                </a:lnSpc>
              </a:pPr>
              <a:endParaRPr lang="en-US">
                <a:cs typeface="+mn-ea"/>
                <a:sym typeface="+mn-lt"/>
              </a:endParaRPr>
            </a:p>
          </p:txBody>
        </p:sp>
        <p:sp>
          <p:nvSpPr>
            <p:cNvPr id="38" name="Freeform 203"/>
            <p:cNvSpPr/>
            <p:nvPr/>
          </p:nvSpPr>
          <p:spPr bwMode="auto">
            <a:xfrm>
              <a:off x="9665617" y="2102071"/>
              <a:ext cx="49888" cy="48225"/>
            </a:xfrm>
            <a:custGeom>
              <a:avLst/>
              <a:gdLst>
                <a:gd name="T0" fmla="*/ 0 w 30"/>
                <a:gd name="T1" fmla="*/ 20 h 29"/>
                <a:gd name="T2" fmla="*/ 4 w 30"/>
                <a:gd name="T3" fmla="*/ 22 h 29"/>
                <a:gd name="T4" fmla="*/ 14 w 30"/>
                <a:gd name="T5" fmla="*/ 28 h 29"/>
                <a:gd name="T6" fmla="*/ 17 w 30"/>
                <a:gd name="T7" fmla="*/ 29 h 29"/>
                <a:gd name="T8" fmla="*/ 30 w 30"/>
                <a:gd name="T9" fmla="*/ 12 h 29"/>
                <a:gd name="T10" fmla="*/ 22 w 30"/>
                <a:gd name="T11" fmla="*/ 9 h 29"/>
                <a:gd name="T12" fmla="*/ 14 w 30"/>
                <a:gd name="T13" fmla="*/ 4 h 29"/>
                <a:gd name="T14" fmla="*/ 6 w 30"/>
                <a:gd name="T15" fmla="*/ 0 h 29"/>
                <a:gd name="T16" fmla="*/ 0 w 30"/>
                <a:gd name="T17" fmla="*/ 2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29">
                  <a:moveTo>
                    <a:pt x="0" y="20"/>
                  </a:moveTo>
                  <a:lnTo>
                    <a:pt x="4" y="22"/>
                  </a:lnTo>
                  <a:lnTo>
                    <a:pt x="14" y="28"/>
                  </a:lnTo>
                  <a:lnTo>
                    <a:pt x="17" y="29"/>
                  </a:lnTo>
                  <a:lnTo>
                    <a:pt x="30" y="12"/>
                  </a:lnTo>
                  <a:lnTo>
                    <a:pt x="22" y="9"/>
                  </a:lnTo>
                  <a:lnTo>
                    <a:pt x="14" y="4"/>
                  </a:lnTo>
                  <a:lnTo>
                    <a:pt x="6" y="0"/>
                  </a:lnTo>
                  <a:lnTo>
                    <a:pt x="0" y="20"/>
                  </a:lnTo>
                  <a:close/>
                </a:path>
              </a:pathLst>
            </a:custGeom>
            <a:grpFill/>
            <a:ln>
              <a:noFill/>
            </a:ln>
          </p:spPr>
          <p:txBody>
            <a:bodyPr vert="horz" wrap="square" lIns="91440" tIns="45720" rIns="91440" bIns="45720" numCol="1" anchor="t" anchorCtr="0" compatLnSpc="1"/>
            <a:lstStyle/>
            <a:p>
              <a:pPr>
                <a:lnSpc>
                  <a:spcPct val="120000"/>
                </a:lnSpc>
              </a:pPr>
              <a:endParaRPr lang="en-US">
                <a:cs typeface="+mn-ea"/>
                <a:sym typeface="+mn-lt"/>
              </a:endParaRPr>
            </a:p>
          </p:txBody>
        </p:sp>
        <p:sp>
          <p:nvSpPr>
            <p:cNvPr id="39" name="Freeform 204"/>
            <p:cNvSpPr/>
            <p:nvPr/>
          </p:nvSpPr>
          <p:spPr bwMode="auto">
            <a:xfrm>
              <a:off x="9723820" y="2125352"/>
              <a:ext cx="43236" cy="34922"/>
            </a:xfrm>
            <a:custGeom>
              <a:avLst/>
              <a:gdLst>
                <a:gd name="T0" fmla="*/ 4 w 26"/>
                <a:gd name="T1" fmla="*/ 21 h 21"/>
                <a:gd name="T2" fmla="*/ 9 w 26"/>
                <a:gd name="T3" fmla="*/ 21 h 21"/>
                <a:gd name="T4" fmla="*/ 19 w 26"/>
                <a:gd name="T5" fmla="*/ 21 h 21"/>
                <a:gd name="T6" fmla="*/ 24 w 26"/>
                <a:gd name="T7" fmla="*/ 21 h 21"/>
                <a:gd name="T8" fmla="*/ 26 w 26"/>
                <a:gd name="T9" fmla="*/ 0 h 21"/>
                <a:gd name="T10" fmla="*/ 19 w 26"/>
                <a:gd name="T11" fmla="*/ 0 h 21"/>
                <a:gd name="T12" fmla="*/ 7 w 26"/>
                <a:gd name="T13" fmla="*/ 0 h 21"/>
                <a:gd name="T14" fmla="*/ 0 w 26"/>
                <a:gd name="T15" fmla="*/ 1 h 21"/>
                <a:gd name="T16" fmla="*/ 4 w 26"/>
                <a:gd name="T1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1">
                  <a:moveTo>
                    <a:pt x="4" y="21"/>
                  </a:moveTo>
                  <a:lnTo>
                    <a:pt x="9" y="21"/>
                  </a:lnTo>
                  <a:lnTo>
                    <a:pt x="19" y="21"/>
                  </a:lnTo>
                  <a:lnTo>
                    <a:pt x="24" y="21"/>
                  </a:lnTo>
                  <a:lnTo>
                    <a:pt x="26" y="0"/>
                  </a:lnTo>
                  <a:lnTo>
                    <a:pt x="19" y="0"/>
                  </a:lnTo>
                  <a:lnTo>
                    <a:pt x="7" y="0"/>
                  </a:lnTo>
                  <a:lnTo>
                    <a:pt x="0" y="1"/>
                  </a:lnTo>
                  <a:lnTo>
                    <a:pt x="4" y="21"/>
                  </a:lnTo>
                  <a:close/>
                </a:path>
              </a:pathLst>
            </a:custGeom>
            <a:grpFill/>
            <a:ln>
              <a:noFill/>
            </a:ln>
          </p:spPr>
          <p:txBody>
            <a:bodyPr vert="horz" wrap="square" lIns="91440" tIns="45720" rIns="91440" bIns="45720" numCol="1" anchor="t" anchorCtr="0" compatLnSpc="1"/>
            <a:lstStyle/>
            <a:p>
              <a:pPr>
                <a:lnSpc>
                  <a:spcPct val="120000"/>
                </a:lnSpc>
              </a:pPr>
              <a:endParaRPr lang="en-US">
                <a:cs typeface="+mn-ea"/>
                <a:sym typeface="+mn-lt"/>
              </a:endParaRPr>
            </a:p>
          </p:txBody>
        </p:sp>
        <p:sp>
          <p:nvSpPr>
            <p:cNvPr id="40" name="Freeform 206"/>
            <p:cNvSpPr/>
            <p:nvPr/>
          </p:nvSpPr>
          <p:spPr bwMode="auto">
            <a:xfrm>
              <a:off x="9775370" y="2102071"/>
              <a:ext cx="53214" cy="49888"/>
            </a:xfrm>
            <a:custGeom>
              <a:avLst/>
              <a:gdLst>
                <a:gd name="T0" fmla="*/ 15 w 32"/>
                <a:gd name="T1" fmla="*/ 30 h 30"/>
                <a:gd name="T2" fmla="*/ 18 w 32"/>
                <a:gd name="T3" fmla="*/ 28 h 30"/>
                <a:gd name="T4" fmla="*/ 28 w 32"/>
                <a:gd name="T5" fmla="*/ 22 h 30"/>
                <a:gd name="T6" fmla="*/ 32 w 32"/>
                <a:gd name="T7" fmla="*/ 19 h 30"/>
                <a:gd name="T8" fmla="*/ 23 w 32"/>
                <a:gd name="T9" fmla="*/ 0 h 30"/>
                <a:gd name="T10" fmla="*/ 17 w 32"/>
                <a:gd name="T11" fmla="*/ 4 h 30"/>
                <a:gd name="T12" fmla="*/ 7 w 32"/>
                <a:gd name="T13" fmla="*/ 10 h 30"/>
                <a:gd name="T14" fmla="*/ 0 w 32"/>
                <a:gd name="T15" fmla="*/ 14 h 30"/>
                <a:gd name="T16" fmla="*/ 15 w 32"/>
                <a:gd name="T17"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0">
                  <a:moveTo>
                    <a:pt x="15" y="30"/>
                  </a:moveTo>
                  <a:lnTo>
                    <a:pt x="18" y="28"/>
                  </a:lnTo>
                  <a:lnTo>
                    <a:pt x="28" y="22"/>
                  </a:lnTo>
                  <a:lnTo>
                    <a:pt x="32" y="19"/>
                  </a:lnTo>
                  <a:lnTo>
                    <a:pt x="23" y="0"/>
                  </a:lnTo>
                  <a:lnTo>
                    <a:pt x="17" y="4"/>
                  </a:lnTo>
                  <a:lnTo>
                    <a:pt x="7" y="10"/>
                  </a:lnTo>
                  <a:lnTo>
                    <a:pt x="0" y="14"/>
                  </a:lnTo>
                  <a:lnTo>
                    <a:pt x="15" y="30"/>
                  </a:lnTo>
                  <a:close/>
                </a:path>
              </a:pathLst>
            </a:custGeom>
            <a:grpFill/>
            <a:ln>
              <a:noFill/>
            </a:ln>
          </p:spPr>
          <p:txBody>
            <a:bodyPr vert="horz" wrap="square" lIns="91440" tIns="45720" rIns="91440" bIns="45720" numCol="1" anchor="t" anchorCtr="0" compatLnSpc="1"/>
            <a:lstStyle/>
            <a:p>
              <a:pPr>
                <a:lnSpc>
                  <a:spcPct val="120000"/>
                </a:lnSpc>
              </a:pPr>
              <a:endParaRPr lang="en-US">
                <a:cs typeface="+mn-ea"/>
                <a:sym typeface="+mn-lt"/>
              </a:endParaRPr>
            </a:p>
          </p:txBody>
        </p:sp>
        <p:sp>
          <p:nvSpPr>
            <p:cNvPr id="41" name="Freeform 207"/>
            <p:cNvSpPr/>
            <p:nvPr/>
          </p:nvSpPr>
          <p:spPr bwMode="auto">
            <a:xfrm>
              <a:off x="9821932" y="2058835"/>
              <a:ext cx="49888" cy="49888"/>
            </a:xfrm>
            <a:custGeom>
              <a:avLst/>
              <a:gdLst>
                <a:gd name="T0" fmla="*/ 20 w 30"/>
                <a:gd name="T1" fmla="*/ 30 h 30"/>
                <a:gd name="T2" fmla="*/ 22 w 30"/>
                <a:gd name="T3" fmla="*/ 26 h 30"/>
                <a:gd name="T4" fmla="*/ 27 w 30"/>
                <a:gd name="T5" fmla="*/ 16 h 30"/>
                <a:gd name="T6" fmla="*/ 30 w 30"/>
                <a:gd name="T7" fmla="*/ 12 h 30"/>
                <a:gd name="T8" fmla="*/ 12 w 30"/>
                <a:gd name="T9" fmla="*/ 0 h 30"/>
                <a:gd name="T10" fmla="*/ 9 w 30"/>
                <a:gd name="T11" fmla="*/ 6 h 30"/>
                <a:gd name="T12" fmla="*/ 4 w 30"/>
                <a:gd name="T13" fmla="*/ 16 h 30"/>
                <a:gd name="T14" fmla="*/ 0 w 30"/>
                <a:gd name="T15" fmla="*/ 22 h 30"/>
                <a:gd name="T16" fmla="*/ 20 w 30"/>
                <a:gd name="T17"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0">
                  <a:moveTo>
                    <a:pt x="20" y="30"/>
                  </a:moveTo>
                  <a:lnTo>
                    <a:pt x="22" y="26"/>
                  </a:lnTo>
                  <a:lnTo>
                    <a:pt x="27" y="16"/>
                  </a:lnTo>
                  <a:lnTo>
                    <a:pt x="30" y="12"/>
                  </a:lnTo>
                  <a:lnTo>
                    <a:pt x="12" y="0"/>
                  </a:lnTo>
                  <a:lnTo>
                    <a:pt x="9" y="6"/>
                  </a:lnTo>
                  <a:lnTo>
                    <a:pt x="4" y="16"/>
                  </a:lnTo>
                  <a:lnTo>
                    <a:pt x="0" y="22"/>
                  </a:lnTo>
                  <a:lnTo>
                    <a:pt x="20" y="30"/>
                  </a:lnTo>
                  <a:close/>
                </a:path>
              </a:pathLst>
            </a:custGeom>
            <a:grpFill/>
            <a:ln>
              <a:noFill/>
            </a:ln>
          </p:spPr>
          <p:txBody>
            <a:bodyPr vert="horz" wrap="square" lIns="91440" tIns="45720" rIns="91440" bIns="45720" numCol="1" anchor="t" anchorCtr="0" compatLnSpc="1"/>
            <a:lstStyle/>
            <a:p>
              <a:pPr>
                <a:lnSpc>
                  <a:spcPct val="120000"/>
                </a:lnSpc>
              </a:pPr>
              <a:endParaRPr lang="en-US">
                <a:cs typeface="+mn-ea"/>
                <a:sym typeface="+mn-lt"/>
              </a:endParaRPr>
            </a:p>
          </p:txBody>
        </p:sp>
        <p:sp>
          <p:nvSpPr>
            <p:cNvPr id="42" name="Freeform 208"/>
            <p:cNvSpPr/>
            <p:nvPr/>
          </p:nvSpPr>
          <p:spPr bwMode="auto">
            <a:xfrm>
              <a:off x="9845213" y="2007285"/>
              <a:ext cx="36584" cy="43236"/>
            </a:xfrm>
            <a:custGeom>
              <a:avLst/>
              <a:gdLst>
                <a:gd name="T0" fmla="*/ 22 w 22"/>
                <a:gd name="T1" fmla="*/ 22 h 26"/>
                <a:gd name="T2" fmla="*/ 22 w 22"/>
                <a:gd name="T3" fmla="*/ 17 h 26"/>
                <a:gd name="T4" fmla="*/ 21 w 22"/>
                <a:gd name="T5" fmla="*/ 6 h 26"/>
                <a:gd name="T6" fmla="*/ 21 w 22"/>
                <a:gd name="T7" fmla="*/ 2 h 26"/>
                <a:gd name="T8" fmla="*/ 0 w 22"/>
                <a:gd name="T9" fmla="*/ 0 h 26"/>
                <a:gd name="T10" fmla="*/ 0 w 22"/>
                <a:gd name="T11" fmla="*/ 7 h 26"/>
                <a:gd name="T12" fmla="*/ 1 w 22"/>
                <a:gd name="T13" fmla="*/ 18 h 26"/>
                <a:gd name="T14" fmla="*/ 1 w 22"/>
                <a:gd name="T15" fmla="*/ 26 h 26"/>
                <a:gd name="T16" fmla="*/ 22 w 22"/>
                <a:gd name="T17" fmla="*/ 2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26">
                  <a:moveTo>
                    <a:pt x="22" y="22"/>
                  </a:moveTo>
                  <a:lnTo>
                    <a:pt x="22" y="17"/>
                  </a:lnTo>
                  <a:lnTo>
                    <a:pt x="21" y="6"/>
                  </a:lnTo>
                  <a:lnTo>
                    <a:pt x="21" y="2"/>
                  </a:lnTo>
                  <a:lnTo>
                    <a:pt x="0" y="0"/>
                  </a:lnTo>
                  <a:lnTo>
                    <a:pt x="0" y="7"/>
                  </a:lnTo>
                  <a:lnTo>
                    <a:pt x="1" y="18"/>
                  </a:lnTo>
                  <a:lnTo>
                    <a:pt x="1" y="26"/>
                  </a:lnTo>
                  <a:lnTo>
                    <a:pt x="22" y="22"/>
                  </a:lnTo>
                  <a:close/>
                </a:path>
              </a:pathLst>
            </a:custGeom>
            <a:grpFill/>
            <a:ln>
              <a:noFill/>
            </a:ln>
          </p:spPr>
          <p:txBody>
            <a:bodyPr vert="horz" wrap="square" lIns="91440" tIns="45720" rIns="91440" bIns="45720" numCol="1" anchor="t" anchorCtr="0" compatLnSpc="1"/>
            <a:lstStyle/>
            <a:p>
              <a:pPr>
                <a:lnSpc>
                  <a:spcPct val="120000"/>
                </a:lnSpc>
              </a:pPr>
              <a:endParaRPr lang="en-US">
                <a:cs typeface="+mn-ea"/>
                <a:sym typeface="+mn-lt"/>
              </a:endParaRPr>
            </a:p>
          </p:txBody>
        </p:sp>
        <p:sp>
          <p:nvSpPr>
            <p:cNvPr id="43" name="Freeform 209"/>
            <p:cNvSpPr/>
            <p:nvPr/>
          </p:nvSpPr>
          <p:spPr bwMode="auto">
            <a:xfrm>
              <a:off x="9821932" y="1945756"/>
              <a:ext cx="49888" cy="49888"/>
            </a:xfrm>
            <a:custGeom>
              <a:avLst/>
              <a:gdLst>
                <a:gd name="T0" fmla="*/ 30 w 30"/>
                <a:gd name="T1" fmla="*/ 16 h 30"/>
                <a:gd name="T2" fmla="*/ 27 w 30"/>
                <a:gd name="T3" fmla="*/ 13 h 30"/>
                <a:gd name="T4" fmla="*/ 21 w 30"/>
                <a:gd name="T5" fmla="*/ 4 h 30"/>
                <a:gd name="T6" fmla="*/ 20 w 30"/>
                <a:gd name="T7" fmla="*/ 0 h 30"/>
                <a:gd name="T8" fmla="*/ 0 w 30"/>
                <a:gd name="T9" fmla="*/ 8 h 30"/>
                <a:gd name="T10" fmla="*/ 4 w 30"/>
                <a:gd name="T11" fmla="*/ 15 h 30"/>
                <a:gd name="T12" fmla="*/ 10 w 30"/>
                <a:gd name="T13" fmla="*/ 24 h 30"/>
                <a:gd name="T14" fmla="*/ 14 w 30"/>
                <a:gd name="T15" fmla="*/ 30 h 30"/>
                <a:gd name="T16" fmla="*/ 30 w 30"/>
                <a:gd name="T17"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0">
                  <a:moveTo>
                    <a:pt x="30" y="16"/>
                  </a:moveTo>
                  <a:lnTo>
                    <a:pt x="27" y="13"/>
                  </a:lnTo>
                  <a:lnTo>
                    <a:pt x="21" y="4"/>
                  </a:lnTo>
                  <a:lnTo>
                    <a:pt x="20" y="0"/>
                  </a:lnTo>
                  <a:lnTo>
                    <a:pt x="0" y="8"/>
                  </a:lnTo>
                  <a:lnTo>
                    <a:pt x="4" y="15"/>
                  </a:lnTo>
                  <a:lnTo>
                    <a:pt x="10" y="24"/>
                  </a:lnTo>
                  <a:lnTo>
                    <a:pt x="14" y="30"/>
                  </a:lnTo>
                  <a:lnTo>
                    <a:pt x="30" y="16"/>
                  </a:lnTo>
                  <a:close/>
                </a:path>
              </a:pathLst>
            </a:custGeom>
            <a:grpFill/>
            <a:ln>
              <a:noFill/>
            </a:ln>
          </p:spPr>
          <p:txBody>
            <a:bodyPr vert="horz" wrap="square" lIns="91440" tIns="45720" rIns="91440" bIns="45720" numCol="1" anchor="t" anchorCtr="0" compatLnSpc="1"/>
            <a:lstStyle/>
            <a:p>
              <a:pPr>
                <a:lnSpc>
                  <a:spcPct val="120000"/>
                </a:lnSpc>
              </a:pPr>
              <a:endParaRPr lang="en-US">
                <a:cs typeface="+mn-ea"/>
                <a:sym typeface="+mn-lt"/>
              </a:endParaRPr>
            </a:p>
          </p:txBody>
        </p:sp>
        <p:sp>
          <p:nvSpPr>
            <p:cNvPr id="44" name="Freeform 210"/>
            <p:cNvSpPr/>
            <p:nvPr/>
          </p:nvSpPr>
          <p:spPr bwMode="auto">
            <a:xfrm>
              <a:off x="9778696" y="1902520"/>
              <a:ext cx="49888" cy="49888"/>
            </a:xfrm>
            <a:custGeom>
              <a:avLst/>
              <a:gdLst>
                <a:gd name="T0" fmla="*/ 30 w 30"/>
                <a:gd name="T1" fmla="*/ 9 h 30"/>
                <a:gd name="T2" fmla="*/ 26 w 30"/>
                <a:gd name="T3" fmla="*/ 7 h 30"/>
                <a:gd name="T4" fmla="*/ 16 w 30"/>
                <a:gd name="T5" fmla="*/ 2 h 30"/>
                <a:gd name="T6" fmla="*/ 12 w 30"/>
                <a:gd name="T7" fmla="*/ 0 h 30"/>
                <a:gd name="T8" fmla="*/ 0 w 30"/>
                <a:gd name="T9" fmla="*/ 17 h 30"/>
                <a:gd name="T10" fmla="*/ 6 w 30"/>
                <a:gd name="T11" fmla="*/ 21 h 30"/>
                <a:gd name="T12" fmla="*/ 16 w 30"/>
                <a:gd name="T13" fmla="*/ 26 h 30"/>
                <a:gd name="T14" fmla="*/ 23 w 30"/>
                <a:gd name="T15" fmla="*/ 30 h 30"/>
                <a:gd name="T16" fmla="*/ 30 w 30"/>
                <a:gd name="T17" fmla="*/ 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0">
                  <a:moveTo>
                    <a:pt x="30" y="9"/>
                  </a:moveTo>
                  <a:lnTo>
                    <a:pt x="26" y="7"/>
                  </a:lnTo>
                  <a:lnTo>
                    <a:pt x="16" y="2"/>
                  </a:lnTo>
                  <a:lnTo>
                    <a:pt x="12" y="0"/>
                  </a:lnTo>
                  <a:lnTo>
                    <a:pt x="0" y="17"/>
                  </a:lnTo>
                  <a:lnTo>
                    <a:pt x="6" y="21"/>
                  </a:lnTo>
                  <a:lnTo>
                    <a:pt x="16" y="26"/>
                  </a:lnTo>
                  <a:lnTo>
                    <a:pt x="23" y="30"/>
                  </a:lnTo>
                  <a:lnTo>
                    <a:pt x="30" y="9"/>
                  </a:lnTo>
                  <a:close/>
                </a:path>
              </a:pathLst>
            </a:custGeom>
            <a:grpFill/>
            <a:ln>
              <a:noFill/>
            </a:ln>
          </p:spPr>
          <p:txBody>
            <a:bodyPr vert="horz" wrap="square" lIns="91440" tIns="45720" rIns="91440" bIns="45720" numCol="1" anchor="t" anchorCtr="0" compatLnSpc="1"/>
            <a:lstStyle/>
            <a:p>
              <a:pPr>
                <a:lnSpc>
                  <a:spcPct val="120000"/>
                </a:lnSpc>
              </a:pPr>
              <a:endParaRPr lang="en-US">
                <a:cs typeface="+mn-ea"/>
                <a:sym typeface="+mn-lt"/>
              </a:endParaRPr>
            </a:p>
          </p:txBody>
        </p:sp>
        <p:sp>
          <p:nvSpPr>
            <p:cNvPr id="45" name="Freeform 211"/>
            <p:cNvSpPr>
              <a:spLocks noEditPoints="1"/>
            </p:cNvSpPr>
            <p:nvPr/>
          </p:nvSpPr>
          <p:spPr bwMode="auto">
            <a:xfrm>
              <a:off x="9632359" y="1912498"/>
              <a:ext cx="229484" cy="226158"/>
            </a:xfrm>
            <a:custGeom>
              <a:avLst/>
              <a:gdLst>
                <a:gd name="T0" fmla="*/ 55 w 110"/>
                <a:gd name="T1" fmla="*/ 108 h 108"/>
                <a:gd name="T2" fmla="*/ 1 w 110"/>
                <a:gd name="T3" fmla="*/ 57 h 108"/>
                <a:gd name="T4" fmla="*/ 53 w 110"/>
                <a:gd name="T5" fmla="*/ 1 h 108"/>
                <a:gd name="T6" fmla="*/ 109 w 110"/>
                <a:gd name="T7" fmla="*/ 52 h 108"/>
                <a:gd name="T8" fmla="*/ 57 w 110"/>
                <a:gd name="T9" fmla="*/ 108 h 108"/>
                <a:gd name="T10" fmla="*/ 55 w 110"/>
                <a:gd name="T11" fmla="*/ 108 h 108"/>
                <a:gd name="T12" fmla="*/ 55 w 110"/>
                <a:gd name="T13" fmla="*/ 16 h 108"/>
                <a:gd name="T14" fmla="*/ 53 w 110"/>
                <a:gd name="T15" fmla="*/ 16 h 108"/>
                <a:gd name="T16" fmla="*/ 16 w 110"/>
                <a:gd name="T17" fmla="*/ 56 h 108"/>
                <a:gd name="T18" fmla="*/ 57 w 110"/>
                <a:gd name="T19" fmla="*/ 94 h 108"/>
                <a:gd name="T20" fmla="*/ 94 w 110"/>
                <a:gd name="T21" fmla="*/ 53 h 108"/>
                <a:gd name="T22" fmla="*/ 55 w 110"/>
                <a:gd name="T23" fmla="*/ 1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0" h="108">
                  <a:moveTo>
                    <a:pt x="55" y="108"/>
                  </a:moveTo>
                  <a:cubicBezTo>
                    <a:pt x="26" y="108"/>
                    <a:pt x="2" y="86"/>
                    <a:pt x="1" y="57"/>
                  </a:cubicBezTo>
                  <a:cubicBezTo>
                    <a:pt x="0" y="27"/>
                    <a:pt x="23" y="2"/>
                    <a:pt x="53" y="1"/>
                  </a:cubicBezTo>
                  <a:cubicBezTo>
                    <a:pt x="83" y="0"/>
                    <a:pt x="108" y="23"/>
                    <a:pt x="109" y="52"/>
                  </a:cubicBezTo>
                  <a:cubicBezTo>
                    <a:pt x="110" y="82"/>
                    <a:pt x="87" y="107"/>
                    <a:pt x="57" y="108"/>
                  </a:cubicBezTo>
                  <a:cubicBezTo>
                    <a:pt x="56" y="108"/>
                    <a:pt x="56" y="108"/>
                    <a:pt x="55" y="108"/>
                  </a:cubicBezTo>
                  <a:close/>
                  <a:moveTo>
                    <a:pt x="55" y="16"/>
                  </a:moveTo>
                  <a:cubicBezTo>
                    <a:pt x="54" y="16"/>
                    <a:pt x="54" y="16"/>
                    <a:pt x="53" y="16"/>
                  </a:cubicBezTo>
                  <a:cubicBezTo>
                    <a:pt x="32" y="16"/>
                    <a:pt x="15" y="35"/>
                    <a:pt x="16" y="56"/>
                  </a:cubicBezTo>
                  <a:cubicBezTo>
                    <a:pt x="17" y="78"/>
                    <a:pt x="35" y="94"/>
                    <a:pt x="57" y="94"/>
                  </a:cubicBezTo>
                  <a:cubicBezTo>
                    <a:pt x="78" y="93"/>
                    <a:pt x="95" y="75"/>
                    <a:pt x="94" y="53"/>
                  </a:cubicBezTo>
                  <a:cubicBezTo>
                    <a:pt x="93" y="32"/>
                    <a:pt x="76" y="16"/>
                    <a:pt x="55" y="16"/>
                  </a:cubicBezTo>
                  <a:close/>
                </a:path>
              </a:pathLst>
            </a:custGeom>
            <a:grpFill/>
            <a:ln>
              <a:noFill/>
            </a:ln>
          </p:spPr>
          <p:txBody>
            <a:bodyPr vert="horz" wrap="square" lIns="91440" tIns="45720" rIns="91440" bIns="45720" numCol="1" anchor="t" anchorCtr="0" compatLnSpc="1"/>
            <a:lstStyle/>
            <a:p>
              <a:pPr>
                <a:lnSpc>
                  <a:spcPct val="120000"/>
                </a:lnSpc>
              </a:pPr>
              <a:endParaRPr lang="en-US">
                <a:cs typeface="+mn-ea"/>
                <a:sym typeface="+mn-lt"/>
              </a:endParaRPr>
            </a:p>
          </p:txBody>
        </p:sp>
      </p:grpSp>
      <p:grpSp>
        <p:nvGrpSpPr>
          <p:cNvPr id="46" name="组合 45"/>
          <p:cNvGrpSpPr/>
          <p:nvPr/>
        </p:nvGrpSpPr>
        <p:grpSpPr>
          <a:xfrm>
            <a:off x="6134100" y="3919799"/>
            <a:ext cx="431800" cy="316230"/>
            <a:chOff x="7147950" y="1910835"/>
            <a:chExt cx="565394" cy="414069"/>
          </a:xfrm>
          <a:solidFill>
            <a:schemeClr val="bg1"/>
          </a:solidFill>
        </p:grpSpPr>
        <p:sp>
          <p:nvSpPr>
            <p:cNvPr id="47" name="Freeform 248"/>
            <p:cNvSpPr/>
            <p:nvPr/>
          </p:nvSpPr>
          <p:spPr bwMode="auto">
            <a:xfrm>
              <a:off x="7147950" y="1910835"/>
              <a:ext cx="394114" cy="377484"/>
            </a:xfrm>
            <a:custGeom>
              <a:avLst/>
              <a:gdLst>
                <a:gd name="T0" fmla="*/ 79 w 189"/>
                <a:gd name="T1" fmla="*/ 136 h 181"/>
                <a:gd name="T2" fmla="*/ 69 w 189"/>
                <a:gd name="T3" fmla="*/ 134 h 181"/>
                <a:gd name="T4" fmla="*/ 68 w 189"/>
                <a:gd name="T5" fmla="*/ 133 h 181"/>
                <a:gd name="T6" fmla="*/ 66 w 189"/>
                <a:gd name="T7" fmla="*/ 133 h 181"/>
                <a:gd name="T8" fmla="*/ 43 w 189"/>
                <a:gd name="T9" fmla="*/ 143 h 181"/>
                <a:gd name="T10" fmla="*/ 49 w 189"/>
                <a:gd name="T11" fmla="*/ 125 h 181"/>
                <a:gd name="T12" fmla="*/ 43 w 189"/>
                <a:gd name="T13" fmla="*/ 122 h 181"/>
                <a:gd name="T14" fmla="*/ 17 w 189"/>
                <a:gd name="T15" fmla="*/ 78 h 181"/>
                <a:gd name="T16" fmla="*/ 102 w 189"/>
                <a:gd name="T17" fmla="*/ 17 h 181"/>
                <a:gd name="T18" fmla="*/ 166 w 189"/>
                <a:gd name="T19" fmla="*/ 38 h 181"/>
                <a:gd name="T20" fmla="*/ 177 w 189"/>
                <a:gd name="T21" fmla="*/ 37 h 181"/>
                <a:gd name="T22" fmla="*/ 189 w 189"/>
                <a:gd name="T23" fmla="*/ 38 h 181"/>
                <a:gd name="T24" fmla="*/ 102 w 189"/>
                <a:gd name="T25" fmla="*/ 0 h 181"/>
                <a:gd name="T26" fmla="*/ 0 w 189"/>
                <a:gd name="T27" fmla="*/ 78 h 181"/>
                <a:gd name="T28" fmla="*/ 28 w 189"/>
                <a:gd name="T29" fmla="*/ 132 h 181"/>
                <a:gd name="T30" fmla="*/ 11 w 189"/>
                <a:gd name="T31" fmla="*/ 181 h 181"/>
                <a:gd name="T32" fmla="*/ 31 w 189"/>
                <a:gd name="T33" fmla="*/ 169 h 181"/>
                <a:gd name="T34" fmla="*/ 66 w 189"/>
                <a:gd name="T35" fmla="*/ 151 h 181"/>
                <a:gd name="T36" fmla="*/ 90 w 189"/>
                <a:gd name="T37" fmla="*/ 155 h 181"/>
                <a:gd name="T38" fmla="*/ 79 w 189"/>
                <a:gd name="T39" fmla="*/ 136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9" h="181">
                  <a:moveTo>
                    <a:pt x="79" y="136"/>
                  </a:moveTo>
                  <a:cubicBezTo>
                    <a:pt x="76" y="136"/>
                    <a:pt x="72" y="135"/>
                    <a:pt x="69" y="134"/>
                  </a:cubicBezTo>
                  <a:cubicBezTo>
                    <a:pt x="68" y="133"/>
                    <a:pt x="68" y="133"/>
                    <a:pt x="68" y="133"/>
                  </a:cubicBezTo>
                  <a:cubicBezTo>
                    <a:pt x="66" y="133"/>
                    <a:pt x="66" y="133"/>
                    <a:pt x="66" y="133"/>
                  </a:cubicBezTo>
                  <a:cubicBezTo>
                    <a:pt x="65" y="133"/>
                    <a:pt x="61" y="133"/>
                    <a:pt x="43" y="143"/>
                  </a:cubicBezTo>
                  <a:cubicBezTo>
                    <a:pt x="49" y="125"/>
                    <a:pt x="49" y="125"/>
                    <a:pt x="49" y="125"/>
                  </a:cubicBezTo>
                  <a:cubicBezTo>
                    <a:pt x="43" y="122"/>
                    <a:pt x="43" y="122"/>
                    <a:pt x="43" y="122"/>
                  </a:cubicBezTo>
                  <a:cubicBezTo>
                    <a:pt x="26" y="110"/>
                    <a:pt x="17" y="94"/>
                    <a:pt x="17" y="78"/>
                  </a:cubicBezTo>
                  <a:cubicBezTo>
                    <a:pt x="17" y="44"/>
                    <a:pt x="55" y="17"/>
                    <a:pt x="102" y="17"/>
                  </a:cubicBezTo>
                  <a:cubicBezTo>
                    <a:pt x="127" y="17"/>
                    <a:pt x="150" y="25"/>
                    <a:pt x="166" y="38"/>
                  </a:cubicBezTo>
                  <a:cubicBezTo>
                    <a:pt x="169" y="37"/>
                    <a:pt x="173" y="37"/>
                    <a:pt x="177" y="37"/>
                  </a:cubicBezTo>
                  <a:cubicBezTo>
                    <a:pt x="181" y="37"/>
                    <a:pt x="185" y="37"/>
                    <a:pt x="189" y="38"/>
                  </a:cubicBezTo>
                  <a:cubicBezTo>
                    <a:pt x="172" y="15"/>
                    <a:pt x="139" y="0"/>
                    <a:pt x="102" y="0"/>
                  </a:cubicBezTo>
                  <a:cubicBezTo>
                    <a:pt x="45" y="0"/>
                    <a:pt x="0" y="35"/>
                    <a:pt x="0" y="78"/>
                  </a:cubicBezTo>
                  <a:cubicBezTo>
                    <a:pt x="0" y="98"/>
                    <a:pt x="10" y="117"/>
                    <a:pt x="28" y="132"/>
                  </a:cubicBezTo>
                  <a:cubicBezTo>
                    <a:pt x="11" y="181"/>
                    <a:pt x="11" y="181"/>
                    <a:pt x="11" y="181"/>
                  </a:cubicBezTo>
                  <a:cubicBezTo>
                    <a:pt x="31" y="169"/>
                    <a:pt x="31" y="169"/>
                    <a:pt x="31" y="169"/>
                  </a:cubicBezTo>
                  <a:cubicBezTo>
                    <a:pt x="44" y="162"/>
                    <a:pt x="61" y="153"/>
                    <a:pt x="66" y="151"/>
                  </a:cubicBezTo>
                  <a:cubicBezTo>
                    <a:pt x="74" y="153"/>
                    <a:pt x="82" y="154"/>
                    <a:pt x="90" y="155"/>
                  </a:cubicBezTo>
                  <a:cubicBezTo>
                    <a:pt x="85" y="149"/>
                    <a:pt x="81" y="143"/>
                    <a:pt x="79" y="136"/>
                  </a:cubicBezTo>
                  <a:close/>
                </a:path>
              </a:pathLst>
            </a:custGeom>
            <a:grpFill/>
            <a:ln>
              <a:noFill/>
            </a:ln>
          </p:spPr>
          <p:txBody>
            <a:bodyPr vert="horz" wrap="square" lIns="91440" tIns="45720" rIns="91440" bIns="45720" numCol="1" anchor="t" anchorCtr="0" compatLnSpc="1"/>
            <a:lstStyle/>
            <a:p>
              <a:pPr>
                <a:lnSpc>
                  <a:spcPct val="120000"/>
                </a:lnSpc>
              </a:pPr>
              <a:endParaRPr lang="en-US">
                <a:cs typeface="+mn-ea"/>
                <a:sym typeface="+mn-lt"/>
              </a:endParaRPr>
            </a:p>
          </p:txBody>
        </p:sp>
        <p:sp>
          <p:nvSpPr>
            <p:cNvPr id="48" name="Freeform 249"/>
            <p:cNvSpPr>
              <a:spLocks noEditPoints="1"/>
            </p:cNvSpPr>
            <p:nvPr/>
          </p:nvSpPr>
          <p:spPr bwMode="auto">
            <a:xfrm>
              <a:off x="7324220" y="2007285"/>
              <a:ext cx="389124" cy="317619"/>
            </a:xfrm>
            <a:custGeom>
              <a:avLst/>
              <a:gdLst>
                <a:gd name="T0" fmla="*/ 187 w 187"/>
                <a:gd name="T1" fmla="*/ 69 h 153"/>
                <a:gd name="T2" fmla="*/ 93 w 187"/>
                <a:gd name="T3" fmla="*/ 0 h 153"/>
                <a:gd name="T4" fmla="*/ 0 w 187"/>
                <a:gd name="T5" fmla="*/ 69 h 153"/>
                <a:gd name="T6" fmla="*/ 93 w 187"/>
                <a:gd name="T7" fmla="*/ 139 h 153"/>
                <a:gd name="T8" fmla="*/ 128 w 187"/>
                <a:gd name="T9" fmla="*/ 134 h 153"/>
                <a:gd name="T10" fmla="*/ 168 w 187"/>
                <a:gd name="T11" fmla="*/ 153 h 153"/>
                <a:gd name="T12" fmla="*/ 156 w 187"/>
                <a:gd name="T13" fmla="*/ 120 h 153"/>
                <a:gd name="T14" fmla="*/ 187 w 187"/>
                <a:gd name="T15" fmla="*/ 69 h 153"/>
                <a:gd name="T16" fmla="*/ 57 w 187"/>
                <a:gd name="T17" fmla="*/ 79 h 153"/>
                <a:gd name="T18" fmla="*/ 49 w 187"/>
                <a:gd name="T19" fmla="*/ 75 h 153"/>
                <a:gd name="T20" fmla="*/ 40 w 187"/>
                <a:gd name="T21" fmla="*/ 79 h 153"/>
                <a:gd name="T22" fmla="*/ 42 w 187"/>
                <a:gd name="T23" fmla="*/ 70 h 153"/>
                <a:gd name="T24" fmla="*/ 35 w 187"/>
                <a:gd name="T25" fmla="*/ 63 h 153"/>
                <a:gd name="T26" fmla="*/ 45 w 187"/>
                <a:gd name="T27" fmla="*/ 62 h 153"/>
                <a:gd name="T28" fmla="*/ 49 w 187"/>
                <a:gd name="T29" fmla="*/ 53 h 153"/>
                <a:gd name="T30" fmla="*/ 53 w 187"/>
                <a:gd name="T31" fmla="*/ 62 h 153"/>
                <a:gd name="T32" fmla="*/ 62 w 187"/>
                <a:gd name="T33" fmla="*/ 63 h 153"/>
                <a:gd name="T34" fmla="*/ 56 w 187"/>
                <a:gd name="T35" fmla="*/ 70 h 153"/>
                <a:gd name="T36" fmla="*/ 57 w 187"/>
                <a:gd name="T37" fmla="*/ 79 h 153"/>
                <a:gd name="T38" fmla="*/ 106 w 187"/>
                <a:gd name="T39" fmla="*/ 83 h 153"/>
                <a:gd name="T40" fmla="*/ 93 w 187"/>
                <a:gd name="T41" fmla="*/ 76 h 153"/>
                <a:gd name="T42" fmla="*/ 80 w 187"/>
                <a:gd name="T43" fmla="*/ 83 h 153"/>
                <a:gd name="T44" fmla="*/ 82 w 187"/>
                <a:gd name="T45" fmla="*/ 68 h 153"/>
                <a:gd name="T46" fmla="*/ 72 w 187"/>
                <a:gd name="T47" fmla="*/ 58 h 153"/>
                <a:gd name="T48" fmla="*/ 86 w 187"/>
                <a:gd name="T49" fmla="*/ 56 h 153"/>
                <a:gd name="T50" fmla="*/ 93 w 187"/>
                <a:gd name="T51" fmla="*/ 43 h 153"/>
                <a:gd name="T52" fmla="*/ 100 w 187"/>
                <a:gd name="T53" fmla="*/ 56 h 153"/>
                <a:gd name="T54" fmla="*/ 114 w 187"/>
                <a:gd name="T55" fmla="*/ 58 h 153"/>
                <a:gd name="T56" fmla="*/ 104 w 187"/>
                <a:gd name="T57" fmla="*/ 68 h 153"/>
                <a:gd name="T58" fmla="*/ 106 w 187"/>
                <a:gd name="T59" fmla="*/ 83 h 153"/>
                <a:gd name="T60" fmla="*/ 145 w 187"/>
                <a:gd name="T61" fmla="*/ 79 h 153"/>
                <a:gd name="T62" fmla="*/ 137 w 187"/>
                <a:gd name="T63" fmla="*/ 75 h 153"/>
                <a:gd name="T64" fmla="*/ 129 w 187"/>
                <a:gd name="T65" fmla="*/ 79 h 153"/>
                <a:gd name="T66" fmla="*/ 130 w 187"/>
                <a:gd name="T67" fmla="*/ 70 h 153"/>
                <a:gd name="T68" fmla="*/ 123 w 187"/>
                <a:gd name="T69" fmla="*/ 63 h 153"/>
                <a:gd name="T70" fmla="*/ 133 w 187"/>
                <a:gd name="T71" fmla="*/ 62 h 153"/>
                <a:gd name="T72" fmla="*/ 137 w 187"/>
                <a:gd name="T73" fmla="*/ 53 h 153"/>
                <a:gd name="T74" fmla="*/ 141 w 187"/>
                <a:gd name="T75" fmla="*/ 62 h 153"/>
                <a:gd name="T76" fmla="*/ 151 w 187"/>
                <a:gd name="T77" fmla="*/ 63 h 153"/>
                <a:gd name="T78" fmla="*/ 144 w 187"/>
                <a:gd name="T79" fmla="*/ 70 h 153"/>
                <a:gd name="T80" fmla="*/ 145 w 187"/>
                <a:gd name="T81" fmla="*/ 7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7" h="153">
                  <a:moveTo>
                    <a:pt x="187" y="69"/>
                  </a:moveTo>
                  <a:cubicBezTo>
                    <a:pt x="187" y="31"/>
                    <a:pt x="145" y="0"/>
                    <a:pt x="93" y="0"/>
                  </a:cubicBezTo>
                  <a:cubicBezTo>
                    <a:pt x="42" y="0"/>
                    <a:pt x="0" y="31"/>
                    <a:pt x="0" y="69"/>
                  </a:cubicBezTo>
                  <a:cubicBezTo>
                    <a:pt x="0" y="108"/>
                    <a:pt x="42" y="139"/>
                    <a:pt x="93" y="139"/>
                  </a:cubicBezTo>
                  <a:cubicBezTo>
                    <a:pt x="106" y="139"/>
                    <a:pt x="118" y="137"/>
                    <a:pt x="128" y="134"/>
                  </a:cubicBezTo>
                  <a:cubicBezTo>
                    <a:pt x="132" y="133"/>
                    <a:pt x="168" y="153"/>
                    <a:pt x="168" y="153"/>
                  </a:cubicBezTo>
                  <a:cubicBezTo>
                    <a:pt x="156" y="120"/>
                    <a:pt x="156" y="120"/>
                    <a:pt x="156" y="120"/>
                  </a:cubicBezTo>
                  <a:cubicBezTo>
                    <a:pt x="175" y="108"/>
                    <a:pt x="187" y="90"/>
                    <a:pt x="187" y="69"/>
                  </a:cubicBezTo>
                  <a:close/>
                  <a:moveTo>
                    <a:pt x="57" y="79"/>
                  </a:moveTo>
                  <a:cubicBezTo>
                    <a:pt x="49" y="75"/>
                    <a:pt x="49" y="75"/>
                    <a:pt x="49" y="75"/>
                  </a:cubicBezTo>
                  <a:cubicBezTo>
                    <a:pt x="40" y="79"/>
                    <a:pt x="40" y="79"/>
                    <a:pt x="40" y="79"/>
                  </a:cubicBezTo>
                  <a:cubicBezTo>
                    <a:pt x="42" y="70"/>
                    <a:pt x="42" y="70"/>
                    <a:pt x="42" y="70"/>
                  </a:cubicBezTo>
                  <a:cubicBezTo>
                    <a:pt x="35" y="63"/>
                    <a:pt x="35" y="63"/>
                    <a:pt x="35" y="63"/>
                  </a:cubicBezTo>
                  <a:cubicBezTo>
                    <a:pt x="45" y="62"/>
                    <a:pt x="45" y="62"/>
                    <a:pt x="45" y="62"/>
                  </a:cubicBezTo>
                  <a:cubicBezTo>
                    <a:pt x="49" y="53"/>
                    <a:pt x="49" y="53"/>
                    <a:pt x="49" y="53"/>
                  </a:cubicBezTo>
                  <a:cubicBezTo>
                    <a:pt x="53" y="62"/>
                    <a:pt x="53" y="62"/>
                    <a:pt x="53" y="62"/>
                  </a:cubicBezTo>
                  <a:cubicBezTo>
                    <a:pt x="62" y="63"/>
                    <a:pt x="62" y="63"/>
                    <a:pt x="62" y="63"/>
                  </a:cubicBezTo>
                  <a:cubicBezTo>
                    <a:pt x="56" y="70"/>
                    <a:pt x="56" y="70"/>
                    <a:pt x="56" y="70"/>
                  </a:cubicBezTo>
                  <a:lnTo>
                    <a:pt x="57" y="79"/>
                  </a:lnTo>
                  <a:close/>
                  <a:moveTo>
                    <a:pt x="106" y="83"/>
                  </a:moveTo>
                  <a:cubicBezTo>
                    <a:pt x="93" y="76"/>
                    <a:pt x="93" y="76"/>
                    <a:pt x="93" y="76"/>
                  </a:cubicBezTo>
                  <a:cubicBezTo>
                    <a:pt x="80" y="83"/>
                    <a:pt x="80" y="83"/>
                    <a:pt x="80" y="83"/>
                  </a:cubicBezTo>
                  <a:cubicBezTo>
                    <a:pt x="82" y="68"/>
                    <a:pt x="82" y="68"/>
                    <a:pt x="82" y="68"/>
                  </a:cubicBezTo>
                  <a:cubicBezTo>
                    <a:pt x="72" y="58"/>
                    <a:pt x="72" y="58"/>
                    <a:pt x="72" y="58"/>
                  </a:cubicBezTo>
                  <a:cubicBezTo>
                    <a:pt x="86" y="56"/>
                    <a:pt x="86" y="56"/>
                    <a:pt x="86" y="56"/>
                  </a:cubicBezTo>
                  <a:cubicBezTo>
                    <a:pt x="93" y="43"/>
                    <a:pt x="93" y="43"/>
                    <a:pt x="93" y="43"/>
                  </a:cubicBezTo>
                  <a:cubicBezTo>
                    <a:pt x="100" y="56"/>
                    <a:pt x="100" y="56"/>
                    <a:pt x="100" y="56"/>
                  </a:cubicBezTo>
                  <a:cubicBezTo>
                    <a:pt x="114" y="58"/>
                    <a:pt x="114" y="58"/>
                    <a:pt x="114" y="58"/>
                  </a:cubicBezTo>
                  <a:cubicBezTo>
                    <a:pt x="104" y="68"/>
                    <a:pt x="104" y="68"/>
                    <a:pt x="104" y="68"/>
                  </a:cubicBezTo>
                  <a:lnTo>
                    <a:pt x="106" y="83"/>
                  </a:lnTo>
                  <a:close/>
                  <a:moveTo>
                    <a:pt x="145" y="79"/>
                  </a:moveTo>
                  <a:cubicBezTo>
                    <a:pt x="137" y="75"/>
                    <a:pt x="137" y="75"/>
                    <a:pt x="137" y="75"/>
                  </a:cubicBezTo>
                  <a:cubicBezTo>
                    <a:pt x="129" y="79"/>
                    <a:pt x="129" y="79"/>
                    <a:pt x="129" y="79"/>
                  </a:cubicBezTo>
                  <a:cubicBezTo>
                    <a:pt x="130" y="70"/>
                    <a:pt x="130" y="70"/>
                    <a:pt x="130" y="70"/>
                  </a:cubicBezTo>
                  <a:cubicBezTo>
                    <a:pt x="123" y="63"/>
                    <a:pt x="123" y="63"/>
                    <a:pt x="123" y="63"/>
                  </a:cubicBezTo>
                  <a:cubicBezTo>
                    <a:pt x="133" y="62"/>
                    <a:pt x="133" y="62"/>
                    <a:pt x="133" y="62"/>
                  </a:cubicBezTo>
                  <a:cubicBezTo>
                    <a:pt x="137" y="53"/>
                    <a:pt x="137" y="53"/>
                    <a:pt x="137" y="53"/>
                  </a:cubicBezTo>
                  <a:cubicBezTo>
                    <a:pt x="141" y="62"/>
                    <a:pt x="141" y="62"/>
                    <a:pt x="141" y="62"/>
                  </a:cubicBezTo>
                  <a:cubicBezTo>
                    <a:pt x="151" y="63"/>
                    <a:pt x="151" y="63"/>
                    <a:pt x="151" y="63"/>
                  </a:cubicBezTo>
                  <a:cubicBezTo>
                    <a:pt x="144" y="70"/>
                    <a:pt x="144" y="70"/>
                    <a:pt x="144" y="70"/>
                  </a:cubicBezTo>
                  <a:lnTo>
                    <a:pt x="145" y="79"/>
                  </a:lnTo>
                  <a:close/>
                </a:path>
              </a:pathLst>
            </a:custGeom>
            <a:grpFill/>
            <a:ln>
              <a:noFill/>
            </a:ln>
          </p:spPr>
          <p:txBody>
            <a:bodyPr vert="horz" wrap="square" lIns="91440" tIns="45720" rIns="91440" bIns="45720" numCol="1" anchor="t" anchorCtr="0" compatLnSpc="1"/>
            <a:lstStyle/>
            <a:p>
              <a:pPr>
                <a:lnSpc>
                  <a:spcPct val="120000"/>
                </a:lnSpc>
              </a:pPr>
              <a:endParaRPr lang="en-US">
                <a:cs typeface="+mn-ea"/>
                <a:sym typeface="+mn-lt"/>
              </a:endParaRPr>
            </a:p>
          </p:txBody>
        </p:sp>
      </p:grpSp>
      <p:sp>
        <p:nvSpPr>
          <p:cNvPr id="65" name="TextBox 88"/>
          <p:cNvSpPr txBox="1"/>
          <p:nvPr/>
        </p:nvSpPr>
        <p:spPr>
          <a:xfrm>
            <a:off x="1330655" y="4080140"/>
            <a:ext cx="2810271" cy="1107996"/>
          </a:xfrm>
          <a:prstGeom prst="rect">
            <a:avLst/>
          </a:prstGeom>
          <a:noFill/>
        </p:spPr>
        <p:txBody>
          <a:bodyPr wrap="square" lIns="0" tIns="0" rIns="0" bIns="0" rtlCol="0">
            <a:spAutoFit/>
          </a:bodyPr>
          <a:lstStyle/>
          <a:p>
            <a:pPr algn="just">
              <a:lnSpc>
                <a:spcPct val="120000"/>
              </a:lnSpc>
            </a:pPr>
            <a:r>
              <a:rPr lang="zh-CN" altLang="en-US" sz="1200" dirty="0">
                <a:solidFill>
                  <a:schemeClr val="bg1"/>
                </a:solidFill>
                <a:cs typeface="+mn-ea"/>
                <a:sym typeface="+mn-lt"/>
              </a:rPr>
              <a:t>详写内容</a:t>
            </a:r>
            <a:r>
              <a:rPr lang="en-US" altLang="zh-CN" sz="1200" dirty="0">
                <a:solidFill>
                  <a:schemeClr val="bg1"/>
                </a:solidFill>
                <a:cs typeface="+mn-ea"/>
                <a:sym typeface="+mn-lt"/>
              </a:rPr>
              <a:t>……</a:t>
            </a:r>
            <a:r>
              <a:rPr lang="zh-CN" altLang="en-US" sz="1200" dirty="0">
                <a:solidFill>
                  <a:schemeClr val="bg1"/>
                </a:solidFill>
                <a:cs typeface="+mn-ea"/>
                <a:sym typeface="+mn-lt"/>
              </a:rPr>
              <a:t>点击输入本栏的具体文字，简明扼要的说明分项内容，此为概念图解，请根据您的具体内容酌情</a:t>
            </a:r>
            <a:r>
              <a:rPr lang="zh-CN" altLang="en-US" sz="1200" dirty="0" smtClean="0">
                <a:solidFill>
                  <a:schemeClr val="bg1"/>
                </a:solidFill>
                <a:cs typeface="+mn-ea"/>
                <a:sym typeface="+mn-lt"/>
              </a:rPr>
              <a:t>修改</a:t>
            </a:r>
            <a:endParaRPr lang="en-US" altLang="zh-CN" sz="1200" dirty="0" smtClean="0">
              <a:solidFill>
                <a:schemeClr val="bg1"/>
              </a:solidFill>
              <a:cs typeface="+mn-ea"/>
              <a:sym typeface="+mn-lt"/>
            </a:endParaRPr>
          </a:p>
          <a:p>
            <a:pPr algn="just">
              <a:lnSpc>
                <a:spcPct val="120000"/>
              </a:lnSpc>
            </a:pPr>
            <a:r>
              <a:rPr lang="zh-CN" altLang="en-US" sz="1200" dirty="0">
                <a:solidFill>
                  <a:schemeClr val="bg1"/>
                </a:solidFill>
                <a:cs typeface="+mn-ea"/>
                <a:sym typeface="+mn-lt"/>
              </a:rPr>
              <a:t>点击输入本栏的具体文字，简明扼要的说明分项内容</a:t>
            </a:r>
            <a:endParaRPr lang="en-US" altLang="zh-CN" sz="1200" dirty="0">
              <a:solidFill>
                <a:schemeClr val="bg1"/>
              </a:solidFill>
              <a:cs typeface="+mn-ea"/>
              <a:sym typeface="+mn-lt"/>
            </a:endParaRPr>
          </a:p>
        </p:txBody>
      </p:sp>
      <p:sp>
        <p:nvSpPr>
          <p:cNvPr id="66" name="圆角矩形 65"/>
          <p:cNvSpPr/>
          <p:nvPr/>
        </p:nvSpPr>
        <p:spPr>
          <a:xfrm>
            <a:off x="5251269" y="2286399"/>
            <a:ext cx="5695405" cy="3519745"/>
          </a:xfrm>
          <a:prstGeom prst="roundRect">
            <a:avLst>
              <a:gd name="adj" fmla="val 3214"/>
            </a:avLst>
          </a:prstGeom>
          <a:noFill/>
          <a:ln>
            <a:solidFill>
              <a:srgbClr val="313D5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Tree>
  </p:cSld>
  <p:clrMapOvr>
    <a:masterClrMapping/>
  </p:clrMapOvr>
  <p:transition spd="slow">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6"/>
                                            </p:tgtEl>
                                            <p:attrNameLst>
                                              <p:attrName>style.visibility</p:attrName>
                                            </p:attrNameLst>
                                          </p:cBhvr>
                                          <p:to>
                                            <p:strVal val="visible"/>
                                          </p:to>
                                        </p:set>
                                        <p:anim calcmode="lin" valueType="num">
                                          <p:cBhvr additive="base">
                                            <p:cTn id="11" dur="500" fill="hold"/>
                                            <p:tgtEl>
                                              <p:spTgt spid="66"/>
                                            </p:tgtEl>
                                            <p:attrNameLst>
                                              <p:attrName>ppt_x</p:attrName>
                                            </p:attrNameLst>
                                          </p:cBhvr>
                                          <p:tavLst>
                                            <p:tav tm="0">
                                              <p:val>
                                                <p:strVal val="1+#ppt_w/2"/>
                                              </p:val>
                                            </p:tav>
                                            <p:tav tm="100000">
                                              <p:val>
                                                <p:strVal val="#ppt_x"/>
                                              </p:val>
                                            </p:tav>
                                          </p:tavLst>
                                        </p:anim>
                                        <p:anim calcmode="lin" valueType="num">
                                          <p:cBhvr additive="base">
                                            <p:cTn id="12" dur="500" fill="hold"/>
                                            <p:tgtEl>
                                              <p:spTgt spid="6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iterate type="lt">
                                        <p:tmPct val="10000"/>
                                      </p:iterate>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0-#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childTnLst>
                              </p:cTn>
                            </p:par>
                            <p:par>
                              <p:cTn id="18" fill="hold">
                                <p:stCondLst>
                                  <p:cond delay="1350"/>
                                </p:stCondLst>
                                <p:childTnLst>
                                  <p:par>
                                    <p:cTn id="19" presetID="22" presetClass="entr" presetSubtype="1" fill="hold" grpId="0" nodeType="afterEffect">
                                      <p:stCondLst>
                                        <p:cond delay="0"/>
                                      </p:stCondLst>
                                      <p:childTnLst>
                                        <p:set>
                                          <p:cBhvr>
                                            <p:cTn id="20" dur="1" fill="hold">
                                              <p:stCondLst>
                                                <p:cond delay="0"/>
                                              </p:stCondLst>
                                            </p:cTn>
                                            <p:tgtEl>
                                              <p:spTgt spid="65"/>
                                            </p:tgtEl>
                                            <p:attrNameLst>
                                              <p:attrName>style.visibility</p:attrName>
                                            </p:attrNameLst>
                                          </p:cBhvr>
                                          <p:to>
                                            <p:strVal val="visible"/>
                                          </p:to>
                                        </p:set>
                                        <p:animEffect transition="in" filter="wipe(up)">
                                          <p:cBhvr>
                                            <p:cTn id="21" dur="1200"/>
                                            <p:tgtEl>
                                              <p:spTgt spid="65"/>
                                            </p:tgtEl>
                                          </p:cBhvr>
                                        </p:animEffect>
                                      </p:childTnLst>
                                    </p:cTn>
                                  </p:par>
                                </p:childTnLst>
                              </p:cTn>
                            </p:par>
                            <p:par>
                              <p:cTn id="22" fill="hold">
                                <p:stCondLst>
                                  <p:cond delay="2850"/>
                                </p:stCondLst>
                                <p:childTnLst>
                                  <p:par>
                                    <p:cTn id="23" presetID="53" presetClass="entr" presetSubtype="16" fill="hold" nodeType="afterEffect">
                                      <p:stCondLst>
                                        <p:cond delay="0"/>
                                      </p:stCondLst>
                                      <p:childTnLst>
                                        <p:set>
                                          <p:cBhvr>
                                            <p:cTn id="24" dur="1" fill="hold">
                                              <p:stCondLst>
                                                <p:cond delay="0"/>
                                              </p:stCondLst>
                                            </p:cTn>
                                            <p:tgtEl>
                                              <p:spTgt spid="67"/>
                                            </p:tgtEl>
                                            <p:attrNameLst>
                                              <p:attrName>style.visibility</p:attrName>
                                            </p:attrNameLst>
                                          </p:cBhvr>
                                          <p:to>
                                            <p:strVal val="visible"/>
                                          </p:to>
                                        </p:set>
                                        <p:anim calcmode="lin" valueType="num">
                                          <p:cBhvr>
                                            <p:cTn id="25" dur="500" fill="hold"/>
                                            <p:tgtEl>
                                              <p:spTgt spid="67"/>
                                            </p:tgtEl>
                                            <p:attrNameLst>
                                              <p:attrName>ppt_w</p:attrName>
                                            </p:attrNameLst>
                                          </p:cBhvr>
                                          <p:tavLst>
                                            <p:tav tm="0">
                                              <p:val>
                                                <p:fltVal val="0"/>
                                              </p:val>
                                            </p:tav>
                                            <p:tav tm="100000">
                                              <p:val>
                                                <p:strVal val="#ppt_w"/>
                                              </p:val>
                                            </p:tav>
                                          </p:tavLst>
                                        </p:anim>
                                        <p:anim calcmode="lin" valueType="num">
                                          <p:cBhvr>
                                            <p:cTn id="26" dur="500" fill="hold"/>
                                            <p:tgtEl>
                                              <p:spTgt spid="67"/>
                                            </p:tgtEl>
                                            <p:attrNameLst>
                                              <p:attrName>ppt_h</p:attrName>
                                            </p:attrNameLst>
                                          </p:cBhvr>
                                          <p:tavLst>
                                            <p:tav tm="0">
                                              <p:val>
                                                <p:fltVal val="0"/>
                                              </p:val>
                                            </p:tav>
                                            <p:tav tm="100000">
                                              <p:val>
                                                <p:strVal val="#ppt_h"/>
                                              </p:val>
                                            </p:tav>
                                          </p:tavLst>
                                        </p:anim>
                                        <p:animEffect transition="in" filter="fade">
                                          <p:cBhvr>
                                            <p:cTn id="27" dur="500"/>
                                            <p:tgtEl>
                                              <p:spTgt spid="67"/>
                                            </p:tgtEl>
                                          </p:cBhvr>
                                        </p:animEffect>
                                      </p:childTnLst>
                                    </p:cTn>
                                  </p:par>
                                  <p:par>
                                    <p:cTn id="28" presetID="53" presetClass="entr" presetSubtype="16" fill="hold" nodeType="withEffect">
                                      <p:stCondLst>
                                        <p:cond delay="0"/>
                                      </p:stCondLst>
                                      <p:childTnLst>
                                        <p:set>
                                          <p:cBhvr>
                                            <p:cTn id="29" dur="1" fill="hold">
                                              <p:stCondLst>
                                                <p:cond delay="0"/>
                                              </p:stCondLst>
                                            </p:cTn>
                                            <p:tgtEl>
                                              <p:spTgt spid="49"/>
                                            </p:tgtEl>
                                            <p:attrNameLst>
                                              <p:attrName>style.visibility</p:attrName>
                                            </p:attrNameLst>
                                          </p:cBhvr>
                                          <p:to>
                                            <p:strVal val="visible"/>
                                          </p:to>
                                        </p:set>
                                        <p:anim calcmode="lin" valueType="num">
                                          <p:cBhvr>
                                            <p:cTn id="30" dur="500" fill="hold"/>
                                            <p:tgtEl>
                                              <p:spTgt spid="49"/>
                                            </p:tgtEl>
                                            <p:attrNameLst>
                                              <p:attrName>ppt_w</p:attrName>
                                            </p:attrNameLst>
                                          </p:cBhvr>
                                          <p:tavLst>
                                            <p:tav tm="0">
                                              <p:val>
                                                <p:fltVal val="0"/>
                                              </p:val>
                                            </p:tav>
                                            <p:tav tm="100000">
                                              <p:val>
                                                <p:strVal val="#ppt_w"/>
                                              </p:val>
                                            </p:tav>
                                          </p:tavLst>
                                        </p:anim>
                                        <p:anim calcmode="lin" valueType="num">
                                          <p:cBhvr>
                                            <p:cTn id="31" dur="500" fill="hold"/>
                                            <p:tgtEl>
                                              <p:spTgt spid="49"/>
                                            </p:tgtEl>
                                            <p:attrNameLst>
                                              <p:attrName>ppt_h</p:attrName>
                                            </p:attrNameLst>
                                          </p:cBhvr>
                                          <p:tavLst>
                                            <p:tav tm="0">
                                              <p:val>
                                                <p:fltVal val="0"/>
                                              </p:val>
                                            </p:tav>
                                            <p:tav tm="100000">
                                              <p:val>
                                                <p:strVal val="#ppt_h"/>
                                              </p:val>
                                            </p:tav>
                                          </p:tavLst>
                                        </p:anim>
                                        <p:animEffect transition="in" filter="fade">
                                          <p:cBhvr>
                                            <p:cTn id="32" dur="500"/>
                                            <p:tgtEl>
                                              <p:spTgt spid="49"/>
                                            </p:tgtEl>
                                          </p:cBhvr>
                                        </p:animEffect>
                                      </p:childTnLst>
                                    </p:cTn>
                                  </p:par>
                                  <p:par>
                                    <p:cTn id="33" presetID="53" presetClass="entr" presetSubtype="16" fill="hold" nodeType="withEffect">
                                      <p:stCondLst>
                                        <p:cond delay="200"/>
                                      </p:stCondLst>
                                      <p:childTnLst>
                                        <p:set>
                                          <p:cBhvr>
                                            <p:cTn id="34" dur="1" fill="hold">
                                              <p:stCondLst>
                                                <p:cond delay="0"/>
                                              </p:stCondLst>
                                            </p:cTn>
                                            <p:tgtEl>
                                              <p:spTgt spid="68"/>
                                            </p:tgtEl>
                                            <p:attrNameLst>
                                              <p:attrName>style.visibility</p:attrName>
                                            </p:attrNameLst>
                                          </p:cBhvr>
                                          <p:to>
                                            <p:strVal val="visible"/>
                                          </p:to>
                                        </p:set>
                                        <p:anim calcmode="lin" valueType="num">
                                          <p:cBhvr>
                                            <p:cTn id="35" dur="500" fill="hold"/>
                                            <p:tgtEl>
                                              <p:spTgt spid="68"/>
                                            </p:tgtEl>
                                            <p:attrNameLst>
                                              <p:attrName>ppt_w</p:attrName>
                                            </p:attrNameLst>
                                          </p:cBhvr>
                                          <p:tavLst>
                                            <p:tav tm="0">
                                              <p:val>
                                                <p:fltVal val="0"/>
                                              </p:val>
                                            </p:tav>
                                            <p:tav tm="100000">
                                              <p:val>
                                                <p:strVal val="#ppt_w"/>
                                              </p:val>
                                            </p:tav>
                                          </p:tavLst>
                                        </p:anim>
                                        <p:anim calcmode="lin" valueType="num">
                                          <p:cBhvr>
                                            <p:cTn id="36" dur="500" fill="hold"/>
                                            <p:tgtEl>
                                              <p:spTgt spid="68"/>
                                            </p:tgtEl>
                                            <p:attrNameLst>
                                              <p:attrName>ppt_h</p:attrName>
                                            </p:attrNameLst>
                                          </p:cBhvr>
                                          <p:tavLst>
                                            <p:tav tm="0">
                                              <p:val>
                                                <p:fltVal val="0"/>
                                              </p:val>
                                            </p:tav>
                                            <p:tav tm="100000">
                                              <p:val>
                                                <p:strVal val="#ppt_h"/>
                                              </p:val>
                                            </p:tav>
                                          </p:tavLst>
                                        </p:anim>
                                        <p:animEffect transition="in" filter="fade">
                                          <p:cBhvr>
                                            <p:cTn id="37" dur="500"/>
                                            <p:tgtEl>
                                              <p:spTgt spid="68"/>
                                            </p:tgtEl>
                                          </p:cBhvr>
                                        </p:animEffect>
                                      </p:childTnLst>
                                    </p:cTn>
                                  </p:par>
                                  <p:par>
                                    <p:cTn id="38" presetID="53" presetClass="entr" presetSubtype="16" fill="hold" nodeType="withEffect">
                                      <p:stCondLst>
                                        <p:cond delay="200"/>
                                      </p:stCondLst>
                                      <p:childTnLst>
                                        <p:set>
                                          <p:cBhvr>
                                            <p:cTn id="39" dur="1" fill="hold">
                                              <p:stCondLst>
                                                <p:cond delay="0"/>
                                              </p:stCondLst>
                                            </p:cTn>
                                            <p:tgtEl>
                                              <p:spTgt spid="46"/>
                                            </p:tgtEl>
                                            <p:attrNameLst>
                                              <p:attrName>style.visibility</p:attrName>
                                            </p:attrNameLst>
                                          </p:cBhvr>
                                          <p:to>
                                            <p:strVal val="visible"/>
                                          </p:to>
                                        </p:set>
                                        <p:anim calcmode="lin" valueType="num">
                                          <p:cBhvr>
                                            <p:cTn id="40" dur="500" fill="hold"/>
                                            <p:tgtEl>
                                              <p:spTgt spid="46"/>
                                            </p:tgtEl>
                                            <p:attrNameLst>
                                              <p:attrName>ppt_w</p:attrName>
                                            </p:attrNameLst>
                                          </p:cBhvr>
                                          <p:tavLst>
                                            <p:tav tm="0">
                                              <p:val>
                                                <p:fltVal val="0"/>
                                              </p:val>
                                            </p:tav>
                                            <p:tav tm="100000">
                                              <p:val>
                                                <p:strVal val="#ppt_w"/>
                                              </p:val>
                                            </p:tav>
                                          </p:tavLst>
                                        </p:anim>
                                        <p:anim calcmode="lin" valueType="num">
                                          <p:cBhvr>
                                            <p:cTn id="41" dur="500" fill="hold"/>
                                            <p:tgtEl>
                                              <p:spTgt spid="46"/>
                                            </p:tgtEl>
                                            <p:attrNameLst>
                                              <p:attrName>ppt_h</p:attrName>
                                            </p:attrNameLst>
                                          </p:cBhvr>
                                          <p:tavLst>
                                            <p:tav tm="0">
                                              <p:val>
                                                <p:fltVal val="0"/>
                                              </p:val>
                                            </p:tav>
                                            <p:tav tm="100000">
                                              <p:val>
                                                <p:strVal val="#ppt_h"/>
                                              </p:val>
                                            </p:tav>
                                          </p:tavLst>
                                        </p:anim>
                                        <p:animEffect transition="in" filter="fade">
                                          <p:cBhvr>
                                            <p:cTn id="42" dur="500"/>
                                            <p:tgtEl>
                                              <p:spTgt spid="46"/>
                                            </p:tgtEl>
                                          </p:cBhvr>
                                        </p:animEffect>
                                      </p:childTnLst>
                                    </p:cTn>
                                  </p:par>
                                  <p:par>
                                    <p:cTn id="43" presetID="53" presetClass="entr" presetSubtype="16" fill="hold" nodeType="withEffect">
                                      <p:stCondLst>
                                        <p:cond delay="400"/>
                                      </p:stCondLst>
                                      <p:childTnLst>
                                        <p:set>
                                          <p:cBhvr>
                                            <p:cTn id="44" dur="1" fill="hold">
                                              <p:stCondLst>
                                                <p:cond delay="0"/>
                                              </p:stCondLst>
                                            </p:cTn>
                                            <p:tgtEl>
                                              <p:spTgt spid="69"/>
                                            </p:tgtEl>
                                            <p:attrNameLst>
                                              <p:attrName>style.visibility</p:attrName>
                                            </p:attrNameLst>
                                          </p:cBhvr>
                                          <p:to>
                                            <p:strVal val="visible"/>
                                          </p:to>
                                        </p:set>
                                        <p:anim calcmode="lin" valueType="num">
                                          <p:cBhvr>
                                            <p:cTn id="45" dur="500" fill="hold"/>
                                            <p:tgtEl>
                                              <p:spTgt spid="69"/>
                                            </p:tgtEl>
                                            <p:attrNameLst>
                                              <p:attrName>ppt_w</p:attrName>
                                            </p:attrNameLst>
                                          </p:cBhvr>
                                          <p:tavLst>
                                            <p:tav tm="0">
                                              <p:val>
                                                <p:fltVal val="0"/>
                                              </p:val>
                                            </p:tav>
                                            <p:tav tm="100000">
                                              <p:val>
                                                <p:strVal val="#ppt_w"/>
                                              </p:val>
                                            </p:tav>
                                          </p:tavLst>
                                        </p:anim>
                                        <p:anim calcmode="lin" valueType="num">
                                          <p:cBhvr>
                                            <p:cTn id="46" dur="500" fill="hold"/>
                                            <p:tgtEl>
                                              <p:spTgt spid="69"/>
                                            </p:tgtEl>
                                            <p:attrNameLst>
                                              <p:attrName>ppt_h</p:attrName>
                                            </p:attrNameLst>
                                          </p:cBhvr>
                                          <p:tavLst>
                                            <p:tav tm="0">
                                              <p:val>
                                                <p:fltVal val="0"/>
                                              </p:val>
                                            </p:tav>
                                            <p:tav tm="100000">
                                              <p:val>
                                                <p:strVal val="#ppt_h"/>
                                              </p:val>
                                            </p:tav>
                                          </p:tavLst>
                                        </p:anim>
                                        <p:animEffect transition="in" filter="fade">
                                          <p:cBhvr>
                                            <p:cTn id="47" dur="500"/>
                                            <p:tgtEl>
                                              <p:spTgt spid="69"/>
                                            </p:tgtEl>
                                          </p:cBhvr>
                                        </p:animEffect>
                                      </p:childTnLst>
                                    </p:cTn>
                                  </p:par>
                                  <p:par>
                                    <p:cTn id="48" presetID="53" presetClass="entr" presetSubtype="16" fill="hold" nodeType="withEffect">
                                      <p:stCondLst>
                                        <p:cond delay="400"/>
                                      </p:stCondLst>
                                      <p:childTnLst>
                                        <p:set>
                                          <p:cBhvr>
                                            <p:cTn id="49" dur="1" fill="hold">
                                              <p:stCondLst>
                                                <p:cond delay="0"/>
                                              </p:stCondLst>
                                            </p:cTn>
                                            <p:tgtEl>
                                              <p:spTgt spid="28"/>
                                            </p:tgtEl>
                                            <p:attrNameLst>
                                              <p:attrName>style.visibility</p:attrName>
                                            </p:attrNameLst>
                                          </p:cBhvr>
                                          <p:to>
                                            <p:strVal val="visible"/>
                                          </p:to>
                                        </p:set>
                                        <p:anim calcmode="lin" valueType="num">
                                          <p:cBhvr>
                                            <p:cTn id="50" dur="500" fill="hold"/>
                                            <p:tgtEl>
                                              <p:spTgt spid="28"/>
                                            </p:tgtEl>
                                            <p:attrNameLst>
                                              <p:attrName>ppt_w</p:attrName>
                                            </p:attrNameLst>
                                          </p:cBhvr>
                                          <p:tavLst>
                                            <p:tav tm="0">
                                              <p:val>
                                                <p:fltVal val="0"/>
                                              </p:val>
                                            </p:tav>
                                            <p:tav tm="100000">
                                              <p:val>
                                                <p:strVal val="#ppt_w"/>
                                              </p:val>
                                            </p:tav>
                                          </p:tavLst>
                                        </p:anim>
                                        <p:anim calcmode="lin" valueType="num">
                                          <p:cBhvr>
                                            <p:cTn id="51" dur="500" fill="hold"/>
                                            <p:tgtEl>
                                              <p:spTgt spid="28"/>
                                            </p:tgtEl>
                                            <p:attrNameLst>
                                              <p:attrName>ppt_h</p:attrName>
                                            </p:attrNameLst>
                                          </p:cBhvr>
                                          <p:tavLst>
                                            <p:tav tm="0">
                                              <p:val>
                                                <p:fltVal val="0"/>
                                              </p:val>
                                            </p:tav>
                                            <p:tav tm="100000">
                                              <p:val>
                                                <p:strVal val="#ppt_h"/>
                                              </p:val>
                                            </p:tav>
                                          </p:tavLst>
                                        </p:anim>
                                        <p:animEffect transition="in" filter="fade">
                                          <p:cBhvr>
                                            <p:cTn id="52" dur="500"/>
                                            <p:tgtEl>
                                              <p:spTgt spid="28"/>
                                            </p:tgtEl>
                                          </p:cBhvr>
                                        </p:animEffect>
                                      </p:childTnLst>
                                    </p:cTn>
                                  </p:par>
                                </p:childTnLst>
                              </p:cTn>
                            </p:par>
                            <p:par>
                              <p:cTn id="53" fill="hold">
                                <p:stCondLst>
                                  <p:cond delay="3350"/>
                                </p:stCondLst>
                                <p:childTnLst>
                                  <p:par>
                                    <p:cTn id="54" presetID="2" presetClass="entr" presetSubtype="4" fill="hold" grpId="0" nodeType="afterEffect" p14:presetBounceEnd="50000">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14:bounceEnd="50000">
                                          <p:cBhvr additive="base">
                                            <p:cTn id="56" dur="10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57" dur="1000" fill="hold"/>
                                            <p:tgtEl>
                                              <p:spTgt spid="14"/>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14:presetBounceEnd="50000">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14:bounceEnd="50000">
                                          <p:cBhvr additive="base">
                                            <p:cTn id="60" dur="1000" fill="hold"/>
                                            <p:tgtEl>
                                              <p:spTgt spid="15"/>
                                            </p:tgtEl>
                                            <p:attrNameLst>
                                              <p:attrName>ppt_x</p:attrName>
                                            </p:attrNameLst>
                                          </p:cBhvr>
                                          <p:tavLst>
                                            <p:tav tm="0">
                                              <p:val>
                                                <p:strVal val="#ppt_x"/>
                                              </p:val>
                                            </p:tav>
                                            <p:tav tm="100000">
                                              <p:val>
                                                <p:strVal val="#ppt_x"/>
                                              </p:val>
                                            </p:tav>
                                          </p:tavLst>
                                        </p:anim>
                                        <p:anim calcmode="lin" valueType="num" p14:bounceEnd="50000">
                                          <p:cBhvr additive="base">
                                            <p:cTn id="61" dur="1000" fill="hold"/>
                                            <p:tgtEl>
                                              <p:spTgt spid="15"/>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14:presetBounceEnd="50000">
                                      <p:stCondLst>
                                        <p:cond delay="150"/>
                                      </p:stCondLst>
                                      <p:childTnLst>
                                        <p:set>
                                          <p:cBhvr>
                                            <p:cTn id="63" dur="1" fill="hold">
                                              <p:stCondLst>
                                                <p:cond delay="0"/>
                                              </p:stCondLst>
                                            </p:cTn>
                                            <p:tgtEl>
                                              <p:spTgt spid="58"/>
                                            </p:tgtEl>
                                            <p:attrNameLst>
                                              <p:attrName>style.visibility</p:attrName>
                                            </p:attrNameLst>
                                          </p:cBhvr>
                                          <p:to>
                                            <p:strVal val="visible"/>
                                          </p:to>
                                        </p:set>
                                        <p:anim calcmode="lin" valueType="num" p14:bounceEnd="50000">
                                          <p:cBhvr additive="base">
                                            <p:cTn id="64" dur="1000" fill="hold"/>
                                            <p:tgtEl>
                                              <p:spTgt spid="58"/>
                                            </p:tgtEl>
                                            <p:attrNameLst>
                                              <p:attrName>ppt_x</p:attrName>
                                            </p:attrNameLst>
                                          </p:cBhvr>
                                          <p:tavLst>
                                            <p:tav tm="0">
                                              <p:val>
                                                <p:strVal val="#ppt_x"/>
                                              </p:val>
                                            </p:tav>
                                            <p:tav tm="100000">
                                              <p:val>
                                                <p:strVal val="#ppt_x"/>
                                              </p:val>
                                            </p:tav>
                                          </p:tavLst>
                                        </p:anim>
                                        <p:anim calcmode="lin" valueType="num" p14:bounceEnd="50000">
                                          <p:cBhvr additive="base">
                                            <p:cTn id="65" dur="1000" fill="hold"/>
                                            <p:tgtEl>
                                              <p:spTgt spid="58"/>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14:presetBounceEnd="50000">
                                      <p:stCondLst>
                                        <p:cond delay="150"/>
                                      </p:stCondLst>
                                      <p:childTnLst>
                                        <p:set>
                                          <p:cBhvr>
                                            <p:cTn id="67" dur="1" fill="hold">
                                              <p:stCondLst>
                                                <p:cond delay="0"/>
                                              </p:stCondLst>
                                            </p:cTn>
                                            <p:tgtEl>
                                              <p:spTgt spid="59"/>
                                            </p:tgtEl>
                                            <p:attrNameLst>
                                              <p:attrName>style.visibility</p:attrName>
                                            </p:attrNameLst>
                                          </p:cBhvr>
                                          <p:to>
                                            <p:strVal val="visible"/>
                                          </p:to>
                                        </p:set>
                                        <p:anim calcmode="lin" valueType="num" p14:bounceEnd="50000">
                                          <p:cBhvr additive="base">
                                            <p:cTn id="68" dur="1000" fill="hold"/>
                                            <p:tgtEl>
                                              <p:spTgt spid="59"/>
                                            </p:tgtEl>
                                            <p:attrNameLst>
                                              <p:attrName>ppt_x</p:attrName>
                                            </p:attrNameLst>
                                          </p:cBhvr>
                                          <p:tavLst>
                                            <p:tav tm="0">
                                              <p:val>
                                                <p:strVal val="#ppt_x"/>
                                              </p:val>
                                            </p:tav>
                                            <p:tav tm="100000">
                                              <p:val>
                                                <p:strVal val="#ppt_x"/>
                                              </p:val>
                                            </p:tav>
                                          </p:tavLst>
                                        </p:anim>
                                        <p:anim calcmode="lin" valueType="num" p14:bounceEnd="50000">
                                          <p:cBhvr additive="base">
                                            <p:cTn id="69" dur="1000" fill="hold"/>
                                            <p:tgtEl>
                                              <p:spTgt spid="59"/>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14:presetBounceEnd="50000">
                                      <p:stCondLst>
                                        <p:cond delay="300"/>
                                      </p:stCondLst>
                                      <p:childTnLst>
                                        <p:set>
                                          <p:cBhvr>
                                            <p:cTn id="71" dur="1" fill="hold">
                                              <p:stCondLst>
                                                <p:cond delay="0"/>
                                              </p:stCondLst>
                                            </p:cTn>
                                            <p:tgtEl>
                                              <p:spTgt spid="62"/>
                                            </p:tgtEl>
                                            <p:attrNameLst>
                                              <p:attrName>style.visibility</p:attrName>
                                            </p:attrNameLst>
                                          </p:cBhvr>
                                          <p:to>
                                            <p:strVal val="visible"/>
                                          </p:to>
                                        </p:set>
                                        <p:anim calcmode="lin" valueType="num" p14:bounceEnd="50000">
                                          <p:cBhvr additive="base">
                                            <p:cTn id="72" dur="1000" fill="hold"/>
                                            <p:tgtEl>
                                              <p:spTgt spid="62"/>
                                            </p:tgtEl>
                                            <p:attrNameLst>
                                              <p:attrName>ppt_x</p:attrName>
                                            </p:attrNameLst>
                                          </p:cBhvr>
                                          <p:tavLst>
                                            <p:tav tm="0">
                                              <p:val>
                                                <p:strVal val="#ppt_x"/>
                                              </p:val>
                                            </p:tav>
                                            <p:tav tm="100000">
                                              <p:val>
                                                <p:strVal val="#ppt_x"/>
                                              </p:val>
                                            </p:tav>
                                          </p:tavLst>
                                        </p:anim>
                                        <p:anim calcmode="lin" valueType="num" p14:bounceEnd="50000">
                                          <p:cBhvr additive="base">
                                            <p:cTn id="73" dur="1000" fill="hold"/>
                                            <p:tgtEl>
                                              <p:spTgt spid="62"/>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14:presetBounceEnd="50000">
                                      <p:stCondLst>
                                        <p:cond delay="300"/>
                                      </p:stCondLst>
                                      <p:childTnLst>
                                        <p:set>
                                          <p:cBhvr>
                                            <p:cTn id="75" dur="1" fill="hold">
                                              <p:stCondLst>
                                                <p:cond delay="0"/>
                                              </p:stCondLst>
                                            </p:cTn>
                                            <p:tgtEl>
                                              <p:spTgt spid="63"/>
                                            </p:tgtEl>
                                            <p:attrNameLst>
                                              <p:attrName>style.visibility</p:attrName>
                                            </p:attrNameLst>
                                          </p:cBhvr>
                                          <p:to>
                                            <p:strVal val="visible"/>
                                          </p:to>
                                        </p:set>
                                        <p:anim calcmode="lin" valueType="num" p14:bounceEnd="50000">
                                          <p:cBhvr additive="base">
                                            <p:cTn id="76" dur="1000" fill="hold"/>
                                            <p:tgtEl>
                                              <p:spTgt spid="63"/>
                                            </p:tgtEl>
                                            <p:attrNameLst>
                                              <p:attrName>ppt_x</p:attrName>
                                            </p:attrNameLst>
                                          </p:cBhvr>
                                          <p:tavLst>
                                            <p:tav tm="0">
                                              <p:val>
                                                <p:strVal val="#ppt_x"/>
                                              </p:val>
                                            </p:tav>
                                            <p:tav tm="100000">
                                              <p:val>
                                                <p:strVal val="#ppt_x"/>
                                              </p:val>
                                            </p:tav>
                                          </p:tavLst>
                                        </p:anim>
                                        <p:anim calcmode="lin" valueType="num" p14:bounceEnd="50000">
                                          <p:cBhvr additive="base">
                                            <p:cTn id="77" dur="1000" fill="hold"/>
                                            <p:tgtEl>
                                              <p:spTgt spid="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6" grpId="0"/>
          <p:bldP spid="14" grpId="0"/>
          <p:bldP spid="15" grpId="0"/>
          <p:bldP spid="58" grpId="0"/>
          <p:bldP spid="59" grpId="0"/>
          <p:bldP spid="62" grpId="0"/>
          <p:bldP spid="63" grpId="0"/>
          <p:bldP spid="65" grpId="0"/>
          <p:bldP spid="66" grpId="0" animBg="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6"/>
                                            </p:tgtEl>
                                            <p:attrNameLst>
                                              <p:attrName>style.visibility</p:attrName>
                                            </p:attrNameLst>
                                          </p:cBhvr>
                                          <p:to>
                                            <p:strVal val="visible"/>
                                          </p:to>
                                        </p:set>
                                        <p:anim calcmode="lin" valueType="num">
                                          <p:cBhvr additive="base">
                                            <p:cTn id="11" dur="500" fill="hold"/>
                                            <p:tgtEl>
                                              <p:spTgt spid="66"/>
                                            </p:tgtEl>
                                            <p:attrNameLst>
                                              <p:attrName>ppt_x</p:attrName>
                                            </p:attrNameLst>
                                          </p:cBhvr>
                                          <p:tavLst>
                                            <p:tav tm="0">
                                              <p:val>
                                                <p:strVal val="1+#ppt_w/2"/>
                                              </p:val>
                                            </p:tav>
                                            <p:tav tm="100000">
                                              <p:val>
                                                <p:strVal val="#ppt_x"/>
                                              </p:val>
                                            </p:tav>
                                          </p:tavLst>
                                        </p:anim>
                                        <p:anim calcmode="lin" valueType="num">
                                          <p:cBhvr additive="base">
                                            <p:cTn id="12" dur="500" fill="hold"/>
                                            <p:tgtEl>
                                              <p:spTgt spid="6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iterate type="lt">
                                        <p:tmPct val="10000"/>
                                      </p:iterate>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0-#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childTnLst>
                              </p:cTn>
                            </p:par>
                            <p:par>
                              <p:cTn id="18" fill="hold">
                                <p:stCondLst>
                                  <p:cond delay="1350"/>
                                </p:stCondLst>
                                <p:childTnLst>
                                  <p:par>
                                    <p:cTn id="19" presetID="22" presetClass="entr" presetSubtype="1" fill="hold" grpId="0" nodeType="afterEffect">
                                      <p:stCondLst>
                                        <p:cond delay="0"/>
                                      </p:stCondLst>
                                      <p:childTnLst>
                                        <p:set>
                                          <p:cBhvr>
                                            <p:cTn id="20" dur="1" fill="hold">
                                              <p:stCondLst>
                                                <p:cond delay="0"/>
                                              </p:stCondLst>
                                            </p:cTn>
                                            <p:tgtEl>
                                              <p:spTgt spid="65"/>
                                            </p:tgtEl>
                                            <p:attrNameLst>
                                              <p:attrName>style.visibility</p:attrName>
                                            </p:attrNameLst>
                                          </p:cBhvr>
                                          <p:to>
                                            <p:strVal val="visible"/>
                                          </p:to>
                                        </p:set>
                                        <p:animEffect transition="in" filter="wipe(up)">
                                          <p:cBhvr>
                                            <p:cTn id="21" dur="1200"/>
                                            <p:tgtEl>
                                              <p:spTgt spid="65"/>
                                            </p:tgtEl>
                                          </p:cBhvr>
                                        </p:animEffect>
                                      </p:childTnLst>
                                    </p:cTn>
                                  </p:par>
                                </p:childTnLst>
                              </p:cTn>
                            </p:par>
                            <p:par>
                              <p:cTn id="22" fill="hold">
                                <p:stCondLst>
                                  <p:cond delay="2850"/>
                                </p:stCondLst>
                                <p:childTnLst>
                                  <p:par>
                                    <p:cTn id="23" presetID="53" presetClass="entr" presetSubtype="16" fill="hold" nodeType="afterEffect">
                                      <p:stCondLst>
                                        <p:cond delay="0"/>
                                      </p:stCondLst>
                                      <p:childTnLst>
                                        <p:set>
                                          <p:cBhvr>
                                            <p:cTn id="24" dur="1" fill="hold">
                                              <p:stCondLst>
                                                <p:cond delay="0"/>
                                              </p:stCondLst>
                                            </p:cTn>
                                            <p:tgtEl>
                                              <p:spTgt spid="67"/>
                                            </p:tgtEl>
                                            <p:attrNameLst>
                                              <p:attrName>style.visibility</p:attrName>
                                            </p:attrNameLst>
                                          </p:cBhvr>
                                          <p:to>
                                            <p:strVal val="visible"/>
                                          </p:to>
                                        </p:set>
                                        <p:anim calcmode="lin" valueType="num">
                                          <p:cBhvr>
                                            <p:cTn id="25" dur="500" fill="hold"/>
                                            <p:tgtEl>
                                              <p:spTgt spid="67"/>
                                            </p:tgtEl>
                                            <p:attrNameLst>
                                              <p:attrName>ppt_w</p:attrName>
                                            </p:attrNameLst>
                                          </p:cBhvr>
                                          <p:tavLst>
                                            <p:tav tm="0">
                                              <p:val>
                                                <p:fltVal val="0"/>
                                              </p:val>
                                            </p:tav>
                                            <p:tav tm="100000">
                                              <p:val>
                                                <p:strVal val="#ppt_w"/>
                                              </p:val>
                                            </p:tav>
                                          </p:tavLst>
                                        </p:anim>
                                        <p:anim calcmode="lin" valueType="num">
                                          <p:cBhvr>
                                            <p:cTn id="26" dur="500" fill="hold"/>
                                            <p:tgtEl>
                                              <p:spTgt spid="67"/>
                                            </p:tgtEl>
                                            <p:attrNameLst>
                                              <p:attrName>ppt_h</p:attrName>
                                            </p:attrNameLst>
                                          </p:cBhvr>
                                          <p:tavLst>
                                            <p:tav tm="0">
                                              <p:val>
                                                <p:fltVal val="0"/>
                                              </p:val>
                                            </p:tav>
                                            <p:tav tm="100000">
                                              <p:val>
                                                <p:strVal val="#ppt_h"/>
                                              </p:val>
                                            </p:tav>
                                          </p:tavLst>
                                        </p:anim>
                                        <p:animEffect transition="in" filter="fade">
                                          <p:cBhvr>
                                            <p:cTn id="27" dur="500"/>
                                            <p:tgtEl>
                                              <p:spTgt spid="67"/>
                                            </p:tgtEl>
                                          </p:cBhvr>
                                        </p:animEffect>
                                      </p:childTnLst>
                                    </p:cTn>
                                  </p:par>
                                  <p:par>
                                    <p:cTn id="28" presetID="53" presetClass="entr" presetSubtype="16" fill="hold" nodeType="withEffect">
                                      <p:stCondLst>
                                        <p:cond delay="0"/>
                                      </p:stCondLst>
                                      <p:childTnLst>
                                        <p:set>
                                          <p:cBhvr>
                                            <p:cTn id="29" dur="1" fill="hold">
                                              <p:stCondLst>
                                                <p:cond delay="0"/>
                                              </p:stCondLst>
                                            </p:cTn>
                                            <p:tgtEl>
                                              <p:spTgt spid="49"/>
                                            </p:tgtEl>
                                            <p:attrNameLst>
                                              <p:attrName>style.visibility</p:attrName>
                                            </p:attrNameLst>
                                          </p:cBhvr>
                                          <p:to>
                                            <p:strVal val="visible"/>
                                          </p:to>
                                        </p:set>
                                        <p:anim calcmode="lin" valueType="num">
                                          <p:cBhvr>
                                            <p:cTn id="30" dur="500" fill="hold"/>
                                            <p:tgtEl>
                                              <p:spTgt spid="49"/>
                                            </p:tgtEl>
                                            <p:attrNameLst>
                                              <p:attrName>ppt_w</p:attrName>
                                            </p:attrNameLst>
                                          </p:cBhvr>
                                          <p:tavLst>
                                            <p:tav tm="0">
                                              <p:val>
                                                <p:fltVal val="0"/>
                                              </p:val>
                                            </p:tav>
                                            <p:tav tm="100000">
                                              <p:val>
                                                <p:strVal val="#ppt_w"/>
                                              </p:val>
                                            </p:tav>
                                          </p:tavLst>
                                        </p:anim>
                                        <p:anim calcmode="lin" valueType="num">
                                          <p:cBhvr>
                                            <p:cTn id="31" dur="500" fill="hold"/>
                                            <p:tgtEl>
                                              <p:spTgt spid="49"/>
                                            </p:tgtEl>
                                            <p:attrNameLst>
                                              <p:attrName>ppt_h</p:attrName>
                                            </p:attrNameLst>
                                          </p:cBhvr>
                                          <p:tavLst>
                                            <p:tav tm="0">
                                              <p:val>
                                                <p:fltVal val="0"/>
                                              </p:val>
                                            </p:tav>
                                            <p:tav tm="100000">
                                              <p:val>
                                                <p:strVal val="#ppt_h"/>
                                              </p:val>
                                            </p:tav>
                                          </p:tavLst>
                                        </p:anim>
                                        <p:animEffect transition="in" filter="fade">
                                          <p:cBhvr>
                                            <p:cTn id="32" dur="500"/>
                                            <p:tgtEl>
                                              <p:spTgt spid="49"/>
                                            </p:tgtEl>
                                          </p:cBhvr>
                                        </p:animEffect>
                                      </p:childTnLst>
                                    </p:cTn>
                                  </p:par>
                                  <p:par>
                                    <p:cTn id="33" presetID="53" presetClass="entr" presetSubtype="16" fill="hold" nodeType="withEffect">
                                      <p:stCondLst>
                                        <p:cond delay="200"/>
                                      </p:stCondLst>
                                      <p:childTnLst>
                                        <p:set>
                                          <p:cBhvr>
                                            <p:cTn id="34" dur="1" fill="hold">
                                              <p:stCondLst>
                                                <p:cond delay="0"/>
                                              </p:stCondLst>
                                            </p:cTn>
                                            <p:tgtEl>
                                              <p:spTgt spid="68"/>
                                            </p:tgtEl>
                                            <p:attrNameLst>
                                              <p:attrName>style.visibility</p:attrName>
                                            </p:attrNameLst>
                                          </p:cBhvr>
                                          <p:to>
                                            <p:strVal val="visible"/>
                                          </p:to>
                                        </p:set>
                                        <p:anim calcmode="lin" valueType="num">
                                          <p:cBhvr>
                                            <p:cTn id="35" dur="500" fill="hold"/>
                                            <p:tgtEl>
                                              <p:spTgt spid="68"/>
                                            </p:tgtEl>
                                            <p:attrNameLst>
                                              <p:attrName>ppt_w</p:attrName>
                                            </p:attrNameLst>
                                          </p:cBhvr>
                                          <p:tavLst>
                                            <p:tav tm="0">
                                              <p:val>
                                                <p:fltVal val="0"/>
                                              </p:val>
                                            </p:tav>
                                            <p:tav tm="100000">
                                              <p:val>
                                                <p:strVal val="#ppt_w"/>
                                              </p:val>
                                            </p:tav>
                                          </p:tavLst>
                                        </p:anim>
                                        <p:anim calcmode="lin" valueType="num">
                                          <p:cBhvr>
                                            <p:cTn id="36" dur="500" fill="hold"/>
                                            <p:tgtEl>
                                              <p:spTgt spid="68"/>
                                            </p:tgtEl>
                                            <p:attrNameLst>
                                              <p:attrName>ppt_h</p:attrName>
                                            </p:attrNameLst>
                                          </p:cBhvr>
                                          <p:tavLst>
                                            <p:tav tm="0">
                                              <p:val>
                                                <p:fltVal val="0"/>
                                              </p:val>
                                            </p:tav>
                                            <p:tav tm="100000">
                                              <p:val>
                                                <p:strVal val="#ppt_h"/>
                                              </p:val>
                                            </p:tav>
                                          </p:tavLst>
                                        </p:anim>
                                        <p:animEffect transition="in" filter="fade">
                                          <p:cBhvr>
                                            <p:cTn id="37" dur="500"/>
                                            <p:tgtEl>
                                              <p:spTgt spid="68"/>
                                            </p:tgtEl>
                                          </p:cBhvr>
                                        </p:animEffect>
                                      </p:childTnLst>
                                    </p:cTn>
                                  </p:par>
                                  <p:par>
                                    <p:cTn id="38" presetID="53" presetClass="entr" presetSubtype="16" fill="hold" nodeType="withEffect">
                                      <p:stCondLst>
                                        <p:cond delay="200"/>
                                      </p:stCondLst>
                                      <p:childTnLst>
                                        <p:set>
                                          <p:cBhvr>
                                            <p:cTn id="39" dur="1" fill="hold">
                                              <p:stCondLst>
                                                <p:cond delay="0"/>
                                              </p:stCondLst>
                                            </p:cTn>
                                            <p:tgtEl>
                                              <p:spTgt spid="46"/>
                                            </p:tgtEl>
                                            <p:attrNameLst>
                                              <p:attrName>style.visibility</p:attrName>
                                            </p:attrNameLst>
                                          </p:cBhvr>
                                          <p:to>
                                            <p:strVal val="visible"/>
                                          </p:to>
                                        </p:set>
                                        <p:anim calcmode="lin" valueType="num">
                                          <p:cBhvr>
                                            <p:cTn id="40" dur="500" fill="hold"/>
                                            <p:tgtEl>
                                              <p:spTgt spid="46"/>
                                            </p:tgtEl>
                                            <p:attrNameLst>
                                              <p:attrName>ppt_w</p:attrName>
                                            </p:attrNameLst>
                                          </p:cBhvr>
                                          <p:tavLst>
                                            <p:tav tm="0">
                                              <p:val>
                                                <p:fltVal val="0"/>
                                              </p:val>
                                            </p:tav>
                                            <p:tav tm="100000">
                                              <p:val>
                                                <p:strVal val="#ppt_w"/>
                                              </p:val>
                                            </p:tav>
                                          </p:tavLst>
                                        </p:anim>
                                        <p:anim calcmode="lin" valueType="num">
                                          <p:cBhvr>
                                            <p:cTn id="41" dur="500" fill="hold"/>
                                            <p:tgtEl>
                                              <p:spTgt spid="46"/>
                                            </p:tgtEl>
                                            <p:attrNameLst>
                                              <p:attrName>ppt_h</p:attrName>
                                            </p:attrNameLst>
                                          </p:cBhvr>
                                          <p:tavLst>
                                            <p:tav tm="0">
                                              <p:val>
                                                <p:fltVal val="0"/>
                                              </p:val>
                                            </p:tav>
                                            <p:tav tm="100000">
                                              <p:val>
                                                <p:strVal val="#ppt_h"/>
                                              </p:val>
                                            </p:tav>
                                          </p:tavLst>
                                        </p:anim>
                                        <p:animEffect transition="in" filter="fade">
                                          <p:cBhvr>
                                            <p:cTn id="42" dur="500"/>
                                            <p:tgtEl>
                                              <p:spTgt spid="46"/>
                                            </p:tgtEl>
                                          </p:cBhvr>
                                        </p:animEffect>
                                      </p:childTnLst>
                                    </p:cTn>
                                  </p:par>
                                  <p:par>
                                    <p:cTn id="43" presetID="53" presetClass="entr" presetSubtype="16" fill="hold" nodeType="withEffect">
                                      <p:stCondLst>
                                        <p:cond delay="400"/>
                                      </p:stCondLst>
                                      <p:childTnLst>
                                        <p:set>
                                          <p:cBhvr>
                                            <p:cTn id="44" dur="1" fill="hold">
                                              <p:stCondLst>
                                                <p:cond delay="0"/>
                                              </p:stCondLst>
                                            </p:cTn>
                                            <p:tgtEl>
                                              <p:spTgt spid="69"/>
                                            </p:tgtEl>
                                            <p:attrNameLst>
                                              <p:attrName>style.visibility</p:attrName>
                                            </p:attrNameLst>
                                          </p:cBhvr>
                                          <p:to>
                                            <p:strVal val="visible"/>
                                          </p:to>
                                        </p:set>
                                        <p:anim calcmode="lin" valueType="num">
                                          <p:cBhvr>
                                            <p:cTn id="45" dur="500" fill="hold"/>
                                            <p:tgtEl>
                                              <p:spTgt spid="69"/>
                                            </p:tgtEl>
                                            <p:attrNameLst>
                                              <p:attrName>ppt_w</p:attrName>
                                            </p:attrNameLst>
                                          </p:cBhvr>
                                          <p:tavLst>
                                            <p:tav tm="0">
                                              <p:val>
                                                <p:fltVal val="0"/>
                                              </p:val>
                                            </p:tav>
                                            <p:tav tm="100000">
                                              <p:val>
                                                <p:strVal val="#ppt_w"/>
                                              </p:val>
                                            </p:tav>
                                          </p:tavLst>
                                        </p:anim>
                                        <p:anim calcmode="lin" valueType="num">
                                          <p:cBhvr>
                                            <p:cTn id="46" dur="500" fill="hold"/>
                                            <p:tgtEl>
                                              <p:spTgt spid="69"/>
                                            </p:tgtEl>
                                            <p:attrNameLst>
                                              <p:attrName>ppt_h</p:attrName>
                                            </p:attrNameLst>
                                          </p:cBhvr>
                                          <p:tavLst>
                                            <p:tav tm="0">
                                              <p:val>
                                                <p:fltVal val="0"/>
                                              </p:val>
                                            </p:tav>
                                            <p:tav tm="100000">
                                              <p:val>
                                                <p:strVal val="#ppt_h"/>
                                              </p:val>
                                            </p:tav>
                                          </p:tavLst>
                                        </p:anim>
                                        <p:animEffect transition="in" filter="fade">
                                          <p:cBhvr>
                                            <p:cTn id="47" dur="500"/>
                                            <p:tgtEl>
                                              <p:spTgt spid="69"/>
                                            </p:tgtEl>
                                          </p:cBhvr>
                                        </p:animEffect>
                                      </p:childTnLst>
                                    </p:cTn>
                                  </p:par>
                                  <p:par>
                                    <p:cTn id="48" presetID="53" presetClass="entr" presetSubtype="16" fill="hold" nodeType="withEffect">
                                      <p:stCondLst>
                                        <p:cond delay="400"/>
                                      </p:stCondLst>
                                      <p:childTnLst>
                                        <p:set>
                                          <p:cBhvr>
                                            <p:cTn id="49" dur="1" fill="hold">
                                              <p:stCondLst>
                                                <p:cond delay="0"/>
                                              </p:stCondLst>
                                            </p:cTn>
                                            <p:tgtEl>
                                              <p:spTgt spid="28"/>
                                            </p:tgtEl>
                                            <p:attrNameLst>
                                              <p:attrName>style.visibility</p:attrName>
                                            </p:attrNameLst>
                                          </p:cBhvr>
                                          <p:to>
                                            <p:strVal val="visible"/>
                                          </p:to>
                                        </p:set>
                                        <p:anim calcmode="lin" valueType="num">
                                          <p:cBhvr>
                                            <p:cTn id="50" dur="500" fill="hold"/>
                                            <p:tgtEl>
                                              <p:spTgt spid="28"/>
                                            </p:tgtEl>
                                            <p:attrNameLst>
                                              <p:attrName>ppt_w</p:attrName>
                                            </p:attrNameLst>
                                          </p:cBhvr>
                                          <p:tavLst>
                                            <p:tav tm="0">
                                              <p:val>
                                                <p:fltVal val="0"/>
                                              </p:val>
                                            </p:tav>
                                            <p:tav tm="100000">
                                              <p:val>
                                                <p:strVal val="#ppt_w"/>
                                              </p:val>
                                            </p:tav>
                                          </p:tavLst>
                                        </p:anim>
                                        <p:anim calcmode="lin" valueType="num">
                                          <p:cBhvr>
                                            <p:cTn id="51" dur="500" fill="hold"/>
                                            <p:tgtEl>
                                              <p:spTgt spid="28"/>
                                            </p:tgtEl>
                                            <p:attrNameLst>
                                              <p:attrName>ppt_h</p:attrName>
                                            </p:attrNameLst>
                                          </p:cBhvr>
                                          <p:tavLst>
                                            <p:tav tm="0">
                                              <p:val>
                                                <p:fltVal val="0"/>
                                              </p:val>
                                            </p:tav>
                                            <p:tav tm="100000">
                                              <p:val>
                                                <p:strVal val="#ppt_h"/>
                                              </p:val>
                                            </p:tav>
                                          </p:tavLst>
                                        </p:anim>
                                        <p:animEffect transition="in" filter="fade">
                                          <p:cBhvr>
                                            <p:cTn id="52" dur="500"/>
                                            <p:tgtEl>
                                              <p:spTgt spid="28"/>
                                            </p:tgtEl>
                                          </p:cBhvr>
                                        </p:animEffect>
                                      </p:childTnLst>
                                    </p:cTn>
                                  </p:par>
                                </p:childTnLst>
                              </p:cTn>
                            </p:par>
                            <p:par>
                              <p:cTn id="53" fill="hold">
                                <p:stCondLst>
                                  <p:cond delay="3350"/>
                                </p:stCondLst>
                                <p:childTnLst>
                                  <p:par>
                                    <p:cTn id="54" presetID="2" presetClass="entr" presetSubtype="4"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1000" fill="hold"/>
                                            <p:tgtEl>
                                              <p:spTgt spid="14"/>
                                            </p:tgtEl>
                                            <p:attrNameLst>
                                              <p:attrName>ppt_x</p:attrName>
                                            </p:attrNameLst>
                                          </p:cBhvr>
                                          <p:tavLst>
                                            <p:tav tm="0">
                                              <p:val>
                                                <p:strVal val="#ppt_x"/>
                                              </p:val>
                                            </p:tav>
                                            <p:tav tm="100000">
                                              <p:val>
                                                <p:strVal val="#ppt_x"/>
                                              </p:val>
                                            </p:tav>
                                          </p:tavLst>
                                        </p:anim>
                                        <p:anim calcmode="lin" valueType="num">
                                          <p:cBhvr additive="base">
                                            <p:cTn id="57" dur="1000" fill="hold"/>
                                            <p:tgtEl>
                                              <p:spTgt spid="14"/>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additive="base">
                                            <p:cTn id="60" dur="1000" fill="hold"/>
                                            <p:tgtEl>
                                              <p:spTgt spid="15"/>
                                            </p:tgtEl>
                                            <p:attrNameLst>
                                              <p:attrName>ppt_x</p:attrName>
                                            </p:attrNameLst>
                                          </p:cBhvr>
                                          <p:tavLst>
                                            <p:tav tm="0">
                                              <p:val>
                                                <p:strVal val="#ppt_x"/>
                                              </p:val>
                                            </p:tav>
                                            <p:tav tm="100000">
                                              <p:val>
                                                <p:strVal val="#ppt_x"/>
                                              </p:val>
                                            </p:tav>
                                          </p:tavLst>
                                        </p:anim>
                                        <p:anim calcmode="lin" valueType="num">
                                          <p:cBhvr additive="base">
                                            <p:cTn id="61" dur="1000" fill="hold"/>
                                            <p:tgtEl>
                                              <p:spTgt spid="15"/>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150"/>
                                      </p:stCondLst>
                                      <p:childTnLst>
                                        <p:set>
                                          <p:cBhvr>
                                            <p:cTn id="63" dur="1" fill="hold">
                                              <p:stCondLst>
                                                <p:cond delay="0"/>
                                              </p:stCondLst>
                                            </p:cTn>
                                            <p:tgtEl>
                                              <p:spTgt spid="58"/>
                                            </p:tgtEl>
                                            <p:attrNameLst>
                                              <p:attrName>style.visibility</p:attrName>
                                            </p:attrNameLst>
                                          </p:cBhvr>
                                          <p:to>
                                            <p:strVal val="visible"/>
                                          </p:to>
                                        </p:set>
                                        <p:anim calcmode="lin" valueType="num">
                                          <p:cBhvr additive="base">
                                            <p:cTn id="64" dur="1000" fill="hold"/>
                                            <p:tgtEl>
                                              <p:spTgt spid="58"/>
                                            </p:tgtEl>
                                            <p:attrNameLst>
                                              <p:attrName>ppt_x</p:attrName>
                                            </p:attrNameLst>
                                          </p:cBhvr>
                                          <p:tavLst>
                                            <p:tav tm="0">
                                              <p:val>
                                                <p:strVal val="#ppt_x"/>
                                              </p:val>
                                            </p:tav>
                                            <p:tav tm="100000">
                                              <p:val>
                                                <p:strVal val="#ppt_x"/>
                                              </p:val>
                                            </p:tav>
                                          </p:tavLst>
                                        </p:anim>
                                        <p:anim calcmode="lin" valueType="num">
                                          <p:cBhvr additive="base">
                                            <p:cTn id="65" dur="1000" fill="hold"/>
                                            <p:tgtEl>
                                              <p:spTgt spid="58"/>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150"/>
                                      </p:stCondLst>
                                      <p:childTnLst>
                                        <p:set>
                                          <p:cBhvr>
                                            <p:cTn id="67" dur="1" fill="hold">
                                              <p:stCondLst>
                                                <p:cond delay="0"/>
                                              </p:stCondLst>
                                            </p:cTn>
                                            <p:tgtEl>
                                              <p:spTgt spid="59"/>
                                            </p:tgtEl>
                                            <p:attrNameLst>
                                              <p:attrName>style.visibility</p:attrName>
                                            </p:attrNameLst>
                                          </p:cBhvr>
                                          <p:to>
                                            <p:strVal val="visible"/>
                                          </p:to>
                                        </p:set>
                                        <p:anim calcmode="lin" valueType="num">
                                          <p:cBhvr additive="base">
                                            <p:cTn id="68" dur="1000" fill="hold"/>
                                            <p:tgtEl>
                                              <p:spTgt spid="59"/>
                                            </p:tgtEl>
                                            <p:attrNameLst>
                                              <p:attrName>ppt_x</p:attrName>
                                            </p:attrNameLst>
                                          </p:cBhvr>
                                          <p:tavLst>
                                            <p:tav tm="0">
                                              <p:val>
                                                <p:strVal val="#ppt_x"/>
                                              </p:val>
                                            </p:tav>
                                            <p:tav tm="100000">
                                              <p:val>
                                                <p:strVal val="#ppt_x"/>
                                              </p:val>
                                            </p:tav>
                                          </p:tavLst>
                                        </p:anim>
                                        <p:anim calcmode="lin" valueType="num">
                                          <p:cBhvr additive="base">
                                            <p:cTn id="69" dur="1000" fill="hold"/>
                                            <p:tgtEl>
                                              <p:spTgt spid="59"/>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300"/>
                                      </p:stCondLst>
                                      <p:childTnLst>
                                        <p:set>
                                          <p:cBhvr>
                                            <p:cTn id="71" dur="1" fill="hold">
                                              <p:stCondLst>
                                                <p:cond delay="0"/>
                                              </p:stCondLst>
                                            </p:cTn>
                                            <p:tgtEl>
                                              <p:spTgt spid="62"/>
                                            </p:tgtEl>
                                            <p:attrNameLst>
                                              <p:attrName>style.visibility</p:attrName>
                                            </p:attrNameLst>
                                          </p:cBhvr>
                                          <p:to>
                                            <p:strVal val="visible"/>
                                          </p:to>
                                        </p:set>
                                        <p:anim calcmode="lin" valueType="num">
                                          <p:cBhvr additive="base">
                                            <p:cTn id="72" dur="1000" fill="hold"/>
                                            <p:tgtEl>
                                              <p:spTgt spid="62"/>
                                            </p:tgtEl>
                                            <p:attrNameLst>
                                              <p:attrName>ppt_x</p:attrName>
                                            </p:attrNameLst>
                                          </p:cBhvr>
                                          <p:tavLst>
                                            <p:tav tm="0">
                                              <p:val>
                                                <p:strVal val="#ppt_x"/>
                                              </p:val>
                                            </p:tav>
                                            <p:tav tm="100000">
                                              <p:val>
                                                <p:strVal val="#ppt_x"/>
                                              </p:val>
                                            </p:tav>
                                          </p:tavLst>
                                        </p:anim>
                                        <p:anim calcmode="lin" valueType="num">
                                          <p:cBhvr additive="base">
                                            <p:cTn id="73" dur="1000" fill="hold"/>
                                            <p:tgtEl>
                                              <p:spTgt spid="62"/>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300"/>
                                      </p:stCondLst>
                                      <p:childTnLst>
                                        <p:set>
                                          <p:cBhvr>
                                            <p:cTn id="75" dur="1" fill="hold">
                                              <p:stCondLst>
                                                <p:cond delay="0"/>
                                              </p:stCondLst>
                                            </p:cTn>
                                            <p:tgtEl>
                                              <p:spTgt spid="63"/>
                                            </p:tgtEl>
                                            <p:attrNameLst>
                                              <p:attrName>style.visibility</p:attrName>
                                            </p:attrNameLst>
                                          </p:cBhvr>
                                          <p:to>
                                            <p:strVal val="visible"/>
                                          </p:to>
                                        </p:set>
                                        <p:anim calcmode="lin" valueType="num">
                                          <p:cBhvr additive="base">
                                            <p:cTn id="76" dur="1000" fill="hold"/>
                                            <p:tgtEl>
                                              <p:spTgt spid="63"/>
                                            </p:tgtEl>
                                            <p:attrNameLst>
                                              <p:attrName>ppt_x</p:attrName>
                                            </p:attrNameLst>
                                          </p:cBhvr>
                                          <p:tavLst>
                                            <p:tav tm="0">
                                              <p:val>
                                                <p:strVal val="#ppt_x"/>
                                              </p:val>
                                            </p:tav>
                                            <p:tav tm="100000">
                                              <p:val>
                                                <p:strVal val="#ppt_x"/>
                                              </p:val>
                                            </p:tav>
                                          </p:tavLst>
                                        </p:anim>
                                        <p:anim calcmode="lin" valueType="num">
                                          <p:cBhvr additive="base">
                                            <p:cTn id="77" dur="1000" fill="hold"/>
                                            <p:tgtEl>
                                              <p:spTgt spid="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6" grpId="0"/>
          <p:bldP spid="14" grpId="0"/>
          <p:bldP spid="15" grpId="0"/>
          <p:bldP spid="58" grpId="0"/>
          <p:bldP spid="59" grpId="0"/>
          <p:bldP spid="62" grpId="0"/>
          <p:bldP spid="63" grpId="0"/>
          <p:bldP spid="65" grpId="0"/>
          <p:bldP spid="66" grpId="0" animBg="1"/>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pPr>
              <a:lnSpc>
                <a:spcPct val="120000"/>
              </a:lnSpc>
            </a:pPr>
            <a:r>
              <a:rPr lang="zh-CN" altLang="en-US" dirty="0" smtClean="0">
                <a:latin typeface="+mn-lt"/>
                <a:ea typeface="+mn-ea"/>
                <a:cs typeface="+mn-ea"/>
                <a:sym typeface="+mn-lt"/>
              </a:rPr>
              <a:t>成果形式</a:t>
            </a:r>
            <a:endParaRPr lang="zh-CN" altLang="en-US" dirty="0">
              <a:latin typeface="+mn-lt"/>
              <a:ea typeface="+mn-ea"/>
              <a:cs typeface="+mn-ea"/>
              <a:sym typeface="+mn-lt"/>
            </a:endParaRPr>
          </a:p>
        </p:txBody>
      </p:sp>
      <p:grpSp>
        <p:nvGrpSpPr>
          <p:cNvPr id="22" name="组合 21"/>
          <p:cNvGrpSpPr/>
          <p:nvPr/>
        </p:nvGrpSpPr>
        <p:grpSpPr>
          <a:xfrm>
            <a:off x="7532429" y="4737763"/>
            <a:ext cx="2852541" cy="1142877"/>
            <a:chOff x="7630669" y="4778746"/>
            <a:chExt cx="3343469" cy="1350450"/>
          </a:xfrm>
        </p:grpSpPr>
        <p:sp>
          <p:nvSpPr>
            <p:cNvPr id="24" name="TextBox 76"/>
            <p:cNvSpPr txBox="1"/>
            <p:nvPr/>
          </p:nvSpPr>
          <p:spPr>
            <a:xfrm>
              <a:off x="7630669" y="4778746"/>
              <a:ext cx="1924446" cy="428683"/>
            </a:xfrm>
            <a:prstGeom prst="rect">
              <a:avLst/>
            </a:prstGeom>
            <a:noFill/>
          </p:spPr>
          <p:txBody>
            <a:bodyPr wrap="square" rtlCol="0">
              <a:spAutoFit/>
            </a:bodyPr>
            <a:lstStyle/>
            <a:p>
              <a:pPr>
                <a:lnSpc>
                  <a:spcPct val="120000"/>
                </a:lnSpc>
              </a:pPr>
              <a:r>
                <a:rPr lang="zh-CN" altLang="en-US" sz="1600" b="1" dirty="0">
                  <a:solidFill>
                    <a:srgbClr val="313D51"/>
                  </a:solidFill>
                  <a:cs typeface="+mn-ea"/>
                  <a:sym typeface="+mn-lt"/>
                </a:rPr>
                <a:t>成果</a:t>
              </a:r>
              <a:r>
                <a:rPr lang="zh-CN" altLang="en-US" sz="1600" b="1" dirty="0" smtClean="0">
                  <a:solidFill>
                    <a:srgbClr val="313D51"/>
                  </a:solidFill>
                  <a:cs typeface="+mn-ea"/>
                  <a:sym typeface="+mn-lt"/>
                </a:rPr>
                <a:t>形式四</a:t>
              </a:r>
              <a:endParaRPr lang="en-US" altLang="zh-CN" sz="1600" b="1" dirty="0">
                <a:solidFill>
                  <a:srgbClr val="313D51"/>
                </a:solidFill>
                <a:cs typeface="+mn-ea"/>
                <a:sym typeface="+mn-lt"/>
              </a:endParaRPr>
            </a:p>
          </p:txBody>
        </p:sp>
        <p:sp>
          <p:nvSpPr>
            <p:cNvPr id="25" name="文本框 24"/>
            <p:cNvSpPr txBox="1"/>
            <p:nvPr/>
          </p:nvSpPr>
          <p:spPr>
            <a:xfrm>
              <a:off x="7630670" y="5234554"/>
              <a:ext cx="3343468" cy="894642"/>
            </a:xfrm>
            <a:prstGeom prst="rect">
              <a:avLst/>
            </a:prstGeom>
            <a:noFill/>
          </p:spPr>
          <p:txBody>
            <a:bodyPr wrap="square" rtlCol="0">
              <a:spAutoFit/>
            </a:bodyPr>
            <a:lstStyle>
              <a:defPPr>
                <a:defRPr lang="zh-CN"/>
              </a:defPPr>
              <a:lvl1pPr algn="just">
                <a:lnSpc>
                  <a:spcPct val="100000"/>
                </a:lnSpc>
                <a:defRPr sz="1600">
                  <a:solidFill>
                    <a:schemeClr val="bg2">
                      <a:lumMod val="2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200" dirty="0">
                  <a:solidFill>
                    <a:schemeClr val="tx1">
                      <a:lumMod val="65000"/>
                      <a:lumOff val="35000"/>
                    </a:schemeClr>
                  </a:solidFill>
                  <a:latin typeface="+mn-lt"/>
                  <a:ea typeface="+mn-ea"/>
                  <a:cs typeface="+mn-ea"/>
                  <a:sym typeface="+mn-lt"/>
                </a:rPr>
                <a:t>详写内容</a:t>
              </a:r>
              <a:r>
                <a:rPr lang="en-US" altLang="zh-CN" sz="1200" dirty="0">
                  <a:solidFill>
                    <a:schemeClr val="tx1">
                      <a:lumMod val="65000"/>
                      <a:lumOff val="35000"/>
                    </a:schemeClr>
                  </a:solidFill>
                  <a:latin typeface="+mn-lt"/>
                  <a:ea typeface="+mn-ea"/>
                  <a:cs typeface="+mn-ea"/>
                  <a:sym typeface="+mn-lt"/>
                </a:rPr>
                <a:t>……</a:t>
              </a:r>
              <a:r>
                <a:rPr lang="zh-CN" altLang="en-US" sz="1200" dirty="0">
                  <a:solidFill>
                    <a:schemeClr val="tx1">
                      <a:lumMod val="65000"/>
                      <a:lumOff val="35000"/>
                    </a:schemeClr>
                  </a:solidFill>
                  <a:latin typeface="+mn-lt"/>
                  <a:ea typeface="+mn-ea"/>
                  <a:cs typeface="+mn-ea"/>
                  <a:sym typeface="+mn-lt"/>
                </a:rPr>
                <a:t>点击输入本栏的具体文字，简明扼要的说明分项内容，此为概念图解，请根据您的具体内容</a:t>
              </a:r>
              <a:endParaRPr lang="en-US" altLang="zh-CN" sz="1200" dirty="0">
                <a:solidFill>
                  <a:schemeClr val="tx1">
                    <a:lumMod val="65000"/>
                    <a:lumOff val="35000"/>
                  </a:schemeClr>
                </a:solidFill>
                <a:latin typeface="+mn-lt"/>
                <a:ea typeface="+mn-ea"/>
                <a:cs typeface="+mn-ea"/>
                <a:sym typeface="+mn-lt"/>
              </a:endParaRPr>
            </a:p>
          </p:txBody>
        </p:sp>
      </p:grpSp>
      <p:grpSp>
        <p:nvGrpSpPr>
          <p:cNvPr id="26" name="组合 25"/>
          <p:cNvGrpSpPr/>
          <p:nvPr/>
        </p:nvGrpSpPr>
        <p:grpSpPr>
          <a:xfrm>
            <a:off x="1541417" y="2024600"/>
            <a:ext cx="2994273" cy="1142880"/>
            <a:chOff x="1334203" y="1233230"/>
            <a:chExt cx="3715966" cy="1350452"/>
          </a:xfrm>
        </p:grpSpPr>
        <p:sp>
          <p:nvSpPr>
            <p:cNvPr id="27" name="TextBox 76"/>
            <p:cNvSpPr txBox="1"/>
            <p:nvPr/>
          </p:nvSpPr>
          <p:spPr>
            <a:xfrm>
              <a:off x="2826474" y="1233230"/>
              <a:ext cx="2223695" cy="428683"/>
            </a:xfrm>
            <a:prstGeom prst="rect">
              <a:avLst/>
            </a:prstGeom>
            <a:noFill/>
          </p:spPr>
          <p:txBody>
            <a:bodyPr wrap="square" rtlCol="0">
              <a:spAutoFit/>
            </a:bodyPr>
            <a:lstStyle>
              <a:defPPr>
                <a:defRPr lang="zh-CN"/>
              </a:defPPr>
              <a:lvl1pPr algn="r">
                <a:defRPr b="1">
                  <a:solidFill>
                    <a:schemeClr val="tx2"/>
                  </a:solidFill>
                  <a:latin typeface="微软雅黑" panose="020B0503020204020204" pitchFamily="34" charset="-122"/>
                  <a:ea typeface="微软雅黑" panose="020B0503020204020204" pitchFamily="34" charset="-122"/>
                </a:defRPr>
              </a:lvl1pPr>
            </a:lstStyle>
            <a:p>
              <a:pPr>
                <a:lnSpc>
                  <a:spcPct val="120000"/>
                </a:lnSpc>
              </a:pPr>
              <a:r>
                <a:rPr lang="zh-CN" altLang="en-US" sz="1600" dirty="0" smtClean="0">
                  <a:solidFill>
                    <a:srgbClr val="313D51"/>
                  </a:solidFill>
                  <a:latin typeface="+mn-lt"/>
                  <a:ea typeface="+mn-ea"/>
                  <a:cs typeface="+mn-ea"/>
                  <a:sym typeface="+mn-lt"/>
                </a:rPr>
                <a:t>成果形式一</a:t>
              </a:r>
              <a:endParaRPr lang="en-US" altLang="zh-CN" sz="1600" dirty="0">
                <a:solidFill>
                  <a:srgbClr val="313D51"/>
                </a:solidFill>
                <a:latin typeface="+mn-lt"/>
                <a:ea typeface="+mn-ea"/>
                <a:cs typeface="+mn-ea"/>
                <a:sym typeface="+mn-lt"/>
              </a:endParaRPr>
            </a:p>
          </p:txBody>
        </p:sp>
        <p:sp>
          <p:nvSpPr>
            <p:cNvPr id="28" name="文本框 27"/>
            <p:cNvSpPr txBox="1"/>
            <p:nvPr/>
          </p:nvSpPr>
          <p:spPr>
            <a:xfrm>
              <a:off x="1334203" y="1689040"/>
              <a:ext cx="3715965" cy="894642"/>
            </a:xfrm>
            <a:prstGeom prst="rect">
              <a:avLst/>
            </a:prstGeom>
            <a:noFill/>
          </p:spPr>
          <p:txBody>
            <a:bodyPr wrap="square" rtlCol="0">
              <a:spAutoFit/>
            </a:bodyPr>
            <a:lstStyle>
              <a:defPPr>
                <a:defRPr lang="zh-CN"/>
              </a:defPPr>
              <a:lvl1pPr algn="r">
                <a:lnSpc>
                  <a:spcPct val="130000"/>
                </a:lnSpc>
                <a:defRPr sz="1400">
                  <a:solidFill>
                    <a:schemeClr val="bg2">
                      <a:lumMod val="2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200" dirty="0">
                  <a:solidFill>
                    <a:schemeClr val="tx1">
                      <a:lumMod val="65000"/>
                      <a:lumOff val="35000"/>
                    </a:schemeClr>
                  </a:solidFill>
                  <a:latin typeface="+mn-lt"/>
                  <a:ea typeface="+mn-ea"/>
                  <a:cs typeface="+mn-ea"/>
                  <a:sym typeface="+mn-lt"/>
                </a:rPr>
                <a:t>详写内容</a:t>
              </a:r>
              <a:r>
                <a:rPr lang="en-US" altLang="zh-CN" sz="1200" dirty="0">
                  <a:solidFill>
                    <a:schemeClr val="tx1">
                      <a:lumMod val="65000"/>
                      <a:lumOff val="35000"/>
                    </a:schemeClr>
                  </a:solidFill>
                  <a:latin typeface="+mn-lt"/>
                  <a:ea typeface="+mn-ea"/>
                  <a:cs typeface="+mn-ea"/>
                  <a:sym typeface="+mn-lt"/>
                </a:rPr>
                <a:t>……</a:t>
              </a:r>
              <a:r>
                <a:rPr lang="zh-CN" altLang="en-US" sz="1200" dirty="0">
                  <a:solidFill>
                    <a:schemeClr val="tx1">
                      <a:lumMod val="65000"/>
                      <a:lumOff val="35000"/>
                    </a:schemeClr>
                  </a:solidFill>
                  <a:latin typeface="+mn-lt"/>
                  <a:ea typeface="+mn-ea"/>
                  <a:cs typeface="+mn-ea"/>
                  <a:sym typeface="+mn-lt"/>
                </a:rPr>
                <a:t>点击输入本栏的具体</a:t>
              </a:r>
              <a:r>
                <a:rPr lang="zh-CN" altLang="en-US" sz="1200" dirty="0" smtClean="0">
                  <a:solidFill>
                    <a:schemeClr val="tx1">
                      <a:lumMod val="65000"/>
                      <a:lumOff val="35000"/>
                    </a:schemeClr>
                  </a:solidFill>
                  <a:latin typeface="+mn-lt"/>
                  <a:ea typeface="+mn-ea"/>
                  <a:cs typeface="+mn-ea"/>
                  <a:sym typeface="+mn-lt"/>
                </a:rPr>
                <a:t>文字简明扼要</a:t>
              </a:r>
              <a:r>
                <a:rPr lang="zh-CN" altLang="en-US" sz="1200" dirty="0">
                  <a:solidFill>
                    <a:schemeClr val="tx1">
                      <a:lumMod val="65000"/>
                      <a:lumOff val="35000"/>
                    </a:schemeClr>
                  </a:solidFill>
                  <a:latin typeface="+mn-lt"/>
                  <a:ea typeface="+mn-ea"/>
                  <a:cs typeface="+mn-ea"/>
                  <a:sym typeface="+mn-lt"/>
                </a:rPr>
                <a:t>的说明分项内容，此为概念图解，请根据您的具体</a:t>
              </a:r>
              <a:r>
                <a:rPr lang="zh-CN" altLang="en-US" sz="1200" dirty="0" smtClean="0">
                  <a:solidFill>
                    <a:schemeClr val="tx1">
                      <a:lumMod val="65000"/>
                      <a:lumOff val="35000"/>
                    </a:schemeClr>
                  </a:solidFill>
                  <a:latin typeface="+mn-lt"/>
                  <a:ea typeface="+mn-ea"/>
                  <a:cs typeface="+mn-ea"/>
                  <a:sym typeface="+mn-lt"/>
                </a:rPr>
                <a:t>内容</a:t>
              </a:r>
              <a:endParaRPr lang="en-US" altLang="zh-CN" sz="1200" dirty="0">
                <a:solidFill>
                  <a:schemeClr val="tx1">
                    <a:lumMod val="65000"/>
                    <a:lumOff val="35000"/>
                  </a:schemeClr>
                </a:solidFill>
                <a:latin typeface="+mn-lt"/>
                <a:ea typeface="+mn-ea"/>
                <a:cs typeface="+mn-ea"/>
                <a:sym typeface="+mn-lt"/>
              </a:endParaRPr>
            </a:p>
          </p:txBody>
        </p:sp>
      </p:grpSp>
      <p:grpSp>
        <p:nvGrpSpPr>
          <p:cNvPr id="29" name="组合 28"/>
          <p:cNvGrpSpPr/>
          <p:nvPr/>
        </p:nvGrpSpPr>
        <p:grpSpPr>
          <a:xfrm>
            <a:off x="7532430" y="2024600"/>
            <a:ext cx="2852541" cy="1142877"/>
            <a:chOff x="7630668" y="1233230"/>
            <a:chExt cx="3343470" cy="1350447"/>
          </a:xfrm>
        </p:grpSpPr>
        <p:sp>
          <p:nvSpPr>
            <p:cNvPr id="30" name="TextBox 76"/>
            <p:cNvSpPr txBox="1"/>
            <p:nvPr/>
          </p:nvSpPr>
          <p:spPr>
            <a:xfrm>
              <a:off x="7630668" y="1233230"/>
              <a:ext cx="2096021" cy="428682"/>
            </a:xfrm>
            <a:prstGeom prst="rect">
              <a:avLst/>
            </a:prstGeom>
            <a:noFill/>
          </p:spPr>
          <p:txBody>
            <a:bodyPr wrap="square" rtlCol="0">
              <a:spAutoFit/>
            </a:bodyPr>
            <a:lstStyle/>
            <a:p>
              <a:pPr>
                <a:lnSpc>
                  <a:spcPct val="120000"/>
                </a:lnSpc>
              </a:pPr>
              <a:r>
                <a:rPr lang="zh-CN" altLang="en-US" sz="1600" b="1" dirty="0">
                  <a:solidFill>
                    <a:srgbClr val="313D51"/>
                  </a:solidFill>
                  <a:cs typeface="+mn-ea"/>
                  <a:sym typeface="+mn-lt"/>
                </a:rPr>
                <a:t>成果</a:t>
              </a:r>
              <a:r>
                <a:rPr lang="zh-CN" altLang="en-US" sz="1600" b="1" dirty="0" smtClean="0">
                  <a:solidFill>
                    <a:srgbClr val="313D51"/>
                  </a:solidFill>
                  <a:cs typeface="+mn-ea"/>
                  <a:sym typeface="+mn-lt"/>
                </a:rPr>
                <a:t>形式二</a:t>
              </a:r>
              <a:endParaRPr lang="en-US" altLang="zh-CN" sz="1600" b="1" dirty="0">
                <a:solidFill>
                  <a:srgbClr val="313D51"/>
                </a:solidFill>
                <a:cs typeface="+mn-ea"/>
                <a:sym typeface="+mn-lt"/>
              </a:endParaRPr>
            </a:p>
          </p:txBody>
        </p:sp>
        <p:sp>
          <p:nvSpPr>
            <p:cNvPr id="34" name="文本框 33"/>
            <p:cNvSpPr txBox="1"/>
            <p:nvPr/>
          </p:nvSpPr>
          <p:spPr>
            <a:xfrm>
              <a:off x="7630669" y="1689036"/>
              <a:ext cx="3343469" cy="894641"/>
            </a:xfrm>
            <a:prstGeom prst="rect">
              <a:avLst/>
            </a:prstGeom>
            <a:noFill/>
          </p:spPr>
          <p:txBody>
            <a:bodyPr wrap="square" rtlCol="0">
              <a:spAutoFit/>
            </a:bodyPr>
            <a:lstStyle>
              <a:defPPr>
                <a:defRPr lang="zh-CN"/>
              </a:defPPr>
              <a:lvl1pPr algn="just">
                <a:lnSpc>
                  <a:spcPct val="100000"/>
                </a:lnSpc>
                <a:defRPr sz="1600">
                  <a:solidFill>
                    <a:schemeClr val="bg2">
                      <a:lumMod val="2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200" dirty="0">
                  <a:solidFill>
                    <a:schemeClr val="tx1">
                      <a:lumMod val="65000"/>
                      <a:lumOff val="35000"/>
                    </a:schemeClr>
                  </a:solidFill>
                  <a:latin typeface="+mn-lt"/>
                  <a:ea typeface="+mn-ea"/>
                  <a:cs typeface="+mn-ea"/>
                  <a:sym typeface="+mn-lt"/>
                </a:rPr>
                <a:t>详写内容</a:t>
              </a:r>
              <a:r>
                <a:rPr lang="en-US" altLang="zh-CN" sz="1200" dirty="0">
                  <a:solidFill>
                    <a:schemeClr val="tx1">
                      <a:lumMod val="65000"/>
                      <a:lumOff val="35000"/>
                    </a:schemeClr>
                  </a:solidFill>
                  <a:latin typeface="+mn-lt"/>
                  <a:ea typeface="+mn-ea"/>
                  <a:cs typeface="+mn-ea"/>
                  <a:sym typeface="+mn-lt"/>
                </a:rPr>
                <a:t>……</a:t>
              </a:r>
              <a:r>
                <a:rPr lang="zh-CN" altLang="en-US" sz="1200" dirty="0">
                  <a:solidFill>
                    <a:schemeClr val="tx1">
                      <a:lumMod val="65000"/>
                      <a:lumOff val="35000"/>
                    </a:schemeClr>
                  </a:solidFill>
                  <a:latin typeface="+mn-lt"/>
                  <a:ea typeface="+mn-ea"/>
                  <a:cs typeface="+mn-ea"/>
                  <a:sym typeface="+mn-lt"/>
                </a:rPr>
                <a:t>点击输入本栏的具体文字，简明扼要的说明分项内容，此为概念图解，请根据您的具体内容</a:t>
              </a:r>
              <a:endParaRPr lang="en-US" altLang="zh-CN" sz="1200" dirty="0">
                <a:solidFill>
                  <a:schemeClr val="tx1">
                    <a:lumMod val="65000"/>
                    <a:lumOff val="35000"/>
                  </a:schemeClr>
                </a:solidFill>
                <a:latin typeface="+mn-lt"/>
                <a:ea typeface="+mn-ea"/>
                <a:cs typeface="+mn-ea"/>
                <a:sym typeface="+mn-lt"/>
              </a:endParaRPr>
            </a:p>
          </p:txBody>
        </p:sp>
      </p:grpSp>
      <p:grpSp>
        <p:nvGrpSpPr>
          <p:cNvPr id="36" name="组合 35"/>
          <p:cNvGrpSpPr/>
          <p:nvPr/>
        </p:nvGrpSpPr>
        <p:grpSpPr>
          <a:xfrm>
            <a:off x="1569759" y="4737773"/>
            <a:ext cx="2965932" cy="1142879"/>
            <a:chOff x="1369374" y="4778746"/>
            <a:chExt cx="3680794" cy="1350449"/>
          </a:xfrm>
        </p:grpSpPr>
        <p:sp>
          <p:nvSpPr>
            <p:cNvPr id="40" name="TextBox 76"/>
            <p:cNvSpPr txBox="1"/>
            <p:nvPr/>
          </p:nvSpPr>
          <p:spPr>
            <a:xfrm>
              <a:off x="2570782" y="4778746"/>
              <a:ext cx="2479386" cy="428682"/>
            </a:xfrm>
            <a:prstGeom prst="rect">
              <a:avLst/>
            </a:prstGeom>
            <a:noFill/>
          </p:spPr>
          <p:txBody>
            <a:bodyPr wrap="square" rtlCol="0">
              <a:spAutoFit/>
            </a:bodyPr>
            <a:lstStyle/>
            <a:p>
              <a:pPr algn="r">
                <a:lnSpc>
                  <a:spcPct val="120000"/>
                </a:lnSpc>
              </a:pPr>
              <a:r>
                <a:rPr lang="zh-CN" altLang="en-US" sz="1600" b="1" dirty="0">
                  <a:solidFill>
                    <a:srgbClr val="313D51"/>
                  </a:solidFill>
                  <a:cs typeface="+mn-ea"/>
                  <a:sym typeface="+mn-lt"/>
                </a:rPr>
                <a:t>成果</a:t>
              </a:r>
              <a:r>
                <a:rPr lang="zh-CN" altLang="en-US" sz="1600" b="1" dirty="0" smtClean="0">
                  <a:solidFill>
                    <a:srgbClr val="313D51"/>
                  </a:solidFill>
                  <a:cs typeface="+mn-ea"/>
                  <a:sym typeface="+mn-lt"/>
                </a:rPr>
                <a:t>形式三</a:t>
              </a:r>
              <a:endParaRPr lang="en-US" altLang="zh-CN" sz="1600" b="1" dirty="0">
                <a:solidFill>
                  <a:srgbClr val="313D51"/>
                </a:solidFill>
                <a:cs typeface="+mn-ea"/>
                <a:sym typeface="+mn-lt"/>
              </a:endParaRPr>
            </a:p>
          </p:txBody>
        </p:sp>
        <p:sp>
          <p:nvSpPr>
            <p:cNvPr id="41" name="文本框 40"/>
            <p:cNvSpPr txBox="1"/>
            <p:nvPr/>
          </p:nvSpPr>
          <p:spPr>
            <a:xfrm>
              <a:off x="1369374" y="5234554"/>
              <a:ext cx="3680794" cy="894641"/>
            </a:xfrm>
            <a:prstGeom prst="rect">
              <a:avLst/>
            </a:prstGeom>
            <a:noFill/>
          </p:spPr>
          <p:txBody>
            <a:bodyPr wrap="square" rtlCol="0">
              <a:spAutoFit/>
            </a:bodyPr>
            <a:lstStyle>
              <a:defPPr>
                <a:defRPr lang="zh-CN"/>
              </a:defPPr>
              <a:lvl1pPr algn="just">
                <a:lnSpc>
                  <a:spcPct val="100000"/>
                </a:lnSpc>
                <a:defRPr sz="1600">
                  <a:solidFill>
                    <a:schemeClr val="bg2">
                      <a:lumMod val="25000"/>
                    </a:schemeClr>
                  </a:solidFill>
                  <a:latin typeface="微软雅黑" panose="020B0503020204020204" pitchFamily="34" charset="-122"/>
                  <a:ea typeface="微软雅黑" panose="020B0503020204020204" pitchFamily="34" charset="-122"/>
                </a:defRPr>
              </a:lvl1pPr>
            </a:lstStyle>
            <a:p>
              <a:pPr algn="r">
                <a:lnSpc>
                  <a:spcPct val="120000"/>
                </a:lnSpc>
              </a:pPr>
              <a:r>
                <a:rPr lang="zh-CN" altLang="en-US" sz="1200" dirty="0">
                  <a:solidFill>
                    <a:schemeClr val="tx1">
                      <a:lumMod val="65000"/>
                      <a:lumOff val="35000"/>
                    </a:schemeClr>
                  </a:solidFill>
                  <a:latin typeface="+mn-lt"/>
                  <a:ea typeface="+mn-ea"/>
                  <a:cs typeface="+mn-ea"/>
                  <a:sym typeface="+mn-lt"/>
                </a:rPr>
                <a:t>详写内容</a:t>
              </a:r>
              <a:r>
                <a:rPr lang="en-US" altLang="zh-CN" sz="1200" dirty="0">
                  <a:solidFill>
                    <a:schemeClr val="tx1">
                      <a:lumMod val="65000"/>
                      <a:lumOff val="35000"/>
                    </a:schemeClr>
                  </a:solidFill>
                  <a:latin typeface="+mn-lt"/>
                  <a:ea typeface="+mn-ea"/>
                  <a:cs typeface="+mn-ea"/>
                  <a:sym typeface="+mn-lt"/>
                </a:rPr>
                <a:t>……</a:t>
              </a:r>
              <a:r>
                <a:rPr lang="zh-CN" altLang="en-US" sz="1200" dirty="0">
                  <a:solidFill>
                    <a:schemeClr val="tx1">
                      <a:lumMod val="65000"/>
                      <a:lumOff val="35000"/>
                    </a:schemeClr>
                  </a:solidFill>
                  <a:latin typeface="+mn-lt"/>
                  <a:ea typeface="+mn-ea"/>
                  <a:cs typeface="+mn-ea"/>
                  <a:sym typeface="+mn-lt"/>
                </a:rPr>
                <a:t>点击输入本栏的具体</a:t>
              </a:r>
              <a:r>
                <a:rPr lang="zh-CN" altLang="en-US" sz="1200" dirty="0" smtClean="0">
                  <a:solidFill>
                    <a:schemeClr val="tx1">
                      <a:lumMod val="65000"/>
                      <a:lumOff val="35000"/>
                    </a:schemeClr>
                  </a:solidFill>
                  <a:latin typeface="+mn-lt"/>
                  <a:ea typeface="+mn-ea"/>
                  <a:cs typeface="+mn-ea"/>
                  <a:sym typeface="+mn-lt"/>
                </a:rPr>
                <a:t>文字简明扼要</a:t>
              </a:r>
              <a:r>
                <a:rPr lang="zh-CN" altLang="en-US" sz="1200" dirty="0">
                  <a:solidFill>
                    <a:schemeClr val="tx1">
                      <a:lumMod val="65000"/>
                      <a:lumOff val="35000"/>
                    </a:schemeClr>
                  </a:solidFill>
                  <a:latin typeface="+mn-lt"/>
                  <a:ea typeface="+mn-ea"/>
                  <a:cs typeface="+mn-ea"/>
                  <a:sym typeface="+mn-lt"/>
                </a:rPr>
                <a:t>的说明分项内容，此为概念图解，请根据您的具体内容</a:t>
              </a:r>
              <a:endParaRPr lang="en-US" altLang="zh-CN" sz="1200" dirty="0">
                <a:solidFill>
                  <a:schemeClr val="tx1">
                    <a:lumMod val="65000"/>
                    <a:lumOff val="35000"/>
                  </a:schemeClr>
                </a:solidFill>
                <a:latin typeface="+mn-lt"/>
                <a:ea typeface="+mn-ea"/>
                <a:cs typeface="+mn-ea"/>
                <a:sym typeface="+mn-lt"/>
              </a:endParaRPr>
            </a:p>
          </p:txBody>
        </p:sp>
      </p:grpSp>
      <p:grpSp>
        <p:nvGrpSpPr>
          <p:cNvPr id="42" name="组合 41"/>
          <p:cNvGrpSpPr/>
          <p:nvPr/>
        </p:nvGrpSpPr>
        <p:grpSpPr>
          <a:xfrm>
            <a:off x="4479494" y="2560345"/>
            <a:ext cx="3031650" cy="3041200"/>
            <a:chOff x="4294766" y="2006319"/>
            <a:chExt cx="3643450" cy="3654930"/>
          </a:xfrm>
        </p:grpSpPr>
        <p:sp>
          <p:nvSpPr>
            <p:cNvPr id="47" name="任意多边形 23"/>
            <p:cNvSpPr/>
            <p:nvPr/>
          </p:nvSpPr>
          <p:spPr>
            <a:xfrm rot="5400000" flipV="1">
              <a:off x="5818392" y="2006318"/>
              <a:ext cx="2119824" cy="2119825"/>
            </a:xfrm>
            <a:custGeom>
              <a:avLst/>
              <a:gdLst>
                <a:gd name="connsiteX0" fmla="*/ 0 w 2286000"/>
                <a:gd name="connsiteY0" fmla="*/ 0 h 2286000"/>
                <a:gd name="connsiteX1" fmla="*/ 2286000 w 2286000"/>
                <a:gd name="connsiteY1" fmla="*/ 2286000 h 2286000"/>
                <a:gd name="connsiteX2" fmla="*/ 1638300 w 2286000"/>
                <a:gd name="connsiteY2" fmla="*/ 2286000 h 2286000"/>
                <a:gd name="connsiteX3" fmla="*/ 0 w 2286000"/>
                <a:gd name="connsiteY3" fmla="*/ 647700 h 2286000"/>
              </a:gdLst>
              <a:ahLst/>
              <a:cxnLst>
                <a:cxn ang="0">
                  <a:pos x="connsiteX0" y="connsiteY0"/>
                </a:cxn>
                <a:cxn ang="0">
                  <a:pos x="connsiteX1" y="connsiteY1"/>
                </a:cxn>
                <a:cxn ang="0">
                  <a:pos x="connsiteX2" y="connsiteY2"/>
                </a:cxn>
                <a:cxn ang="0">
                  <a:pos x="connsiteX3" y="connsiteY3"/>
                </a:cxn>
              </a:cxnLst>
              <a:rect l="l" t="t" r="r" b="b"/>
              <a:pathLst>
                <a:path w="2286000" h="2286000">
                  <a:moveTo>
                    <a:pt x="0" y="0"/>
                  </a:moveTo>
                  <a:cubicBezTo>
                    <a:pt x="1262523" y="0"/>
                    <a:pt x="2286000" y="1023477"/>
                    <a:pt x="2286000" y="2286000"/>
                  </a:cubicBezTo>
                  <a:lnTo>
                    <a:pt x="1638300" y="2286000"/>
                  </a:lnTo>
                  <a:cubicBezTo>
                    <a:pt x="1638300" y="1381192"/>
                    <a:pt x="904808" y="647700"/>
                    <a:pt x="0" y="647700"/>
                  </a:cubicBezTo>
                  <a:close/>
                </a:path>
              </a:pathLst>
            </a:custGeom>
            <a:solidFill>
              <a:srgbClr val="244C89"/>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nSpc>
                  <a:spcPct val="120000"/>
                </a:lnSpc>
                <a:spcBef>
                  <a:spcPct val="0"/>
                </a:spcBef>
                <a:buChar char="•"/>
              </a:pPr>
              <a:endParaRPr lang="zh-CN" altLang="en-US" sz="1600" dirty="0">
                <a:solidFill>
                  <a:srgbClr val="433D3C"/>
                </a:solidFill>
                <a:cs typeface="+mn-ea"/>
                <a:sym typeface="+mn-lt"/>
              </a:endParaRPr>
            </a:p>
          </p:txBody>
        </p:sp>
        <p:sp>
          <p:nvSpPr>
            <p:cNvPr id="48" name="任意多边形 24"/>
            <p:cNvSpPr/>
            <p:nvPr/>
          </p:nvSpPr>
          <p:spPr>
            <a:xfrm rot="16200000" flipH="1" flipV="1">
              <a:off x="4294767" y="2006318"/>
              <a:ext cx="2119824" cy="2119825"/>
            </a:xfrm>
            <a:custGeom>
              <a:avLst/>
              <a:gdLst>
                <a:gd name="connsiteX0" fmla="*/ 0 w 2286000"/>
                <a:gd name="connsiteY0" fmla="*/ 0 h 2286000"/>
                <a:gd name="connsiteX1" fmla="*/ 2286000 w 2286000"/>
                <a:gd name="connsiteY1" fmla="*/ 2286000 h 2286000"/>
                <a:gd name="connsiteX2" fmla="*/ 1638300 w 2286000"/>
                <a:gd name="connsiteY2" fmla="*/ 2286000 h 2286000"/>
                <a:gd name="connsiteX3" fmla="*/ 0 w 2286000"/>
                <a:gd name="connsiteY3" fmla="*/ 647700 h 2286000"/>
              </a:gdLst>
              <a:ahLst/>
              <a:cxnLst>
                <a:cxn ang="0">
                  <a:pos x="connsiteX0" y="connsiteY0"/>
                </a:cxn>
                <a:cxn ang="0">
                  <a:pos x="connsiteX1" y="connsiteY1"/>
                </a:cxn>
                <a:cxn ang="0">
                  <a:pos x="connsiteX2" y="connsiteY2"/>
                </a:cxn>
                <a:cxn ang="0">
                  <a:pos x="connsiteX3" y="connsiteY3"/>
                </a:cxn>
              </a:cxnLst>
              <a:rect l="l" t="t" r="r" b="b"/>
              <a:pathLst>
                <a:path w="2286000" h="2286000">
                  <a:moveTo>
                    <a:pt x="0" y="0"/>
                  </a:moveTo>
                  <a:cubicBezTo>
                    <a:pt x="1262523" y="0"/>
                    <a:pt x="2286000" y="1023477"/>
                    <a:pt x="2286000" y="2286000"/>
                  </a:cubicBezTo>
                  <a:lnTo>
                    <a:pt x="1638300" y="2286000"/>
                  </a:lnTo>
                  <a:cubicBezTo>
                    <a:pt x="1638300" y="1381192"/>
                    <a:pt x="904808" y="647700"/>
                    <a:pt x="0" y="647700"/>
                  </a:cubicBezTo>
                  <a:close/>
                </a:path>
              </a:pathLst>
            </a:custGeom>
            <a:solidFill>
              <a:srgbClr val="244C89"/>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nSpc>
                  <a:spcPct val="120000"/>
                </a:lnSpc>
                <a:spcBef>
                  <a:spcPct val="0"/>
                </a:spcBef>
                <a:buChar char="•"/>
              </a:pPr>
              <a:endParaRPr lang="zh-CN" altLang="en-US" sz="1600" dirty="0">
                <a:solidFill>
                  <a:srgbClr val="433D3C"/>
                </a:solidFill>
                <a:cs typeface="+mn-ea"/>
                <a:sym typeface="+mn-lt"/>
              </a:endParaRPr>
            </a:p>
          </p:txBody>
        </p:sp>
        <p:sp>
          <p:nvSpPr>
            <p:cNvPr id="49" name="任意多边形 25"/>
            <p:cNvSpPr/>
            <p:nvPr/>
          </p:nvSpPr>
          <p:spPr>
            <a:xfrm rot="5400000" flipH="1" flipV="1">
              <a:off x="5818392" y="3541424"/>
              <a:ext cx="2119824" cy="2119825"/>
            </a:xfrm>
            <a:custGeom>
              <a:avLst/>
              <a:gdLst>
                <a:gd name="connsiteX0" fmla="*/ 0 w 2286000"/>
                <a:gd name="connsiteY0" fmla="*/ 0 h 2286000"/>
                <a:gd name="connsiteX1" fmla="*/ 2286000 w 2286000"/>
                <a:gd name="connsiteY1" fmla="*/ 2286000 h 2286000"/>
                <a:gd name="connsiteX2" fmla="*/ 1638300 w 2286000"/>
                <a:gd name="connsiteY2" fmla="*/ 2286000 h 2286000"/>
                <a:gd name="connsiteX3" fmla="*/ 0 w 2286000"/>
                <a:gd name="connsiteY3" fmla="*/ 647700 h 2286000"/>
              </a:gdLst>
              <a:ahLst/>
              <a:cxnLst>
                <a:cxn ang="0">
                  <a:pos x="connsiteX0" y="connsiteY0"/>
                </a:cxn>
                <a:cxn ang="0">
                  <a:pos x="connsiteX1" y="connsiteY1"/>
                </a:cxn>
                <a:cxn ang="0">
                  <a:pos x="connsiteX2" y="connsiteY2"/>
                </a:cxn>
                <a:cxn ang="0">
                  <a:pos x="connsiteX3" y="connsiteY3"/>
                </a:cxn>
              </a:cxnLst>
              <a:rect l="l" t="t" r="r" b="b"/>
              <a:pathLst>
                <a:path w="2286000" h="2286000">
                  <a:moveTo>
                    <a:pt x="0" y="0"/>
                  </a:moveTo>
                  <a:cubicBezTo>
                    <a:pt x="1262523" y="0"/>
                    <a:pt x="2286000" y="1023477"/>
                    <a:pt x="2286000" y="2286000"/>
                  </a:cubicBezTo>
                  <a:lnTo>
                    <a:pt x="1638300" y="2286000"/>
                  </a:lnTo>
                  <a:cubicBezTo>
                    <a:pt x="1638300" y="1381192"/>
                    <a:pt x="904808" y="647700"/>
                    <a:pt x="0" y="647700"/>
                  </a:cubicBezTo>
                  <a:close/>
                </a:path>
              </a:pathLst>
            </a:custGeom>
            <a:solidFill>
              <a:srgbClr val="244C89"/>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nSpc>
                  <a:spcPct val="120000"/>
                </a:lnSpc>
                <a:spcBef>
                  <a:spcPct val="0"/>
                </a:spcBef>
                <a:buChar char="•"/>
              </a:pPr>
              <a:endParaRPr lang="zh-CN" altLang="en-US" sz="1600" dirty="0">
                <a:solidFill>
                  <a:srgbClr val="433D3C"/>
                </a:solidFill>
                <a:cs typeface="+mn-ea"/>
                <a:sym typeface="+mn-lt"/>
              </a:endParaRPr>
            </a:p>
          </p:txBody>
        </p:sp>
        <p:sp>
          <p:nvSpPr>
            <p:cNvPr id="50" name="任意多边形 26"/>
            <p:cNvSpPr/>
            <p:nvPr/>
          </p:nvSpPr>
          <p:spPr>
            <a:xfrm rot="16200000" flipV="1">
              <a:off x="4294767" y="3541424"/>
              <a:ext cx="2119824" cy="2119825"/>
            </a:xfrm>
            <a:custGeom>
              <a:avLst/>
              <a:gdLst>
                <a:gd name="connsiteX0" fmla="*/ 0 w 2286000"/>
                <a:gd name="connsiteY0" fmla="*/ 0 h 2286000"/>
                <a:gd name="connsiteX1" fmla="*/ 2286000 w 2286000"/>
                <a:gd name="connsiteY1" fmla="*/ 2286000 h 2286000"/>
                <a:gd name="connsiteX2" fmla="*/ 1638300 w 2286000"/>
                <a:gd name="connsiteY2" fmla="*/ 2286000 h 2286000"/>
                <a:gd name="connsiteX3" fmla="*/ 0 w 2286000"/>
                <a:gd name="connsiteY3" fmla="*/ 647700 h 2286000"/>
              </a:gdLst>
              <a:ahLst/>
              <a:cxnLst>
                <a:cxn ang="0">
                  <a:pos x="connsiteX0" y="connsiteY0"/>
                </a:cxn>
                <a:cxn ang="0">
                  <a:pos x="connsiteX1" y="connsiteY1"/>
                </a:cxn>
                <a:cxn ang="0">
                  <a:pos x="connsiteX2" y="connsiteY2"/>
                </a:cxn>
                <a:cxn ang="0">
                  <a:pos x="connsiteX3" y="connsiteY3"/>
                </a:cxn>
              </a:cxnLst>
              <a:rect l="l" t="t" r="r" b="b"/>
              <a:pathLst>
                <a:path w="2286000" h="2286000">
                  <a:moveTo>
                    <a:pt x="0" y="0"/>
                  </a:moveTo>
                  <a:cubicBezTo>
                    <a:pt x="1262523" y="0"/>
                    <a:pt x="2286000" y="1023477"/>
                    <a:pt x="2286000" y="2286000"/>
                  </a:cubicBezTo>
                  <a:lnTo>
                    <a:pt x="1638300" y="2286000"/>
                  </a:lnTo>
                  <a:cubicBezTo>
                    <a:pt x="1638300" y="1381192"/>
                    <a:pt x="904808" y="647700"/>
                    <a:pt x="0" y="647700"/>
                  </a:cubicBezTo>
                  <a:close/>
                </a:path>
              </a:pathLst>
            </a:custGeom>
            <a:solidFill>
              <a:srgbClr val="244C89"/>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nSpc>
                  <a:spcPct val="120000"/>
                </a:lnSpc>
                <a:spcBef>
                  <a:spcPct val="0"/>
                </a:spcBef>
                <a:buChar char="•"/>
              </a:pPr>
              <a:endParaRPr lang="zh-CN" altLang="en-US" sz="1600" dirty="0">
                <a:solidFill>
                  <a:srgbClr val="433D3C"/>
                </a:solidFill>
                <a:cs typeface="+mn-ea"/>
                <a:sym typeface="+mn-lt"/>
              </a:endParaRPr>
            </a:p>
          </p:txBody>
        </p:sp>
        <p:sp>
          <p:nvSpPr>
            <p:cNvPr id="51" name="TextBox 83"/>
            <p:cNvSpPr txBox="1"/>
            <p:nvPr/>
          </p:nvSpPr>
          <p:spPr>
            <a:xfrm>
              <a:off x="5660603" y="3385552"/>
              <a:ext cx="880609" cy="909923"/>
            </a:xfrm>
            <a:prstGeom prst="rect">
              <a:avLst/>
            </a:prstGeom>
            <a:noFill/>
            <a:ln w="28575">
              <a:noFill/>
            </a:ln>
          </p:spPr>
          <p:txBody>
            <a:bodyPr wrap="square" rtlCol="0">
              <a:spAutoFit/>
            </a:bodyPr>
            <a:lstStyle>
              <a:defPPr>
                <a:defRPr lang="zh-CN"/>
              </a:defPPr>
              <a:lvl1pPr>
                <a:defRPr b="1">
                  <a:solidFill>
                    <a:schemeClr val="tx2"/>
                  </a:solidFill>
                  <a:latin typeface="微软雅黑" panose="020B0503020204020204" pitchFamily="34" charset="-122"/>
                  <a:ea typeface="微软雅黑" panose="020B0503020204020204" pitchFamily="34" charset="-122"/>
                </a:defRPr>
              </a:lvl1pPr>
            </a:lstStyle>
            <a:p>
              <a:pPr algn="ctr">
                <a:lnSpc>
                  <a:spcPct val="120000"/>
                </a:lnSpc>
              </a:pPr>
              <a:r>
                <a:rPr lang="zh-CN" altLang="en-US" dirty="0" smtClean="0">
                  <a:solidFill>
                    <a:srgbClr val="313D51"/>
                  </a:solidFill>
                  <a:latin typeface="+mn-lt"/>
                  <a:ea typeface="+mn-ea"/>
                  <a:cs typeface="+mn-ea"/>
                  <a:sym typeface="+mn-lt"/>
                </a:rPr>
                <a:t>研究成果</a:t>
              </a:r>
              <a:endParaRPr lang="zh-CN" altLang="en-US" dirty="0">
                <a:solidFill>
                  <a:srgbClr val="313D51"/>
                </a:solidFill>
                <a:latin typeface="+mn-lt"/>
                <a:ea typeface="+mn-ea"/>
                <a:cs typeface="+mn-ea"/>
                <a:sym typeface="+mn-lt"/>
              </a:endParaRPr>
            </a:p>
          </p:txBody>
        </p:sp>
        <p:sp>
          <p:nvSpPr>
            <p:cNvPr id="52" name="Oval 10"/>
            <p:cNvSpPr>
              <a:spLocks noChangeArrowheads="1"/>
            </p:cNvSpPr>
            <p:nvPr/>
          </p:nvSpPr>
          <p:spPr bwMode="auto">
            <a:xfrm>
              <a:off x="5878795" y="2109857"/>
              <a:ext cx="366598" cy="366598"/>
            </a:xfrm>
            <a:prstGeom prst="ellipse">
              <a:avLst/>
            </a:prstGeom>
            <a:solidFill>
              <a:schemeClr val="bg2"/>
            </a:solidFill>
            <a:ln w="28575">
              <a:noFill/>
            </a:ln>
          </p:spPr>
          <p:txBody>
            <a:bodyPr vert="horz" wrap="square" lIns="91440" tIns="45720" rIns="91440" bIns="45720" numCol="1" anchor="t" anchorCtr="0" compatLnSpc="1"/>
            <a:lstStyle/>
            <a:p>
              <a:pPr algn="ctr">
                <a:lnSpc>
                  <a:spcPct val="120000"/>
                </a:lnSpc>
              </a:pPr>
              <a:r>
                <a:rPr lang="en-US" altLang="zh-CN" sz="1100" b="1" dirty="0">
                  <a:solidFill>
                    <a:srgbClr val="433D3C"/>
                  </a:solidFill>
                  <a:cs typeface="+mn-ea"/>
                  <a:sym typeface="+mn-lt"/>
                </a:rPr>
                <a:t>1</a:t>
              </a:r>
              <a:endParaRPr lang="zh-CN" altLang="en-US" sz="1100" b="1" dirty="0">
                <a:solidFill>
                  <a:srgbClr val="433D3C"/>
                </a:solidFill>
                <a:cs typeface="+mn-ea"/>
                <a:sym typeface="+mn-lt"/>
              </a:endParaRPr>
            </a:p>
          </p:txBody>
        </p:sp>
        <p:sp>
          <p:nvSpPr>
            <p:cNvPr id="53" name="Oval 10"/>
            <p:cNvSpPr>
              <a:spLocks noChangeArrowheads="1"/>
            </p:cNvSpPr>
            <p:nvPr/>
          </p:nvSpPr>
          <p:spPr bwMode="auto">
            <a:xfrm>
              <a:off x="7439592" y="3657964"/>
              <a:ext cx="366598" cy="366598"/>
            </a:xfrm>
            <a:prstGeom prst="ellipse">
              <a:avLst/>
            </a:prstGeom>
            <a:solidFill>
              <a:schemeClr val="bg2"/>
            </a:solidFill>
            <a:ln w="28575">
              <a:noFill/>
            </a:ln>
          </p:spPr>
          <p:txBody>
            <a:bodyPr vert="horz" wrap="square" lIns="91440" tIns="45720" rIns="91440" bIns="45720" numCol="1" anchor="t" anchorCtr="0" compatLnSpc="1"/>
            <a:lstStyle/>
            <a:p>
              <a:pPr algn="ctr">
                <a:lnSpc>
                  <a:spcPct val="120000"/>
                </a:lnSpc>
              </a:pPr>
              <a:r>
                <a:rPr lang="en-US" altLang="zh-CN" sz="1100" b="1" dirty="0">
                  <a:solidFill>
                    <a:srgbClr val="433D3C"/>
                  </a:solidFill>
                  <a:cs typeface="+mn-ea"/>
                  <a:sym typeface="+mn-lt"/>
                </a:rPr>
                <a:t>2</a:t>
              </a:r>
              <a:endParaRPr lang="zh-CN" altLang="en-US" sz="1100" b="1" dirty="0">
                <a:solidFill>
                  <a:srgbClr val="433D3C"/>
                </a:solidFill>
                <a:cs typeface="+mn-ea"/>
                <a:sym typeface="+mn-lt"/>
              </a:endParaRPr>
            </a:p>
          </p:txBody>
        </p:sp>
        <p:sp>
          <p:nvSpPr>
            <p:cNvPr id="54" name="Oval 10"/>
            <p:cNvSpPr>
              <a:spLocks noChangeArrowheads="1"/>
            </p:cNvSpPr>
            <p:nvPr/>
          </p:nvSpPr>
          <p:spPr bwMode="auto">
            <a:xfrm>
              <a:off x="5929551" y="5180694"/>
              <a:ext cx="366598" cy="366598"/>
            </a:xfrm>
            <a:prstGeom prst="ellipse">
              <a:avLst/>
            </a:prstGeom>
            <a:solidFill>
              <a:schemeClr val="bg2"/>
            </a:solidFill>
            <a:ln w="28575">
              <a:noFill/>
            </a:ln>
          </p:spPr>
          <p:txBody>
            <a:bodyPr vert="horz" wrap="square" lIns="91440" tIns="45720" rIns="91440" bIns="45720" numCol="1" anchor="t" anchorCtr="0" compatLnSpc="1"/>
            <a:lstStyle/>
            <a:p>
              <a:pPr algn="ctr">
                <a:lnSpc>
                  <a:spcPct val="120000"/>
                </a:lnSpc>
              </a:pPr>
              <a:r>
                <a:rPr lang="en-US" altLang="zh-CN" sz="1100" b="1" dirty="0">
                  <a:solidFill>
                    <a:srgbClr val="433D3C"/>
                  </a:solidFill>
                  <a:cs typeface="+mn-ea"/>
                  <a:sym typeface="+mn-lt"/>
                </a:rPr>
                <a:t>3</a:t>
              </a:r>
              <a:endParaRPr lang="zh-CN" altLang="en-US" sz="1100" b="1" dirty="0">
                <a:solidFill>
                  <a:srgbClr val="433D3C"/>
                </a:solidFill>
                <a:cs typeface="+mn-ea"/>
                <a:sym typeface="+mn-lt"/>
              </a:endParaRPr>
            </a:p>
          </p:txBody>
        </p:sp>
        <p:sp>
          <p:nvSpPr>
            <p:cNvPr id="55" name="Oval 10"/>
            <p:cNvSpPr>
              <a:spLocks noChangeArrowheads="1"/>
            </p:cNvSpPr>
            <p:nvPr/>
          </p:nvSpPr>
          <p:spPr bwMode="auto">
            <a:xfrm>
              <a:off x="4406821" y="3657964"/>
              <a:ext cx="366598" cy="366598"/>
            </a:xfrm>
            <a:prstGeom prst="ellipse">
              <a:avLst/>
            </a:prstGeom>
            <a:solidFill>
              <a:schemeClr val="bg2"/>
            </a:solidFill>
            <a:ln w="28575">
              <a:noFill/>
            </a:ln>
          </p:spPr>
          <p:txBody>
            <a:bodyPr vert="horz" wrap="square" lIns="91440" tIns="45720" rIns="91440" bIns="45720" numCol="1" anchor="t" anchorCtr="0" compatLnSpc="1"/>
            <a:lstStyle/>
            <a:p>
              <a:pPr algn="ctr">
                <a:lnSpc>
                  <a:spcPct val="120000"/>
                </a:lnSpc>
              </a:pPr>
              <a:r>
                <a:rPr lang="en-US" altLang="zh-CN" sz="1100" b="1" dirty="0">
                  <a:solidFill>
                    <a:srgbClr val="433D3C"/>
                  </a:solidFill>
                  <a:cs typeface="+mn-ea"/>
                  <a:sym typeface="+mn-lt"/>
                </a:rPr>
                <a:t>4</a:t>
              </a:r>
              <a:endParaRPr lang="zh-CN" altLang="en-US" sz="1100" b="1" dirty="0">
                <a:solidFill>
                  <a:srgbClr val="433D3C"/>
                </a:solidFill>
                <a:cs typeface="+mn-ea"/>
                <a:sym typeface="+mn-lt"/>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animEffect transition="in" filter="fade">
                                      <p:cBhvr>
                                        <p:cTn id="9" dur="500"/>
                                        <p:tgtEl>
                                          <p:spTgt spid="4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additive="base">
                                        <p:cTn id="14" dur="500" fill="hold"/>
                                        <p:tgtEl>
                                          <p:spTgt spid="26"/>
                                        </p:tgtEl>
                                        <p:attrNameLst>
                                          <p:attrName>ppt_x</p:attrName>
                                        </p:attrNameLst>
                                      </p:cBhvr>
                                      <p:tavLst>
                                        <p:tav tm="0">
                                          <p:val>
                                            <p:strVal val="#ppt_x"/>
                                          </p:val>
                                        </p:tav>
                                        <p:tav tm="100000">
                                          <p:val>
                                            <p:strVal val="#ppt_x"/>
                                          </p:val>
                                        </p:tav>
                                      </p:tavLst>
                                    </p:anim>
                                    <p:anim calcmode="lin" valueType="num">
                                      <p:cBhvr additive="base">
                                        <p:cTn id="15" dur="500" fill="hold"/>
                                        <p:tgtEl>
                                          <p:spTgt spid="26"/>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29"/>
                                        </p:tgtEl>
                                        <p:attrNameLst>
                                          <p:attrName>style.visibility</p:attrName>
                                        </p:attrNameLst>
                                      </p:cBhvr>
                                      <p:to>
                                        <p:strVal val="visible"/>
                                      </p:to>
                                    </p:set>
                                    <p:anim calcmode="lin" valueType="num">
                                      <p:cBhvr additive="base">
                                        <p:cTn id="18" dur="500" fill="hold"/>
                                        <p:tgtEl>
                                          <p:spTgt spid="29"/>
                                        </p:tgtEl>
                                        <p:attrNameLst>
                                          <p:attrName>ppt_x</p:attrName>
                                        </p:attrNameLst>
                                      </p:cBhvr>
                                      <p:tavLst>
                                        <p:tav tm="0">
                                          <p:val>
                                            <p:strVal val="#ppt_x"/>
                                          </p:val>
                                        </p:tav>
                                        <p:tav tm="100000">
                                          <p:val>
                                            <p:strVal val="#ppt_x"/>
                                          </p:val>
                                        </p:tav>
                                      </p:tavLst>
                                    </p:anim>
                                    <p:anim calcmode="lin" valueType="num">
                                      <p:cBhvr additive="base">
                                        <p:cTn id="19" dur="500" fill="hold"/>
                                        <p:tgtEl>
                                          <p:spTgt spid="29"/>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ppt_x"/>
                                          </p:val>
                                        </p:tav>
                                        <p:tav tm="100000">
                                          <p:val>
                                            <p:strVal val="#ppt_x"/>
                                          </p:val>
                                        </p:tav>
                                      </p:tavLst>
                                    </p:anim>
                                    <p:anim calcmode="lin" valueType="num">
                                      <p:cBhvr additive="base">
                                        <p:cTn id="23" dur="500" fill="hold"/>
                                        <p:tgtEl>
                                          <p:spTgt spid="22"/>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500" fill="hold"/>
                                        <p:tgtEl>
                                          <p:spTgt spid="36"/>
                                        </p:tgtEl>
                                        <p:attrNameLst>
                                          <p:attrName>ppt_x</p:attrName>
                                        </p:attrNameLst>
                                      </p:cBhvr>
                                      <p:tavLst>
                                        <p:tav tm="0">
                                          <p:val>
                                            <p:strVal val="#ppt_x"/>
                                          </p:val>
                                        </p:tav>
                                        <p:tav tm="100000">
                                          <p:val>
                                            <p:strVal val="#ppt_x"/>
                                          </p:val>
                                        </p:tav>
                                      </p:tavLst>
                                    </p:anim>
                                    <p:anim calcmode="lin" valueType="num">
                                      <p:cBhvr additive="base">
                                        <p:cTn id="27"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32132" y="761700"/>
            <a:ext cx="4023264" cy="456129"/>
          </a:xfrm>
        </p:spPr>
        <p:txBody>
          <a:bodyPr/>
          <a:lstStyle/>
          <a:p>
            <a:pPr>
              <a:lnSpc>
                <a:spcPct val="120000"/>
              </a:lnSpc>
            </a:pPr>
            <a:r>
              <a:rPr lang="zh-CN" altLang="en-US" dirty="0" smtClean="0">
                <a:latin typeface="+mn-lt"/>
                <a:ea typeface="+mn-ea"/>
                <a:cs typeface="+mn-ea"/>
                <a:sym typeface="+mn-lt"/>
              </a:rPr>
              <a:t>应用领域</a:t>
            </a:r>
            <a:endParaRPr lang="zh-CN" altLang="en-US" dirty="0">
              <a:latin typeface="+mn-lt"/>
              <a:ea typeface="+mn-ea"/>
              <a:cs typeface="+mn-ea"/>
              <a:sym typeface="+mn-lt"/>
            </a:endParaRPr>
          </a:p>
        </p:txBody>
      </p:sp>
      <p:pic>
        <p:nvPicPr>
          <p:cNvPr id="15" name="Picture 2" descr="D:\快盘\培训PPT\咸安PPT制作培训教程\导出\平板.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934346" y="2366683"/>
            <a:ext cx="3989720" cy="3161884"/>
          </a:xfrm>
          <a:prstGeom prst="rect">
            <a:avLst/>
          </a:prstGeom>
          <a:noFill/>
          <a:extLst>
            <a:ext uri="{909E8E84-426E-40DD-AFC4-6F175D3DCCD1}">
              <a14:hiddenFill xmlns:a14="http://schemas.microsoft.com/office/drawing/2010/main">
                <a:solidFill>
                  <a:srgbClr val="FFFFFF"/>
                </a:solidFill>
              </a14:hiddenFill>
            </a:ext>
          </a:extLst>
        </p:spPr>
      </p:pic>
      <p:grpSp>
        <p:nvGrpSpPr>
          <p:cNvPr id="16" name="组合 15"/>
          <p:cNvGrpSpPr/>
          <p:nvPr/>
        </p:nvGrpSpPr>
        <p:grpSpPr>
          <a:xfrm>
            <a:off x="1527975" y="2213539"/>
            <a:ext cx="4496308" cy="867930"/>
            <a:chOff x="1007084" y="1225382"/>
            <a:chExt cx="5440787" cy="1050244"/>
          </a:xfrm>
        </p:grpSpPr>
        <p:sp>
          <p:nvSpPr>
            <p:cNvPr id="17" name="Oval 17"/>
            <p:cNvSpPr>
              <a:spLocks noChangeArrowheads="1"/>
            </p:cNvSpPr>
            <p:nvPr/>
          </p:nvSpPr>
          <p:spPr bwMode="auto">
            <a:xfrm>
              <a:off x="1007084" y="1372699"/>
              <a:ext cx="680125" cy="678007"/>
            </a:xfrm>
            <a:prstGeom prst="ellipse">
              <a:avLst/>
            </a:prstGeom>
            <a:solidFill>
              <a:srgbClr val="244C89"/>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120000"/>
                </a:lnSpc>
                <a:spcBef>
                  <a:spcPct val="0"/>
                </a:spcBef>
              </a:pPr>
              <a:r>
                <a:rPr lang="en-US" altLang="zh-CN" dirty="0">
                  <a:solidFill>
                    <a:schemeClr val="bg1"/>
                  </a:solidFill>
                  <a:cs typeface="+mn-ea"/>
                  <a:sym typeface="+mn-lt"/>
                </a:rPr>
                <a:t>1</a:t>
              </a:r>
              <a:endParaRPr lang="zh-CN" altLang="en-US" dirty="0">
                <a:solidFill>
                  <a:schemeClr val="bg1"/>
                </a:solidFill>
                <a:cs typeface="+mn-ea"/>
                <a:sym typeface="+mn-lt"/>
              </a:endParaRPr>
            </a:p>
          </p:txBody>
        </p:sp>
        <p:sp>
          <p:nvSpPr>
            <p:cNvPr id="18" name="矩形 17"/>
            <p:cNvSpPr/>
            <p:nvPr/>
          </p:nvSpPr>
          <p:spPr>
            <a:xfrm>
              <a:off x="1808363" y="1225382"/>
              <a:ext cx="4639508" cy="105024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nSpc>
                  <a:spcPct val="120000"/>
                </a:lnSpc>
              </a:pPr>
              <a:r>
                <a:rPr lang="zh-CN" altLang="en-US" b="1" dirty="0" smtClean="0">
                  <a:solidFill>
                    <a:srgbClr val="313D51"/>
                  </a:solidFill>
                  <a:cs typeface="+mn-ea"/>
                  <a:sym typeface="+mn-lt"/>
                </a:rPr>
                <a:t>添加标题文字</a:t>
              </a:r>
              <a:endParaRPr lang="en-US" altLang="zh-CN" b="1" dirty="0" smtClean="0">
                <a:solidFill>
                  <a:srgbClr val="313D51"/>
                </a:solidFill>
                <a:cs typeface="+mn-ea"/>
                <a:sym typeface="+mn-lt"/>
              </a:endParaRPr>
            </a:p>
            <a:p>
              <a:pPr>
                <a:lnSpc>
                  <a:spcPct val="120000"/>
                </a:lnSpc>
              </a:pPr>
              <a:r>
                <a:rPr lang="zh-CN" altLang="en-US" sz="1200" dirty="0" smtClean="0">
                  <a:solidFill>
                    <a:schemeClr val="tx1">
                      <a:lumMod val="65000"/>
                      <a:lumOff val="35000"/>
                    </a:schemeClr>
                  </a:solidFill>
                  <a:cs typeface="+mn-ea"/>
                  <a:sym typeface="+mn-lt"/>
                </a:rPr>
                <a:t>坚持</a:t>
              </a:r>
              <a:r>
                <a:rPr lang="zh-CN" altLang="en-US" sz="1200" dirty="0">
                  <a:solidFill>
                    <a:schemeClr val="tx1">
                      <a:lumMod val="65000"/>
                      <a:lumOff val="35000"/>
                    </a:schemeClr>
                  </a:solidFill>
                  <a:cs typeface="+mn-ea"/>
                  <a:sym typeface="+mn-lt"/>
                </a:rPr>
                <a:t>入门、中端、高端三款产品同步发力，满足不同层次需求的消费者的理念。</a:t>
              </a:r>
              <a:endParaRPr lang="zh-CN" altLang="en-US" sz="1200" dirty="0">
                <a:solidFill>
                  <a:schemeClr val="tx1">
                    <a:lumMod val="65000"/>
                    <a:lumOff val="35000"/>
                  </a:schemeClr>
                </a:solidFill>
                <a:cs typeface="+mn-ea"/>
                <a:sym typeface="+mn-lt"/>
              </a:endParaRPr>
            </a:p>
          </p:txBody>
        </p:sp>
      </p:grpSp>
      <p:grpSp>
        <p:nvGrpSpPr>
          <p:cNvPr id="19" name="组合 18"/>
          <p:cNvGrpSpPr/>
          <p:nvPr/>
        </p:nvGrpSpPr>
        <p:grpSpPr>
          <a:xfrm>
            <a:off x="1527975" y="3533877"/>
            <a:ext cx="4496308" cy="867930"/>
            <a:chOff x="1007084" y="2748997"/>
            <a:chExt cx="5440787" cy="1050245"/>
          </a:xfrm>
        </p:grpSpPr>
        <p:sp>
          <p:nvSpPr>
            <p:cNvPr id="20" name="Oval 17"/>
            <p:cNvSpPr>
              <a:spLocks noChangeArrowheads="1"/>
            </p:cNvSpPr>
            <p:nvPr/>
          </p:nvSpPr>
          <p:spPr bwMode="auto">
            <a:xfrm>
              <a:off x="1007084" y="2925107"/>
              <a:ext cx="680125" cy="678007"/>
            </a:xfrm>
            <a:prstGeom prst="ellipse">
              <a:avLst/>
            </a:prstGeom>
            <a:solidFill>
              <a:srgbClr val="244C89"/>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120000"/>
                </a:lnSpc>
                <a:spcBef>
                  <a:spcPct val="0"/>
                </a:spcBef>
              </a:pPr>
              <a:r>
                <a:rPr lang="en-US" altLang="zh-CN" dirty="0">
                  <a:solidFill>
                    <a:schemeClr val="bg1"/>
                  </a:solidFill>
                  <a:cs typeface="+mn-ea"/>
                  <a:sym typeface="+mn-lt"/>
                </a:rPr>
                <a:t>2</a:t>
              </a:r>
              <a:endParaRPr lang="zh-CN" altLang="en-US" dirty="0">
                <a:solidFill>
                  <a:schemeClr val="bg1"/>
                </a:solidFill>
                <a:cs typeface="+mn-ea"/>
                <a:sym typeface="+mn-lt"/>
              </a:endParaRPr>
            </a:p>
          </p:txBody>
        </p:sp>
        <p:sp>
          <p:nvSpPr>
            <p:cNvPr id="21" name="矩形 20"/>
            <p:cNvSpPr/>
            <p:nvPr/>
          </p:nvSpPr>
          <p:spPr>
            <a:xfrm>
              <a:off x="1808363" y="2748997"/>
              <a:ext cx="4639508" cy="105024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nSpc>
                  <a:spcPct val="120000"/>
                </a:lnSpc>
              </a:pPr>
              <a:r>
                <a:rPr lang="zh-CN" altLang="en-US" b="1" dirty="0">
                  <a:solidFill>
                    <a:srgbClr val="313D51"/>
                  </a:solidFill>
                  <a:cs typeface="+mn-ea"/>
                  <a:sym typeface="+mn-lt"/>
                </a:rPr>
                <a:t>添加标题文字</a:t>
              </a:r>
              <a:endParaRPr lang="en-US" altLang="zh-CN" b="1" dirty="0">
                <a:solidFill>
                  <a:srgbClr val="313D51"/>
                </a:solidFill>
                <a:cs typeface="+mn-ea"/>
                <a:sym typeface="+mn-lt"/>
              </a:endParaRPr>
            </a:p>
            <a:p>
              <a:pPr>
                <a:lnSpc>
                  <a:spcPct val="120000"/>
                </a:lnSpc>
              </a:pPr>
              <a:r>
                <a:rPr lang="zh-CN" altLang="en-US" sz="1200" dirty="0" smtClean="0">
                  <a:solidFill>
                    <a:schemeClr val="tx1">
                      <a:lumMod val="65000"/>
                      <a:lumOff val="35000"/>
                    </a:schemeClr>
                  </a:solidFill>
                  <a:cs typeface="+mn-ea"/>
                  <a:sym typeface="+mn-lt"/>
                </a:rPr>
                <a:t>在</a:t>
              </a:r>
              <a:r>
                <a:rPr lang="zh-CN" altLang="en-US" sz="1200" dirty="0">
                  <a:solidFill>
                    <a:schemeClr val="tx1">
                      <a:lumMod val="65000"/>
                      <a:lumOff val="35000"/>
                    </a:schemeClr>
                  </a:solidFill>
                  <a:cs typeface="+mn-ea"/>
                  <a:sym typeface="+mn-lt"/>
                </a:rPr>
                <a:t>某某市场方面继续发力，在未来三年培养成公司主要收入来源。</a:t>
              </a:r>
              <a:endParaRPr lang="zh-CN" altLang="en-US" sz="1200" dirty="0">
                <a:solidFill>
                  <a:schemeClr val="tx1">
                    <a:lumMod val="65000"/>
                    <a:lumOff val="35000"/>
                  </a:schemeClr>
                </a:solidFill>
                <a:cs typeface="+mn-ea"/>
                <a:sym typeface="+mn-lt"/>
              </a:endParaRPr>
            </a:p>
          </p:txBody>
        </p:sp>
      </p:grpSp>
      <p:grpSp>
        <p:nvGrpSpPr>
          <p:cNvPr id="22" name="组合 21"/>
          <p:cNvGrpSpPr/>
          <p:nvPr/>
        </p:nvGrpSpPr>
        <p:grpSpPr>
          <a:xfrm>
            <a:off x="1527975" y="4854215"/>
            <a:ext cx="4361838" cy="867930"/>
            <a:chOff x="1007084" y="4355902"/>
            <a:chExt cx="5278071" cy="1050246"/>
          </a:xfrm>
        </p:grpSpPr>
        <p:sp>
          <p:nvSpPr>
            <p:cNvPr id="23" name="Oval 17"/>
            <p:cNvSpPr>
              <a:spLocks noChangeArrowheads="1"/>
            </p:cNvSpPr>
            <p:nvPr/>
          </p:nvSpPr>
          <p:spPr bwMode="auto">
            <a:xfrm>
              <a:off x="1007084" y="4484588"/>
              <a:ext cx="680125" cy="678007"/>
            </a:xfrm>
            <a:prstGeom prst="ellipse">
              <a:avLst/>
            </a:prstGeom>
            <a:solidFill>
              <a:srgbClr val="244C89"/>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120000"/>
                </a:lnSpc>
                <a:spcBef>
                  <a:spcPct val="0"/>
                </a:spcBef>
              </a:pPr>
              <a:r>
                <a:rPr lang="en-US" altLang="zh-CN" dirty="0">
                  <a:solidFill>
                    <a:schemeClr val="bg1"/>
                  </a:solidFill>
                  <a:cs typeface="+mn-ea"/>
                  <a:sym typeface="+mn-lt"/>
                </a:rPr>
                <a:t>3</a:t>
              </a:r>
              <a:endParaRPr lang="zh-CN" altLang="en-US" dirty="0">
                <a:solidFill>
                  <a:schemeClr val="bg1"/>
                </a:solidFill>
                <a:cs typeface="+mn-ea"/>
                <a:sym typeface="+mn-lt"/>
              </a:endParaRPr>
            </a:p>
          </p:txBody>
        </p:sp>
        <p:sp>
          <p:nvSpPr>
            <p:cNvPr id="24" name="矩形 23"/>
            <p:cNvSpPr/>
            <p:nvPr/>
          </p:nvSpPr>
          <p:spPr>
            <a:xfrm>
              <a:off x="1808364" y="4355902"/>
              <a:ext cx="4476791" cy="105024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nSpc>
                  <a:spcPct val="120000"/>
                </a:lnSpc>
              </a:pPr>
              <a:r>
                <a:rPr lang="zh-CN" altLang="en-US" b="1" dirty="0">
                  <a:solidFill>
                    <a:srgbClr val="313D51"/>
                  </a:solidFill>
                  <a:cs typeface="+mn-ea"/>
                  <a:sym typeface="+mn-lt"/>
                </a:rPr>
                <a:t>添加标题文字</a:t>
              </a:r>
              <a:endParaRPr lang="en-US" altLang="zh-CN" b="1" dirty="0">
                <a:solidFill>
                  <a:srgbClr val="313D51"/>
                </a:solidFill>
                <a:cs typeface="+mn-ea"/>
                <a:sym typeface="+mn-lt"/>
              </a:endParaRPr>
            </a:p>
            <a:p>
              <a:pPr>
                <a:lnSpc>
                  <a:spcPct val="120000"/>
                </a:lnSpc>
              </a:pPr>
              <a:r>
                <a:rPr lang="zh-CN" altLang="en-US" sz="1200" dirty="0" smtClean="0">
                  <a:solidFill>
                    <a:schemeClr val="tx1">
                      <a:lumMod val="65000"/>
                      <a:lumOff val="35000"/>
                    </a:schemeClr>
                  </a:solidFill>
                  <a:cs typeface="+mn-ea"/>
                  <a:sym typeface="+mn-lt"/>
                </a:rPr>
                <a:t>加大</a:t>
              </a:r>
              <a:r>
                <a:rPr lang="zh-CN" altLang="en-US" sz="1200" dirty="0">
                  <a:solidFill>
                    <a:schemeClr val="tx1">
                      <a:lumMod val="65000"/>
                      <a:lumOff val="35000"/>
                    </a:schemeClr>
                  </a:solidFill>
                  <a:cs typeface="+mn-ea"/>
                  <a:sym typeface="+mn-lt"/>
                </a:rPr>
                <a:t>到网络渠道的投入，天猫和京东旗舰店销售额力争上升到</a:t>
              </a:r>
              <a:r>
                <a:rPr lang="en-US" altLang="zh-CN" sz="1200" dirty="0">
                  <a:solidFill>
                    <a:schemeClr val="tx1">
                      <a:lumMod val="65000"/>
                      <a:lumOff val="35000"/>
                    </a:schemeClr>
                  </a:solidFill>
                  <a:cs typeface="+mn-ea"/>
                  <a:sym typeface="+mn-lt"/>
                </a:rPr>
                <a:t>30%</a:t>
              </a:r>
              <a:r>
                <a:rPr lang="zh-CN" altLang="en-US" sz="1200" dirty="0">
                  <a:solidFill>
                    <a:schemeClr val="tx1">
                      <a:lumMod val="65000"/>
                      <a:lumOff val="35000"/>
                    </a:schemeClr>
                  </a:solidFill>
                  <a:cs typeface="+mn-ea"/>
                  <a:sym typeface="+mn-lt"/>
                </a:rPr>
                <a:t>。</a:t>
              </a:r>
              <a:endParaRPr lang="zh-CN" altLang="en-US" sz="1200" dirty="0">
                <a:solidFill>
                  <a:schemeClr val="tx1">
                    <a:lumMod val="65000"/>
                    <a:lumOff val="35000"/>
                  </a:schemeClr>
                </a:solidFill>
                <a:cs typeface="+mn-ea"/>
                <a:sym typeface="+mn-lt"/>
              </a:endParaRPr>
            </a:p>
          </p:txBody>
        </p:sp>
      </p:grpSp>
      <p:sp>
        <p:nvSpPr>
          <p:cNvPr id="34" name="文本框 33"/>
          <p:cNvSpPr txBox="1"/>
          <p:nvPr/>
        </p:nvSpPr>
        <p:spPr>
          <a:xfrm>
            <a:off x="8043029" y="5315154"/>
            <a:ext cx="1826141" cy="362792"/>
          </a:xfrm>
          <a:prstGeom prst="rect">
            <a:avLst/>
          </a:prstGeom>
          <a:noFill/>
        </p:spPr>
        <p:txBody>
          <a:bodyPr wrap="none" rtlCol="0">
            <a:spAutoFit/>
          </a:bodyPr>
          <a:lstStyle/>
          <a:p>
            <a:pPr>
              <a:lnSpc>
                <a:spcPct val="120000"/>
              </a:lnSpc>
            </a:pPr>
            <a:r>
              <a:rPr lang="zh-CN" altLang="en-US" sz="1600" dirty="0" smtClean="0">
                <a:solidFill>
                  <a:srgbClr val="313D51"/>
                </a:solidFill>
                <a:cs typeface="+mn-ea"/>
                <a:sym typeface="+mn-lt"/>
              </a:rPr>
              <a:t>研究成果应用领域</a:t>
            </a:r>
            <a:endParaRPr lang="zh-CN" altLang="en-US" sz="1600" dirty="0">
              <a:solidFill>
                <a:srgbClr val="313D51"/>
              </a:solidFill>
              <a:cs typeface="+mn-ea"/>
              <a:sym typeface="+mn-lt"/>
            </a:endParaRPr>
          </a:p>
        </p:txBody>
      </p:sp>
      <p:pic>
        <p:nvPicPr>
          <p:cNvPr id="35" name="图片 3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31397" y="2598822"/>
            <a:ext cx="3568372" cy="2279457"/>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000"/>
                                        <p:tgtEl>
                                          <p:spTgt spid="34"/>
                                        </p:tgtEl>
                                      </p:cBhvr>
                                    </p:animEffect>
                                    <p:anim calcmode="lin" valueType="num">
                                      <p:cBhvr>
                                        <p:cTn id="13" dur="1000" fill="hold"/>
                                        <p:tgtEl>
                                          <p:spTgt spid="34"/>
                                        </p:tgtEl>
                                        <p:attrNameLst>
                                          <p:attrName>ppt_x</p:attrName>
                                        </p:attrNameLst>
                                      </p:cBhvr>
                                      <p:tavLst>
                                        <p:tav tm="0">
                                          <p:val>
                                            <p:strVal val="#ppt_x"/>
                                          </p:val>
                                        </p:tav>
                                        <p:tav tm="100000">
                                          <p:val>
                                            <p:strVal val="#ppt_x"/>
                                          </p:val>
                                        </p:tav>
                                      </p:tavLst>
                                    </p:anim>
                                    <p:anim calcmode="lin" valueType="num">
                                      <p:cBhvr>
                                        <p:cTn id="14" dur="1000" fill="hold"/>
                                        <p:tgtEl>
                                          <p:spTgt spid="3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1000"/>
                                        <p:tgtEl>
                                          <p:spTgt spid="35"/>
                                        </p:tgtEl>
                                      </p:cBhvr>
                                    </p:animEffect>
                                    <p:anim calcmode="lin" valueType="num">
                                      <p:cBhvr>
                                        <p:cTn id="18" dur="1000" fill="hold"/>
                                        <p:tgtEl>
                                          <p:spTgt spid="35"/>
                                        </p:tgtEl>
                                        <p:attrNameLst>
                                          <p:attrName>ppt_x</p:attrName>
                                        </p:attrNameLst>
                                      </p:cBhvr>
                                      <p:tavLst>
                                        <p:tav tm="0">
                                          <p:val>
                                            <p:strVal val="#ppt_x"/>
                                          </p:val>
                                        </p:tav>
                                        <p:tav tm="100000">
                                          <p:val>
                                            <p:strVal val="#ppt_x"/>
                                          </p:val>
                                        </p:tav>
                                      </p:tavLst>
                                    </p:anim>
                                    <p:anim calcmode="lin" valueType="num">
                                      <p:cBhvr>
                                        <p:cTn id="19"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nodeType="click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fill="hold"/>
                                        <p:tgtEl>
                                          <p:spTgt spid="16"/>
                                        </p:tgtEl>
                                        <p:attrNameLst>
                                          <p:attrName>ppt_x</p:attrName>
                                        </p:attrNameLst>
                                      </p:cBhvr>
                                      <p:tavLst>
                                        <p:tav tm="0">
                                          <p:val>
                                            <p:strVal val="0-#ppt_w/2"/>
                                          </p:val>
                                        </p:tav>
                                        <p:tav tm="100000">
                                          <p:val>
                                            <p:strVal val="#ppt_x"/>
                                          </p:val>
                                        </p:tav>
                                      </p:tavLst>
                                    </p:anim>
                                    <p:anim calcmode="lin" valueType="num">
                                      <p:cBhvr additive="base">
                                        <p:cTn id="25" dur="500" fill="hold"/>
                                        <p:tgtEl>
                                          <p:spTgt spid="16"/>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0-#ppt_w/2"/>
                                          </p:val>
                                        </p:tav>
                                        <p:tav tm="100000">
                                          <p:val>
                                            <p:strVal val="#ppt_x"/>
                                          </p:val>
                                        </p:tav>
                                      </p:tavLst>
                                    </p:anim>
                                    <p:anim calcmode="lin" valueType="num">
                                      <p:cBhvr additive="base">
                                        <p:cTn id="29" dur="500" fill="hold"/>
                                        <p:tgtEl>
                                          <p:spTgt spid="19"/>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500" fill="hold"/>
                                        <p:tgtEl>
                                          <p:spTgt spid="22"/>
                                        </p:tgtEl>
                                        <p:attrNameLst>
                                          <p:attrName>ppt_x</p:attrName>
                                        </p:attrNameLst>
                                      </p:cBhvr>
                                      <p:tavLst>
                                        <p:tav tm="0">
                                          <p:val>
                                            <p:strVal val="0-#ppt_w/2"/>
                                          </p:val>
                                        </p:tav>
                                        <p:tav tm="100000">
                                          <p:val>
                                            <p:strVal val="#ppt_x"/>
                                          </p:val>
                                        </p:tav>
                                      </p:tavLst>
                                    </p:anim>
                                    <p:anim calcmode="lin" valueType="num">
                                      <p:cBhvr additive="base">
                                        <p:cTn id="33"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05187" y="738478"/>
            <a:ext cx="4137564" cy="456129"/>
          </a:xfrm>
        </p:spPr>
        <p:txBody>
          <a:bodyPr/>
          <a:lstStyle/>
          <a:p>
            <a:pPr>
              <a:lnSpc>
                <a:spcPct val="120000"/>
              </a:lnSpc>
            </a:pPr>
            <a:r>
              <a:rPr lang="zh-CN" altLang="en-US" dirty="0" smtClean="0">
                <a:latin typeface="+mn-lt"/>
                <a:ea typeface="+mn-ea"/>
                <a:cs typeface="+mn-ea"/>
                <a:sym typeface="+mn-lt"/>
              </a:rPr>
              <a:t>应用前景</a:t>
            </a:r>
            <a:endParaRPr lang="zh-CN" altLang="en-US" dirty="0">
              <a:latin typeface="+mn-lt"/>
              <a:ea typeface="+mn-ea"/>
              <a:cs typeface="+mn-ea"/>
              <a:sym typeface="+mn-lt"/>
            </a:endParaRPr>
          </a:p>
        </p:txBody>
      </p:sp>
      <p:grpSp>
        <p:nvGrpSpPr>
          <p:cNvPr id="29" name="组合 28"/>
          <p:cNvGrpSpPr/>
          <p:nvPr/>
        </p:nvGrpSpPr>
        <p:grpSpPr>
          <a:xfrm>
            <a:off x="1220936" y="2109864"/>
            <a:ext cx="4299992" cy="3808530"/>
            <a:chOff x="1678135" y="1988841"/>
            <a:chExt cx="4299992" cy="3808530"/>
          </a:xfrm>
        </p:grpSpPr>
        <p:sp>
          <p:nvSpPr>
            <p:cNvPr id="30" name="矩形 29"/>
            <p:cNvSpPr/>
            <p:nvPr/>
          </p:nvSpPr>
          <p:spPr>
            <a:xfrm>
              <a:off x="1678135" y="5327859"/>
              <a:ext cx="4292675" cy="469512"/>
            </a:xfrm>
            <a:prstGeom prst="rect">
              <a:avLst/>
            </a:prstGeom>
            <a:solidFill>
              <a:srgbClr val="244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20000"/>
                </a:lnSpc>
              </a:pPr>
              <a:endParaRPr lang="zh-CN" altLang="en-US" sz="1400" strike="noStrike" noProof="1">
                <a:solidFill>
                  <a:schemeClr val="accent2"/>
                </a:solidFill>
                <a:cs typeface="+mn-ea"/>
                <a:sym typeface="+mn-lt"/>
              </a:endParaRPr>
            </a:p>
          </p:txBody>
        </p:sp>
        <p:sp>
          <p:nvSpPr>
            <p:cNvPr id="34" name="矩形 33"/>
            <p:cNvSpPr/>
            <p:nvPr/>
          </p:nvSpPr>
          <p:spPr>
            <a:xfrm>
              <a:off x="2228134" y="4666884"/>
              <a:ext cx="3207311" cy="470731"/>
            </a:xfrm>
            <a:prstGeom prst="rect">
              <a:avLst/>
            </a:prstGeom>
            <a:solidFill>
              <a:srgbClr val="244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20000"/>
                </a:lnSpc>
              </a:pPr>
              <a:endParaRPr lang="zh-CN" altLang="en-US" sz="1400" strike="noStrike" noProof="1">
                <a:solidFill>
                  <a:schemeClr val="accent2"/>
                </a:solidFill>
                <a:cs typeface="+mn-ea"/>
                <a:sym typeface="+mn-lt"/>
              </a:endParaRPr>
            </a:p>
          </p:txBody>
        </p:sp>
        <p:sp>
          <p:nvSpPr>
            <p:cNvPr id="35" name="矩形 34"/>
            <p:cNvSpPr/>
            <p:nvPr/>
          </p:nvSpPr>
          <p:spPr>
            <a:xfrm>
              <a:off x="2725694" y="4014446"/>
              <a:ext cx="2212191" cy="470731"/>
            </a:xfrm>
            <a:prstGeom prst="rect">
              <a:avLst/>
            </a:prstGeom>
            <a:solidFill>
              <a:srgbClr val="244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20000"/>
                </a:lnSpc>
              </a:pPr>
              <a:endParaRPr lang="zh-CN" altLang="en-US" sz="1400" strike="noStrike" noProof="1">
                <a:solidFill>
                  <a:schemeClr val="accent2"/>
                </a:solidFill>
                <a:cs typeface="+mn-ea"/>
                <a:sym typeface="+mn-lt"/>
              </a:endParaRPr>
            </a:p>
          </p:txBody>
        </p:sp>
        <p:sp>
          <p:nvSpPr>
            <p:cNvPr id="43" name="任意多边形 5"/>
            <p:cNvSpPr/>
            <p:nvPr/>
          </p:nvSpPr>
          <p:spPr>
            <a:xfrm>
              <a:off x="1685452" y="5132737"/>
              <a:ext cx="4292675" cy="197561"/>
            </a:xfrm>
            <a:custGeom>
              <a:avLst/>
              <a:gdLst>
                <a:gd name="connsiteX0" fmla="*/ 1138 w 8800"/>
                <a:gd name="connsiteY0" fmla="*/ 0 h 405"/>
                <a:gd name="connsiteX1" fmla="*/ 7738 w 8800"/>
                <a:gd name="connsiteY1" fmla="*/ 0 h 405"/>
                <a:gd name="connsiteX2" fmla="*/ 8800 w 8800"/>
                <a:gd name="connsiteY2" fmla="*/ 405 h 405"/>
                <a:gd name="connsiteX3" fmla="*/ 0 w 8800"/>
                <a:gd name="connsiteY3" fmla="*/ 405 h 405"/>
                <a:gd name="connsiteX4" fmla="*/ 1138 w 8800"/>
                <a:gd name="connsiteY4" fmla="*/ 0 h 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00" h="405">
                  <a:moveTo>
                    <a:pt x="1138" y="0"/>
                  </a:moveTo>
                  <a:lnTo>
                    <a:pt x="7738" y="0"/>
                  </a:lnTo>
                  <a:lnTo>
                    <a:pt x="8800" y="405"/>
                  </a:lnTo>
                  <a:lnTo>
                    <a:pt x="0" y="405"/>
                  </a:lnTo>
                  <a:lnTo>
                    <a:pt x="1138" y="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20000"/>
                </a:lnSpc>
              </a:pPr>
              <a:endParaRPr lang="zh-CN" altLang="en-US" sz="1400" strike="noStrike" noProof="1">
                <a:solidFill>
                  <a:schemeClr val="accent2"/>
                </a:solidFill>
                <a:cs typeface="+mn-ea"/>
                <a:sym typeface="+mn-lt"/>
              </a:endParaRPr>
            </a:p>
          </p:txBody>
        </p:sp>
        <p:sp>
          <p:nvSpPr>
            <p:cNvPr id="44" name="任意多边形 6"/>
            <p:cNvSpPr/>
            <p:nvPr/>
          </p:nvSpPr>
          <p:spPr>
            <a:xfrm>
              <a:off x="2215939" y="4471763"/>
              <a:ext cx="3235360" cy="195122"/>
            </a:xfrm>
            <a:custGeom>
              <a:avLst/>
              <a:gdLst>
                <a:gd name="connsiteX0" fmla="*/ 1075 w 6633"/>
                <a:gd name="connsiteY0" fmla="*/ 25 h 400"/>
                <a:gd name="connsiteX1" fmla="*/ 5575 w 6633"/>
                <a:gd name="connsiteY1" fmla="*/ 0 h 400"/>
                <a:gd name="connsiteX2" fmla="*/ 6633 w 6633"/>
                <a:gd name="connsiteY2" fmla="*/ 400 h 400"/>
                <a:gd name="connsiteX3" fmla="*/ 0 w 6633"/>
                <a:gd name="connsiteY3" fmla="*/ 400 h 400"/>
                <a:gd name="connsiteX4" fmla="*/ 1075 w 6633"/>
                <a:gd name="connsiteY4" fmla="*/ 25 h 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33" h="400">
                  <a:moveTo>
                    <a:pt x="1075" y="25"/>
                  </a:moveTo>
                  <a:lnTo>
                    <a:pt x="5575" y="0"/>
                  </a:lnTo>
                  <a:lnTo>
                    <a:pt x="6633" y="400"/>
                  </a:lnTo>
                  <a:lnTo>
                    <a:pt x="0" y="400"/>
                  </a:lnTo>
                  <a:lnTo>
                    <a:pt x="1075" y="25"/>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20000"/>
                </a:lnSpc>
              </a:pPr>
              <a:endParaRPr lang="zh-CN" altLang="en-US" sz="1400" strike="noStrike" noProof="1">
                <a:solidFill>
                  <a:schemeClr val="accent2"/>
                </a:solidFill>
                <a:cs typeface="+mn-ea"/>
                <a:sym typeface="+mn-lt"/>
              </a:endParaRPr>
            </a:p>
          </p:txBody>
        </p:sp>
        <p:sp>
          <p:nvSpPr>
            <p:cNvPr id="47" name="右箭头 8"/>
            <p:cNvSpPr/>
            <p:nvPr/>
          </p:nvSpPr>
          <p:spPr>
            <a:xfrm rot="16200000">
              <a:off x="2903742" y="1831524"/>
              <a:ext cx="1842680" cy="2157314"/>
            </a:xfrm>
            <a:prstGeom prst="rightArrow">
              <a:avLst>
                <a:gd name="adj1" fmla="val 71174"/>
                <a:gd name="adj2" fmla="val 66350"/>
              </a:avLst>
            </a:prstGeom>
            <a:solidFill>
              <a:srgbClr val="244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20000"/>
                </a:lnSpc>
              </a:pPr>
              <a:endParaRPr lang="zh-CN" altLang="en-US" sz="1400" strike="noStrike" noProof="1">
                <a:solidFill>
                  <a:schemeClr val="accent2"/>
                </a:solidFill>
                <a:cs typeface="+mn-ea"/>
                <a:sym typeface="+mn-lt"/>
              </a:endParaRPr>
            </a:p>
          </p:txBody>
        </p:sp>
        <p:sp>
          <p:nvSpPr>
            <p:cNvPr id="48" name="任意多边形 9"/>
            <p:cNvSpPr/>
            <p:nvPr/>
          </p:nvSpPr>
          <p:spPr>
            <a:xfrm>
              <a:off x="2725694" y="3819325"/>
              <a:ext cx="2184143" cy="195122"/>
            </a:xfrm>
            <a:custGeom>
              <a:avLst/>
              <a:gdLst>
                <a:gd name="connsiteX0" fmla="*/ 1075 w 6633"/>
                <a:gd name="connsiteY0" fmla="*/ 25 h 400"/>
                <a:gd name="connsiteX1" fmla="*/ 5575 w 6633"/>
                <a:gd name="connsiteY1" fmla="*/ 0 h 400"/>
                <a:gd name="connsiteX2" fmla="*/ 6633 w 6633"/>
                <a:gd name="connsiteY2" fmla="*/ 400 h 400"/>
                <a:gd name="connsiteX3" fmla="*/ 0 w 6633"/>
                <a:gd name="connsiteY3" fmla="*/ 400 h 400"/>
                <a:gd name="connsiteX4" fmla="*/ 1075 w 6633"/>
                <a:gd name="connsiteY4" fmla="*/ 25 h 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33" h="400">
                  <a:moveTo>
                    <a:pt x="1075" y="25"/>
                  </a:moveTo>
                  <a:lnTo>
                    <a:pt x="5575" y="0"/>
                  </a:lnTo>
                  <a:lnTo>
                    <a:pt x="6633" y="400"/>
                  </a:lnTo>
                  <a:lnTo>
                    <a:pt x="0" y="400"/>
                  </a:lnTo>
                  <a:lnTo>
                    <a:pt x="1075" y="25"/>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20000"/>
                </a:lnSpc>
              </a:pPr>
              <a:endParaRPr lang="zh-CN" altLang="en-US" sz="1400" strike="noStrike" noProof="1">
                <a:solidFill>
                  <a:schemeClr val="accent2"/>
                </a:solidFill>
                <a:cs typeface="+mn-ea"/>
                <a:sym typeface="+mn-lt"/>
              </a:endParaRPr>
            </a:p>
          </p:txBody>
        </p:sp>
        <p:sp>
          <p:nvSpPr>
            <p:cNvPr id="49" name="文本框 20"/>
            <p:cNvSpPr txBox="1"/>
            <p:nvPr/>
          </p:nvSpPr>
          <p:spPr>
            <a:xfrm flipH="1">
              <a:off x="3245210" y="3047343"/>
              <a:ext cx="1214342" cy="396583"/>
            </a:xfrm>
            <a:prstGeom prst="rect">
              <a:avLst/>
            </a:prstGeom>
            <a:noFill/>
            <a:ln w="9525">
              <a:noFill/>
            </a:ln>
            <a:effectLst>
              <a:outerShdw sx="999" sy="999" algn="ctr" rotWithShape="0">
                <a:srgbClr val="000000"/>
              </a:outerShdw>
            </a:effectLst>
          </p:spPr>
          <p:txBody>
            <a:bodyPr wrap="square" anchor="t">
              <a:spAutoFit/>
            </a:bodyPr>
            <a:lstStyle/>
            <a:p>
              <a:pPr lvl="0" indent="0" algn="ctr">
                <a:lnSpc>
                  <a:spcPct val="120000"/>
                </a:lnSpc>
              </a:pPr>
              <a:r>
                <a:rPr lang="zh-CN" altLang="en-US" b="1" dirty="0" smtClean="0">
                  <a:solidFill>
                    <a:schemeClr val="bg2"/>
                  </a:solidFill>
                  <a:cs typeface="+mn-ea"/>
                  <a:sym typeface="+mn-lt"/>
                </a:rPr>
                <a:t>前景一</a:t>
              </a:r>
              <a:endParaRPr lang="zh-CN" altLang="en-US" b="1" dirty="0">
                <a:solidFill>
                  <a:schemeClr val="bg2"/>
                </a:solidFill>
                <a:cs typeface="+mn-ea"/>
                <a:sym typeface="+mn-lt"/>
              </a:endParaRPr>
            </a:p>
          </p:txBody>
        </p:sp>
        <p:sp>
          <p:nvSpPr>
            <p:cNvPr id="50" name="文本框 20"/>
            <p:cNvSpPr txBox="1"/>
            <p:nvPr/>
          </p:nvSpPr>
          <p:spPr>
            <a:xfrm flipH="1">
              <a:off x="3100465" y="4067731"/>
              <a:ext cx="1532924" cy="396583"/>
            </a:xfrm>
            <a:prstGeom prst="rect">
              <a:avLst/>
            </a:prstGeom>
            <a:solidFill>
              <a:srgbClr val="244C89"/>
            </a:solidFill>
            <a:ln w="9525">
              <a:noFill/>
            </a:ln>
            <a:effectLst>
              <a:outerShdw sx="999" sy="999" algn="ctr" rotWithShape="0">
                <a:srgbClr val="000000"/>
              </a:outerShdw>
            </a:effectLst>
          </p:spPr>
          <p:txBody>
            <a:bodyPr wrap="square" anchor="t">
              <a:spAutoFit/>
            </a:bodyPr>
            <a:lstStyle/>
            <a:p>
              <a:pPr lvl="0" indent="0" algn="ctr">
                <a:lnSpc>
                  <a:spcPct val="120000"/>
                </a:lnSpc>
              </a:pPr>
              <a:r>
                <a:rPr lang="zh-CN" altLang="en-US" b="1" dirty="0" smtClean="0">
                  <a:solidFill>
                    <a:schemeClr val="bg2"/>
                  </a:solidFill>
                  <a:cs typeface="+mn-ea"/>
                  <a:sym typeface="+mn-lt"/>
                </a:rPr>
                <a:t>前景二</a:t>
              </a:r>
              <a:endParaRPr lang="zh-CN" altLang="en-US" b="1" dirty="0">
                <a:solidFill>
                  <a:schemeClr val="bg2"/>
                </a:solidFill>
                <a:cs typeface="+mn-ea"/>
                <a:sym typeface="+mn-lt"/>
              </a:endParaRPr>
            </a:p>
          </p:txBody>
        </p:sp>
        <p:sp>
          <p:nvSpPr>
            <p:cNvPr id="51" name="文本框 20"/>
            <p:cNvSpPr txBox="1"/>
            <p:nvPr/>
          </p:nvSpPr>
          <p:spPr>
            <a:xfrm flipH="1">
              <a:off x="3091547" y="4716509"/>
              <a:ext cx="1532924" cy="396583"/>
            </a:xfrm>
            <a:prstGeom prst="rect">
              <a:avLst/>
            </a:prstGeom>
            <a:noFill/>
            <a:ln w="9525">
              <a:noFill/>
            </a:ln>
            <a:effectLst>
              <a:outerShdw sx="999" sy="999" algn="ctr" rotWithShape="0">
                <a:srgbClr val="000000"/>
              </a:outerShdw>
            </a:effectLst>
          </p:spPr>
          <p:txBody>
            <a:bodyPr wrap="square" anchor="t">
              <a:spAutoFit/>
            </a:bodyPr>
            <a:lstStyle/>
            <a:p>
              <a:pPr lvl="0" indent="0" algn="ctr">
                <a:lnSpc>
                  <a:spcPct val="120000"/>
                </a:lnSpc>
              </a:pPr>
              <a:r>
                <a:rPr lang="zh-CN" altLang="en-US" b="1" dirty="0" smtClean="0">
                  <a:solidFill>
                    <a:schemeClr val="bg2"/>
                  </a:solidFill>
                  <a:cs typeface="+mn-ea"/>
                  <a:sym typeface="+mn-lt"/>
                </a:rPr>
                <a:t>前景三</a:t>
              </a:r>
              <a:endParaRPr lang="zh-CN" altLang="en-US" b="1" dirty="0">
                <a:solidFill>
                  <a:schemeClr val="bg2"/>
                </a:solidFill>
                <a:cs typeface="+mn-ea"/>
                <a:sym typeface="+mn-lt"/>
              </a:endParaRPr>
            </a:p>
          </p:txBody>
        </p:sp>
        <p:sp>
          <p:nvSpPr>
            <p:cNvPr id="52" name="文本框 20"/>
            <p:cNvSpPr txBox="1"/>
            <p:nvPr/>
          </p:nvSpPr>
          <p:spPr>
            <a:xfrm flipH="1">
              <a:off x="3080571" y="5373825"/>
              <a:ext cx="1532924" cy="396583"/>
            </a:xfrm>
            <a:prstGeom prst="rect">
              <a:avLst/>
            </a:prstGeom>
            <a:noFill/>
            <a:ln w="9525">
              <a:noFill/>
            </a:ln>
            <a:effectLst>
              <a:outerShdw sx="999" sy="999" algn="ctr" rotWithShape="0">
                <a:srgbClr val="000000"/>
              </a:outerShdw>
            </a:effectLst>
          </p:spPr>
          <p:txBody>
            <a:bodyPr wrap="square" anchor="t">
              <a:spAutoFit/>
            </a:bodyPr>
            <a:lstStyle/>
            <a:p>
              <a:pPr lvl="0" indent="0" algn="ctr">
                <a:lnSpc>
                  <a:spcPct val="120000"/>
                </a:lnSpc>
              </a:pPr>
              <a:r>
                <a:rPr lang="zh-CN" altLang="en-US" b="1" dirty="0" smtClean="0">
                  <a:solidFill>
                    <a:schemeClr val="bg2"/>
                  </a:solidFill>
                  <a:cs typeface="+mn-ea"/>
                  <a:sym typeface="+mn-lt"/>
                </a:rPr>
                <a:t>前景四</a:t>
              </a:r>
              <a:endParaRPr lang="zh-CN" altLang="en-US" b="1" dirty="0">
                <a:solidFill>
                  <a:schemeClr val="bg2"/>
                </a:solidFill>
                <a:cs typeface="+mn-ea"/>
                <a:sym typeface="+mn-lt"/>
              </a:endParaRPr>
            </a:p>
          </p:txBody>
        </p:sp>
      </p:grpSp>
      <p:cxnSp>
        <p:nvCxnSpPr>
          <p:cNvPr id="53" name="直接连接符 52"/>
          <p:cNvCxnSpPr/>
          <p:nvPr/>
        </p:nvCxnSpPr>
        <p:spPr bwMode="auto">
          <a:xfrm>
            <a:off x="5525015" y="5683638"/>
            <a:ext cx="1051008" cy="0"/>
          </a:xfrm>
          <a:prstGeom prst="line">
            <a:avLst/>
          </a:prstGeom>
          <a:solidFill>
            <a:schemeClr val="accent1"/>
          </a:solidFill>
          <a:ln w="9525" cap="flat" cmpd="sng" algn="ctr">
            <a:solidFill>
              <a:srgbClr val="433D3C"/>
            </a:solidFill>
            <a:prstDash val="dash"/>
            <a:round/>
            <a:headEnd type="none"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4" name="直接连接符 53"/>
          <p:cNvCxnSpPr/>
          <p:nvPr/>
        </p:nvCxnSpPr>
        <p:spPr bwMode="auto">
          <a:xfrm>
            <a:off x="4994100" y="4981200"/>
            <a:ext cx="1581923" cy="0"/>
          </a:xfrm>
          <a:prstGeom prst="line">
            <a:avLst/>
          </a:prstGeom>
          <a:solidFill>
            <a:schemeClr val="accent1"/>
          </a:solidFill>
          <a:ln w="9525" cap="flat" cmpd="sng" algn="ctr">
            <a:solidFill>
              <a:srgbClr val="433D3C"/>
            </a:solidFill>
            <a:prstDash val="dash"/>
            <a:round/>
            <a:headEnd type="none"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5" name="直接连接符 54"/>
          <p:cNvCxnSpPr/>
          <p:nvPr/>
        </p:nvCxnSpPr>
        <p:spPr bwMode="auto">
          <a:xfrm>
            <a:off x="4557190" y="4334217"/>
            <a:ext cx="2018833" cy="0"/>
          </a:xfrm>
          <a:prstGeom prst="line">
            <a:avLst/>
          </a:prstGeom>
          <a:solidFill>
            <a:schemeClr val="accent1"/>
          </a:solidFill>
          <a:ln w="9525" cap="flat" cmpd="sng" algn="ctr">
            <a:solidFill>
              <a:srgbClr val="433D3C"/>
            </a:solidFill>
            <a:prstDash val="dash"/>
            <a:round/>
            <a:headEnd type="none"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 name="直接连接符 55"/>
          <p:cNvCxnSpPr/>
          <p:nvPr/>
        </p:nvCxnSpPr>
        <p:spPr bwMode="auto">
          <a:xfrm>
            <a:off x="4280609" y="3289804"/>
            <a:ext cx="2295414" cy="0"/>
          </a:xfrm>
          <a:prstGeom prst="line">
            <a:avLst/>
          </a:prstGeom>
          <a:solidFill>
            <a:schemeClr val="accent1"/>
          </a:solidFill>
          <a:ln w="9525" cap="flat" cmpd="sng" algn="ctr">
            <a:solidFill>
              <a:srgbClr val="433D3C"/>
            </a:solidFill>
            <a:prstDash val="dash"/>
            <a:round/>
            <a:headEnd type="none"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7" name="文本框 56"/>
          <p:cNvSpPr txBox="1"/>
          <p:nvPr/>
        </p:nvSpPr>
        <p:spPr>
          <a:xfrm>
            <a:off x="6627252" y="5441060"/>
            <a:ext cx="3692405" cy="535531"/>
          </a:xfrm>
          <a:prstGeom prst="rect">
            <a:avLst/>
          </a:prstGeom>
          <a:noFill/>
        </p:spPr>
        <p:txBody>
          <a:bodyPr wrap="square" rtlCol="0">
            <a:spAutoFit/>
          </a:bodyPr>
          <a:lstStyle/>
          <a:p>
            <a:pPr algn="just">
              <a:lnSpc>
                <a:spcPct val="120000"/>
              </a:lnSpc>
            </a:pPr>
            <a:r>
              <a:rPr lang="zh-CN" altLang="en-US" sz="1200" dirty="0">
                <a:solidFill>
                  <a:schemeClr val="tx1">
                    <a:lumMod val="65000"/>
                    <a:lumOff val="35000"/>
                  </a:schemeClr>
                </a:solidFill>
                <a:cs typeface="+mn-ea"/>
                <a:sym typeface="+mn-lt"/>
              </a:rPr>
              <a:t>添加您的关键性描述文字说明添加您的关键性描述文字说明添加您的关键性</a:t>
            </a:r>
            <a:r>
              <a:rPr lang="zh-CN" altLang="en-US" sz="1200" dirty="0" smtClean="0">
                <a:solidFill>
                  <a:schemeClr val="tx1">
                    <a:lumMod val="65000"/>
                    <a:lumOff val="35000"/>
                  </a:schemeClr>
                </a:solidFill>
                <a:cs typeface="+mn-ea"/>
                <a:sym typeface="+mn-lt"/>
              </a:rPr>
              <a:t>描述</a:t>
            </a:r>
            <a:endParaRPr lang="zh-CN" altLang="en-US" sz="1200" dirty="0">
              <a:solidFill>
                <a:schemeClr val="tx1">
                  <a:lumMod val="65000"/>
                  <a:lumOff val="35000"/>
                </a:schemeClr>
              </a:solidFill>
              <a:cs typeface="+mn-ea"/>
              <a:sym typeface="+mn-lt"/>
            </a:endParaRPr>
          </a:p>
        </p:txBody>
      </p:sp>
      <p:sp>
        <p:nvSpPr>
          <p:cNvPr id="58" name="文本框 57"/>
          <p:cNvSpPr txBox="1"/>
          <p:nvPr/>
        </p:nvSpPr>
        <p:spPr>
          <a:xfrm>
            <a:off x="6627252" y="4737787"/>
            <a:ext cx="3692405" cy="535531"/>
          </a:xfrm>
          <a:prstGeom prst="rect">
            <a:avLst/>
          </a:prstGeom>
          <a:noFill/>
        </p:spPr>
        <p:txBody>
          <a:bodyPr wrap="square" rtlCol="0">
            <a:spAutoFit/>
          </a:bodyPr>
          <a:lstStyle/>
          <a:p>
            <a:pPr algn="just">
              <a:lnSpc>
                <a:spcPct val="120000"/>
              </a:lnSpc>
            </a:pPr>
            <a:r>
              <a:rPr lang="zh-CN" altLang="en-US" sz="1200" dirty="0">
                <a:solidFill>
                  <a:schemeClr val="tx1">
                    <a:lumMod val="65000"/>
                    <a:lumOff val="35000"/>
                  </a:schemeClr>
                </a:solidFill>
                <a:cs typeface="+mn-ea"/>
                <a:sym typeface="+mn-lt"/>
              </a:rPr>
              <a:t>添加您的关键性描述文字说明添加您的关键性描述文字说明添加您的关键性</a:t>
            </a:r>
            <a:r>
              <a:rPr lang="zh-CN" altLang="en-US" sz="1200" dirty="0" smtClean="0">
                <a:solidFill>
                  <a:schemeClr val="tx1">
                    <a:lumMod val="65000"/>
                    <a:lumOff val="35000"/>
                  </a:schemeClr>
                </a:solidFill>
                <a:cs typeface="+mn-ea"/>
                <a:sym typeface="+mn-lt"/>
              </a:rPr>
              <a:t>描述</a:t>
            </a:r>
            <a:endParaRPr lang="zh-CN" altLang="en-US" sz="1200" dirty="0">
              <a:solidFill>
                <a:schemeClr val="tx1">
                  <a:lumMod val="65000"/>
                  <a:lumOff val="35000"/>
                </a:schemeClr>
              </a:solidFill>
              <a:cs typeface="+mn-ea"/>
              <a:sym typeface="+mn-lt"/>
            </a:endParaRPr>
          </a:p>
        </p:txBody>
      </p:sp>
      <p:sp>
        <p:nvSpPr>
          <p:cNvPr id="59" name="文本框 58"/>
          <p:cNvSpPr txBox="1"/>
          <p:nvPr/>
        </p:nvSpPr>
        <p:spPr>
          <a:xfrm>
            <a:off x="6627252" y="4100049"/>
            <a:ext cx="3692405" cy="535531"/>
          </a:xfrm>
          <a:prstGeom prst="rect">
            <a:avLst/>
          </a:prstGeom>
          <a:noFill/>
        </p:spPr>
        <p:txBody>
          <a:bodyPr wrap="square" rtlCol="0">
            <a:spAutoFit/>
          </a:bodyPr>
          <a:lstStyle/>
          <a:p>
            <a:pPr algn="just">
              <a:lnSpc>
                <a:spcPct val="120000"/>
              </a:lnSpc>
            </a:pPr>
            <a:r>
              <a:rPr lang="zh-CN" altLang="en-US" sz="1200" dirty="0">
                <a:solidFill>
                  <a:schemeClr val="tx1">
                    <a:lumMod val="65000"/>
                    <a:lumOff val="35000"/>
                  </a:schemeClr>
                </a:solidFill>
                <a:cs typeface="+mn-ea"/>
                <a:sym typeface="+mn-lt"/>
              </a:rPr>
              <a:t>添加您的关键性描述文字说明添加您的关键性描述文字说明添加您</a:t>
            </a:r>
            <a:r>
              <a:rPr lang="zh-CN" altLang="en-US" sz="1200" dirty="0" smtClean="0">
                <a:solidFill>
                  <a:schemeClr val="tx1">
                    <a:lumMod val="65000"/>
                    <a:lumOff val="35000"/>
                  </a:schemeClr>
                </a:solidFill>
                <a:cs typeface="+mn-ea"/>
                <a:sym typeface="+mn-lt"/>
              </a:rPr>
              <a:t>的</a:t>
            </a:r>
            <a:endParaRPr lang="zh-CN" altLang="en-US" sz="1200" dirty="0">
              <a:solidFill>
                <a:schemeClr val="tx1">
                  <a:lumMod val="65000"/>
                  <a:lumOff val="35000"/>
                </a:schemeClr>
              </a:solidFill>
              <a:cs typeface="+mn-ea"/>
              <a:sym typeface="+mn-lt"/>
            </a:endParaRPr>
          </a:p>
        </p:txBody>
      </p:sp>
      <p:sp>
        <p:nvSpPr>
          <p:cNvPr id="60" name="文本框 59"/>
          <p:cNvSpPr txBox="1"/>
          <p:nvPr/>
        </p:nvSpPr>
        <p:spPr>
          <a:xfrm>
            <a:off x="6627252" y="3041354"/>
            <a:ext cx="3692405" cy="757130"/>
          </a:xfrm>
          <a:prstGeom prst="rect">
            <a:avLst/>
          </a:prstGeom>
          <a:noFill/>
        </p:spPr>
        <p:txBody>
          <a:bodyPr wrap="square" rtlCol="0">
            <a:spAutoFit/>
          </a:bodyPr>
          <a:lstStyle/>
          <a:p>
            <a:pPr algn="just">
              <a:lnSpc>
                <a:spcPct val="120000"/>
              </a:lnSpc>
            </a:pPr>
            <a:r>
              <a:rPr lang="zh-CN" altLang="en-US" sz="1200" dirty="0">
                <a:solidFill>
                  <a:schemeClr val="tx1">
                    <a:lumMod val="65000"/>
                    <a:lumOff val="35000"/>
                  </a:schemeClr>
                </a:solidFill>
                <a:cs typeface="+mn-ea"/>
                <a:sym typeface="+mn-lt"/>
              </a:rPr>
              <a:t>添加您的关键性描述文字说明添加您的关键性描述文字说明添加您的关键性描述文字说明</a:t>
            </a:r>
            <a:r>
              <a:rPr lang="zh-CN" altLang="en-US" sz="1200" dirty="0" smtClean="0">
                <a:solidFill>
                  <a:schemeClr val="tx1">
                    <a:lumMod val="65000"/>
                    <a:lumOff val="35000"/>
                  </a:schemeClr>
                </a:solidFill>
                <a:cs typeface="+mn-ea"/>
                <a:sym typeface="+mn-lt"/>
              </a:rPr>
              <a:t>关键性</a:t>
            </a:r>
            <a:r>
              <a:rPr lang="zh-CN" altLang="en-US" sz="1200" dirty="0">
                <a:solidFill>
                  <a:schemeClr val="tx1">
                    <a:lumMod val="65000"/>
                    <a:lumOff val="35000"/>
                  </a:schemeClr>
                </a:solidFill>
                <a:cs typeface="+mn-ea"/>
                <a:sym typeface="+mn-lt"/>
              </a:rPr>
              <a:t>关键性描述文字说明描述</a:t>
            </a:r>
            <a:endParaRPr lang="zh-CN" altLang="en-US" sz="1200" dirty="0">
              <a:solidFill>
                <a:schemeClr val="tx1">
                  <a:lumMod val="65000"/>
                  <a:lumOff val="35000"/>
                </a:schemeClr>
              </a:solidFill>
              <a:cs typeface="+mn-ea"/>
              <a:sym typeface="+mn-lt"/>
            </a:endParaRPr>
          </a:p>
        </p:txBody>
      </p:sp>
      <p:sp>
        <p:nvSpPr>
          <p:cNvPr id="61" name="矩形 60"/>
          <p:cNvSpPr/>
          <p:nvPr/>
        </p:nvSpPr>
        <p:spPr>
          <a:xfrm>
            <a:off x="6627252" y="1924111"/>
            <a:ext cx="3834125" cy="8679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nSpc>
                <a:spcPct val="120000"/>
              </a:lnSpc>
            </a:pPr>
            <a:r>
              <a:rPr lang="zh-CN" altLang="en-US" b="1" dirty="0" smtClean="0">
                <a:solidFill>
                  <a:srgbClr val="313D51"/>
                </a:solidFill>
                <a:cs typeface="+mn-ea"/>
                <a:sym typeface="+mn-lt"/>
              </a:rPr>
              <a:t>应用前景描述</a:t>
            </a:r>
            <a:endParaRPr lang="en-US" altLang="zh-CN" b="1" dirty="0" smtClean="0">
              <a:solidFill>
                <a:srgbClr val="313D51"/>
              </a:solidFill>
              <a:cs typeface="+mn-ea"/>
              <a:sym typeface="+mn-lt"/>
            </a:endParaRPr>
          </a:p>
          <a:p>
            <a:pPr>
              <a:lnSpc>
                <a:spcPct val="120000"/>
              </a:lnSpc>
            </a:pPr>
            <a:r>
              <a:rPr lang="zh-CN" altLang="en-US" sz="1200" dirty="0" smtClean="0">
                <a:solidFill>
                  <a:schemeClr val="tx1">
                    <a:lumMod val="65000"/>
                    <a:lumOff val="35000"/>
                  </a:schemeClr>
                </a:solidFill>
                <a:cs typeface="+mn-ea"/>
                <a:sym typeface="+mn-lt"/>
              </a:rPr>
              <a:t>坚持</a:t>
            </a:r>
            <a:r>
              <a:rPr lang="zh-CN" altLang="en-US" sz="1200" dirty="0">
                <a:solidFill>
                  <a:schemeClr val="tx1">
                    <a:lumMod val="65000"/>
                    <a:lumOff val="35000"/>
                  </a:schemeClr>
                </a:solidFill>
                <a:cs typeface="+mn-ea"/>
                <a:sym typeface="+mn-lt"/>
              </a:rPr>
              <a:t>入门、中端、高端三款产品同步发力，满足不同层次需求的消费者的理念。</a:t>
            </a:r>
            <a:endParaRPr lang="zh-CN" altLang="en-US" sz="1200" dirty="0">
              <a:solidFill>
                <a:schemeClr val="tx1">
                  <a:lumMod val="65000"/>
                  <a:lumOff val="35000"/>
                </a:schemeClr>
              </a:solidFill>
              <a:cs typeface="+mn-ea"/>
              <a:sym typeface="+mn-lt"/>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53"/>
                                        </p:tgtEl>
                                        <p:attrNameLst>
                                          <p:attrName>style.visibility</p:attrName>
                                        </p:attrNameLst>
                                      </p:cBhvr>
                                      <p:to>
                                        <p:strVal val="visible"/>
                                      </p:to>
                                    </p:set>
                                    <p:animEffect transition="in" filter="wipe(left)">
                                      <p:cBhvr>
                                        <p:cTn id="14" dur="500"/>
                                        <p:tgtEl>
                                          <p:spTgt spid="53"/>
                                        </p:tgtEl>
                                      </p:cBhvr>
                                    </p:animEffect>
                                  </p:childTnLst>
                                </p:cTn>
                              </p:par>
                              <p:par>
                                <p:cTn id="15" presetID="22" presetClass="entr" presetSubtype="8" fill="hold" nodeType="with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wipe(left)">
                                      <p:cBhvr>
                                        <p:cTn id="17" dur="500"/>
                                        <p:tgtEl>
                                          <p:spTgt spid="54"/>
                                        </p:tgtEl>
                                      </p:cBhvr>
                                    </p:animEffect>
                                  </p:childTnLst>
                                </p:cTn>
                              </p:par>
                              <p:par>
                                <p:cTn id="18" presetID="22" presetClass="entr" presetSubtype="8" fill="hold" nodeType="withEffect">
                                  <p:stCondLst>
                                    <p:cond delay="0"/>
                                  </p:stCondLst>
                                  <p:childTnLst>
                                    <p:set>
                                      <p:cBhvr>
                                        <p:cTn id="19" dur="1" fill="hold">
                                          <p:stCondLst>
                                            <p:cond delay="0"/>
                                          </p:stCondLst>
                                        </p:cTn>
                                        <p:tgtEl>
                                          <p:spTgt spid="55"/>
                                        </p:tgtEl>
                                        <p:attrNameLst>
                                          <p:attrName>style.visibility</p:attrName>
                                        </p:attrNameLst>
                                      </p:cBhvr>
                                      <p:to>
                                        <p:strVal val="visible"/>
                                      </p:to>
                                    </p:set>
                                    <p:animEffect transition="in" filter="wipe(left)">
                                      <p:cBhvr>
                                        <p:cTn id="20" dur="500"/>
                                        <p:tgtEl>
                                          <p:spTgt spid="55"/>
                                        </p:tgtEl>
                                      </p:cBhvr>
                                    </p:animEffect>
                                  </p:childTnLst>
                                </p:cTn>
                              </p:par>
                              <p:par>
                                <p:cTn id="21" presetID="22" presetClass="entr" presetSubtype="8" fill="hold" nodeType="withEffect">
                                  <p:stCondLst>
                                    <p:cond delay="0"/>
                                  </p:stCondLst>
                                  <p:childTnLst>
                                    <p:set>
                                      <p:cBhvr>
                                        <p:cTn id="22" dur="1" fill="hold">
                                          <p:stCondLst>
                                            <p:cond delay="0"/>
                                          </p:stCondLst>
                                        </p:cTn>
                                        <p:tgtEl>
                                          <p:spTgt spid="56"/>
                                        </p:tgtEl>
                                        <p:attrNameLst>
                                          <p:attrName>style.visibility</p:attrName>
                                        </p:attrNameLst>
                                      </p:cBhvr>
                                      <p:to>
                                        <p:strVal val="visible"/>
                                      </p:to>
                                    </p:set>
                                    <p:animEffect transition="in" filter="wipe(left)">
                                      <p:cBhvr>
                                        <p:cTn id="23" dur="500"/>
                                        <p:tgtEl>
                                          <p:spTgt spid="56"/>
                                        </p:tgtEl>
                                      </p:cBhvr>
                                    </p:animEffect>
                                  </p:childTnLst>
                                </p:cTn>
                              </p:par>
                              <p:par>
                                <p:cTn id="24" presetID="42" presetClass="entr" presetSubtype="0" fill="hold" grpId="0" nodeType="withEffect">
                                  <p:stCondLst>
                                    <p:cond delay="0"/>
                                  </p:stCondLst>
                                  <p:childTnLst>
                                    <p:set>
                                      <p:cBhvr>
                                        <p:cTn id="25" dur="1" fill="hold">
                                          <p:stCondLst>
                                            <p:cond delay="0"/>
                                          </p:stCondLst>
                                        </p:cTn>
                                        <p:tgtEl>
                                          <p:spTgt spid="61"/>
                                        </p:tgtEl>
                                        <p:attrNameLst>
                                          <p:attrName>style.visibility</p:attrName>
                                        </p:attrNameLst>
                                      </p:cBhvr>
                                      <p:to>
                                        <p:strVal val="visible"/>
                                      </p:to>
                                    </p:set>
                                    <p:animEffect transition="in" filter="fade">
                                      <p:cBhvr>
                                        <p:cTn id="26" dur="1000"/>
                                        <p:tgtEl>
                                          <p:spTgt spid="61"/>
                                        </p:tgtEl>
                                      </p:cBhvr>
                                    </p:animEffect>
                                    <p:anim calcmode="lin" valueType="num">
                                      <p:cBhvr>
                                        <p:cTn id="27" dur="1000" fill="hold"/>
                                        <p:tgtEl>
                                          <p:spTgt spid="61"/>
                                        </p:tgtEl>
                                        <p:attrNameLst>
                                          <p:attrName>ppt_x</p:attrName>
                                        </p:attrNameLst>
                                      </p:cBhvr>
                                      <p:tavLst>
                                        <p:tav tm="0">
                                          <p:val>
                                            <p:strVal val="#ppt_x"/>
                                          </p:val>
                                        </p:tav>
                                        <p:tav tm="100000">
                                          <p:val>
                                            <p:strVal val="#ppt_x"/>
                                          </p:val>
                                        </p:tav>
                                      </p:tavLst>
                                    </p:anim>
                                    <p:anim calcmode="lin" valueType="num">
                                      <p:cBhvr>
                                        <p:cTn id="28"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grpId="0" nodeType="clickEffect">
                                  <p:stCondLst>
                                    <p:cond delay="0"/>
                                  </p:stCondLst>
                                  <p:childTnLst>
                                    <p:set>
                                      <p:cBhvr>
                                        <p:cTn id="32" dur="1" fill="hold">
                                          <p:stCondLst>
                                            <p:cond delay="0"/>
                                          </p:stCondLst>
                                        </p:cTn>
                                        <p:tgtEl>
                                          <p:spTgt spid="59"/>
                                        </p:tgtEl>
                                        <p:attrNameLst>
                                          <p:attrName>style.visibility</p:attrName>
                                        </p:attrNameLst>
                                      </p:cBhvr>
                                      <p:to>
                                        <p:strVal val="visible"/>
                                      </p:to>
                                    </p:set>
                                    <p:anim calcmode="lin" valueType="num">
                                      <p:cBhvr additive="base">
                                        <p:cTn id="33" dur="500" fill="hold"/>
                                        <p:tgtEl>
                                          <p:spTgt spid="59"/>
                                        </p:tgtEl>
                                        <p:attrNameLst>
                                          <p:attrName>ppt_x</p:attrName>
                                        </p:attrNameLst>
                                      </p:cBhvr>
                                      <p:tavLst>
                                        <p:tav tm="0">
                                          <p:val>
                                            <p:strVal val="1+#ppt_w/2"/>
                                          </p:val>
                                        </p:tav>
                                        <p:tav tm="100000">
                                          <p:val>
                                            <p:strVal val="#ppt_x"/>
                                          </p:val>
                                        </p:tav>
                                      </p:tavLst>
                                    </p:anim>
                                    <p:anim calcmode="lin" valueType="num">
                                      <p:cBhvr additive="base">
                                        <p:cTn id="34" dur="500" fill="hold"/>
                                        <p:tgtEl>
                                          <p:spTgt spid="59"/>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58"/>
                                        </p:tgtEl>
                                        <p:attrNameLst>
                                          <p:attrName>style.visibility</p:attrName>
                                        </p:attrNameLst>
                                      </p:cBhvr>
                                      <p:to>
                                        <p:strVal val="visible"/>
                                      </p:to>
                                    </p:set>
                                    <p:anim calcmode="lin" valueType="num">
                                      <p:cBhvr additive="base">
                                        <p:cTn id="37" dur="500" fill="hold"/>
                                        <p:tgtEl>
                                          <p:spTgt spid="58"/>
                                        </p:tgtEl>
                                        <p:attrNameLst>
                                          <p:attrName>ppt_x</p:attrName>
                                        </p:attrNameLst>
                                      </p:cBhvr>
                                      <p:tavLst>
                                        <p:tav tm="0">
                                          <p:val>
                                            <p:strVal val="1+#ppt_w/2"/>
                                          </p:val>
                                        </p:tav>
                                        <p:tav tm="100000">
                                          <p:val>
                                            <p:strVal val="#ppt_x"/>
                                          </p:val>
                                        </p:tav>
                                      </p:tavLst>
                                    </p:anim>
                                    <p:anim calcmode="lin" valueType="num">
                                      <p:cBhvr additive="base">
                                        <p:cTn id="38" dur="500" fill="hold"/>
                                        <p:tgtEl>
                                          <p:spTgt spid="58"/>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57"/>
                                        </p:tgtEl>
                                        <p:attrNameLst>
                                          <p:attrName>style.visibility</p:attrName>
                                        </p:attrNameLst>
                                      </p:cBhvr>
                                      <p:to>
                                        <p:strVal val="visible"/>
                                      </p:to>
                                    </p:set>
                                    <p:anim calcmode="lin" valueType="num">
                                      <p:cBhvr additive="base">
                                        <p:cTn id="41" dur="500" fill="hold"/>
                                        <p:tgtEl>
                                          <p:spTgt spid="57"/>
                                        </p:tgtEl>
                                        <p:attrNameLst>
                                          <p:attrName>ppt_x</p:attrName>
                                        </p:attrNameLst>
                                      </p:cBhvr>
                                      <p:tavLst>
                                        <p:tav tm="0">
                                          <p:val>
                                            <p:strVal val="1+#ppt_w/2"/>
                                          </p:val>
                                        </p:tav>
                                        <p:tav tm="100000">
                                          <p:val>
                                            <p:strVal val="#ppt_x"/>
                                          </p:val>
                                        </p:tav>
                                      </p:tavLst>
                                    </p:anim>
                                    <p:anim calcmode="lin" valueType="num">
                                      <p:cBhvr additive="base">
                                        <p:cTn id="42" dur="500" fill="hold"/>
                                        <p:tgtEl>
                                          <p:spTgt spid="57"/>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500" fill="hold"/>
                                        <p:tgtEl>
                                          <p:spTgt spid="60"/>
                                        </p:tgtEl>
                                        <p:attrNameLst>
                                          <p:attrName>ppt_x</p:attrName>
                                        </p:attrNameLst>
                                      </p:cBhvr>
                                      <p:tavLst>
                                        <p:tav tm="0">
                                          <p:val>
                                            <p:strVal val="1+#ppt_w/2"/>
                                          </p:val>
                                        </p:tav>
                                        <p:tav tm="100000">
                                          <p:val>
                                            <p:strVal val="#ppt_x"/>
                                          </p:val>
                                        </p:tav>
                                      </p:tavLst>
                                    </p:anim>
                                    <p:anim calcmode="lin" valueType="num">
                                      <p:cBhvr additive="base">
                                        <p:cTn id="46" dur="500" fill="hold"/>
                                        <p:tgtEl>
                                          <p:spTgt spid="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59" grpId="0"/>
      <p:bldP spid="60" grpId="0"/>
      <p:bldP spid="6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5819"/>
            <a:ext cx="12192000" cy="6852181"/>
          </a:xfrm>
          <a:prstGeom prst="rect">
            <a:avLst/>
          </a:prstGeom>
        </p:spPr>
      </p:pic>
      <p:sp>
        <p:nvSpPr>
          <p:cNvPr id="15" name="矩形 14"/>
          <p:cNvSpPr/>
          <p:nvPr/>
        </p:nvSpPr>
        <p:spPr>
          <a:xfrm>
            <a:off x="2449722" y="1931264"/>
            <a:ext cx="7292557" cy="3045469"/>
          </a:xfrm>
          <a:prstGeom prst="rect">
            <a:avLst/>
          </a:prstGeom>
          <a:solidFill>
            <a:srgbClr val="244C89"/>
          </a:solidFill>
          <a:ln>
            <a:noFill/>
          </a:ln>
          <a:effectLst>
            <a:outerShdw blurRad="444500" dist="254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17" name="矩形 16"/>
          <p:cNvSpPr/>
          <p:nvPr/>
        </p:nvSpPr>
        <p:spPr>
          <a:xfrm>
            <a:off x="2679992" y="2159983"/>
            <a:ext cx="6832016" cy="2588032"/>
          </a:xfrm>
          <a:prstGeom prst="rect">
            <a:avLst/>
          </a:prstGeom>
          <a:noFill/>
          <a:ln w="25400">
            <a:solidFill>
              <a:schemeClr val="bg1"/>
            </a:solidFill>
          </a:ln>
          <a:effectLst>
            <a:outerShdw blurRad="444500" dist="254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4" name="文本框 23"/>
          <p:cNvSpPr txBox="1"/>
          <p:nvPr/>
        </p:nvSpPr>
        <p:spPr>
          <a:xfrm>
            <a:off x="2866968" y="2443843"/>
            <a:ext cx="1680267" cy="2215991"/>
          </a:xfrm>
          <a:prstGeom prst="rect">
            <a:avLst/>
          </a:prstGeom>
          <a:noFill/>
        </p:spPr>
        <p:txBody>
          <a:bodyPr wrap="none" rtlCol="0">
            <a:spAutoFit/>
          </a:bodyPr>
          <a:lstStyle>
            <a:defPPr>
              <a:defRPr lang="zh-CN"/>
            </a:defPPr>
            <a:lvl1pPr algn="ctr">
              <a:defRPr sz="13800">
                <a:solidFill>
                  <a:schemeClr val="bg1"/>
                </a:solidFill>
                <a:latin typeface="Agency FB" panose="020B0503020202020204" pitchFamily="34" charset="0"/>
                <a:cs typeface="+mn-ea"/>
              </a:defRPr>
            </a:lvl1pPr>
          </a:lstStyle>
          <a:p>
            <a:r>
              <a:rPr lang="en-US" altLang="zh-CN" dirty="0">
                <a:sym typeface="+mn-lt"/>
              </a:rPr>
              <a:t>05</a:t>
            </a:r>
            <a:endParaRPr lang="zh-CN" altLang="en-US" dirty="0">
              <a:sym typeface="+mn-lt"/>
            </a:endParaRPr>
          </a:p>
        </p:txBody>
      </p:sp>
      <p:sp>
        <p:nvSpPr>
          <p:cNvPr id="25" name="文本框 24"/>
          <p:cNvSpPr txBox="1"/>
          <p:nvPr/>
        </p:nvSpPr>
        <p:spPr>
          <a:xfrm>
            <a:off x="4911483" y="2716242"/>
            <a:ext cx="4238307" cy="769441"/>
          </a:xfrm>
          <a:prstGeom prst="rect">
            <a:avLst/>
          </a:prstGeom>
          <a:noFill/>
        </p:spPr>
        <p:txBody>
          <a:bodyPr wrap="square" rtlCol="0">
            <a:spAutoFit/>
            <a:scene3d>
              <a:camera prst="orthographicFront"/>
              <a:lightRig rig="threePt" dir="t"/>
            </a:scene3d>
            <a:sp3d contourW="12700"/>
          </a:bodyPr>
          <a:lstStyle/>
          <a:p>
            <a:r>
              <a:rPr lang="zh-CN" altLang="en-US" sz="4400" b="1" dirty="0">
                <a:solidFill>
                  <a:schemeClr val="bg1"/>
                </a:solidFill>
                <a:cs typeface="+mn-ea"/>
                <a:sym typeface="+mn-lt"/>
              </a:rPr>
              <a:t>相关建议与总结</a:t>
            </a:r>
            <a:endParaRPr lang="zh-CN" altLang="en-US" sz="4400" b="1" dirty="0">
              <a:solidFill>
                <a:schemeClr val="bg1"/>
              </a:solidFill>
              <a:cs typeface="+mn-ea"/>
              <a:sym typeface="+mn-lt"/>
            </a:endParaRPr>
          </a:p>
        </p:txBody>
      </p:sp>
      <p:cxnSp>
        <p:nvCxnSpPr>
          <p:cNvPr id="27" name="直接连接符 26"/>
          <p:cNvCxnSpPr/>
          <p:nvPr/>
        </p:nvCxnSpPr>
        <p:spPr>
          <a:xfrm>
            <a:off x="4702757" y="2832100"/>
            <a:ext cx="0" cy="1411944"/>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034394" y="3531006"/>
            <a:ext cx="1282439" cy="202812"/>
          </a:xfrm>
          <a:prstGeom prst="rect">
            <a:avLst/>
          </a:prstGeom>
          <a:noFill/>
        </p:spPr>
        <p:txBody>
          <a:bodyPr wrap="square" lIns="0" tIns="0" rIns="0" bIns="0" rtlCol="0">
            <a:spAutoFit/>
          </a:bodyPr>
          <a:lstStyle/>
          <a:p>
            <a:pPr marL="228600" lvl="1" indent="-228600">
              <a:lnSpc>
                <a:spcPct val="120000"/>
              </a:lnSpc>
              <a:buSzPct val="70000"/>
              <a:buFont typeface="Wingdings" panose="05000000000000000000" pitchFamily="2" charset="2"/>
              <a:buChar char="l"/>
            </a:pPr>
            <a:r>
              <a:rPr lang="zh-CN" altLang="en-US" sz="1200" dirty="0">
                <a:solidFill>
                  <a:schemeClr val="bg1"/>
                </a:solidFill>
                <a:cs typeface="+mn-ea"/>
                <a:sym typeface="+mn-lt"/>
              </a:rPr>
              <a:t>问题评估</a:t>
            </a:r>
            <a:endParaRPr lang="zh-CN" altLang="en-US" sz="1200" dirty="0">
              <a:solidFill>
                <a:schemeClr val="bg1"/>
              </a:solidFill>
              <a:cs typeface="+mn-ea"/>
              <a:sym typeface="+mn-lt"/>
            </a:endParaRPr>
          </a:p>
        </p:txBody>
      </p:sp>
      <p:sp>
        <p:nvSpPr>
          <p:cNvPr id="11" name="文本框 9"/>
          <p:cNvSpPr txBox="1"/>
          <p:nvPr/>
        </p:nvSpPr>
        <p:spPr>
          <a:xfrm>
            <a:off x="5034394" y="3792469"/>
            <a:ext cx="1282439" cy="202812"/>
          </a:xfrm>
          <a:prstGeom prst="rect">
            <a:avLst/>
          </a:prstGeom>
          <a:noFill/>
        </p:spPr>
        <p:txBody>
          <a:bodyPr wrap="square" lIns="0" tIns="0" rIns="0" bIns="0" rtlCol="0">
            <a:spAutoFit/>
          </a:bodyPr>
          <a:lstStyle/>
          <a:p>
            <a:pPr marL="228600" lvl="1" indent="-228600">
              <a:lnSpc>
                <a:spcPct val="120000"/>
              </a:lnSpc>
              <a:buSzPct val="70000"/>
              <a:buFont typeface="Wingdings" panose="05000000000000000000" pitchFamily="2" charset="2"/>
              <a:buChar char="l"/>
            </a:pPr>
            <a:r>
              <a:rPr lang="zh-CN" altLang="en-US" sz="1200" dirty="0">
                <a:solidFill>
                  <a:schemeClr val="bg1"/>
                </a:solidFill>
                <a:cs typeface="+mn-ea"/>
                <a:sym typeface="+mn-lt"/>
              </a:rPr>
              <a:t>相关对策</a:t>
            </a:r>
            <a:endParaRPr lang="zh-CN" altLang="en-US" sz="1200" dirty="0">
              <a:solidFill>
                <a:schemeClr val="bg1"/>
              </a:solidFill>
              <a:cs typeface="+mn-ea"/>
              <a:sym typeface="+mn-lt"/>
            </a:endParaRPr>
          </a:p>
        </p:txBody>
      </p:sp>
      <p:sp>
        <p:nvSpPr>
          <p:cNvPr id="12" name="文本框 11"/>
          <p:cNvSpPr txBox="1"/>
          <p:nvPr/>
        </p:nvSpPr>
        <p:spPr>
          <a:xfrm>
            <a:off x="5034394" y="4053932"/>
            <a:ext cx="1582477" cy="202812"/>
          </a:xfrm>
          <a:prstGeom prst="rect">
            <a:avLst/>
          </a:prstGeom>
          <a:noFill/>
        </p:spPr>
        <p:txBody>
          <a:bodyPr wrap="square" lIns="0" tIns="0" rIns="0" bIns="0" rtlCol="0">
            <a:spAutoFit/>
          </a:bodyPr>
          <a:lstStyle/>
          <a:p>
            <a:pPr marL="228600" lvl="1" indent="-228600">
              <a:lnSpc>
                <a:spcPct val="120000"/>
              </a:lnSpc>
              <a:buSzPct val="70000"/>
              <a:buFont typeface="Wingdings" panose="05000000000000000000" pitchFamily="2" charset="2"/>
              <a:buChar char="l"/>
            </a:pPr>
            <a:r>
              <a:rPr lang="zh-CN" altLang="en-US" sz="1200" dirty="0">
                <a:solidFill>
                  <a:schemeClr val="bg1"/>
                </a:solidFill>
                <a:cs typeface="+mn-ea"/>
                <a:sym typeface="+mn-lt"/>
              </a:rPr>
              <a:t>研究总结</a:t>
            </a:r>
            <a:endParaRPr lang="zh-CN" altLang="en-US" sz="1200" dirty="0">
              <a:solidFill>
                <a:schemeClr val="bg1"/>
              </a:solidFill>
              <a:cs typeface="+mn-ea"/>
              <a:sym typeface="+mn-lt"/>
            </a:endParaRPr>
          </a:p>
        </p:txBody>
      </p:sp>
      <p:sp>
        <p:nvSpPr>
          <p:cNvPr id="14" name="文本框 9"/>
          <p:cNvSpPr txBox="1"/>
          <p:nvPr/>
        </p:nvSpPr>
        <p:spPr>
          <a:xfrm>
            <a:off x="6582450" y="3531006"/>
            <a:ext cx="1577282" cy="202812"/>
          </a:xfrm>
          <a:prstGeom prst="rect">
            <a:avLst/>
          </a:prstGeom>
          <a:noFill/>
        </p:spPr>
        <p:txBody>
          <a:bodyPr wrap="square" lIns="0" tIns="0" rIns="0" bIns="0" rtlCol="0">
            <a:spAutoFit/>
          </a:bodyPr>
          <a:lstStyle/>
          <a:p>
            <a:pPr marL="228600" lvl="1" indent="-228600">
              <a:lnSpc>
                <a:spcPct val="120000"/>
              </a:lnSpc>
              <a:buSzPct val="70000"/>
              <a:buFont typeface="Wingdings" panose="05000000000000000000" pitchFamily="2" charset="2"/>
              <a:buChar char="l"/>
            </a:pPr>
            <a:r>
              <a:rPr lang="zh-CN" altLang="en-US" sz="1200" dirty="0">
                <a:solidFill>
                  <a:schemeClr val="bg1"/>
                </a:solidFill>
                <a:cs typeface="+mn-ea"/>
                <a:sym typeface="+mn-lt"/>
              </a:rPr>
              <a:t>亮点与不足</a:t>
            </a:r>
            <a:endParaRPr lang="zh-CN" altLang="en-US" sz="1200" dirty="0">
              <a:solidFill>
                <a:schemeClr val="bg1"/>
              </a:solidFill>
              <a:cs typeface="+mn-ea"/>
              <a:sym typeface="+mn-lt"/>
            </a:endParaRPr>
          </a:p>
        </p:txBody>
      </p:sp>
      <p:sp>
        <p:nvSpPr>
          <p:cNvPr id="16" name="文本框 9"/>
          <p:cNvSpPr txBox="1"/>
          <p:nvPr/>
        </p:nvSpPr>
        <p:spPr>
          <a:xfrm>
            <a:off x="6582450" y="3792469"/>
            <a:ext cx="2100777" cy="202812"/>
          </a:xfrm>
          <a:prstGeom prst="rect">
            <a:avLst/>
          </a:prstGeom>
          <a:noFill/>
        </p:spPr>
        <p:txBody>
          <a:bodyPr wrap="square" lIns="0" tIns="0" rIns="0" bIns="0" rtlCol="0">
            <a:spAutoFit/>
          </a:bodyPr>
          <a:lstStyle/>
          <a:p>
            <a:pPr marL="228600" lvl="1" indent="-228600">
              <a:lnSpc>
                <a:spcPct val="120000"/>
              </a:lnSpc>
              <a:buSzPct val="70000"/>
              <a:buFont typeface="Wingdings" panose="05000000000000000000" pitchFamily="2" charset="2"/>
              <a:buChar char="l"/>
            </a:pPr>
            <a:r>
              <a:rPr lang="zh-CN" altLang="en-US" sz="1200" dirty="0">
                <a:solidFill>
                  <a:schemeClr val="bg1"/>
                </a:solidFill>
                <a:cs typeface="+mn-ea"/>
                <a:sym typeface="+mn-lt"/>
              </a:rPr>
              <a:t>成绩与思考</a:t>
            </a:r>
            <a:endParaRPr lang="zh-CN" altLang="en-US" sz="1200" dirty="0">
              <a:solidFill>
                <a:schemeClr val="bg1"/>
              </a:solidFill>
              <a:cs typeface="+mn-ea"/>
              <a:sym typeface="+mn-lt"/>
            </a:endParaRPr>
          </a:p>
        </p:txBody>
      </p:sp>
      <p:sp>
        <p:nvSpPr>
          <p:cNvPr id="19" name="文本框 9"/>
          <p:cNvSpPr txBox="1"/>
          <p:nvPr/>
        </p:nvSpPr>
        <p:spPr>
          <a:xfrm>
            <a:off x="6582450" y="4053932"/>
            <a:ext cx="1577282" cy="202812"/>
          </a:xfrm>
          <a:prstGeom prst="rect">
            <a:avLst/>
          </a:prstGeom>
          <a:noFill/>
        </p:spPr>
        <p:txBody>
          <a:bodyPr wrap="square" lIns="0" tIns="0" rIns="0" bIns="0" rtlCol="0">
            <a:spAutoFit/>
          </a:bodyPr>
          <a:lstStyle/>
          <a:p>
            <a:pPr marL="228600" lvl="1" indent="-228600">
              <a:lnSpc>
                <a:spcPct val="120000"/>
              </a:lnSpc>
              <a:buSzPct val="70000"/>
              <a:buFont typeface="Wingdings" panose="05000000000000000000" pitchFamily="2" charset="2"/>
              <a:buChar char="l"/>
            </a:pPr>
            <a:r>
              <a:rPr lang="zh-CN" altLang="en-US" sz="1200" dirty="0">
                <a:solidFill>
                  <a:schemeClr val="bg1"/>
                </a:solidFill>
                <a:cs typeface="+mn-ea"/>
                <a:sym typeface="+mn-lt"/>
              </a:rPr>
              <a:t>参考文献</a:t>
            </a:r>
            <a:endParaRPr lang="zh-CN" altLang="en-US" sz="1200" dirty="0">
              <a:solidFill>
                <a:schemeClr val="bg1"/>
              </a:solidFill>
              <a:cs typeface="+mn-ea"/>
              <a:sym typeface="+mn-lt"/>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21" presetClass="entr" presetSubtype="8"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heel(8)">
                                      <p:cBhvr>
                                        <p:cTn id="12" dur="1000"/>
                                        <p:tgtEl>
                                          <p:spTgt spid="17"/>
                                        </p:tgtEl>
                                      </p:cBhvr>
                                    </p:animEffec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p:cTn id="16" dur="500" fill="hold"/>
                                        <p:tgtEl>
                                          <p:spTgt spid="24"/>
                                        </p:tgtEl>
                                        <p:attrNameLst>
                                          <p:attrName>ppt_w</p:attrName>
                                        </p:attrNameLst>
                                      </p:cBhvr>
                                      <p:tavLst>
                                        <p:tav tm="0">
                                          <p:val>
                                            <p:fltVal val="0"/>
                                          </p:val>
                                        </p:tav>
                                        <p:tav tm="100000">
                                          <p:val>
                                            <p:strVal val="#ppt_w"/>
                                          </p:val>
                                        </p:tav>
                                      </p:tavLst>
                                    </p:anim>
                                    <p:anim calcmode="lin" valueType="num">
                                      <p:cBhvr>
                                        <p:cTn id="17" dur="500" fill="hold"/>
                                        <p:tgtEl>
                                          <p:spTgt spid="24"/>
                                        </p:tgtEl>
                                        <p:attrNameLst>
                                          <p:attrName>ppt_h</p:attrName>
                                        </p:attrNameLst>
                                      </p:cBhvr>
                                      <p:tavLst>
                                        <p:tav tm="0">
                                          <p:val>
                                            <p:fltVal val="0"/>
                                          </p:val>
                                        </p:tav>
                                        <p:tav tm="100000">
                                          <p:val>
                                            <p:strVal val="#ppt_h"/>
                                          </p:val>
                                        </p:tav>
                                      </p:tavLst>
                                    </p:anim>
                                    <p:animEffect transition="in" filter="fade">
                                      <p:cBhvr>
                                        <p:cTn id="18" dur="500"/>
                                        <p:tgtEl>
                                          <p:spTgt spid="24"/>
                                        </p:tgtEl>
                                      </p:cBhvr>
                                    </p:animEffect>
                                  </p:childTnLst>
                                </p:cTn>
                              </p:par>
                            </p:childTnLst>
                          </p:cTn>
                        </p:par>
                        <p:par>
                          <p:cTn id="19" fill="hold">
                            <p:stCondLst>
                              <p:cond delay="1000"/>
                            </p:stCondLst>
                            <p:childTnLst>
                              <p:par>
                                <p:cTn id="20" presetID="22" presetClass="entr" presetSubtype="1"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up)">
                                      <p:cBhvr>
                                        <p:cTn id="22" dur="500"/>
                                        <p:tgtEl>
                                          <p:spTgt spid="27"/>
                                        </p:tgtEl>
                                      </p:cBhvr>
                                    </p:animEffect>
                                  </p:childTnLst>
                                </p:cTn>
                              </p:par>
                            </p:childTnLst>
                          </p:cTn>
                        </p:par>
                        <p:par>
                          <p:cTn id="23" fill="hold">
                            <p:stCondLst>
                              <p:cond delay="1500"/>
                            </p:stCondLst>
                            <p:childTnLst>
                              <p:par>
                                <p:cTn id="24" presetID="12" presetClass="entr" presetSubtype="2"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additive="base">
                                        <p:cTn id="26" dur="500"/>
                                        <p:tgtEl>
                                          <p:spTgt spid="25"/>
                                        </p:tgtEl>
                                        <p:attrNameLst>
                                          <p:attrName>ppt_x</p:attrName>
                                        </p:attrNameLst>
                                      </p:cBhvr>
                                      <p:tavLst>
                                        <p:tav tm="0">
                                          <p:val>
                                            <p:strVal val="#ppt_x+#ppt_w*1.125000"/>
                                          </p:val>
                                        </p:tav>
                                        <p:tav tm="100000">
                                          <p:val>
                                            <p:strVal val="#ppt_x"/>
                                          </p:val>
                                        </p:tav>
                                      </p:tavLst>
                                    </p:anim>
                                    <p:animEffect transition="in" filter="wipe(left)">
                                      <p:cBhvr>
                                        <p:cTn id="27" dur="500"/>
                                        <p:tgtEl>
                                          <p:spTgt spid="25"/>
                                        </p:tgtEl>
                                      </p:cBhvr>
                                    </p:animEffect>
                                  </p:childTnLst>
                                </p:cTn>
                              </p:par>
                              <p:par>
                                <p:cTn id="28" presetID="2" presetClass="entr" presetSubtype="2"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1+#ppt_w/2"/>
                                          </p:val>
                                        </p:tav>
                                        <p:tav tm="100000">
                                          <p:val>
                                            <p:strVal val="#ppt_x"/>
                                          </p:val>
                                        </p:tav>
                                      </p:tavLst>
                                    </p:anim>
                                    <p:anim calcmode="lin" valueType="num">
                                      <p:cBhvr additive="base">
                                        <p:cTn id="31" dur="500" fill="hold"/>
                                        <p:tgtEl>
                                          <p:spTgt spid="10"/>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25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500" fill="hold"/>
                                        <p:tgtEl>
                                          <p:spTgt spid="14"/>
                                        </p:tgtEl>
                                        <p:attrNameLst>
                                          <p:attrName>ppt_x</p:attrName>
                                        </p:attrNameLst>
                                      </p:cBhvr>
                                      <p:tavLst>
                                        <p:tav tm="0">
                                          <p:val>
                                            <p:strVal val="1+#ppt_w/2"/>
                                          </p:val>
                                        </p:tav>
                                        <p:tav tm="100000">
                                          <p:val>
                                            <p:strVal val="#ppt_x"/>
                                          </p:val>
                                        </p:tav>
                                      </p:tavLst>
                                    </p:anim>
                                    <p:anim calcmode="lin" valueType="num">
                                      <p:cBhvr additive="base">
                                        <p:cTn id="35" dur="500" fill="hold"/>
                                        <p:tgtEl>
                                          <p:spTgt spid="14"/>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50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1+#ppt_w/2"/>
                                          </p:val>
                                        </p:tav>
                                        <p:tav tm="100000">
                                          <p:val>
                                            <p:strVal val="#ppt_x"/>
                                          </p:val>
                                        </p:tav>
                                      </p:tavLst>
                                    </p:anim>
                                    <p:anim calcmode="lin" valueType="num">
                                      <p:cBhvr additive="base">
                                        <p:cTn id="39" dur="500" fill="hold"/>
                                        <p:tgtEl>
                                          <p:spTgt spid="11"/>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75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500" fill="hold"/>
                                        <p:tgtEl>
                                          <p:spTgt spid="16"/>
                                        </p:tgtEl>
                                        <p:attrNameLst>
                                          <p:attrName>ppt_x</p:attrName>
                                        </p:attrNameLst>
                                      </p:cBhvr>
                                      <p:tavLst>
                                        <p:tav tm="0">
                                          <p:val>
                                            <p:strVal val="1+#ppt_w/2"/>
                                          </p:val>
                                        </p:tav>
                                        <p:tav tm="100000">
                                          <p:val>
                                            <p:strVal val="#ppt_x"/>
                                          </p:val>
                                        </p:tav>
                                      </p:tavLst>
                                    </p:anim>
                                    <p:anim calcmode="lin" valueType="num">
                                      <p:cBhvr additive="base">
                                        <p:cTn id="43" dur="500" fill="hold"/>
                                        <p:tgtEl>
                                          <p:spTgt spid="16"/>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00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fill="hold"/>
                                        <p:tgtEl>
                                          <p:spTgt spid="12"/>
                                        </p:tgtEl>
                                        <p:attrNameLst>
                                          <p:attrName>ppt_x</p:attrName>
                                        </p:attrNameLst>
                                      </p:cBhvr>
                                      <p:tavLst>
                                        <p:tav tm="0">
                                          <p:val>
                                            <p:strVal val="1+#ppt_w/2"/>
                                          </p:val>
                                        </p:tav>
                                        <p:tav tm="100000">
                                          <p:val>
                                            <p:strVal val="#ppt_x"/>
                                          </p:val>
                                        </p:tav>
                                      </p:tavLst>
                                    </p:anim>
                                    <p:anim calcmode="lin" valueType="num">
                                      <p:cBhvr additive="base">
                                        <p:cTn id="47" dur="500" fill="hold"/>
                                        <p:tgtEl>
                                          <p:spTgt spid="12"/>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1250"/>
                                  </p:stCondLst>
                                  <p:childTnLst>
                                    <p:set>
                                      <p:cBhvr>
                                        <p:cTn id="49" dur="1" fill="hold">
                                          <p:stCondLst>
                                            <p:cond delay="0"/>
                                          </p:stCondLst>
                                        </p:cTn>
                                        <p:tgtEl>
                                          <p:spTgt spid="19"/>
                                        </p:tgtEl>
                                        <p:attrNameLst>
                                          <p:attrName>style.visibility</p:attrName>
                                        </p:attrNameLst>
                                      </p:cBhvr>
                                      <p:to>
                                        <p:strVal val="visible"/>
                                      </p:to>
                                    </p:set>
                                    <p:anim calcmode="lin" valueType="num">
                                      <p:cBhvr additive="base">
                                        <p:cTn id="50" dur="500" fill="hold"/>
                                        <p:tgtEl>
                                          <p:spTgt spid="19"/>
                                        </p:tgtEl>
                                        <p:attrNameLst>
                                          <p:attrName>ppt_x</p:attrName>
                                        </p:attrNameLst>
                                      </p:cBhvr>
                                      <p:tavLst>
                                        <p:tav tm="0">
                                          <p:val>
                                            <p:strVal val="1+#ppt_w/2"/>
                                          </p:val>
                                        </p:tav>
                                        <p:tav tm="100000">
                                          <p:val>
                                            <p:strVal val="#ppt_x"/>
                                          </p:val>
                                        </p:tav>
                                      </p:tavLst>
                                    </p:anim>
                                    <p:anim calcmode="lin" valueType="num">
                                      <p:cBhvr additive="base">
                                        <p:cTn id="51"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animBg="1"/>
      <p:bldP spid="24" grpId="0"/>
      <p:bldP spid="25" grpId="0"/>
      <p:bldP spid="10" grpId="0"/>
      <p:bldP spid="11" grpId="0"/>
      <p:bldP spid="12" grpId="0"/>
      <p:bldP spid="14" grpId="0"/>
      <p:bldP spid="16" grpId="0"/>
      <p:bldP spid="1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nSpc>
                <a:spcPct val="120000"/>
              </a:lnSpc>
            </a:pPr>
            <a:r>
              <a:rPr lang="zh-CN" altLang="en-US" dirty="0" smtClean="0">
                <a:latin typeface="+mn-lt"/>
                <a:ea typeface="+mn-ea"/>
                <a:cs typeface="+mn-ea"/>
                <a:sym typeface="+mn-lt"/>
              </a:rPr>
              <a:t>问题评估</a:t>
            </a:r>
            <a:endParaRPr lang="zh-CN" altLang="en-US" dirty="0">
              <a:latin typeface="+mn-lt"/>
              <a:ea typeface="+mn-ea"/>
              <a:cs typeface="+mn-ea"/>
              <a:sym typeface="+mn-lt"/>
            </a:endParaRPr>
          </a:p>
        </p:txBody>
      </p:sp>
      <p:grpSp>
        <p:nvGrpSpPr>
          <p:cNvPr id="3" name="组合 2"/>
          <p:cNvGrpSpPr/>
          <p:nvPr/>
        </p:nvGrpSpPr>
        <p:grpSpPr>
          <a:xfrm>
            <a:off x="470263" y="2141101"/>
            <a:ext cx="11286308" cy="3772041"/>
            <a:chOff x="0" y="1828800"/>
            <a:chExt cx="12192000" cy="4074735"/>
          </a:xfrm>
        </p:grpSpPr>
        <p:sp>
          <p:nvSpPr>
            <p:cNvPr id="63" name="矩形 62"/>
            <p:cNvSpPr/>
            <p:nvPr/>
          </p:nvSpPr>
          <p:spPr>
            <a:xfrm>
              <a:off x="0" y="5692662"/>
              <a:ext cx="1461756" cy="77760"/>
            </a:xfrm>
            <a:prstGeom prst="rect">
              <a:avLst/>
            </a:prstGeom>
            <a:solidFill>
              <a:srgbClr val="244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615">
                <a:cs typeface="+mn-ea"/>
                <a:sym typeface="+mn-lt"/>
              </a:endParaRPr>
            </a:p>
          </p:txBody>
        </p:sp>
        <p:sp>
          <p:nvSpPr>
            <p:cNvPr id="64" name="Freeform 9"/>
            <p:cNvSpPr>
              <a:spLocks noEditPoints="1"/>
            </p:cNvSpPr>
            <p:nvPr/>
          </p:nvSpPr>
          <p:spPr bwMode="auto">
            <a:xfrm>
              <a:off x="486415" y="1828800"/>
              <a:ext cx="2796437" cy="3019549"/>
            </a:xfrm>
            <a:custGeom>
              <a:avLst/>
              <a:gdLst>
                <a:gd name="T0" fmla="*/ 764 w 2676"/>
                <a:gd name="T1" fmla="*/ 1468 h 2848"/>
                <a:gd name="T2" fmla="*/ 132 w 2676"/>
                <a:gd name="T3" fmla="*/ 1468 h 2848"/>
                <a:gd name="T4" fmla="*/ 36 w 2676"/>
                <a:gd name="T5" fmla="*/ 1427 h 2848"/>
                <a:gd name="T6" fmla="*/ 0 w 2676"/>
                <a:gd name="T7" fmla="*/ 1325 h 2848"/>
                <a:gd name="T8" fmla="*/ 83 w 2676"/>
                <a:gd name="T9" fmla="*/ 843 h 2848"/>
                <a:gd name="T10" fmla="*/ 302 w 2676"/>
                <a:gd name="T11" fmla="*/ 448 h 2848"/>
                <a:gd name="T12" fmla="*/ 830 w 2676"/>
                <a:gd name="T13" fmla="*/ 80 h 2848"/>
                <a:gd name="T14" fmla="*/ 1369 w 2676"/>
                <a:gd name="T15" fmla="*/ 0 h 2848"/>
                <a:gd name="T16" fmla="*/ 1955 w 2676"/>
                <a:gd name="T17" fmla="*/ 115 h 2848"/>
                <a:gd name="T18" fmla="*/ 2412 w 2676"/>
                <a:gd name="T19" fmla="*/ 426 h 2848"/>
                <a:gd name="T20" fmla="*/ 2623 w 2676"/>
                <a:gd name="T21" fmla="*/ 798 h 2848"/>
                <a:gd name="T22" fmla="*/ 2663 w 2676"/>
                <a:gd name="T23" fmla="*/ 1258 h 2848"/>
                <a:gd name="T24" fmla="*/ 2470 w 2676"/>
                <a:gd name="T25" fmla="*/ 1716 h 2848"/>
                <a:gd name="T26" fmla="*/ 2115 w 2676"/>
                <a:gd name="T27" fmla="*/ 2036 h 2848"/>
                <a:gd name="T28" fmla="*/ 1826 w 2676"/>
                <a:gd name="T29" fmla="*/ 2320 h 2848"/>
                <a:gd name="T30" fmla="*/ 1753 w 2676"/>
                <a:gd name="T31" fmla="*/ 2597 h 2848"/>
                <a:gd name="T32" fmla="*/ 1753 w 2676"/>
                <a:gd name="T33" fmla="*/ 2808 h 2848"/>
                <a:gd name="T34" fmla="*/ 1753 w 2676"/>
                <a:gd name="T35" fmla="*/ 2848 h 2848"/>
                <a:gd name="T36" fmla="*/ 1713 w 2676"/>
                <a:gd name="T37" fmla="*/ 2848 h 2848"/>
                <a:gd name="T38" fmla="*/ 904 w 2676"/>
                <a:gd name="T39" fmla="*/ 2848 h 2848"/>
                <a:gd name="T40" fmla="*/ 864 w 2676"/>
                <a:gd name="T41" fmla="*/ 2848 h 2848"/>
                <a:gd name="T42" fmla="*/ 864 w 2676"/>
                <a:gd name="T43" fmla="*/ 2808 h 2848"/>
                <a:gd name="T44" fmla="*/ 864 w 2676"/>
                <a:gd name="T45" fmla="*/ 2501 h 2848"/>
                <a:gd name="T46" fmla="*/ 963 w 2676"/>
                <a:gd name="T47" fmla="*/ 2008 h 2848"/>
                <a:gd name="T48" fmla="*/ 1258 w 2676"/>
                <a:gd name="T49" fmla="*/ 1640 h 2848"/>
                <a:gd name="T50" fmla="*/ 1391 w 2676"/>
                <a:gd name="T51" fmla="*/ 1542 h 2848"/>
                <a:gd name="T52" fmla="*/ 1684 w 2676"/>
                <a:gd name="T53" fmla="*/ 1195 h 2848"/>
                <a:gd name="T54" fmla="*/ 1585 w 2676"/>
                <a:gd name="T55" fmla="*/ 977 h 2848"/>
                <a:gd name="T56" fmla="*/ 1325 w 2676"/>
                <a:gd name="T57" fmla="*/ 891 h 2848"/>
                <a:gd name="T58" fmla="*/ 1020 w 2676"/>
                <a:gd name="T59" fmla="*/ 1022 h 2848"/>
                <a:gd name="T60" fmla="*/ 867 w 2676"/>
                <a:gd name="T61" fmla="*/ 1355 h 2848"/>
                <a:gd name="T62" fmla="*/ 848 w 2676"/>
                <a:gd name="T63" fmla="*/ 1426 h 2848"/>
                <a:gd name="T64" fmla="*/ 764 w 2676"/>
                <a:gd name="T65" fmla="*/ 1468 h 2848"/>
                <a:gd name="T66" fmla="*/ 132 w 2676"/>
                <a:gd name="T67" fmla="*/ 1388 h 2848"/>
                <a:gd name="T68" fmla="*/ 764 w 2676"/>
                <a:gd name="T69" fmla="*/ 1388 h 2848"/>
                <a:gd name="T70" fmla="*/ 780 w 2676"/>
                <a:gd name="T71" fmla="*/ 1384 h 2848"/>
                <a:gd name="T72" fmla="*/ 788 w 2676"/>
                <a:gd name="T73" fmla="*/ 1347 h 2848"/>
                <a:gd name="T74" fmla="*/ 963 w 2676"/>
                <a:gd name="T75" fmla="*/ 966 h 2848"/>
                <a:gd name="T76" fmla="*/ 1325 w 2676"/>
                <a:gd name="T77" fmla="*/ 811 h 2848"/>
                <a:gd name="T78" fmla="*/ 1637 w 2676"/>
                <a:gd name="T79" fmla="*/ 916 h 2848"/>
                <a:gd name="T80" fmla="*/ 1764 w 2676"/>
                <a:gd name="T81" fmla="*/ 1195 h 2848"/>
                <a:gd name="T82" fmla="*/ 1436 w 2676"/>
                <a:gd name="T83" fmla="*/ 1608 h 2848"/>
                <a:gd name="T84" fmla="*/ 1311 w 2676"/>
                <a:gd name="T85" fmla="*/ 1700 h 2848"/>
                <a:gd name="T86" fmla="*/ 1034 w 2676"/>
                <a:gd name="T87" fmla="*/ 2042 h 2848"/>
                <a:gd name="T88" fmla="*/ 944 w 2676"/>
                <a:gd name="T89" fmla="*/ 2501 h 2848"/>
                <a:gd name="T90" fmla="*/ 944 w 2676"/>
                <a:gd name="T91" fmla="*/ 2768 h 2848"/>
                <a:gd name="T92" fmla="*/ 1673 w 2676"/>
                <a:gd name="T93" fmla="*/ 2768 h 2848"/>
                <a:gd name="T94" fmla="*/ 1673 w 2676"/>
                <a:gd name="T95" fmla="*/ 2597 h 2848"/>
                <a:gd name="T96" fmla="*/ 1758 w 2676"/>
                <a:gd name="T97" fmla="*/ 2279 h 2848"/>
                <a:gd name="T98" fmla="*/ 2069 w 2676"/>
                <a:gd name="T99" fmla="*/ 1971 h 2848"/>
                <a:gd name="T100" fmla="*/ 2408 w 2676"/>
                <a:gd name="T101" fmla="*/ 1666 h 2848"/>
                <a:gd name="T102" fmla="*/ 2583 w 2676"/>
                <a:gd name="T103" fmla="*/ 1250 h 2848"/>
                <a:gd name="T104" fmla="*/ 2546 w 2676"/>
                <a:gd name="T105" fmla="*/ 820 h 2848"/>
                <a:gd name="T106" fmla="*/ 2353 w 2676"/>
                <a:gd name="T107" fmla="*/ 481 h 2848"/>
                <a:gd name="T108" fmla="*/ 1925 w 2676"/>
                <a:gd name="T109" fmla="*/ 189 h 2848"/>
                <a:gd name="T110" fmla="*/ 1369 w 2676"/>
                <a:gd name="T111" fmla="*/ 80 h 2848"/>
                <a:gd name="T112" fmla="*/ 857 w 2676"/>
                <a:gd name="T113" fmla="*/ 156 h 2848"/>
                <a:gd name="T114" fmla="*/ 363 w 2676"/>
                <a:gd name="T115" fmla="*/ 500 h 2848"/>
                <a:gd name="T116" fmla="*/ 158 w 2676"/>
                <a:gd name="T117" fmla="*/ 869 h 2848"/>
                <a:gd name="T118" fmla="*/ 80 w 2676"/>
                <a:gd name="T119" fmla="*/ 1325 h 2848"/>
                <a:gd name="T120" fmla="*/ 95 w 2676"/>
                <a:gd name="T121" fmla="*/ 1374 h 2848"/>
                <a:gd name="T122" fmla="*/ 132 w 2676"/>
                <a:gd name="T123" fmla="*/ 1388 h 2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76" h="2848">
                  <a:moveTo>
                    <a:pt x="764" y="1468"/>
                  </a:moveTo>
                  <a:lnTo>
                    <a:pt x="132" y="1468"/>
                  </a:lnTo>
                  <a:cubicBezTo>
                    <a:pt x="91" y="1468"/>
                    <a:pt x="58" y="1452"/>
                    <a:pt x="36" y="1427"/>
                  </a:cubicBezTo>
                  <a:cubicBezTo>
                    <a:pt x="12" y="1401"/>
                    <a:pt x="0" y="1365"/>
                    <a:pt x="0" y="1325"/>
                  </a:cubicBezTo>
                  <a:cubicBezTo>
                    <a:pt x="0" y="1220"/>
                    <a:pt x="16" y="1037"/>
                    <a:pt x="83" y="843"/>
                  </a:cubicBezTo>
                  <a:cubicBezTo>
                    <a:pt x="128" y="710"/>
                    <a:pt x="198" y="572"/>
                    <a:pt x="302" y="448"/>
                  </a:cubicBezTo>
                  <a:cubicBezTo>
                    <a:pt x="463" y="257"/>
                    <a:pt x="645" y="145"/>
                    <a:pt x="830" y="80"/>
                  </a:cubicBezTo>
                  <a:cubicBezTo>
                    <a:pt x="1014" y="16"/>
                    <a:pt x="1200" y="0"/>
                    <a:pt x="1369" y="0"/>
                  </a:cubicBezTo>
                  <a:cubicBezTo>
                    <a:pt x="1521" y="0"/>
                    <a:pt x="1738" y="26"/>
                    <a:pt x="1955" y="115"/>
                  </a:cubicBezTo>
                  <a:cubicBezTo>
                    <a:pt x="2115" y="180"/>
                    <a:pt x="2276" y="279"/>
                    <a:pt x="2412" y="426"/>
                  </a:cubicBezTo>
                  <a:cubicBezTo>
                    <a:pt x="2517" y="540"/>
                    <a:pt x="2583" y="667"/>
                    <a:pt x="2623" y="798"/>
                  </a:cubicBezTo>
                  <a:cubicBezTo>
                    <a:pt x="2669" y="953"/>
                    <a:pt x="2676" y="1113"/>
                    <a:pt x="2663" y="1258"/>
                  </a:cubicBezTo>
                  <a:cubicBezTo>
                    <a:pt x="2645" y="1440"/>
                    <a:pt x="2572" y="1589"/>
                    <a:pt x="2470" y="1716"/>
                  </a:cubicBezTo>
                  <a:cubicBezTo>
                    <a:pt x="2370" y="1841"/>
                    <a:pt x="2243" y="1944"/>
                    <a:pt x="2115" y="2036"/>
                  </a:cubicBezTo>
                  <a:cubicBezTo>
                    <a:pt x="1973" y="2139"/>
                    <a:pt x="1882" y="2230"/>
                    <a:pt x="1826" y="2320"/>
                  </a:cubicBezTo>
                  <a:cubicBezTo>
                    <a:pt x="1773" y="2408"/>
                    <a:pt x="1753" y="2497"/>
                    <a:pt x="1753" y="2597"/>
                  </a:cubicBezTo>
                  <a:lnTo>
                    <a:pt x="1753" y="2808"/>
                  </a:lnTo>
                  <a:lnTo>
                    <a:pt x="1753" y="2848"/>
                  </a:lnTo>
                  <a:lnTo>
                    <a:pt x="1713" y="2848"/>
                  </a:lnTo>
                  <a:lnTo>
                    <a:pt x="904" y="2848"/>
                  </a:lnTo>
                  <a:lnTo>
                    <a:pt x="864" y="2848"/>
                  </a:lnTo>
                  <a:lnTo>
                    <a:pt x="864" y="2808"/>
                  </a:lnTo>
                  <a:lnTo>
                    <a:pt x="864" y="2501"/>
                  </a:lnTo>
                  <a:cubicBezTo>
                    <a:pt x="864" y="2304"/>
                    <a:pt x="896" y="2146"/>
                    <a:pt x="963" y="2008"/>
                  </a:cubicBezTo>
                  <a:cubicBezTo>
                    <a:pt x="1029" y="1870"/>
                    <a:pt x="1127" y="1754"/>
                    <a:pt x="1258" y="1640"/>
                  </a:cubicBezTo>
                  <a:cubicBezTo>
                    <a:pt x="1295" y="1608"/>
                    <a:pt x="1342" y="1576"/>
                    <a:pt x="1391" y="1542"/>
                  </a:cubicBezTo>
                  <a:cubicBezTo>
                    <a:pt x="1526" y="1449"/>
                    <a:pt x="1684" y="1340"/>
                    <a:pt x="1684" y="1195"/>
                  </a:cubicBezTo>
                  <a:cubicBezTo>
                    <a:pt x="1684" y="1109"/>
                    <a:pt x="1649" y="1032"/>
                    <a:pt x="1585" y="977"/>
                  </a:cubicBezTo>
                  <a:cubicBezTo>
                    <a:pt x="1523" y="924"/>
                    <a:pt x="1435" y="891"/>
                    <a:pt x="1325" y="891"/>
                  </a:cubicBezTo>
                  <a:cubicBezTo>
                    <a:pt x="1211" y="891"/>
                    <a:pt x="1103" y="939"/>
                    <a:pt x="1020" y="1022"/>
                  </a:cubicBezTo>
                  <a:cubicBezTo>
                    <a:pt x="939" y="1103"/>
                    <a:pt x="882" y="1218"/>
                    <a:pt x="867" y="1355"/>
                  </a:cubicBezTo>
                  <a:cubicBezTo>
                    <a:pt x="865" y="1381"/>
                    <a:pt x="861" y="1405"/>
                    <a:pt x="848" y="1426"/>
                  </a:cubicBezTo>
                  <a:cubicBezTo>
                    <a:pt x="832" y="1452"/>
                    <a:pt x="807" y="1468"/>
                    <a:pt x="764" y="1468"/>
                  </a:cubicBezTo>
                  <a:close/>
                  <a:moveTo>
                    <a:pt x="132" y="1388"/>
                  </a:moveTo>
                  <a:lnTo>
                    <a:pt x="764" y="1388"/>
                  </a:lnTo>
                  <a:cubicBezTo>
                    <a:pt x="774" y="1388"/>
                    <a:pt x="779" y="1387"/>
                    <a:pt x="780" y="1384"/>
                  </a:cubicBezTo>
                  <a:cubicBezTo>
                    <a:pt x="784" y="1378"/>
                    <a:pt x="786" y="1363"/>
                    <a:pt x="788" y="1347"/>
                  </a:cubicBezTo>
                  <a:cubicBezTo>
                    <a:pt x="805" y="1191"/>
                    <a:pt x="870" y="1059"/>
                    <a:pt x="963" y="966"/>
                  </a:cubicBezTo>
                  <a:cubicBezTo>
                    <a:pt x="1061" y="867"/>
                    <a:pt x="1190" y="811"/>
                    <a:pt x="1325" y="811"/>
                  </a:cubicBezTo>
                  <a:cubicBezTo>
                    <a:pt x="1455" y="811"/>
                    <a:pt x="1561" y="851"/>
                    <a:pt x="1637" y="916"/>
                  </a:cubicBezTo>
                  <a:cubicBezTo>
                    <a:pt x="1719" y="987"/>
                    <a:pt x="1764" y="1086"/>
                    <a:pt x="1764" y="1195"/>
                  </a:cubicBezTo>
                  <a:cubicBezTo>
                    <a:pt x="1764" y="1382"/>
                    <a:pt x="1588" y="1504"/>
                    <a:pt x="1436" y="1608"/>
                  </a:cubicBezTo>
                  <a:cubicBezTo>
                    <a:pt x="1389" y="1640"/>
                    <a:pt x="1344" y="1671"/>
                    <a:pt x="1311" y="1700"/>
                  </a:cubicBezTo>
                  <a:cubicBezTo>
                    <a:pt x="1187" y="1808"/>
                    <a:pt x="1095" y="1916"/>
                    <a:pt x="1034" y="2042"/>
                  </a:cubicBezTo>
                  <a:cubicBezTo>
                    <a:pt x="974" y="2169"/>
                    <a:pt x="944" y="2316"/>
                    <a:pt x="944" y="2501"/>
                  </a:cubicBezTo>
                  <a:lnTo>
                    <a:pt x="944" y="2768"/>
                  </a:lnTo>
                  <a:lnTo>
                    <a:pt x="1673" y="2768"/>
                  </a:lnTo>
                  <a:lnTo>
                    <a:pt x="1673" y="2597"/>
                  </a:lnTo>
                  <a:cubicBezTo>
                    <a:pt x="1673" y="2483"/>
                    <a:pt x="1696" y="2381"/>
                    <a:pt x="1758" y="2279"/>
                  </a:cubicBezTo>
                  <a:cubicBezTo>
                    <a:pt x="1819" y="2179"/>
                    <a:pt x="1917" y="2081"/>
                    <a:pt x="2069" y="1971"/>
                  </a:cubicBezTo>
                  <a:cubicBezTo>
                    <a:pt x="2191" y="1883"/>
                    <a:pt x="2313" y="1784"/>
                    <a:pt x="2408" y="1666"/>
                  </a:cubicBezTo>
                  <a:cubicBezTo>
                    <a:pt x="2500" y="1550"/>
                    <a:pt x="2567" y="1415"/>
                    <a:pt x="2583" y="1250"/>
                  </a:cubicBezTo>
                  <a:cubicBezTo>
                    <a:pt x="2596" y="1115"/>
                    <a:pt x="2590" y="966"/>
                    <a:pt x="2546" y="820"/>
                  </a:cubicBezTo>
                  <a:cubicBezTo>
                    <a:pt x="2510" y="701"/>
                    <a:pt x="2449" y="584"/>
                    <a:pt x="2353" y="481"/>
                  </a:cubicBezTo>
                  <a:cubicBezTo>
                    <a:pt x="2226" y="343"/>
                    <a:pt x="2075" y="250"/>
                    <a:pt x="1925" y="189"/>
                  </a:cubicBezTo>
                  <a:cubicBezTo>
                    <a:pt x="1719" y="105"/>
                    <a:pt x="1514" y="80"/>
                    <a:pt x="1369" y="80"/>
                  </a:cubicBezTo>
                  <a:cubicBezTo>
                    <a:pt x="1207" y="80"/>
                    <a:pt x="1030" y="95"/>
                    <a:pt x="857" y="156"/>
                  </a:cubicBezTo>
                  <a:cubicBezTo>
                    <a:pt x="684" y="216"/>
                    <a:pt x="514" y="321"/>
                    <a:pt x="363" y="500"/>
                  </a:cubicBezTo>
                  <a:cubicBezTo>
                    <a:pt x="266" y="614"/>
                    <a:pt x="201" y="744"/>
                    <a:pt x="158" y="869"/>
                  </a:cubicBezTo>
                  <a:cubicBezTo>
                    <a:pt x="95" y="1053"/>
                    <a:pt x="80" y="1226"/>
                    <a:pt x="80" y="1325"/>
                  </a:cubicBezTo>
                  <a:cubicBezTo>
                    <a:pt x="80" y="1346"/>
                    <a:pt x="85" y="1363"/>
                    <a:pt x="95" y="1374"/>
                  </a:cubicBezTo>
                  <a:cubicBezTo>
                    <a:pt x="103" y="1383"/>
                    <a:pt x="115" y="1388"/>
                    <a:pt x="132" y="1388"/>
                  </a:cubicBezTo>
                  <a:close/>
                </a:path>
              </a:pathLst>
            </a:custGeom>
            <a:solidFill>
              <a:srgbClr val="244C89"/>
            </a:solidFill>
            <a:ln>
              <a:noFill/>
            </a:ln>
          </p:spPr>
          <p:txBody>
            <a:bodyPr vert="horz" wrap="square" lIns="109728" tIns="54864" rIns="109728" bIns="54864" numCol="1" anchor="t" anchorCtr="0" compatLnSpc="1"/>
            <a:lstStyle/>
            <a:p>
              <a:pPr>
                <a:lnSpc>
                  <a:spcPct val="120000"/>
                </a:lnSpc>
              </a:pPr>
              <a:endParaRPr lang="zh-CN" altLang="en-US" sz="2615">
                <a:cs typeface="+mn-ea"/>
                <a:sym typeface="+mn-lt"/>
              </a:endParaRPr>
            </a:p>
          </p:txBody>
        </p:sp>
        <p:sp>
          <p:nvSpPr>
            <p:cNvPr id="65" name="矩形 64"/>
            <p:cNvSpPr/>
            <p:nvPr/>
          </p:nvSpPr>
          <p:spPr>
            <a:xfrm>
              <a:off x="2246650" y="5692662"/>
              <a:ext cx="9945350" cy="77760"/>
            </a:xfrm>
            <a:prstGeom prst="rect">
              <a:avLst/>
            </a:prstGeom>
            <a:solidFill>
              <a:srgbClr val="244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615">
                <a:cs typeface="+mn-ea"/>
                <a:sym typeface="+mn-lt"/>
              </a:endParaRPr>
            </a:p>
          </p:txBody>
        </p:sp>
        <p:sp>
          <p:nvSpPr>
            <p:cNvPr id="66" name="矩形 65"/>
            <p:cNvSpPr/>
            <p:nvPr/>
          </p:nvSpPr>
          <p:spPr>
            <a:xfrm>
              <a:off x="1384000" y="5032524"/>
              <a:ext cx="940415" cy="77760"/>
            </a:xfrm>
            <a:prstGeom prst="rect">
              <a:avLst/>
            </a:prstGeom>
            <a:solidFill>
              <a:srgbClr val="244C89"/>
            </a:solidFill>
            <a:ln>
              <a:solidFill>
                <a:srgbClr val="313D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615">
                <a:cs typeface="+mn-ea"/>
                <a:sym typeface="+mn-lt"/>
              </a:endParaRPr>
            </a:p>
          </p:txBody>
        </p:sp>
        <p:sp>
          <p:nvSpPr>
            <p:cNvPr id="67" name="矩形 66"/>
            <p:cNvSpPr/>
            <p:nvPr/>
          </p:nvSpPr>
          <p:spPr>
            <a:xfrm rot="5400000">
              <a:off x="1060989" y="5355543"/>
              <a:ext cx="723780" cy="77760"/>
            </a:xfrm>
            <a:prstGeom prst="rect">
              <a:avLst/>
            </a:prstGeom>
            <a:solidFill>
              <a:srgbClr val="244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615">
                <a:cs typeface="+mn-ea"/>
                <a:sym typeface="+mn-lt"/>
              </a:endParaRPr>
            </a:p>
          </p:txBody>
        </p:sp>
        <p:sp>
          <p:nvSpPr>
            <p:cNvPr id="68" name="矩形 67"/>
            <p:cNvSpPr/>
            <p:nvPr/>
          </p:nvSpPr>
          <p:spPr>
            <a:xfrm rot="5400000">
              <a:off x="1923640" y="5355543"/>
              <a:ext cx="723781" cy="77760"/>
            </a:xfrm>
            <a:prstGeom prst="rect">
              <a:avLst/>
            </a:prstGeom>
            <a:solidFill>
              <a:srgbClr val="244C89"/>
            </a:solidFill>
            <a:ln>
              <a:solidFill>
                <a:srgbClr val="313D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615">
                <a:cs typeface="+mn-ea"/>
                <a:sym typeface="+mn-lt"/>
              </a:endParaRPr>
            </a:p>
          </p:txBody>
        </p:sp>
        <p:grpSp>
          <p:nvGrpSpPr>
            <p:cNvPr id="69" name="组合 68"/>
            <p:cNvGrpSpPr/>
            <p:nvPr/>
          </p:nvGrpSpPr>
          <p:grpSpPr>
            <a:xfrm>
              <a:off x="3531567" y="5531331"/>
              <a:ext cx="372206" cy="372204"/>
              <a:chOff x="4971660" y="1569718"/>
              <a:chExt cx="144016" cy="144016"/>
            </a:xfrm>
            <a:solidFill>
              <a:srgbClr val="0B2C4F"/>
            </a:solidFill>
          </p:grpSpPr>
          <p:sp>
            <p:nvSpPr>
              <p:cNvPr id="70" name="椭圆 69"/>
              <p:cNvSpPr/>
              <p:nvPr/>
            </p:nvSpPr>
            <p:spPr>
              <a:xfrm>
                <a:off x="4971660" y="1569718"/>
                <a:ext cx="144016" cy="144016"/>
              </a:xfrm>
              <a:prstGeom prst="ellipse">
                <a:avLst/>
              </a:prstGeom>
              <a:solidFill>
                <a:srgbClr val="244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615">
                  <a:cs typeface="+mn-ea"/>
                  <a:sym typeface="+mn-lt"/>
                </a:endParaRPr>
              </a:p>
            </p:txBody>
          </p:sp>
          <p:sp>
            <p:nvSpPr>
              <p:cNvPr id="71" name="椭圆 70"/>
              <p:cNvSpPr/>
              <p:nvPr/>
            </p:nvSpPr>
            <p:spPr>
              <a:xfrm>
                <a:off x="5005748" y="1603806"/>
                <a:ext cx="75840" cy="758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615">
                  <a:cs typeface="+mn-ea"/>
                  <a:sym typeface="+mn-lt"/>
                </a:endParaRPr>
              </a:p>
            </p:txBody>
          </p:sp>
        </p:grpSp>
        <p:cxnSp>
          <p:nvCxnSpPr>
            <p:cNvPr id="72" name="直接连接符 71"/>
            <p:cNvCxnSpPr/>
            <p:nvPr/>
          </p:nvCxnSpPr>
          <p:spPr>
            <a:xfrm>
              <a:off x="3717670" y="1931331"/>
              <a:ext cx="0" cy="3600000"/>
            </a:xfrm>
            <a:prstGeom prst="line">
              <a:avLst/>
            </a:prstGeom>
            <a:ln w="9525">
              <a:solidFill>
                <a:srgbClr val="313D51"/>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73" name="TextBox 72"/>
            <p:cNvSpPr txBox="1"/>
            <p:nvPr/>
          </p:nvSpPr>
          <p:spPr>
            <a:xfrm>
              <a:off x="3881976" y="2134827"/>
              <a:ext cx="1531157" cy="401671"/>
            </a:xfrm>
            <a:prstGeom prst="rect">
              <a:avLst/>
            </a:prstGeom>
            <a:noFill/>
          </p:spPr>
          <p:txBody>
            <a:bodyPr wrap="square" lIns="0" tIns="0" rIns="0" bIns="0" rtlCol="0">
              <a:spAutoFit/>
            </a:bodyPr>
            <a:lstStyle/>
            <a:p>
              <a:pPr>
                <a:lnSpc>
                  <a:spcPct val="120000"/>
                </a:lnSpc>
              </a:pPr>
              <a:r>
                <a:rPr lang="zh-CN" altLang="en-US" sz="2200" b="1" dirty="0">
                  <a:solidFill>
                    <a:srgbClr val="313D51"/>
                  </a:solidFill>
                  <a:cs typeface="+mn-ea"/>
                  <a:sym typeface="+mn-lt"/>
                </a:rPr>
                <a:t>标题关键字</a:t>
              </a:r>
              <a:endParaRPr lang="zh-CN" altLang="en-US" sz="2200" b="1" dirty="0">
                <a:solidFill>
                  <a:srgbClr val="313D51"/>
                </a:solidFill>
                <a:cs typeface="+mn-ea"/>
                <a:sym typeface="+mn-lt"/>
              </a:endParaRPr>
            </a:p>
          </p:txBody>
        </p:sp>
        <p:sp>
          <p:nvSpPr>
            <p:cNvPr id="74" name="TextBox 73"/>
            <p:cNvSpPr txBox="1"/>
            <p:nvPr/>
          </p:nvSpPr>
          <p:spPr>
            <a:xfrm>
              <a:off x="3881976" y="2765614"/>
              <a:ext cx="1530699" cy="1795363"/>
            </a:xfrm>
            <a:prstGeom prst="rect">
              <a:avLst/>
            </a:prstGeom>
            <a:noFill/>
          </p:spPr>
          <p:txBody>
            <a:bodyPr wrap="square" lIns="0" tIns="0" rIns="0" bIns="0" rtlCol="0">
              <a:spAutoFit/>
            </a:bodyPr>
            <a:lstStyle/>
            <a:p>
              <a:pPr algn="just">
                <a:lnSpc>
                  <a:spcPct val="150000"/>
                </a:lnSpc>
              </a:pPr>
              <a:r>
                <a:rPr lang="zh-CN" altLang="en-US" sz="1200" dirty="0">
                  <a:solidFill>
                    <a:schemeClr val="bg2">
                      <a:lumMod val="25000"/>
                    </a:schemeClr>
                  </a:solidFill>
                  <a:cs typeface="+mn-ea"/>
                  <a:sym typeface="+mn-lt"/>
                </a:rPr>
                <a:t>详写内容</a:t>
              </a:r>
              <a:r>
                <a:rPr lang="en-US" altLang="zh-CN" sz="1200" dirty="0">
                  <a:solidFill>
                    <a:schemeClr val="bg2">
                      <a:lumMod val="25000"/>
                    </a:schemeClr>
                  </a:solidFill>
                  <a:cs typeface="+mn-ea"/>
                  <a:sym typeface="+mn-lt"/>
                </a:rPr>
                <a:t>……</a:t>
              </a:r>
              <a:r>
                <a:rPr lang="zh-CN" altLang="en-US" sz="1200" dirty="0">
                  <a:solidFill>
                    <a:schemeClr val="bg2">
                      <a:lumMod val="25000"/>
                    </a:schemeClr>
                  </a:solidFill>
                  <a:cs typeface="+mn-ea"/>
                  <a:sym typeface="+mn-lt"/>
                </a:rPr>
                <a:t>点击输入本栏的具体文字，简明扼要的说明分项内容，此为概念图解，请根据您的具体内容酌情修改</a:t>
              </a:r>
              <a:endParaRPr lang="en-US" altLang="zh-CN" sz="1200" dirty="0">
                <a:solidFill>
                  <a:schemeClr val="bg2">
                    <a:lumMod val="25000"/>
                  </a:schemeClr>
                </a:solidFill>
                <a:cs typeface="+mn-ea"/>
                <a:sym typeface="+mn-lt"/>
              </a:endParaRPr>
            </a:p>
          </p:txBody>
        </p:sp>
        <p:grpSp>
          <p:nvGrpSpPr>
            <p:cNvPr id="75" name="组合 74"/>
            <p:cNvGrpSpPr/>
            <p:nvPr/>
          </p:nvGrpSpPr>
          <p:grpSpPr>
            <a:xfrm>
              <a:off x="5499620" y="5531331"/>
              <a:ext cx="372206" cy="372204"/>
              <a:chOff x="4971660" y="1569718"/>
              <a:chExt cx="144016" cy="144016"/>
            </a:xfrm>
            <a:solidFill>
              <a:srgbClr val="0A2D4F"/>
            </a:solidFill>
          </p:grpSpPr>
          <p:sp>
            <p:nvSpPr>
              <p:cNvPr id="76" name="椭圆 75"/>
              <p:cNvSpPr/>
              <p:nvPr/>
            </p:nvSpPr>
            <p:spPr>
              <a:xfrm>
                <a:off x="4971660" y="1569718"/>
                <a:ext cx="144016" cy="144016"/>
              </a:xfrm>
              <a:prstGeom prst="ellipse">
                <a:avLst/>
              </a:prstGeom>
              <a:solidFill>
                <a:srgbClr val="244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615">
                  <a:cs typeface="+mn-ea"/>
                  <a:sym typeface="+mn-lt"/>
                </a:endParaRPr>
              </a:p>
            </p:txBody>
          </p:sp>
          <p:sp>
            <p:nvSpPr>
              <p:cNvPr id="77" name="椭圆 76"/>
              <p:cNvSpPr/>
              <p:nvPr/>
            </p:nvSpPr>
            <p:spPr>
              <a:xfrm>
                <a:off x="5005748" y="1603806"/>
                <a:ext cx="75840" cy="758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615">
                  <a:cs typeface="+mn-ea"/>
                  <a:sym typeface="+mn-lt"/>
                </a:endParaRPr>
              </a:p>
            </p:txBody>
          </p:sp>
        </p:grpSp>
        <p:cxnSp>
          <p:nvCxnSpPr>
            <p:cNvPr id="78" name="直接连接符 77"/>
            <p:cNvCxnSpPr/>
            <p:nvPr/>
          </p:nvCxnSpPr>
          <p:spPr>
            <a:xfrm>
              <a:off x="5685723" y="1931331"/>
              <a:ext cx="0" cy="3600000"/>
            </a:xfrm>
            <a:prstGeom prst="line">
              <a:avLst/>
            </a:prstGeom>
            <a:ln w="9525">
              <a:solidFill>
                <a:srgbClr val="313D51"/>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79" name="TextBox 117"/>
            <p:cNvSpPr txBox="1"/>
            <p:nvPr/>
          </p:nvSpPr>
          <p:spPr>
            <a:xfrm>
              <a:off x="5850027" y="2134827"/>
              <a:ext cx="1531157" cy="401671"/>
            </a:xfrm>
            <a:prstGeom prst="rect">
              <a:avLst/>
            </a:prstGeom>
            <a:noFill/>
          </p:spPr>
          <p:txBody>
            <a:bodyPr wrap="square" lIns="0" tIns="0" rIns="0" bIns="0" rtlCol="0">
              <a:spAutoFit/>
            </a:bodyPr>
            <a:lstStyle/>
            <a:p>
              <a:pPr>
                <a:lnSpc>
                  <a:spcPct val="120000"/>
                </a:lnSpc>
              </a:pPr>
              <a:r>
                <a:rPr lang="zh-CN" altLang="en-US" sz="2200" b="1" dirty="0">
                  <a:solidFill>
                    <a:srgbClr val="313D51"/>
                  </a:solidFill>
                  <a:cs typeface="+mn-ea"/>
                  <a:sym typeface="+mn-lt"/>
                </a:rPr>
                <a:t>标题关键字</a:t>
              </a:r>
              <a:endParaRPr lang="zh-CN" altLang="en-US" sz="2200" b="1" dirty="0">
                <a:solidFill>
                  <a:srgbClr val="313D51"/>
                </a:solidFill>
                <a:cs typeface="+mn-ea"/>
                <a:sym typeface="+mn-lt"/>
              </a:endParaRPr>
            </a:p>
          </p:txBody>
        </p:sp>
        <p:sp>
          <p:nvSpPr>
            <p:cNvPr id="80" name="TextBox 118"/>
            <p:cNvSpPr txBox="1"/>
            <p:nvPr/>
          </p:nvSpPr>
          <p:spPr>
            <a:xfrm>
              <a:off x="5850027" y="2765614"/>
              <a:ext cx="1530699" cy="1795363"/>
            </a:xfrm>
            <a:prstGeom prst="rect">
              <a:avLst/>
            </a:prstGeom>
            <a:noFill/>
          </p:spPr>
          <p:txBody>
            <a:bodyPr wrap="square" lIns="0" tIns="0" rIns="0" bIns="0" rtlCol="0">
              <a:spAutoFit/>
            </a:bodyPr>
            <a:lstStyle/>
            <a:p>
              <a:pPr algn="just">
                <a:lnSpc>
                  <a:spcPct val="150000"/>
                </a:lnSpc>
              </a:pPr>
              <a:r>
                <a:rPr lang="zh-CN" altLang="en-US" sz="1200" dirty="0">
                  <a:solidFill>
                    <a:schemeClr val="bg2">
                      <a:lumMod val="25000"/>
                    </a:schemeClr>
                  </a:solidFill>
                  <a:cs typeface="+mn-ea"/>
                  <a:sym typeface="+mn-lt"/>
                </a:rPr>
                <a:t>详写内容</a:t>
              </a:r>
              <a:r>
                <a:rPr lang="en-US" altLang="zh-CN" sz="1200" dirty="0">
                  <a:solidFill>
                    <a:schemeClr val="bg2">
                      <a:lumMod val="25000"/>
                    </a:schemeClr>
                  </a:solidFill>
                  <a:cs typeface="+mn-ea"/>
                  <a:sym typeface="+mn-lt"/>
                </a:rPr>
                <a:t>……</a:t>
              </a:r>
              <a:r>
                <a:rPr lang="zh-CN" altLang="en-US" sz="1200" dirty="0">
                  <a:solidFill>
                    <a:schemeClr val="bg2">
                      <a:lumMod val="25000"/>
                    </a:schemeClr>
                  </a:solidFill>
                  <a:cs typeface="+mn-ea"/>
                  <a:sym typeface="+mn-lt"/>
                </a:rPr>
                <a:t>点击输入本栏的具体文字，简明扼要的说明分项内容，此为概念图解，请根据您的具体内容酌情修改</a:t>
              </a:r>
              <a:endParaRPr lang="en-US" altLang="zh-CN" sz="1200" dirty="0">
                <a:solidFill>
                  <a:schemeClr val="bg2">
                    <a:lumMod val="25000"/>
                  </a:schemeClr>
                </a:solidFill>
                <a:cs typeface="+mn-ea"/>
                <a:sym typeface="+mn-lt"/>
              </a:endParaRPr>
            </a:p>
          </p:txBody>
        </p:sp>
        <p:grpSp>
          <p:nvGrpSpPr>
            <p:cNvPr id="81" name="组合 80"/>
            <p:cNvGrpSpPr/>
            <p:nvPr/>
          </p:nvGrpSpPr>
          <p:grpSpPr>
            <a:xfrm>
              <a:off x="7467673" y="5531331"/>
              <a:ext cx="372206" cy="372204"/>
              <a:chOff x="4971660" y="1569718"/>
              <a:chExt cx="144016" cy="144016"/>
            </a:xfrm>
            <a:solidFill>
              <a:srgbClr val="0B2C4F"/>
            </a:solidFill>
          </p:grpSpPr>
          <p:sp>
            <p:nvSpPr>
              <p:cNvPr id="82" name="椭圆 81"/>
              <p:cNvSpPr/>
              <p:nvPr/>
            </p:nvSpPr>
            <p:spPr>
              <a:xfrm>
                <a:off x="4971660" y="1569718"/>
                <a:ext cx="144016" cy="144016"/>
              </a:xfrm>
              <a:prstGeom prst="ellipse">
                <a:avLst/>
              </a:prstGeom>
              <a:solidFill>
                <a:srgbClr val="244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615">
                  <a:cs typeface="+mn-ea"/>
                  <a:sym typeface="+mn-lt"/>
                </a:endParaRPr>
              </a:p>
            </p:txBody>
          </p:sp>
          <p:sp>
            <p:nvSpPr>
              <p:cNvPr id="83" name="椭圆 82"/>
              <p:cNvSpPr/>
              <p:nvPr/>
            </p:nvSpPr>
            <p:spPr>
              <a:xfrm>
                <a:off x="5005748" y="1603806"/>
                <a:ext cx="75840" cy="758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615">
                  <a:cs typeface="+mn-ea"/>
                  <a:sym typeface="+mn-lt"/>
                </a:endParaRPr>
              </a:p>
            </p:txBody>
          </p:sp>
        </p:grpSp>
        <p:cxnSp>
          <p:nvCxnSpPr>
            <p:cNvPr id="84" name="直接连接符 83"/>
            <p:cNvCxnSpPr/>
            <p:nvPr/>
          </p:nvCxnSpPr>
          <p:spPr>
            <a:xfrm>
              <a:off x="7653776" y="1931331"/>
              <a:ext cx="0" cy="3600000"/>
            </a:xfrm>
            <a:prstGeom prst="line">
              <a:avLst/>
            </a:prstGeom>
            <a:ln w="9525">
              <a:solidFill>
                <a:srgbClr val="313D51"/>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85" name="TextBox 123"/>
            <p:cNvSpPr txBox="1"/>
            <p:nvPr/>
          </p:nvSpPr>
          <p:spPr>
            <a:xfrm>
              <a:off x="7818079" y="2134827"/>
              <a:ext cx="1531157" cy="401671"/>
            </a:xfrm>
            <a:prstGeom prst="rect">
              <a:avLst/>
            </a:prstGeom>
            <a:noFill/>
          </p:spPr>
          <p:txBody>
            <a:bodyPr wrap="square" lIns="0" tIns="0" rIns="0" bIns="0" rtlCol="0">
              <a:spAutoFit/>
            </a:bodyPr>
            <a:lstStyle/>
            <a:p>
              <a:pPr>
                <a:lnSpc>
                  <a:spcPct val="120000"/>
                </a:lnSpc>
              </a:pPr>
              <a:r>
                <a:rPr lang="zh-CN" altLang="en-US" sz="2200" b="1" dirty="0">
                  <a:solidFill>
                    <a:srgbClr val="313D51"/>
                  </a:solidFill>
                  <a:cs typeface="+mn-ea"/>
                  <a:sym typeface="+mn-lt"/>
                </a:rPr>
                <a:t>标题关键字</a:t>
              </a:r>
              <a:endParaRPr lang="zh-CN" altLang="en-US" sz="2200" b="1" dirty="0">
                <a:solidFill>
                  <a:srgbClr val="313D51"/>
                </a:solidFill>
                <a:cs typeface="+mn-ea"/>
                <a:sym typeface="+mn-lt"/>
              </a:endParaRPr>
            </a:p>
          </p:txBody>
        </p:sp>
        <p:sp>
          <p:nvSpPr>
            <p:cNvPr id="86" name="TextBox 124"/>
            <p:cNvSpPr txBox="1"/>
            <p:nvPr/>
          </p:nvSpPr>
          <p:spPr>
            <a:xfrm>
              <a:off x="7818079" y="2765614"/>
              <a:ext cx="1530699" cy="1795363"/>
            </a:xfrm>
            <a:prstGeom prst="rect">
              <a:avLst/>
            </a:prstGeom>
            <a:noFill/>
          </p:spPr>
          <p:txBody>
            <a:bodyPr wrap="square" lIns="0" tIns="0" rIns="0" bIns="0" rtlCol="0">
              <a:spAutoFit/>
            </a:bodyPr>
            <a:lstStyle/>
            <a:p>
              <a:pPr algn="just">
                <a:lnSpc>
                  <a:spcPct val="150000"/>
                </a:lnSpc>
              </a:pPr>
              <a:r>
                <a:rPr lang="zh-CN" altLang="en-US" sz="1200" dirty="0">
                  <a:solidFill>
                    <a:schemeClr val="bg2">
                      <a:lumMod val="25000"/>
                    </a:schemeClr>
                  </a:solidFill>
                  <a:cs typeface="+mn-ea"/>
                  <a:sym typeface="+mn-lt"/>
                </a:rPr>
                <a:t>详写内容</a:t>
              </a:r>
              <a:r>
                <a:rPr lang="en-US" altLang="zh-CN" sz="1200" dirty="0">
                  <a:solidFill>
                    <a:schemeClr val="bg2">
                      <a:lumMod val="25000"/>
                    </a:schemeClr>
                  </a:solidFill>
                  <a:cs typeface="+mn-ea"/>
                  <a:sym typeface="+mn-lt"/>
                </a:rPr>
                <a:t>……</a:t>
              </a:r>
              <a:r>
                <a:rPr lang="zh-CN" altLang="en-US" sz="1200" dirty="0">
                  <a:solidFill>
                    <a:schemeClr val="bg2">
                      <a:lumMod val="25000"/>
                    </a:schemeClr>
                  </a:solidFill>
                  <a:cs typeface="+mn-ea"/>
                  <a:sym typeface="+mn-lt"/>
                </a:rPr>
                <a:t>点击输入本栏的具体文字，简明扼要的说明分项内容，此为概念图解，请根据您的具体内容酌情修改</a:t>
              </a:r>
              <a:endParaRPr lang="en-US" altLang="zh-CN" sz="1200" dirty="0">
                <a:solidFill>
                  <a:schemeClr val="bg2">
                    <a:lumMod val="25000"/>
                  </a:schemeClr>
                </a:solidFill>
                <a:cs typeface="+mn-ea"/>
                <a:sym typeface="+mn-lt"/>
              </a:endParaRPr>
            </a:p>
          </p:txBody>
        </p:sp>
        <p:grpSp>
          <p:nvGrpSpPr>
            <p:cNvPr id="87" name="组合 86"/>
            <p:cNvGrpSpPr/>
            <p:nvPr/>
          </p:nvGrpSpPr>
          <p:grpSpPr>
            <a:xfrm>
              <a:off x="9435725" y="5531331"/>
              <a:ext cx="372206" cy="372204"/>
              <a:chOff x="4971660" y="1569718"/>
              <a:chExt cx="144016" cy="144016"/>
            </a:xfrm>
            <a:solidFill>
              <a:srgbClr val="0A2D4F"/>
            </a:solidFill>
          </p:grpSpPr>
          <p:sp>
            <p:nvSpPr>
              <p:cNvPr id="88" name="椭圆 87"/>
              <p:cNvSpPr/>
              <p:nvPr/>
            </p:nvSpPr>
            <p:spPr>
              <a:xfrm>
                <a:off x="4971660" y="1569718"/>
                <a:ext cx="144016" cy="144016"/>
              </a:xfrm>
              <a:prstGeom prst="ellipse">
                <a:avLst/>
              </a:prstGeom>
              <a:solidFill>
                <a:srgbClr val="244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615">
                  <a:cs typeface="+mn-ea"/>
                  <a:sym typeface="+mn-lt"/>
                </a:endParaRPr>
              </a:p>
            </p:txBody>
          </p:sp>
          <p:sp>
            <p:nvSpPr>
              <p:cNvPr id="89" name="椭圆 88"/>
              <p:cNvSpPr/>
              <p:nvPr/>
            </p:nvSpPr>
            <p:spPr>
              <a:xfrm>
                <a:off x="5005748" y="1603806"/>
                <a:ext cx="75840" cy="758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615">
                  <a:cs typeface="+mn-ea"/>
                  <a:sym typeface="+mn-lt"/>
                </a:endParaRPr>
              </a:p>
            </p:txBody>
          </p:sp>
        </p:grpSp>
        <p:cxnSp>
          <p:nvCxnSpPr>
            <p:cNvPr id="90" name="直接连接符 89"/>
            <p:cNvCxnSpPr/>
            <p:nvPr/>
          </p:nvCxnSpPr>
          <p:spPr>
            <a:xfrm>
              <a:off x="9621828" y="1931331"/>
              <a:ext cx="0" cy="3600000"/>
            </a:xfrm>
            <a:prstGeom prst="line">
              <a:avLst/>
            </a:prstGeom>
            <a:ln w="9525">
              <a:solidFill>
                <a:srgbClr val="313D51"/>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91" name="TextBox 129"/>
            <p:cNvSpPr txBox="1"/>
            <p:nvPr/>
          </p:nvSpPr>
          <p:spPr>
            <a:xfrm>
              <a:off x="9786131" y="2134827"/>
              <a:ext cx="1531157" cy="401671"/>
            </a:xfrm>
            <a:prstGeom prst="rect">
              <a:avLst/>
            </a:prstGeom>
            <a:noFill/>
          </p:spPr>
          <p:txBody>
            <a:bodyPr wrap="square" lIns="0" tIns="0" rIns="0" bIns="0" rtlCol="0">
              <a:spAutoFit/>
            </a:bodyPr>
            <a:lstStyle/>
            <a:p>
              <a:pPr>
                <a:lnSpc>
                  <a:spcPct val="120000"/>
                </a:lnSpc>
              </a:pPr>
              <a:r>
                <a:rPr lang="zh-CN" altLang="en-US" sz="2200" b="1" dirty="0">
                  <a:solidFill>
                    <a:srgbClr val="313D51"/>
                  </a:solidFill>
                  <a:cs typeface="+mn-ea"/>
                  <a:sym typeface="+mn-lt"/>
                </a:rPr>
                <a:t>标题关键字</a:t>
              </a:r>
              <a:endParaRPr lang="zh-CN" altLang="en-US" sz="2200" b="1" dirty="0">
                <a:solidFill>
                  <a:srgbClr val="313D51"/>
                </a:solidFill>
                <a:cs typeface="+mn-ea"/>
                <a:sym typeface="+mn-lt"/>
              </a:endParaRPr>
            </a:p>
          </p:txBody>
        </p:sp>
        <p:sp>
          <p:nvSpPr>
            <p:cNvPr id="92" name="TextBox 130"/>
            <p:cNvSpPr txBox="1"/>
            <p:nvPr/>
          </p:nvSpPr>
          <p:spPr>
            <a:xfrm>
              <a:off x="9786131" y="2765614"/>
              <a:ext cx="1530699" cy="1795363"/>
            </a:xfrm>
            <a:prstGeom prst="rect">
              <a:avLst/>
            </a:prstGeom>
            <a:noFill/>
          </p:spPr>
          <p:txBody>
            <a:bodyPr wrap="square" lIns="0" tIns="0" rIns="0" bIns="0" rtlCol="0">
              <a:spAutoFit/>
            </a:bodyPr>
            <a:lstStyle/>
            <a:p>
              <a:pPr algn="just">
                <a:lnSpc>
                  <a:spcPct val="150000"/>
                </a:lnSpc>
              </a:pPr>
              <a:r>
                <a:rPr lang="zh-CN" altLang="en-US" sz="1200" dirty="0">
                  <a:solidFill>
                    <a:schemeClr val="bg2">
                      <a:lumMod val="25000"/>
                    </a:schemeClr>
                  </a:solidFill>
                  <a:cs typeface="+mn-ea"/>
                  <a:sym typeface="+mn-lt"/>
                </a:rPr>
                <a:t>详写内容</a:t>
              </a:r>
              <a:r>
                <a:rPr lang="en-US" altLang="zh-CN" sz="1200" dirty="0">
                  <a:solidFill>
                    <a:schemeClr val="bg2">
                      <a:lumMod val="25000"/>
                    </a:schemeClr>
                  </a:solidFill>
                  <a:cs typeface="+mn-ea"/>
                  <a:sym typeface="+mn-lt"/>
                </a:rPr>
                <a:t>……</a:t>
              </a:r>
              <a:r>
                <a:rPr lang="zh-CN" altLang="en-US" sz="1200" dirty="0">
                  <a:solidFill>
                    <a:schemeClr val="bg2">
                      <a:lumMod val="25000"/>
                    </a:schemeClr>
                  </a:solidFill>
                  <a:cs typeface="+mn-ea"/>
                  <a:sym typeface="+mn-lt"/>
                </a:rPr>
                <a:t>点击输入本栏的具体文字，简明扼要的说明分项内容，此为概念图解，请根据您的具体内容酌情修改</a:t>
              </a:r>
              <a:endParaRPr lang="en-US" altLang="zh-CN" sz="1200" dirty="0">
                <a:solidFill>
                  <a:schemeClr val="bg2">
                    <a:lumMod val="25000"/>
                  </a:schemeClr>
                </a:solidFill>
                <a:cs typeface="+mn-ea"/>
                <a:sym typeface="+mn-lt"/>
              </a:endParaRPr>
            </a:p>
          </p:txBody>
        </p:sp>
      </p:grpSp>
    </p:spTree>
  </p:cSld>
  <p:clrMapOvr>
    <a:masterClrMapping/>
  </p:clrMapOvr>
  <p:transition spd="slow">
    <p:push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nSpc>
                <a:spcPct val="120000"/>
              </a:lnSpc>
            </a:pPr>
            <a:r>
              <a:rPr lang="zh-CN" altLang="en-US" dirty="0" smtClean="0">
                <a:latin typeface="+mn-lt"/>
                <a:ea typeface="+mn-ea"/>
                <a:cs typeface="+mn-ea"/>
                <a:sym typeface="+mn-lt"/>
              </a:rPr>
              <a:t>相关对策</a:t>
            </a:r>
            <a:endParaRPr lang="zh-CN" altLang="en-US" dirty="0">
              <a:latin typeface="+mn-lt"/>
              <a:ea typeface="+mn-ea"/>
              <a:cs typeface="+mn-ea"/>
              <a:sym typeface="+mn-lt"/>
            </a:endParaRPr>
          </a:p>
        </p:txBody>
      </p:sp>
      <p:sp>
        <p:nvSpPr>
          <p:cNvPr id="28" name="椭圆 27"/>
          <p:cNvSpPr/>
          <p:nvPr/>
        </p:nvSpPr>
        <p:spPr>
          <a:xfrm>
            <a:off x="4978965" y="2075680"/>
            <a:ext cx="767152" cy="767152"/>
          </a:xfrm>
          <a:prstGeom prst="ellipse">
            <a:avLst/>
          </a:prstGeom>
          <a:solidFill>
            <a:srgbClr val="244C8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lnSpc>
                <a:spcPct val="120000"/>
              </a:lnSpc>
            </a:pPr>
            <a:endParaRPr lang="zh-CN" altLang="en-US" sz="1015" dirty="0">
              <a:solidFill>
                <a:srgbClr val="FFFFFF"/>
              </a:solidFill>
              <a:cs typeface="+mn-ea"/>
              <a:sym typeface="+mn-lt"/>
            </a:endParaRPr>
          </a:p>
        </p:txBody>
      </p:sp>
      <p:sp>
        <p:nvSpPr>
          <p:cNvPr id="29" name="椭圆 28"/>
          <p:cNvSpPr/>
          <p:nvPr/>
        </p:nvSpPr>
        <p:spPr>
          <a:xfrm>
            <a:off x="4978965" y="2991053"/>
            <a:ext cx="767152" cy="767152"/>
          </a:xfrm>
          <a:prstGeom prst="ellipse">
            <a:avLst/>
          </a:prstGeom>
          <a:solidFill>
            <a:srgbClr val="244C8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lnSpc>
                <a:spcPct val="120000"/>
              </a:lnSpc>
            </a:pPr>
            <a:endParaRPr lang="zh-CN" altLang="en-US" sz="1015" dirty="0">
              <a:solidFill>
                <a:srgbClr val="FFFFFF"/>
              </a:solidFill>
              <a:cs typeface="+mn-ea"/>
              <a:sym typeface="+mn-lt"/>
            </a:endParaRPr>
          </a:p>
        </p:txBody>
      </p:sp>
      <p:sp>
        <p:nvSpPr>
          <p:cNvPr id="30" name="椭圆 29"/>
          <p:cNvSpPr/>
          <p:nvPr/>
        </p:nvSpPr>
        <p:spPr>
          <a:xfrm>
            <a:off x="4978965" y="3896051"/>
            <a:ext cx="767152" cy="767152"/>
          </a:xfrm>
          <a:prstGeom prst="ellipse">
            <a:avLst/>
          </a:prstGeom>
          <a:solidFill>
            <a:srgbClr val="244C8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lnSpc>
                <a:spcPct val="120000"/>
              </a:lnSpc>
            </a:pPr>
            <a:endParaRPr lang="zh-CN" altLang="en-US" sz="1015" dirty="0">
              <a:solidFill>
                <a:srgbClr val="FFFFFF"/>
              </a:solidFill>
              <a:cs typeface="+mn-ea"/>
              <a:sym typeface="+mn-lt"/>
            </a:endParaRPr>
          </a:p>
        </p:txBody>
      </p:sp>
      <p:sp>
        <p:nvSpPr>
          <p:cNvPr id="31" name="椭圆 30"/>
          <p:cNvSpPr/>
          <p:nvPr/>
        </p:nvSpPr>
        <p:spPr>
          <a:xfrm>
            <a:off x="4978965" y="4787219"/>
            <a:ext cx="767152" cy="767152"/>
          </a:xfrm>
          <a:prstGeom prst="ellipse">
            <a:avLst/>
          </a:prstGeom>
          <a:solidFill>
            <a:srgbClr val="244C8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lnSpc>
                <a:spcPct val="120000"/>
              </a:lnSpc>
            </a:pPr>
            <a:endParaRPr lang="zh-CN" altLang="en-US" sz="1015" dirty="0">
              <a:solidFill>
                <a:srgbClr val="FFFFFF"/>
              </a:solidFill>
              <a:cs typeface="+mn-ea"/>
              <a:sym typeface="+mn-lt"/>
            </a:endParaRPr>
          </a:p>
        </p:txBody>
      </p:sp>
      <p:sp>
        <p:nvSpPr>
          <p:cNvPr id="32" name="椭圆 18"/>
          <p:cNvSpPr/>
          <p:nvPr/>
        </p:nvSpPr>
        <p:spPr>
          <a:xfrm flipH="1">
            <a:off x="4440601" y="2347564"/>
            <a:ext cx="233434" cy="223381"/>
          </a:xfrm>
          <a:custGeom>
            <a:avLst/>
            <a:gdLst>
              <a:gd name="T0" fmla="*/ 209 w 209"/>
              <a:gd name="T1" fmla="*/ 0 h 200"/>
              <a:gd name="T2" fmla="*/ 145 w 209"/>
              <a:gd name="T3" fmla="*/ 100 h 200"/>
              <a:gd name="T4" fmla="*/ 209 w 209"/>
              <a:gd name="T5" fmla="*/ 200 h 200"/>
              <a:gd name="T6" fmla="*/ 0 w 209"/>
              <a:gd name="T7" fmla="*/ 100 h 200"/>
              <a:gd name="T8" fmla="*/ 209 w 209"/>
              <a:gd name="T9" fmla="*/ 0 h 200"/>
            </a:gdLst>
            <a:ahLst/>
            <a:cxnLst>
              <a:cxn ang="0">
                <a:pos x="T0" y="T1"/>
              </a:cxn>
              <a:cxn ang="0">
                <a:pos x="T2" y="T3"/>
              </a:cxn>
              <a:cxn ang="0">
                <a:pos x="T4" y="T5"/>
              </a:cxn>
              <a:cxn ang="0">
                <a:pos x="T6" y="T7"/>
              </a:cxn>
              <a:cxn ang="0">
                <a:pos x="T8" y="T9"/>
              </a:cxn>
            </a:cxnLst>
            <a:rect l="0" t="0" r="r" b="b"/>
            <a:pathLst>
              <a:path w="209" h="200">
                <a:moveTo>
                  <a:pt x="209" y="0"/>
                </a:moveTo>
                <a:lnTo>
                  <a:pt x="145" y="100"/>
                </a:lnTo>
                <a:lnTo>
                  <a:pt x="209" y="200"/>
                </a:lnTo>
                <a:lnTo>
                  <a:pt x="0" y="100"/>
                </a:lnTo>
                <a:lnTo>
                  <a:pt x="209" y="0"/>
                </a:lnTo>
                <a:close/>
              </a:path>
            </a:pathLst>
          </a:custGeom>
          <a:solidFill>
            <a:srgbClr val="244C8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sz="1350">
              <a:cs typeface="+mn-ea"/>
              <a:sym typeface="+mn-lt"/>
            </a:endParaRPr>
          </a:p>
        </p:txBody>
      </p:sp>
      <p:sp>
        <p:nvSpPr>
          <p:cNvPr id="33" name="椭圆 18"/>
          <p:cNvSpPr/>
          <p:nvPr/>
        </p:nvSpPr>
        <p:spPr>
          <a:xfrm flipH="1">
            <a:off x="4440601" y="3262937"/>
            <a:ext cx="233434" cy="223381"/>
          </a:xfrm>
          <a:custGeom>
            <a:avLst/>
            <a:gdLst>
              <a:gd name="T0" fmla="*/ 209 w 209"/>
              <a:gd name="T1" fmla="*/ 0 h 200"/>
              <a:gd name="T2" fmla="*/ 145 w 209"/>
              <a:gd name="T3" fmla="*/ 100 h 200"/>
              <a:gd name="T4" fmla="*/ 209 w 209"/>
              <a:gd name="T5" fmla="*/ 200 h 200"/>
              <a:gd name="T6" fmla="*/ 0 w 209"/>
              <a:gd name="T7" fmla="*/ 100 h 200"/>
              <a:gd name="T8" fmla="*/ 209 w 209"/>
              <a:gd name="T9" fmla="*/ 0 h 200"/>
            </a:gdLst>
            <a:ahLst/>
            <a:cxnLst>
              <a:cxn ang="0">
                <a:pos x="T0" y="T1"/>
              </a:cxn>
              <a:cxn ang="0">
                <a:pos x="T2" y="T3"/>
              </a:cxn>
              <a:cxn ang="0">
                <a:pos x="T4" y="T5"/>
              </a:cxn>
              <a:cxn ang="0">
                <a:pos x="T6" y="T7"/>
              </a:cxn>
              <a:cxn ang="0">
                <a:pos x="T8" y="T9"/>
              </a:cxn>
            </a:cxnLst>
            <a:rect l="0" t="0" r="r" b="b"/>
            <a:pathLst>
              <a:path w="209" h="200">
                <a:moveTo>
                  <a:pt x="209" y="0"/>
                </a:moveTo>
                <a:lnTo>
                  <a:pt x="145" y="100"/>
                </a:lnTo>
                <a:lnTo>
                  <a:pt x="209" y="200"/>
                </a:lnTo>
                <a:lnTo>
                  <a:pt x="0" y="100"/>
                </a:lnTo>
                <a:lnTo>
                  <a:pt x="209" y="0"/>
                </a:lnTo>
                <a:close/>
              </a:path>
            </a:pathLst>
          </a:custGeom>
          <a:solidFill>
            <a:srgbClr val="244C8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sz="1350">
              <a:cs typeface="+mn-ea"/>
              <a:sym typeface="+mn-lt"/>
            </a:endParaRPr>
          </a:p>
        </p:txBody>
      </p:sp>
      <p:sp>
        <p:nvSpPr>
          <p:cNvPr id="34" name="椭圆 18"/>
          <p:cNvSpPr/>
          <p:nvPr/>
        </p:nvSpPr>
        <p:spPr>
          <a:xfrm flipH="1">
            <a:off x="4440601" y="4167935"/>
            <a:ext cx="233434" cy="223381"/>
          </a:xfrm>
          <a:custGeom>
            <a:avLst/>
            <a:gdLst>
              <a:gd name="T0" fmla="*/ 209 w 209"/>
              <a:gd name="T1" fmla="*/ 0 h 200"/>
              <a:gd name="T2" fmla="*/ 145 w 209"/>
              <a:gd name="T3" fmla="*/ 100 h 200"/>
              <a:gd name="T4" fmla="*/ 209 w 209"/>
              <a:gd name="T5" fmla="*/ 200 h 200"/>
              <a:gd name="T6" fmla="*/ 0 w 209"/>
              <a:gd name="T7" fmla="*/ 100 h 200"/>
              <a:gd name="T8" fmla="*/ 209 w 209"/>
              <a:gd name="T9" fmla="*/ 0 h 200"/>
            </a:gdLst>
            <a:ahLst/>
            <a:cxnLst>
              <a:cxn ang="0">
                <a:pos x="T0" y="T1"/>
              </a:cxn>
              <a:cxn ang="0">
                <a:pos x="T2" y="T3"/>
              </a:cxn>
              <a:cxn ang="0">
                <a:pos x="T4" y="T5"/>
              </a:cxn>
              <a:cxn ang="0">
                <a:pos x="T6" y="T7"/>
              </a:cxn>
              <a:cxn ang="0">
                <a:pos x="T8" y="T9"/>
              </a:cxn>
            </a:cxnLst>
            <a:rect l="0" t="0" r="r" b="b"/>
            <a:pathLst>
              <a:path w="209" h="200">
                <a:moveTo>
                  <a:pt x="209" y="0"/>
                </a:moveTo>
                <a:lnTo>
                  <a:pt x="145" y="100"/>
                </a:lnTo>
                <a:lnTo>
                  <a:pt x="209" y="200"/>
                </a:lnTo>
                <a:lnTo>
                  <a:pt x="0" y="100"/>
                </a:lnTo>
                <a:lnTo>
                  <a:pt x="209" y="0"/>
                </a:lnTo>
                <a:close/>
              </a:path>
            </a:pathLst>
          </a:custGeom>
          <a:solidFill>
            <a:srgbClr val="244C8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sz="1350">
              <a:cs typeface="+mn-ea"/>
              <a:sym typeface="+mn-lt"/>
            </a:endParaRPr>
          </a:p>
        </p:txBody>
      </p:sp>
      <p:sp>
        <p:nvSpPr>
          <p:cNvPr id="35" name="椭圆 18"/>
          <p:cNvSpPr/>
          <p:nvPr/>
        </p:nvSpPr>
        <p:spPr>
          <a:xfrm flipH="1">
            <a:off x="4440601" y="5059103"/>
            <a:ext cx="233434" cy="223381"/>
          </a:xfrm>
          <a:custGeom>
            <a:avLst/>
            <a:gdLst>
              <a:gd name="T0" fmla="*/ 209 w 209"/>
              <a:gd name="T1" fmla="*/ 0 h 200"/>
              <a:gd name="T2" fmla="*/ 145 w 209"/>
              <a:gd name="T3" fmla="*/ 100 h 200"/>
              <a:gd name="T4" fmla="*/ 209 w 209"/>
              <a:gd name="T5" fmla="*/ 200 h 200"/>
              <a:gd name="T6" fmla="*/ 0 w 209"/>
              <a:gd name="T7" fmla="*/ 100 h 200"/>
              <a:gd name="T8" fmla="*/ 209 w 209"/>
              <a:gd name="T9" fmla="*/ 0 h 200"/>
            </a:gdLst>
            <a:ahLst/>
            <a:cxnLst>
              <a:cxn ang="0">
                <a:pos x="T0" y="T1"/>
              </a:cxn>
              <a:cxn ang="0">
                <a:pos x="T2" y="T3"/>
              </a:cxn>
              <a:cxn ang="0">
                <a:pos x="T4" y="T5"/>
              </a:cxn>
              <a:cxn ang="0">
                <a:pos x="T6" y="T7"/>
              </a:cxn>
              <a:cxn ang="0">
                <a:pos x="T8" y="T9"/>
              </a:cxn>
            </a:cxnLst>
            <a:rect l="0" t="0" r="r" b="b"/>
            <a:pathLst>
              <a:path w="209" h="200">
                <a:moveTo>
                  <a:pt x="209" y="0"/>
                </a:moveTo>
                <a:lnTo>
                  <a:pt x="145" y="100"/>
                </a:lnTo>
                <a:lnTo>
                  <a:pt x="209" y="200"/>
                </a:lnTo>
                <a:lnTo>
                  <a:pt x="0" y="100"/>
                </a:lnTo>
                <a:lnTo>
                  <a:pt x="209" y="0"/>
                </a:lnTo>
                <a:close/>
              </a:path>
            </a:pathLst>
          </a:custGeom>
          <a:solidFill>
            <a:srgbClr val="244C8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sz="1350">
              <a:cs typeface="+mn-ea"/>
              <a:sym typeface="+mn-lt"/>
            </a:endParaRPr>
          </a:p>
        </p:txBody>
      </p:sp>
      <p:sp>
        <p:nvSpPr>
          <p:cNvPr id="36" name="椭圆 20"/>
          <p:cNvSpPr/>
          <p:nvPr/>
        </p:nvSpPr>
        <p:spPr>
          <a:xfrm>
            <a:off x="5192245" y="2288960"/>
            <a:ext cx="340591" cy="340591"/>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a:effectLst>
            <a:outerShdw blurRad="203200" dist="63500" dir="5400000" algn="t" rotWithShape="0">
              <a:prstClr val="black">
                <a:alpha val="7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sz="1350" dirty="0">
              <a:solidFill>
                <a:srgbClr val="FFFFFF"/>
              </a:solidFill>
              <a:cs typeface="+mn-ea"/>
              <a:sym typeface="+mn-lt"/>
            </a:endParaRPr>
          </a:p>
        </p:txBody>
      </p:sp>
      <p:sp>
        <p:nvSpPr>
          <p:cNvPr id="37" name="椭圆 21"/>
          <p:cNvSpPr/>
          <p:nvPr/>
        </p:nvSpPr>
        <p:spPr>
          <a:xfrm>
            <a:off x="5192245" y="3231225"/>
            <a:ext cx="340591" cy="286810"/>
          </a:xfrm>
          <a:custGeom>
            <a:avLst/>
            <a:gdLst>
              <a:gd name="connsiteX0" fmla="*/ 101864 w 331753"/>
              <a:gd name="connsiteY0" fmla="*/ 180944 h 279369"/>
              <a:gd name="connsiteX1" fmla="*/ 100574 w 331753"/>
              <a:gd name="connsiteY1" fmla="*/ 182229 h 279369"/>
              <a:gd name="connsiteX2" fmla="*/ 99284 w 331753"/>
              <a:gd name="connsiteY2" fmla="*/ 182229 h 279369"/>
              <a:gd name="connsiteX3" fmla="*/ 90255 w 331753"/>
              <a:gd name="connsiteY3" fmla="*/ 191225 h 279369"/>
              <a:gd name="connsiteX4" fmla="*/ 83806 w 331753"/>
              <a:gd name="connsiteY4" fmla="*/ 197651 h 279369"/>
              <a:gd name="connsiteX5" fmla="*/ 82516 w 331753"/>
              <a:gd name="connsiteY5" fmla="*/ 200221 h 279369"/>
              <a:gd name="connsiteX6" fmla="*/ 83806 w 331753"/>
              <a:gd name="connsiteY6" fmla="*/ 202791 h 279369"/>
              <a:gd name="connsiteX7" fmla="*/ 143139 w 331753"/>
              <a:gd name="connsiteY7" fmla="*/ 261907 h 279369"/>
              <a:gd name="connsiteX8" fmla="*/ 145718 w 331753"/>
              <a:gd name="connsiteY8" fmla="*/ 261907 h 279369"/>
              <a:gd name="connsiteX9" fmla="*/ 148298 w 331753"/>
              <a:gd name="connsiteY9" fmla="*/ 261907 h 279369"/>
              <a:gd name="connsiteX10" fmla="*/ 156037 w 331753"/>
              <a:gd name="connsiteY10" fmla="*/ 252911 h 279369"/>
              <a:gd name="connsiteX11" fmla="*/ 163776 w 331753"/>
              <a:gd name="connsiteY11" fmla="*/ 245200 h 279369"/>
              <a:gd name="connsiteX12" fmla="*/ 163776 w 331753"/>
              <a:gd name="connsiteY12" fmla="*/ 241345 h 279369"/>
              <a:gd name="connsiteX13" fmla="*/ 104443 w 331753"/>
              <a:gd name="connsiteY13" fmla="*/ 182229 h 279369"/>
              <a:gd name="connsiteX14" fmla="*/ 101864 w 331753"/>
              <a:gd name="connsiteY14" fmla="*/ 180944 h 279369"/>
              <a:gd name="connsiteX15" fmla="*/ 137384 w 331753"/>
              <a:gd name="connsiteY15" fmla="*/ 63469 h 279369"/>
              <a:gd name="connsiteX16" fmla="*/ 58703 w 331753"/>
              <a:gd name="connsiteY16" fmla="*/ 141513 h 279369"/>
              <a:gd name="connsiteX17" fmla="*/ 87080 w 331753"/>
              <a:gd name="connsiteY17" fmla="*/ 171430 h 279369"/>
              <a:gd name="connsiteX18" fmla="*/ 88369 w 331753"/>
              <a:gd name="connsiteY18" fmla="*/ 170129 h 279369"/>
              <a:gd name="connsiteX19" fmla="*/ 94819 w 331753"/>
              <a:gd name="connsiteY19" fmla="*/ 166227 h 279369"/>
              <a:gd name="connsiteX20" fmla="*/ 96108 w 331753"/>
              <a:gd name="connsiteY20" fmla="*/ 166227 h 279369"/>
              <a:gd name="connsiteX21" fmla="*/ 98688 w 331753"/>
              <a:gd name="connsiteY21" fmla="*/ 164926 h 279369"/>
              <a:gd name="connsiteX22" fmla="*/ 102558 w 331753"/>
              <a:gd name="connsiteY22" fmla="*/ 164926 h 279369"/>
              <a:gd name="connsiteX23" fmla="*/ 105137 w 331753"/>
              <a:gd name="connsiteY23" fmla="*/ 164926 h 279369"/>
              <a:gd name="connsiteX24" fmla="*/ 106427 w 331753"/>
              <a:gd name="connsiteY24" fmla="*/ 164926 h 279369"/>
              <a:gd name="connsiteX25" fmla="*/ 107717 w 331753"/>
              <a:gd name="connsiteY25" fmla="*/ 166227 h 279369"/>
              <a:gd name="connsiteX26" fmla="*/ 109007 w 331753"/>
              <a:gd name="connsiteY26" fmla="*/ 166227 h 279369"/>
              <a:gd name="connsiteX27" fmla="*/ 111587 w 331753"/>
              <a:gd name="connsiteY27" fmla="*/ 167527 h 279369"/>
              <a:gd name="connsiteX28" fmla="*/ 112876 w 331753"/>
              <a:gd name="connsiteY28" fmla="*/ 167527 h 279369"/>
              <a:gd name="connsiteX29" fmla="*/ 115456 w 331753"/>
              <a:gd name="connsiteY29" fmla="*/ 170129 h 279369"/>
              <a:gd name="connsiteX30" fmla="*/ 174789 w 331753"/>
              <a:gd name="connsiteY30" fmla="*/ 231263 h 279369"/>
              <a:gd name="connsiteX31" fmla="*/ 179949 w 331753"/>
              <a:gd name="connsiteY31" fmla="*/ 250774 h 279369"/>
              <a:gd name="connsiteX32" fmla="*/ 178659 w 331753"/>
              <a:gd name="connsiteY32" fmla="*/ 253376 h 279369"/>
              <a:gd name="connsiteX33" fmla="*/ 177369 w 331753"/>
              <a:gd name="connsiteY33" fmla="*/ 254676 h 279369"/>
              <a:gd name="connsiteX34" fmla="*/ 176079 w 331753"/>
              <a:gd name="connsiteY34" fmla="*/ 255977 h 279369"/>
              <a:gd name="connsiteX35" fmla="*/ 174789 w 331753"/>
              <a:gd name="connsiteY35" fmla="*/ 257278 h 279369"/>
              <a:gd name="connsiteX36" fmla="*/ 173499 w 331753"/>
              <a:gd name="connsiteY36" fmla="*/ 258578 h 279369"/>
              <a:gd name="connsiteX37" fmla="*/ 179949 w 331753"/>
              <a:gd name="connsiteY37" fmla="*/ 263781 h 279369"/>
              <a:gd name="connsiteX38" fmla="*/ 179949 w 331753"/>
              <a:gd name="connsiteY38" fmla="*/ 265082 h 279369"/>
              <a:gd name="connsiteX39" fmla="*/ 182528 w 331753"/>
              <a:gd name="connsiteY39" fmla="*/ 263781 h 279369"/>
              <a:gd name="connsiteX40" fmla="*/ 241861 w 331753"/>
              <a:gd name="connsiteY40" fmla="*/ 202647 h 279369"/>
              <a:gd name="connsiteX41" fmla="*/ 241861 w 331753"/>
              <a:gd name="connsiteY41" fmla="*/ 197444 h 279369"/>
              <a:gd name="connsiteX42" fmla="*/ 177369 w 331753"/>
              <a:gd name="connsiteY42" fmla="*/ 132408 h 279369"/>
              <a:gd name="connsiteX43" fmla="*/ 150282 w 331753"/>
              <a:gd name="connsiteY43" fmla="*/ 159723 h 279369"/>
              <a:gd name="connsiteX44" fmla="*/ 147702 w 331753"/>
              <a:gd name="connsiteY44" fmla="*/ 161024 h 279369"/>
              <a:gd name="connsiteX45" fmla="*/ 146412 w 331753"/>
              <a:gd name="connsiteY45" fmla="*/ 162324 h 279369"/>
              <a:gd name="connsiteX46" fmla="*/ 143833 w 331753"/>
              <a:gd name="connsiteY46" fmla="*/ 163625 h 279369"/>
              <a:gd name="connsiteX47" fmla="*/ 141253 w 331753"/>
              <a:gd name="connsiteY47" fmla="*/ 163625 h 279369"/>
              <a:gd name="connsiteX48" fmla="*/ 138673 w 331753"/>
              <a:gd name="connsiteY48" fmla="*/ 164926 h 279369"/>
              <a:gd name="connsiteX49" fmla="*/ 129644 w 331753"/>
              <a:gd name="connsiteY49" fmla="*/ 162324 h 279369"/>
              <a:gd name="connsiteX50" fmla="*/ 127065 w 331753"/>
              <a:gd name="connsiteY50" fmla="*/ 159723 h 279369"/>
              <a:gd name="connsiteX51" fmla="*/ 111587 w 331753"/>
              <a:gd name="connsiteY51" fmla="*/ 144114 h 279369"/>
              <a:gd name="connsiteX52" fmla="*/ 111587 w 331753"/>
              <a:gd name="connsiteY52" fmla="*/ 120701 h 279369"/>
              <a:gd name="connsiteX53" fmla="*/ 152862 w 331753"/>
              <a:gd name="connsiteY53" fmla="*/ 79078 h 279369"/>
              <a:gd name="connsiteX54" fmla="*/ 137384 w 331753"/>
              <a:gd name="connsiteY54" fmla="*/ 63469 h 279369"/>
              <a:gd name="connsiteX55" fmla="*/ 195676 w 331753"/>
              <a:gd name="connsiteY55" fmla="*/ 58706 h 279369"/>
              <a:gd name="connsiteX56" fmla="*/ 122203 w 331753"/>
              <a:gd name="connsiteY56" fmla="*/ 131257 h 279369"/>
              <a:gd name="connsiteX57" fmla="*/ 122203 w 331753"/>
              <a:gd name="connsiteY57" fmla="*/ 132553 h 279369"/>
              <a:gd name="connsiteX58" fmla="*/ 138960 w 331753"/>
              <a:gd name="connsiteY58" fmla="*/ 149395 h 279369"/>
              <a:gd name="connsiteX59" fmla="*/ 140249 w 331753"/>
              <a:gd name="connsiteY59" fmla="*/ 148099 h 279369"/>
              <a:gd name="connsiteX60" fmla="*/ 172474 w 331753"/>
              <a:gd name="connsiteY60" fmla="*/ 115710 h 279369"/>
              <a:gd name="connsiteX61" fmla="*/ 184075 w 331753"/>
              <a:gd name="connsiteY61" fmla="*/ 104050 h 279369"/>
              <a:gd name="connsiteX62" fmla="*/ 195676 w 331753"/>
              <a:gd name="connsiteY62" fmla="*/ 104050 h 279369"/>
              <a:gd name="connsiteX63" fmla="*/ 198254 w 331753"/>
              <a:gd name="connsiteY63" fmla="*/ 109233 h 279369"/>
              <a:gd name="connsiteX64" fmla="*/ 195676 w 331753"/>
              <a:gd name="connsiteY64" fmla="*/ 114415 h 279369"/>
              <a:gd name="connsiteX65" fmla="*/ 187942 w 331753"/>
              <a:gd name="connsiteY65" fmla="*/ 120893 h 279369"/>
              <a:gd name="connsiteX66" fmla="*/ 238213 w 331753"/>
              <a:gd name="connsiteY66" fmla="*/ 171419 h 279369"/>
              <a:gd name="connsiteX67" fmla="*/ 273016 w 331753"/>
              <a:gd name="connsiteY67" fmla="*/ 136439 h 279369"/>
              <a:gd name="connsiteX68" fmla="*/ 195676 w 331753"/>
              <a:gd name="connsiteY68" fmla="*/ 58706 h 279369"/>
              <a:gd name="connsiteX69" fmla="*/ 93282 w 331753"/>
              <a:gd name="connsiteY69" fmla="*/ 19019 h 279369"/>
              <a:gd name="connsiteX70" fmla="*/ 89395 w 331753"/>
              <a:gd name="connsiteY70" fmla="*/ 20330 h 279369"/>
              <a:gd name="connsiteX71" fmla="*/ 16844 w 331753"/>
              <a:gd name="connsiteY71" fmla="*/ 95035 h 279369"/>
              <a:gd name="connsiteX72" fmla="*/ 15548 w 331753"/>
              <a:gd name="connsiteY72" fmla="*/ 100277 h 279369"/>
              <a:gd name="connsiteX73" fmla="*/ 46642 w 331753"/>
              <a:gd name="connsiteY73" fmla="*/ 131732 h 279369"/>
              <a:gd name="connsiteX74" fmla="*/ 126966 w 331753"/>
              <a:gd name="connsiteY74" fmla="*/ 51784 h 279369"/>
              <a:gd name="connsiteX75" fmla="*/ 95873 w 331753"/>
              <a:gd name="connsiteY75" fmla="*/ 20330 h 279369"/>
              <a:gd name="connsiteX76" fmla="*/ 93282 w 331753"/>
              <a:gd name="connsiteY76" fmla="*/ 19019 h 279369"/>
              <a:gd name="connsiteX77" fmla="*/ 239847 w 331753"/>
              <a:gd name="connsiteY77" fmla="*/ 15844 h 279369"/>
              <a:gd name="connsiteX78" fmla="*/ 237270 w 331753"/>
              <a:gd name="connsiteY78" fmla="*/ 17133 h 279369"/>
              <a:gd name="connsiteX79" fmla="*/ 206341 w 331753"/>
              <a:gd name="connsiteY79" fmla="*/ 46772 h 279369"/>
              <a:gd name="connsiteX80" fmla="*/ 283662 w 331753"/>
              <a:gd name="connsiteY80" fmla="*/ 125382 h 279369"/>
              <a:gd name="connsiteX81" fmla="*/ 314590 w 331753"/>
              <a:gd name="connsiteY81" fmla="*/ 94454 h 279369"/>
              <a:gd name="connsiteX82" fmla="*/ 315879 w 331753"/>
              <a:gd name="connsiteY82" fmla="*/ 93165 h 279369"/>
              <a:gd name="connsiteX83" fmla="*/ 314590 w 331753"/>
              <a:gd name="connsiteY83" fmla="*/ 90588 h 279369"/>
              <a:gd name="connsiteX84" fmla="*/ 241136 w 331753"/>
              <a:gd name="connsiteY84" fmla="*/ 17133 h 279369"/>
              <a:gd name="connsiteX85" fmla="*/ 239847 w 331753"/>
              <a:gd name="connsiteY85" fmla="*/ 15844 h 279369"/>
              <a:gd name="connsiteX86" fmla="*/ 239005 w 331753"/>
              <a:gd name="connsiteY86" fmla="*/ 0 h 279369"/>
              <a:gd name="connsiteX87" fmla="*/ 252625 w 331753"/>
              <a:gd name="connsiteY87" fmla="*/ 4855 h 279369"/>
              <a:gd name="connsiteX88" fmla="*/ 325267 w 331753"/>
              <a:gd name="connsiteY88" fmla="*/ 78663 h 279369"/>
              <a:gd name="connsiteX89" fmla="*/ 331753 w 331753"/>
              <a:gd name="connsiteY89" fmla="*/ 91612 h 279369"/>
              <a:gd name="connsiteX90" fmla="*/ 326564 w 331753"/>
              <a:gd name="connsiteY90" fmla="*/ 105856 h 279369"/>
              <a:gd name="connsiteX91" fmla="*/ 290243 w 331753"/>
              <a:gd name="connsiteY91" fmla="*/ 142112 h 279369"/>
              <a:gd name="connsiteX92" fmla="*/ 250031 w 331753"/>
              <a:gd name="connsiteY92" fmla="*/ 182253 h 279369"/>
              <a:gd name="connsiteX93" fmla="*/ 253922 w 331753"/>
              <a:gd name="connsiteY93" fmla="*/ 186138 h 279369"/>
              <a:gd name="connsiteX94" fmla="*/ 253922 w 331753"/>
              <a:gd name="connsiteY94" fmla="*/ 213330 h 279369"/>
              <a:gd name="connsiteX95" fmla="*/ 194252 w 331753"/>
              <a:gd name="connsiteY95" fmla="*/ 272895 h 279369"/>
              <a:gd name="connsiteX96" fmla="*/ 181280 w 331753"/>
              <a:gd name="connsiteY96" fmla="*/ 279369 h 279369"/>
              <a:gd name="connsiteX97" fmla="*/ 169605 w 331753"/>
              <a:gd name="connsiteY97" fmla="*/ 274190 h 279369"/>
              <a:gd name="connsiteX98" fmla="*/ 163120 w 331753"/>
              <a:gd name="connsiteY98" fmla="*/ 269010 h 279369"/>
              <a:gd name="connsiteX99" fmla="*/ 159228 w 331753"/>
              <a:gd name="connsiteY99" fmla="*/ 271600 h 279369"/>
              <a:gd name="connsiteX100" fmla="*/ 146256 w 331753"/>
              <a:gd name="connsiteY100" fmla="*/ 276779 h 279369"/>
              <a:gd name="connsiteX101" fmla="*/ 133284 w 331753"/>
              <a:gd name="connsiteY101" fmla="*/ 271600 h 279369"/>
              <a:gd name="connsiteX102" fmla="*/ 73614 w 331753"/>
              <a:gd name="connsiteY102" fmla="*/ 212036 h 279369"/>
              <a:gd name="connsiteX103" fmla="*/ 68426 w 331753"/>
              <a:gd name="connsiteY103" fmla="*/ 199087 h 279369"/>
              <a:gd name="connsiteX104" fmla="*/ 73614 w 331753"/>
              <a:gd name="connsiteY104" fmla="*/ 186138 h 279369"/>
              <a:gd name="connsiteX105" fmla="*/ 74911 w 331753"/>
              <a:gd name="connsiteY105" fmla="*/ 183548 h 279369"/>
              <a:gd name="connsiteX106" fmla="*/ 76209 w 331753"/>
              <a:gd name="connsiteY106" fmla="*/ 182253 h 279369"/>
              <a:gd name="connsiteX107" fmla="*/ 42482 w 331753"/>
              <a:gd name="connsiteY107" fmla="*/ 148587 h 279369"/>
              <a:gd name="connsiteX108" fmla="*/ 42482 w 331753"/>
              <a:gd name="connsiteY108" fmla="*/ 147292 h 279369"/>
              <a:gd name="connsiteX109" fmla="*/ 4864 w 331753"/>
              <a:gd name="connsiteY109" fmla="*/ 111035 h 279369"/>
              <a:gd name="connsiteX110" fmla="*/ 4864 w 331753"/>
              <a:gd name="connsiteY110" fmla="*/ 83843 h 279369"/>
              <a:gd name="connsiteX111" fmla="*/ 77506 w 331753"/>
              <a:gd name="connsiteY111" fmla="*/ 10035 h 279369"/>
              <a:gd name="connsiteX112" fmla="*/ 106044 w 331753"/>
              <a:gd name="connsiteY112" fmla="*/ 10035 h 279369"/>
              <a:gd name="connsiteX113" fmla="*/ 142365 w 331753"/>
              <a:gd name="connsiteY113" fmla="*/ 46291 h 279369"/>
              <a:gd name="connsiteX114" fmla="*/ 163120 w 331753"/>
              <a:gd name="connsiteY114" fmla="*/ 67009 h 279369"/>
              <a:gd name="connsiteX115" fmla="*/ 189063 w 331753"/>
              <a:gd name="connsiteY115" fmla="*/ 41112 h 279369"/>
              <a:gd name="connsiteX116" fmla="*/ 225384 w 331753"/>
              <a:gd name="connsiteY116" fmla="*/ 4855 h 279369"/>
              <a:gd name="connsiteX117" fmla="*/ 239005 w 331753"/>
              <a:gd name="connsiteY117" fmla="*/ 0 h 279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331753" h="279369">
                <a:moveTo>
                  <a:pt x="101864" y="180944"/>
                </a:moveTo>
                <a:cubicBezTo>
                  <a:pt x="101864" y="180944"/>
                  <a:pt x="100574" y="180944"/>
                  <a:pt x="100574" y="182229"/>
                </a:cubicBezTo>
                <a:cubicBezTo>
                  <a:pt x="100574" y="182229"/>
                  <a:pt x="100574" y="182229"/>
                  <a:pt x="99284" y="182229"/>
                </a:cubicBezTo>
                <a:cubicBezTo>
                  <a:pt x="99284" y="182229"/>
                  <a:pt x="99284" y="182229"/>
                  <a:pt x="90255" y="191225"/>
                </a:cubicBezTo>
                <a:cubicBezTo>
                  <a:pt x="90255" y="191225"/>
                  <a:pt x="90255" y="191225"/>
                  <a:pt x="83806" y="197651"/>
                </a:cubicBezTo>
                <a:cubicBezTo>
                  <a:pt x="82516" y="198936"/>
                  <a:pt x="82516" y="200221"/>
                  <a:pt x="82516" y="200221"/>
                </a:cubicBezTo>
                <a:cubicBezTo>
                  <a:pt x="82516" y="200221"/>
                  <a:pt x="82516" y="201506"/>
                  <a:pt x="83806" y="202791"/>
                </a:cubicBezTo>
                <a:cubicBezTo>
                  <a:pt x="83806" y="202791"/>
                  <a:pt x="83806" y="202791"/>
                  <a:pt x="143139" y="261907"/>
                </a:cubicBezTo>
                <a:cubicBezTo>
                  <a:pt x="144428" y="261907"/>
                  <a:pt x="145718" y="261907"/>
                  <a:pt x="145718" y="261907"/>
                </a:cubicBezTo>
                <a:cubicBezTo>
                  <a:pt x="145718" y="261907"/>
                  <a:pt x="147008" y="261907"/>
                  <a:pt x="148298" y="261907"/>
                </a:cubicBezTo>
                <a:cubicBezTo>
                  <a:pt x="148298" y="261907"/>
                  <a:pt x="148298" y="261907"/>
                  <a:pt x="156037" y="252911"/>
                </a:cubicBezTo>
                <a:cubicBezTo>
                  <a:pt x="156037" y="252911"/>
                  <a:pt x="156037" y="252911"/>
                  <a:pt x="163776" y="245200"/>
                </a:cubicBezTo>
                <a:cubicBezTo>
                  <a:pt x="165066" y="245200"/>
                  <a:pt x="165066" y="242630"/>
                  <a:pt x="163776" y="241345"/>
                </a:cubicBezTo>
                <a:cubicBezTo>
                  <a:pt x="163776" y="241345"/>
                  <a:pt x="163776" y="241345"/>
                  <a:pt x="104443" y="182229"/>
                </a:cubicBezTo>
                <a:cubicBezTo>
                  <a:pt x="103153" y="180944"/>
                  <a:pt x="101864" y="180944"/>
                  <a:pt x="101864" y="180944"/>
                </a:cubicBezTo>
                <a:close/>
                <a:moveTo>
                  <a:pt x="137384" y="63469"/>
                </a:moveTo>
                <a:cubicBezTo>
                  <a:pt x="137384" y="63469"/>
                  <a:pt x="137384" y="63469"/>
                  <a:pt x="58703" y="141513"/>
                </a:cubicBezTo>
                <a:cubicBezTo>
                  <a:pt x="58703" y="141513"/>
                  <a:pt x="58703" y="141513"/>
                  <a:pt x="87080" y="171430"/>
                </a:cubicBezTo>
                <a:cubicBezTo>
                  <a:pt x="87080" y="171430"/>
                  <a:pt x="87080" y="171430"/>
                  <a:pt x="88369" y="170129"/>
                </a:cubicBezTo>
                <a:cubicBezTo>
                  <a:pt x="90949" y="167527"/>
                  <a:pt x="93529" y="166227"/>
                  <a:pt x="94819" y="166227"/>
                </a:cubicBezTo>
                <a:cubicBezTo>
                  <a:pt x="94819" y="166227"/>
                  <a:pt x="94819" y="166227"/>
                  <a:pt x="96108" y="166227"/>
                </a:cubicBezTo>
                <a:cubicBezTo>
                  <a:pt x="96108" y="164926"/>
                  <a:pt x="97398" y="164926"/>
                  <a:pt x="98688" y="164926"/>
                </a:cubicBezTo>
                <a:cubicBezTo>
                  <a:pt x="98688" y="164926"/>
                  <a:pt x="98688" y="164926"/>
                  <a:pt x="102558" y="164926"/>
                </a:cubicBezTo>
                <a:cubicBezTo>
                  <a:pt x="102558" y="164926"/>
                  <a:pt x="103848" y="164926"/>
                  <a:pt x="105137" y="164926"/>
                </a:cubicBezTo>
                <a:cubicBezTo>
                  <a:pt x="105137" y="164926"/>
                  <a:pt x="105137" y="164926"/>
                  <a:pt x="106427" y="164926"/>
                </a:cubicBezTo>
                <a:cubicBezTo>
                  <a:pt x="106427" y="164926"/>
                  <a:pt x="107717" y="164926"/>
                  <a:pt x="107717" y="166227"/>
                </a:cubicBezTo>
                <a:cubicBezTo>
                  <a:pt x="109007" y="166227"/>
                  <a:pt x="109007" y="166227"/>
                  <a:pt x="109007" y="166227"/>
                </a:cubicBezTo>
                <a:cubicBezTo>
                  <a:pt x="110297" y="166227"/>
                  <a:pt x="110297" y="167527"/>
                  <a:pt x="111587" y="167527"/>
                </a:cubicBezTo>
                <a:cubicBezTo>
                  <a:pt x="111587" y="167527"/>
                  <a:pt x="111587" y="167527"/>
                  <a:pt x="112876" y="167527"/>
                </a:cubicBezTo>
                <a:cubicBezTo>
                  <a:pt x="114166" y="168828"/>
                  <a:pt x="114166" y="170129"/>
                  <a:pt x="115456" y="170129"/>
                </a:cubicBezTo>
                <a:cubicBezTo>
                  <a:pt x="115456" y="170129"/>
                  <a:pt x="115456" y="170129"/>
                  <a:pt x="174789" y="231263"/>
                </a:cubicBezTo>
                <a:cubicBezTo>
                  <a:pt x="179949" y="236466"/>
                  <a:pt x="181238" y="244270"/>
                  <a:pt x="179949" y="250774"/>
                </a:cubicBezTo>
                <a:cubicBezTo>
                  <a:pt x="178659" y="252075"/>
                  <a:pt x="178659" y="252075"/>
                  <a:pt x="178659" y="253376"/>
                </a:cubicBezTo>
                <a:cubicBezTo>
                  <a:pt x="178659" y="253376"/>
                  <a:pt x="178659" y="254676"/>
                  <a:pt x="177369" y="254676"/>
                </a:cubicBezTo>
                <a:cubicBezTo>
                  <a:pt x="177369" y="254676"/>
                  <a:pt x="177369" y="254676"/>
                  <a:pt x="176079" y="255977"/>
                </a:cubicBezTo>
                <a:cubicBezTo>
                  <a:pt x="176079" y="257278"/>
                  <a:pt x="176079" y="257278"/>
                  <a:pt x="174789" y="257278"/>
                </a:cubicBezTo>
                <a:cubicBezTo>
                  <a:pt x="174789" y="257278"/>
                  <a:pt x="174789" y="257278"/>
                  <a:pt x="173499" y="258578"/>
                </a:cubicBezTo>
                <a:cubicBezTo>
                  <a:pt x="173499" y="258578"/>
                  <a:pt x="173499" y="258578"/>
                  <a:pt x="179949" y="263781"/>
                </a:cubicBezTo>
                <a:cubicBezTo>
                  <a:pt x="179949" y="265082"/>
                  <a:pt x="179949" y="265082"/>
                  <a:pt x="179949" y="265082"/>
                </a:cubicBezTo>
                <a:cubicBezTo>
                  <a:pt x="181238" y="265082"/>
                  <a:pt x="181238" y="265082"/>
                  <a:pt x="182528" y="263781"/>
                </a:cubicBezTo>
                <a:cubicBezTo>
                  <a:pt x="182528" y="263781"/>
                  <a:pt x="182528" y="263781"/>
                  <a:pt x="241861" y="202647"/>
                </a:cubicBezTo>
                <a:cubicBezTo>
                  <a:pt x="244441" y="200046"/>
                  <a:pt x="243151" y="198745"/>
                  <a:pt x="241861" y="197444"/>
                </a:cubicBezTo>
                <a:cubicBezTo>
                  <a:pt x="241861" y="197444"/>
                  <a:pt x="241861" y="197444"/>
                  <a:pt x="177369" y="132408"/>
                </a:cubicBezTo>
                <a:cubicBezTo>
                  <a:pt x="177369" y="132408"/>
                  <a:pt x="177369" y="132408"/>
                  <a:pt x="150282" y="159723"/>
                </a:cubicBezTo>
                <a:cubicBezTo>
                  <a:pt x="148992" y="159723"/>
                  <a:pt x="147702" y="161024"/>
                  <a:pt x="147702" y="161024"/>
                </a:cubicBezTo>
                <a:cubicBezTo>
                  <a:pt x="147702" y="162324"/>
                  <a:pt x="146412" y="162324"/>
                  <a:pt x="146412" y="162324"/>
                </a:cubicBezTo>
                <a:cubicBezTo>
                  <a:pt x="146412" y="162324"/>
                  <a:pt x="145123" y="162324"/>
                  <a:pt x="143833" y="163625"/>
                </a:cubicBezTo>
                <a:cubicBezTo>
                  <a:pt x="142543" y="163625"/>
                  <a:pt x="142543" y="163625"/>
                  <a:pt x="141253" y="163625"/>
                </a:cubicBezTo>
                <a:cubicBezTo>
                  <a:pt x="139963" y="164926"/>
                  <a:pt x="138673" y="164926"/>
                  <a:pt x="138673" y="164926"/>
                </a:cubicBezTo>
                <a:cubicBezTo>
                  <a:pt x="134804" y="164926"/>
                  <a:pt x="132224" y="163625"/>
                  <a:pt x="129644" y="162324"/>
                </a:cubicBezTo>
                <a:cubicBezTo>
                  <a:pt x="128355" y="161024"/>
                  <a:pt x="128355" y="161024"/>
                  <a:pt x="127065" y="159723"/>
                </a:cubicBezTo>
                <a:cubicBezTo>
                  <a:pt x="127065" y="159723"/>
                  <a:pt x="127065" y="159723"/>
                  <a:pt x="111587" y="144114"/>
                </a:cubicBezTo>
                <a:cubicBezTo>
                  <a:pt x="102558" y="136310"/>
                  <a:pt x="105137" y="125904"/>
                  <a:pt x="111587" y="120701"/>
                </a:cubicBezTo>
                <a:cubicBezTo>
                  <a:pt x="111587" y="120701"/>
                  <a:pt x="111587" y="120701"/>
                  <a:pt x="152862" y="79078"/>
                </a:cubicBezTo>
                <a:cubicBezTo>
                  <a:pt x="152862" y="79078"/>
                  <a:pt x="152862" y="79078"/>
                  <a:pt x="137384" y="63469"/>
                </a:cubicBezTo>
                <a:close/>
                <a:moveTo>
                  <a:pt x="195676" y="58706"/>
                </a:moveTo>
                <a:cubicBezTo>
                  <a:pt x="195676" y="58706"/>
                  <a:pt x="195676" y="58706"/>
                  <a:pt x="122203" y="131257"/>
                </a:cubicBezTo>
                <a:cubicBezTo>
                  <a:pt x="122203" y="132553"/>
                  <a:pt x="122203" y="132553"/>
                  <a:pt x="122203" y="132553"/>
                </a:cubicBezTo>
                <a:cubicBezTo>
                  <a:pt x="122203" y="132553"/>
                  <a:pt x="122203" y="132553"/>
                  <a:pt x="138960" y="149395"/>
                </a:cubicBezTo>
                <a:cubicBezTo>
                  <a:pt x="138960" y="149395"/>
                  <a:pt x="138960" y="149395"/>
                  <a:pt x="140249" y="148099"/>
                </a:cubicBezTo>
                <a:cubicBezTo>
                  <a:pt x="140249" y="148099"/>
                  <a:pt x="140249" y="148099"/>
                  <a:pt x="172474" y="115710"/>
                </a:cubicBezTo>
                <a:cubicBezTo>
                  <a:pt x="172474" y="115710"/>
                  <a:pt x="172474" y="115710"/>
                  <a:pt x="184075" y="104050"/>
                </a:cubicBezTo>
                <a:cubicBezTo>
                  <a:pt x="187942" y="100164"/>
                  <a:pt x="193098" y="100164"/>
                  <a:pt x="195676" y="104050"/>
                </a:cubicBezTo>
                <a:cubicBezTo>
                  <a:pt x="196965" y="105346"/>
                  <a:pt x="198254" y="106641"/>
                  <a:pt x="198254" y="109233"/>
                </a:cubicBezTo>
                <a:cubicBezTo>
                  <a:pt x="198254" y="110528"/>
                  <a:pt x="196965" y="113119"/>
                  <a:pt x="195676" y="114415"/>
                </a:cubicBezTo>
                <a:cubicBezTo>
                  <a:pt x="195676" y="114415"/>
                  <a:pt x="195676" y="114415"/>
                  <a:pt x="187942" y="120893"/>
                </a:cubicBezTo>
                <a:cubicBezTo>
                  <a:pt x="187942" y="120893"/>
                  <a:pt x="187942" y="120893"/>
                  <a:pt x="238213" y="171419"/>
                </a:cubicBezTo>
                <a:lnTo>
                  <a:pt x="273016" y="136439"/>
                </a:lnTo>
                <a:cubicBezTo>
                  <a:pt x="273016" y="136439"/>
                  <a:pt x="273016" y="136439"/>
                  <a:pt x="195676" y="58706"/>
                </a:cubicBezTo>
                <a:close/>
                <a:moveTo>
                  <a:pt x="93282" y="19019"/>
                </a:moveTo>
                <a:cubicBezTo>
                  <a:pt x="91986" y="19019"/>
                  <a:pt x="90690" y="20330"/>
                  <a:pt x="89395" y="20330"/>
                </a:cubicBezTo>
                <a:cubicBezTo>
                  <a:pt x="89395" y="20330"/>
                  <a:pt x="89395" y="20330"/>
                  <a:pt x="16844" y="95035"/>
                </a:cubicBezTo>
                <a:cubicBezTo>
                  <a:pt x="14253" y="96345"/>
                  <a:pt x="14253" y="98967"/>
                  <a:pt x="15548" y="100277"/>
                </a:cubicBezTo>
                <a:cubicBezTo>
                  <a:pt x="15548" y="100277"/>
                  <a:pt x="15548" y="100277"/>
                  <a:pt x="46642" y="131732"/>
                </a:cubicBezTo>
                <a:cubicBezTo>
                  <a:pt x="46642" y="131732"/>
                  <a:pt x="46642" y="131732"/>
                  <a:pt x="126966" y="51784"/>
                </a:cubicBezTo>
                <a:cubicBezTo>
                  <a:pt x="126966" y="51784"/>
                  <a:pt x="126966" y="51784"/>
                  <a:pt x="95873" y="20330"/>
                </a:cubicBezTo>
                <a:cubicBezTo>
                  <a:pt x="94577" y="20330"/>
                  <a:pt x="94577" y="19019"/>
                  <a:pt x="93282" y="19019"/>
                </a:cubicBezTo>
                <a:close/>
                <a:moveTo>
                  <a:pt x="239847" y="15844"/>
                </a:moveTo>
                <a:cubicBezTo>
                  <a:pt x="238558" y="15844"/>
                  <a:pt x="237270" y="15844"/>
                  <a:pt x="237270" y="17133"/>
                </a:cubicBezTo>
                <a:cubicBezTo>
                  <a:pt x="237270" y="17133"/>
                  <a:pt x="237270" y="17133"/>
                  <a:pt x="206341" y="46772"/>
                </a:cubicBezTo>
                <a:cubicBezTo>
                  <a:pt x="206341" y="46772"/>
                  <a:pt x="206341" y="46772"/>
                  <a:pt x="283662" y="125382"/>
                </a:cubicBezTo>
                <a:cubicBezTo>
                  <a:pt x="283662" y="125382"/>
                  <a:pt x="283662" y="125382"/>
                  <a:pt x="314590" y="94454"/>
                </a:cubicBezTo>
                <a:cubicBezTo>
                  <a:pt x="315879" y="94454"/>
                  <a:pt x="315879" y="93165"/>
                  <a:pt x="315879" y="93165"/>
                </a:cubicBezTo>
                <a:cubicBezTo>
                  <a:pt x="315879" y="91876"/>
                  <a:pt x="315879" y="90588"/>
                  <a:pt x="314590" y="90588"/>
                </a:cubicBezTo>
                <a:cubicBezTo>
                  <a:pt x="314590" y="90588"/>
                  <a:pt x="314590" y="90588"/>
                  <a:pt x="241136" y="17133"/>
                </a:cubicBezTo>
                <a:cubicBezTo>
                  <a:pt x="241136" y="15844"/>
                  <a:pt x="239847" y="15844"/>
                  <a:pt x="239847" y="15844"/>
                </a:cubicBezTo>
                <a:close/>
                <a:moveTo>
                  <a:pt x="239005" y="0"/>
                </a:moveTo>
                <a:cubicBezTo>
                  <a:pt x="243869" y="0"/>
                  <a:pt x="248734" y="1618"/>
                  <a:pt x="252625" y="4855"/>
                </a:cubicBezTo>
                <a:cubicBezTo>
                  <a:pt x="252625" y="4855"/>
                  <a:pt x="252625" y="4855"/>
                  <a:pt x="325267" y="78663"/>
                </a:cubicBezTo>
                <a:cubicBezTo>
                  <a:pt x="329159" y="82548"/>
                  <a:pt x="331753" y="87727"/>
                  <a:pt x="331753" y="91612"/>
                </a:cubicBezTo>
                <a:cubicBezTo>
                  <a:pt x="331753" y="96792"/>
                  <a:pt x="329159" y="101971"/>
                  <a:pt x="326564" y="105856"/>
                </a:cubicBezTo>
                <a:cubicBezTo>
                  <a:pt x="326564" y="105856"/>
                  <a:pt x="326564" y="105856"/>
                  <a:pt x="290243" y="142112"/>
                </a:cubicBezTo>
                <a:cubicBezTo>
                  <a:pt x="290243" y="142112"/>
                  <a:pt x="290243" y="142112"/>
                  <a:pt x="250031" y="182253"/>
                </a:cubicBezTo>
                <a:cubicBezTo>
                  <a:pt x="250031" y="182253"/>
                  <a:pt x="250031" y="182253"/>
                  <a:pt x="253922" y="186138"/>
                </a:cubicBezTo>
                <a:cubicBezTo>
                  <a:pt x="260408" y="192612"/>
                  <a:pt x="263003" y="202971"/>
                  <a:pt x="253922" y="213330"/>
                </a:cubicBezTo>
                <a:cubicBezTo>
                  <a:pt x="253922" y="213330"/>
                  <a:pt x="253922" y="213330"/>
                  <a:pt x="194252" y="272895"/>
                </a:cubicBezTo>
                <a:cubicBezTo>
                  <a:pt x="189063" y="278074"/>
                  <a:pt x="183874" y="279369"/>
                  <a:pt x="181280" y="279369"/>
                </a:cubicBezTo>
                <a:cubicBezTo>
                  <a:pt x="176091" y="279369"/>
                  <a:pt x="170903" y="276779"/>
                  <a:pt x="169605" y="274190"/>
                </a:cubicBezTo>
                <a:cubicBezTo>
                  <a:pt x="169605" y="274190"/>
                  <a:pt x="169605" y="274190"/>
                  <a:pt x="163120" y="269010"/>
                </a:cubicBezTo>
                <a:cubicBezTo>
                  <a:pt x="163120" y="269010"/>
                  <a:pt x="163120" y="269010"/>
                  <a:pt x="159228" y="271600"/>
                </a:cubicBezTo>
                <a:cubicBezTo>
                  <a:pt x="156634" y="275484"/>
                  <a:pt x="151445" y="276779"/>
                  <a:pt x="146256" y="276779"/>
                </a:cubicBezTo>
                <a:cubicBezTo>
                  <a:pt x="142365" y="276779"/>
                  <a:pt x="137176" y="275484"/>
                  <a:pt x="133284" y="271600"/>
                </a:cubicBezTo>
                <a:cubicBezTo>
                  <a:pt x="133284" y="271600"/>
                  <a:pt x="133284" y="271600"/>
                  <a:pt x="73614" y="212036"/>
                </a:cubicBezTo>
                <a:cubicBezTo>
                  <a:pt x="71020" y="208151"/>
                  <a:pt x="68426" y="204266"/>
                  <a:pt x="68426" y="199087"/>
                </a:cubicBezTo>
                <a:cubicBezTo>
                  <a:pt x="68426" y="193907"/>
                  <a:pt x="71020" y="188728"/>
                  <a:pt x="73614" y="186138"/>
                </a:cubicBezTo>
                <a:cubicBezTo>
                  <a:pt x="73614" y="184843"/>
                  <a:pt x="74911" y="184843"/>
                  <a:pt x="74911" y="183548"/>
                </a:cubicBezTo>
                <a:cubicBezTo>
                  <a:pt x="74911" y="183548"/>
                  <a:pt x="74911" y="183548"/>
                  <a:pt x="76209" y="182253"/>
                </a:cubicBezTo>
                <a:cubicBezTo>
                  <a:pt x="76209" y="182253"/>
                  <a:pt x="76209" y="182253"/>
                  <a:pt x="42482" y="148587"/>
                </a:cubicBezTo>
                <a:cubicBezTo>
                  <a:pt x="42482" y="148587"/>
                  <a:pt x="42482" y="148587"/>
                  <a:pt x="42482" y="147292"/>
                </a:cubicBezTo>
                <a:cubicBezTo>
                  <a:pt x="42482" y="147292"/>
                  <a:pt x="42482" y="147292"/>
                  <a:pt x="4864" y="111035"/>
                </a:cubicBezTo>
                <a:cubicBezTo>
                  <a:pt x="-1622" y="103266"/>
                  <a:pt x="-1622" y="90317"/>
                  <a:pt x="4864" y="83843"/>
                </a:cubicBezTo>
                <a:cubicBezTo>
                  <a:pt x="4864" y="83843"/>
                  <a:pt x="4864" y="83843"/>
                  <a:pt x="77506" y="10035"/>
                </a:cubicBezTo>
                <a:cubicBezTo>
                  <a:pt x="85289" y="2266"/>
                  <a:pt x="98261" y="2266"/>
                  <a:pt x="106044" y="10035"/>
                </a:cubicBezTo>
                <a:cubicBezTo>
                  <a:pt x="106044" y="10035"/>
                  <a:pt x="106044" y="10035"/>
                  <a:pt x="142365" y="46291"/>
                </a:cubicBezTo>
                <a:cubicBezTo>
                  <a:pt x="142365" y="46291"/>
                  <a:pt x="142365" y="46291"/>
                  <a:pt x="163120" y="67009"/>
                </a:cubicBezTo>
                <a:cubicBezTo>
                  <a:pt x="163120" y="67009"/>
                  <a:pt x="163120" y="67009"/>
                  <a:pt x="189063" y="41112"/>
                </a:cubicBezTo>
                <a:cubicBezTo>
                  <a:pt x="189063" y="41112"/>
                  <a:pt x="189063" y="41112"/>
                  <a:pt x="225384" y="4855"/>
                </a:cubicBezTo>
                <a:cubicBezTo>
                  <a:pt x="229276" y="1618"/>
                  <a:pt x="234140" y="0"/>
                  <a:pt x="239005" y="0"/>
                </a:cubicBezTo>
                <a:close/>
              </a:path>
            </a:pathLst>
          </a:custGeom>
          <a:solidFill>
            <a:schemeClr val="bg1"/>
          </a:solidFill>
          <a:ln>
            <a:noFill/>
          </a:ln>
          <a:effectLst>
            <a:outerShdw blurRad="203200" dist="63500" dir="5400000" algn="t" rotWithShape="0">
              <a:prstClr val="black">
                <a:alpha val="7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sz="1350" dirty="0">
              <a:solidFill>
                <a:srgbClr val="FFFFFF"/>
              </a:solidFill>
              <a:cs typeface="+mn-ea"/>
              <a:sym typeface="+mn-lt"/>
            </a:endParaRPr>
          </a:p>
        </p:txBody>
      </p:sp>
      <p:sp>
        <p:nvSpPr>
          <p:cNvPr id="38" name="椭圆 22"/>
          <p:cNvSpPr/>
          <p:nvPr/>
        </p:nvSpPr>
        <p:spPr>
          <a:xfrm>
            <a:off x="5208236" y="4109331"/>
            <a:ext cx="308611" cy="340591"/>
          </a:xfrm>
          <a:custGeom>
            <a:avLst/>
            <a:gdLst>
              <a:gd name="connsiteX0" fmla="*/ 89804 w 306388"/>
              <a:gd name="connsiteY0" fmla="*/ 211138 h 338138"/>
              <a:gd name="connsiteX1" fmla="*/ 125461 w 306388"/>
              <a:gd name="connsiteY1" fmla="*/ 283898 h 338138"/>
              <a:gd name="connsiteX2" fmla="*/ 142629 w 306388"/>
              <a:gd name="connsiteY2" fmla="*/ 234951 h 338138"/>
              <a:gd name="connsiteX3" fmla="*/ 153194 w 306388"/>
              <a:gd name="connsiteY3" fmla="*/ 236273 h 338138"/>
              <a:gd name="connsiteX4" fmla="*/ 163759 w 306388"/>
              <a:gd name="connsiteY4" fmla="*/ 234951 h 338138"/>
              <a:gd name="connsiteX5" fmla="*/ 180928 w 306388"/>
              <a:gd name="connsiteY5" fmla="*/ 281253 h 338138"/>
              <a:gd name="connsiteX6" fmla="*/ 213944 w 306388"/>
              <a:gd name="connsiteY6" fmla="*/ 211138 h 338138"/>
              <a:gd name="connsiteX7" fmla="*/ 265448 w 306388"/>
              <a:gd name="connsiteY7" fmla="*/ 234951 h 338138"/>
              <a:gd name="connsiteX8" fmla="*/ 306388 w 306388"/>
              <a:gd name="connsiteY8" fmla="*/ 293159 h 338138"/>
              <a:gd name="connsiteX9" fmla="*/ 306388 w 306388"/>
              <a:gd name="connsiteY9" fmla="*/ 338138 h 338138"/>
              <a:gd name="connsiteX10" fmla="*/ 0 w 306388"/>
              <a:gd name="connsiteY10" fmla="*/ 338138 h 338138"/>
              <a:gd name="connsiteX11" fmla="*/ 0 w 306388"/>
              <a:gd name="connsiteY11" fmla="*/ 293159 h 338138"/>
              <a:gd name="connsiteX12" fmla="*/ 40940 w 306388"/>
              <a:gd name="connsiteY12" fmla="*/ 234951 h 338138"/>
              <a:gd name="connsiteX13" fmla="*/ 89804 w 306388"/>
              <a:gd name="connsiteY13" fmla="*/ 211138 h 338138"/>
              <a:gd name="connsiteX14" fmla="*/ 153194 w 306388"/>
              <a:gd name="connsiteY14" fmla="*/ 11113 h 338138"/>
              <a:gd name="connsiteX15" fmla="*/ 63500 w 306388"/>
              <a:gd name="connsiteY15" fmla="*/ 86287 h 338138"/>
              <a:gd name="connsiteX16" fmla="*/ 64819 w 306388"/>
              <a:gd name="connsiteY16" fmla="*/ 87606 h 338138"/>
              <a:gd name="connsiteX17" fmla="*/ 67457 w 306388"/>
              <a:gd name="connsiteY17" fmla="*/ 88925 h 338138"/>
              <a:gd name="connsiteX18" fmla="*/ 74052 w 306388"/>
              <a:gd name="connsiteY18" fmla="*/ 96838 h 338138"/>
              <a:gd name="connsiteX19" fmla="*/ 153194 w 306388"/>
              <a:gd name="connsiteY19" fmla="*/ 30896 h 338138"/>
              <a:gd name="connsiteX20" fmla="*/ 231017 w 306388"/>
              <a:gd name="connsiteY20" fmla="*/ 96838 h 338138"/>
              <a:gd name="connsiteX21" fmla="*/ 242888 w 306388"/>
              <a:gd name="connsiteY21" fmla="*/ 87606 h 338138"/>
              <a:gd name="connsiteX22" fmla="*/ 153194 w 306388"/>
              <a:gd name="connsiteY22" fmla="*/ 11113 h 338138"/>
              <a:gd name="connsiteX23" fmla="*/ 153987 w 306388"/>
              <a:gd name="connsiteY23" fmla="*/ 0 h 338138"/>
              <a:gd name="connsiteX24" fmla="*/ 254038 w 306388"/>
              <a:gd name="connsiteY24" fmla="*/ 89535 h 338138"/>
              <a:gd name="connsiteX25" fmla="*/ 261937 w 306388"/>
              <a:gd name="connsiteY25" fmla="*/ 102702 h 338138"/>
              <a:gd name="connsiteX26" fmla="*/ 261937 w 306388"/>
              <a:gd name="connsiteY26" fmla="*/ 135620 h 338138"/>
              <a:gd name="connsiteX27" fmla="*/ 246140 w 306388"/>
              <a:gd name="connsiteY27" fmla="*/ 150103 h 338138"/>
              <a:gd name="connsiteX28" fmla="*/ 230342 w 306388"/>
              <a:gd name="connsiteY28" fmla="*/ 135620 h 338138"/>
              <a:gd name="connsiteX29" fmla="*/ 230342 w 306388"/>
              <a:gd name="connsiteY29" fmla="*/ 127719 h 338138"/>
              <a:gd name="connsiteX30" fmla="*/ 153987 w 306388"/>
              <a:gd name="connsiteY30" fmla="*/ 210671 h 338138"/>
              <a:gd name="connsiteX31" fmla="*/ 77632 w 306388"/>
              <a:gd name="connsiteY31" fmla="*/ 127719 h 338138"/>
              <a:gd name="connsiteX32" fmla="*/ 77632 w 306388"/>
              <a:gd name="connsiteY32" fmla="*/ 135620 h 338138"/>
              <a:gd name="connsiteX33" fmla="*/ 65784 w 306388"/>
              <a:gd name="connsiteY33" fmla="*/ 150103 h 338138"/>
              <a:gd name="connsiteX34" fmla="*/ 105278 w 306388"/>
              <a:gd name="connsiteY34" fmla="*/ 201454 h 338138"/>
              <a:gd name="connsiteX35" fmla="*/ 117126 w 306388"/>
              <a:gd name="connsiteY35" fmla="*/ 202771 h 338138"/>
              <a:gd name="connsiteX36" fmla="*/ 125025 w 306388"/>
              <a:gd name="connsiteY36" fmla="*/ 218571 h 338138"/>
              <a:gd name="connsiteX37" fmla="*/ 107911 w 306388"/>
              <a:gd name="connsiteY37" fmla="*/ 219888 h 338138"/>
              <a:gd name="connsiteX38" fmla="*/ 100012 w 306388"/>
              <a:gd name="connsiteY38" fmla="*/ 209354 h 338138"/>
              <a:gd name="connsiteX39" fmla="*/ 56568 w 306388"/>
              <a:gd name="connsiteY39" fmla="*/ 150103 h 338138"/>
              <a:gd name="connsiteX40" fmla="*/ 46037 w 306388"/>
              <a:gd name="connsiteY40" fmla="*/ 135620 h 338138"/>
              <a:gd name="connsiteX41" fmla="*/ 46037 w 306388"/>
              <a:gd name="connsiteY41" fmla="*/ 102702 h 338138"/>
              <a:gd name="connsiteX42" fmla="*/ 53936 w 306388"/>
              <a:gd name="connsiteY42" fmla="*/ 89535 h 338138"/>
              <a:gd name="connsiteX43" fmla="*/ 153987 w 306388"/>
              <a:gd name="connsiteY43"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06388" h="338138">
                <a:moveTo>
                  <a:pt x="89804" y="211138"/>
                </a:moveTo>
                <a:cubicBezTo>
                  <a:pt x="125461" y="283898"/>
                  <a:pt x="125461" y="283898"/>
                  <a:pt x="125461" y="283898"/>
                </a:cubicBezTo>
                <a:cubicBezTo>
                  <a:pt x="142629" y="234951"/>
                  <a:pt x="142629" y="234951"/>
                  <a:pt x="142629" y="234951"/>
                </a:cubicBezTo>
                <a:cubicBezTo>
                  <a:pt x="146591" y="236273"/>
                  <a:pt x="149232" y="236273"/>
                  <a:pt x="153194" y="236273"/>
                </a:cubicBezTo>
                <a:cubicBezTo>
                  <a:pt x="157156" y="236273"/>
                  <a:pt x="159797" y="236273"/>
                  <a:pt x="163759" y="234951"/>
                </a:cubicBezTo>
                <a:cubicBezTo>
                  <a:pt x="180928" y="281253"/>
                  <a:pt x="180928" y="281253"/>
                  <a:pt x="180928" y="281253"/>
                </a:cubicBezTo>
                <a:cubicBezTo>
                  <a:pt x="213944" y="211138"/>
                  <a:pt x="213944" y="211138"/>
                  <a:pt x="213944" y="211138"/>
                </a:cubicBezTo>
                <a:cubicBezTo>
                  <a:pt x="265448" y="234951"/>
                  <a:pt x="265448" y="234951"/>
                  <a:pt x="265448" y="234951"/>
                </a:cubicBezTo>
                <a:cubicBezTo>
                  <a:pt x="287899" y="245534"/>
                  <a:pt x="306388" y="271992"/>
                  <a:pt x="306388" y="293159"/>
                </a:cubicBezTo>
                <a:cubicBezTo>
                  <a:pt x="306388" y="338138"/>
                  <a:pt x="306388" y="338138"/>
                  <a:pt x="306388" y="338138"/>
                </a:cubicBezTo>
                <a:cubicBezTo>
                  <a:pt x="0" y="338138"/>
                  <a:pt x="0" y="338138"/>
                  <a:pt x="0" y="338138"/>
                </a:cubicBezTo>
                <a:cubicBezTo>
                  <a:pt x="0" y="293159"/>
                  <a:pt x="0" y="293159"/>
                  <a:pt x="0" y="293159"/>
                </a:cubicBezTo>
                <a:cubicBezTo>
                  <a:pt x="0" y="271992"/>
                  <a:pt x="18489" y="245534"/>
                  <a:pt x="40940" y="234951"/>
                </a:cubicBezTo>
                <a:cubicBezTo>
                  <a:pt x="89804" y="211138"/>
                  <a:pt x="89804" y="211138"/>
                  <a:pt x="89804" y="211138"/>
                </a:cubicBezTo>
                <a:close/>
                <a:moveTo>
                  <a:pt x="153194" y="11113"/>
                </a:moveTo>
                <a:cubicBezTo>
                  <a:pt x="108347" y="11113"/>
                  <a:pt x="70095" y="44084"/>
                  <a:pt x="63500" y="86287"/>
                </a:cubicBezTo>
                <a:cubicBezTo>
                  <a:pt x="63500" y="86287"/>
                  <a:pt x="63500" y="86287"/>
                  <a:pt x="64819" y="87606"/>
                </a:cubicBezTo>
                <a:cubicBezTo>
                  <a:pt x="66138" y="87606"/>
                  <a:pt x="66138" y="87606"/>
                  <a:pt x="67457" y="88925"/>
                </a:cubicBezTo>
                <a:cubicBezTo>
                  <a:pt x="70095" y="90244"/>
                  <a:pt x="72733" y="92881"/>
                  <a:pt x="74052" y="96838"/>
                </a:cubicBezTo>
                <a:cubicBezTo>
                  <a:pt x="79329" y="53316"/>
                  <a:pt x="112304" y="30896"/>
                  <a:pt x="153194" y="30896"/>
                </a:cubicBezTo>
                <a:cubicBezTo>
                  <a:pt x="194084" y="30896"/>
                  <a:pt x="227060" y="53316"/>
                  <a:pt x="231017" y="96838"/>
                </a:cubicBezTo>
                <a:cubicBezTo>
                  <a:pt x="233655" y="91563"/>
                  <a:pt x="238931" y="88925"/>
                  <a:pt x="242888" y="87606"/>
                </a:cubicBezTo>
                <a:cubicBezTo>
                  <a:pt x="236293" y="44084"/>
                  <a:pt x="199360" y="11113"/>
                  <a:pt x="153194" y="11113"/>
                </a:cubicBezTo>
                <a:close/>
                <a:moveTo>
                  <a:pt x="153987" y="0"/>
                </a:moveTo>
                <a:cubicBezTo>
                  <a:pt x="205329" y="0"/>
                  <a:pt x="248773" y="39501"/>
                  <a:pt x="254038" y="89535"/>
                </a:cubicBezTo>
                <a:cubicBezTo>
                  <a:pt x="259304" y="92169"/>
                  <a:pt x="261937" y="97435"/>
                  <a:pt x="261937" y="102702"/>
                </a:cubicBezTo>
                <a:cubicBezTo>
                  <a:pt x="261937" y="135620"/>
                  <a:pt x="261937" y="135620"/>
                  <a:pt x="261937" y="135620"/>
                </a:cubicBezTo>
                <a:cubicBezTo>
                  <a:pt x="261937" y="143520"/>
                  <a:pt x="255355" y="150103"/>
                  <a:pt x="246140" y="150103"/>
                </a:cubicBezTo>
                <a:cubicBezTo>
                  <a:pt x="236924" y="150103"/>
                  <a:pt x="230342" y="143520"/>
                  <a:pt x="230342" y="135620"/>
                </a:cubicBezTo>
                <a:cubicBezTo>
                  <a:pt x="230342" y="127719"/>
                  <a:pt x="230342" y="127719"/>
                  <a:pt x="230342" y="127719"/>
                </a:cubicBezTo>
                <a:cubicBezTo>
                  <a:pt x="222443" y="171170"/>
                  <a:pt x="190848" y="210671"/>
                  <a:pt x="153987" y="210671"/>
                </a:cubicBezTo>
                <a:cubicBezTo>
                  <a:pt x="117126" y="210671"/>
                  <a:pt x="85531" y="171170"/>
                  <a:pt x="77632" y="127719"/>
                </a:cubicBezTo>
                <a:cubicBezTo>
                  <a:pt x="77632" y="135620"/>
                  <a:pt x="77632" y="135620"/>
                  <a:pt x="77632" y="135620"/>
                </a:cubicBezTo>
                <a:cubicBezTo>
                  <a:pt x="77632" y="142203"/>
                  <a:pt x="72367" y="147470"/>
                  <a:pt x="65784" y="150103"/>
                </a:cubicBezTo>
                <a:cubicBezTo>
                  <a:pt x="72367" y="171170"/>
                  <a:pt x="86848" y="189604"/>
                  <a:pt x="105278" y="201454"/>
                </a:cubicBezTo>
                <a:cubicBezTo>
                  <a:pt x="109227" y="200138"/>
                  <a:pt x="113177" y="200138"/>
                  <a:pt x="117126" y="202771"/>
                </a:cubicBezTo>
                <a:cubicBezTo>
                  <a:pt x="125025" y="206721"/>
                  <a:pt x="127658" y="213304"/>
                  <a:pt x="125025" y="218571"/>
                </a:cubicBezTo>
                <a:cubicBezTo>
                  <a:pt x="122392" y="222521"/>
                  <a:pt x="114493" y="223838"/>
                  <a:pt x="107911" y="219888"/>
                </a:cubicBezTo>
                <a:cubicBezTo>
                  <a:pt x="102645" y="217255"/>
                  <a:pt x="100012" y="213304"/>
                  <a:pt x="100012" y="209354"/>
                </a:cubicBezTo>
                <a:cubicBezTo>
                  <a:pt x="77632" y="194871"/>
                  <a:pt x="61834" y="173804"/>
                  <a:pt x="56568" y="150103"/>
                </a:cubicBezTo>
                <a:cubicBezTo>
                  <a:pt x="49986" y="147470"/>
                  <a:pt x="46037" y="142203"/>
                  <a:pt x="46037" y="135620"/>
                </a:cubicBezTo>
                <a:cubicBezTo>
                  <a:pt x="46037" y="102702"/>
                  <a:pt x="46037" y="102702"/>
                  <a:pt x="46037" y="102702"/>
                </a:cubicBezTo>
                <a:cubicBezTo>
                  <a:pt x="46037" y="97435"/>
                  <a:pt x="48670" y="92169"/>
                  <a:pt x="53936" y="89535"/>
                </a:cubicBezTo>
                <a:cubicBezTo>
                  <a:pt x="59201" y="39501"/>
                  <a:pt x="102645" y="0"/>
                  <a:pt x="153987" y="0"/>
                </a:cubicBezTo>
                <a:close/>
              </a:path>
            </a:pathLst>
          </a:custGeom>
          <a:solidFill>
            <a:schemeClr val="bg1"/>
          </a:solidFill>
          <a:ln>
            <a:noFill/>
          </a:ln>
          <a:effectLst>
            <a:outerShdw blurRad="203200" dist="63500" dir="5400000" algn="t" rotWithShape="0">
              <a:prstClr val="black">
                <a:alpha val="7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sz="1350" dirty="0">
              <a:solidFill>
                <a:srgbClr val="FFFFFF"/>
              </a:solidFill>
              <a:cs typeface="+mn-ea"/>
              <a:sym typeface="+mn-lt"/>
            </a:endParaRPr>
          </a:p>
        </p:txBody>
      </p:sp>
      <p:sp>
        <p:nvSpPr>
          <p:cNvPr id="39" name="椭圆 23"/>
          <p:cNvSpPr/>
          <p:nvPr/>
        </p:nvSpPr>
        <p:spPr>
          <a:xfrm>
            <a:off x="5192245" y="5011378"/>
            <a:ext cx="340591" cy="318835"/>
          </a:xfrm>
          <a:custGeom>
            <a:avLst/>
            <a:gdLst>
              <a:gd name="connsiteX0" fmla="*/ 241311 w 331352"/>
              <a:gd name="connsiteY0" fmla="*/ 265737 h 310187"/>
              <a:gd name="connsiteX1" fmla="*/ 227023 w 331352"/>
              <a:gd name="connsiteY1" fmla="*/ 280025 h 310187"/>
              <a:gd name="connsiteX2" fmla="*/ 241311 w 331352"/>
              <a:gd name="connsiteY2" fmla="*/ 294313 h 310187"/>
              <a:gd name="connsiteX3" fmla="*/ 255599 w 331352"/>
              <a:gd name="connsiteY3" fmla="*/ 280025 h 310187"/>
              <a:gd name="connsiteX4" fmla="*/ 241311 w 331352"/>
              <a:gd name="connsiteY4" fmla="*/ 265737 h 310187"/>
              <a:gd name="connsiteX5" fmla="*/ 125424 w 331352"/>
              <a:gd name="connsiteY5" fmla="*/ 265737 h 310187"/>
              <a:gd name="connsiteX6" fmla="*/ 111136 w 331352"/>
              <a:gd name="connsiteY6" fmla="*/ 280025 h 310187"/>
              <a:gd name="connsiteX7" fmla="*/ 125424 w 331352"/>
              <a:gd name="connsiteY7" fmla="*/ 294313 h 310187"/>
              <a:gd name="connsiteX8" fmla="*/ 139712 w 331352"/>
              <a:gd name="connsiteY8" fmla="*/ 280025 h 310187"/>
              <a:gd name="connsiteX9" fmla="*/ 125424 w 331352"/>
              <a:gd name="connsiteY9" fmla="*/ 265737 h 310187"/>
              <a:gd name="connsiteX10" fmla="*/ 242898 w 331352"/>
              <a:gd name="connsiteY10" fmla="*/ 168899 h 310187"/>
              <a:gd name="connsiteX11" fmla="*/ 242898 w 331352"/>
              <a:gd name="connsiteY11" fmla="*/ 192712 h 310187"/>
              <a:gd name="connsiteX12" fmla="*/ 268298 w 331352"/>
              <a:gd name="connsiteY12" fmla="*/ 192712 h 310187"/>
              <a:gd name="connsiteX13" fmla="*/ 276236 w 331352"/>
              <a:gd name="connsiteY13" fmla="*/ 168899 h 310187"/>
              <a:gd name="connsiteX14" fmla="*/ 173048 w 331352"/>
              <a:gd name="connsiteY14" fmla="*/ 168899 h 310187"/>
              <a:gd name="connsiteX15" fmla="*/ 173048 w 331352"/>
              <a:gd name="connsiteY15" fmla="*/ 192712 h 310187"/>
              <a:gd name="connsiteX16" fmla="*/ 222261 w 331352"/>
              <a:gd name="connsiteY16" fmla="*/ 192712 h 310187"/>
              <a:gd name="connsiteX17" fmla="*/ 222261 w 331352"/>
              <a:gd name="connsiteY17" fmla="*/ 168899 h 310187"/>
              <a:gd name="connsiteX18" fmla="*/ 120661 w 331352"/>
              <a:gd name="connsiteY18" fmla="*/ 168899 h 310187"/>
              <a:gd name="connsiteX19" fmla="*/ 128598 w 331352"/>
              <a:gd name="connsiteY19" fmla="*/ 192712 h 310187"/>
              <a:gd name="connsiteX20" fmla="*/ 152411 w 331352"/>
              <a:gd name="connsiteY20" fmla="*/ 192712 h 310187"/>
              <a:gd name="connsiteX21" fmla="*/ 152411 w 331352"/>
              <a:gd name="connsiteY21" fmla="*/ 168899 h 310187"/>
              <a:gd name="connsiteX22" fmla="*/ 242898 w 331352"/>
              <a:gd name="connsiteY22" fmla="*/ 119687 h 310187"/>
              <a:gd name="connsiteX23" fmla="*/ 242898 w 331352"/>
              <a:gd name="connsiteY23" fmla="*/ 148262 h 310187"/>
              <a:gd name="connsiteX24" fmla="*/ 282586 w 331352"/>
              <a:gd name="connsiteY24" fmla="*/ 148262 h 310187"/>
              <a:gd name="connsiteX25" fmla="*/ 290523 w 331352"/>
              <a:gd name="connsiteY25" fmla="*/ 119687 h 310187"/>
              <a:gd name="connsiteX26" fmla="*/ 173048 w 331352"/>
              <a:gd name="connsiteY26" fmla="*/ 119687 h 310187"/>
              <a:gd name="connsiteX27" fmla="*/ 173048 w 331352"/>
              <a:gd name="connsiteY27" fmla="*/ 148262 h 310187"/>
              <a:gd name="connsiteX28" fmla="*/ 222261 w 331352"/>
              <a:gd name="connsiteY28" fmla="*/ 148262 h 310187"/>
              <a:gd name="connsiteX29" fmla="*/ 222261 w 331352"/>
              <a:gd name="connsiteY29" fmla="*/ 119687 h 310187"/>
              <a:gd name="connsiteX30" fmla="*/ 103198 w 331352"/>
              <a:gd name="connsiteY30" fmla="*/ 119687 h 310187"/>
              <a:gd name="connsiteX31" fmla="*/ 112723 w 331352"/>
              <a:gd name="connsiteY31" fmla="*/ 148262 h 310187"/>
              <a:gd name="connsiteX32" fmla="*/ 152411 w 331352"/>
              <a:gd name="connsiteY32" fmla="*/ 148262 h 310187"/>
              <a:gd name="connsiteX33" fmla="*/ 152411 w 331352"/>
              <a:gd name="connsiteY33" fmla="*/ 119687 h 310187"/>
              <a:gd name="connsiteX34" fmla="*/ 242898 w 331352"/>
              <a:gd name="connsiteY34" fmla="*/ 75237 h 310187"/>
              <a:gd name="connsiteX35" fmla="*/ 242898 w 331352"/>
              <a:gd name="connsiteY35" fmla="*/ 99050 h 310187"/>
              <a:gd name="connsiteX36" fmla="*/ 296873 w 331352"/>
              <a:gd name="connsiteY36" fmla="*/ 99050 h 310187"/>
              <a:gd name="connsiteX37" fmla="*/ 304811 w 331352"/>
              <a:gd name="connsiteY37" fmla="*/ 75237 h 310187"/>
              <a:gd name="connsiteX38" fmla="*/ 173048 w 331352"/>
              <a:gd name="connsiteY38" fmla="*/ 75237 h 310187"/>
              <a:gd name="connsiteX39" fmla="*/ 173048 w 331352"/>
              <a:gd name="connsiteY39" fmla="*/ 99050 h 310187"/>
              <a:gd name="connsiteX40" fmla="*/ 222261 w 331352"/>
              <a:gd name="connsiteY40" fmla="*/ 99050 h 310187"/>
              <a:gd name="connsiteX41" fmla="*/ 222261 w 331352"/>
              <a:gd name="connsiteY41" fmla="*/ 75237 h 310187"/>
              <a:gd name="connsiteX42" fmla="*/ 87323 w 331352"/>
              <a:gd name="connsiteY42" fmla="*/ 75237 h 310187"/>
              <a:gd name="connsiteX43" fmla="*/ 95261 w 331352"/>
              <a:gd name="connsiteY43" fmla="*/ 99050 h 310187"/>
              <a:gd name="connsiteX44" fmla="*/ 152411 w 331352"/>
              <a:gd name="connsiteY44" fmla="*/ 99050 h 310187"/>
              <a:gd name="connsiteX45" fmla="*/ 152411 w 331352"/>
              <a:gd name="connsiteY45" fmla="*/ 75237 h 310187"/>
              <a:gd name="connsiteX46" fmla="*/ 13989 w 331352"/>
              <a:gd name="connsiteY46" fmla="*/ 328 h 310187"/>
              <a:gd name="connsiteX47" fmla="*/ 64579 w 331352"/>
              <a:gd name="connsiteY47" fmla="*/ 19694 h 310187"/>
              <a:gd name="connsiteX48" fmla="*/ 69768 w 331352"/>
              <a:gd name="connsiteY48" fmla="*/ 26149 h 310187"/>
              <a:gd name="connsiteX49" fmla="*/ 80145 w 331352"/>
              <a:gd name="connsiteY49" fmla="*/ 54553 h 310187"/>
              <a:gd name="connsiteX50" fmla="*/ 81442 w 331352"/>
              <a:gd name="connsiteY50" fmla="*/ 54553 h 310187"/>
              <a:gd name="connsiteX51" fmla="*/ 321421 w 331352"/>
              <a:gd name="connsiteY51" fmla="*/ 54553 h 310187"/>
              <a:gd name="connsiteX52" fmla="*/ 329204 w 331352"/>
              <a:gd name="connsiteY52" fmla="*/ 58426 h 310187"/>
              <a:gd name="connsiteX53" fmla="*/ 330501 w 331352"/>
              <a:gd name="connsiteY53" fmla="*/ 68755 h 310187"/>
              <a:gd name="connsiteX54" fmla="*/ 286397 w 331352"/>
              <a:gd name="connsiteY54" fmla="*/ 205610 h 310187"/>
              <a:gd name="connsiteX55" fmla="*/ 276019 w 331352"/>
              <a:gd name="connsiteY55" fmla="*/ 213356 h 310187"/>
              <a:gd name="connsiteX56" fmla="*/ 120358 w 331352"/>
              <a:gd name="connsiteY56" fmla="*/ 213356 h 310187"/>
              <a:gd name="connsiteX57" fmla="*/ 116466 w 331352"/>
              <a:gd name="connsiteY57" fmla="*/ 212065 h 310187"/>
              <a:gd name="connsiteX58" fmla="*/ 106089 w 331352"/>
              <a:gd name="connsiteY58" fmla="*/ 240469 h 310187"/>
              <a:gd name="connsiteX59" fmla="*/ 276019 w 331352"/>
              <a:gd name="connsiteY59" fmla="*/ 240469 h 310187"/>
              <a:gd name="connsiteX60" fmla="*/ 285100 w 331352"/>
              <a:gd name="connsiteY60" fmla="*/ 248215 h 310187"/>
              <a:gd name="connsiteX61" fmla="*/ 276019 w 331352"/>
              <a:gd name="connsiteY61" fmla="*/ 257253 h 310187"/>
              <a:gd name="connsiteX62" fmla="*/ 266939 w 331352"/>
              <a:gd name="connsiteY62" fmla="*/ 257253 h 310187"/>
              <a:gd name="connsiteX63" fmla="*/ 274722 w 331352"/>
              <a:gd name="connsiteY63" fmla="*/ 279201 h 310187"/>
              <a:gd name="connsiteX64" fmla="*/ 242293 w 331352"/>
              <a:gd name="connsiteY64" fmla="*/ 310187 h 310187"/>
              <a:gd name="connsiteX65" fmla="*/ 211160 w 331352"/>
              <a:gd name="connsiteY65" fmla="*/ 279201 h 310187"/>
              <a:gd name="connsiteX66" fmla="*/ 218943 w 331352"/>
              <a:gd name="connsiteY66" fmla="*/ 257253 h 310187"/>
              <a:gd name="connsiteX67" fmla="*/ 148896 w 331352"/>
              <a:gd name="connsiteY67" fmla="*/ 257253 h 310187"/>
              <a:gd name="connsiteX68" fmla="*/ 157976 w 331352"/>
              <a:gd name="connsiteY68" fmla="*/ 279201 h 310187"/>
              <a:gd name="connsiteX69" fmla="*/ 125547 w 331352"/>
              <a:gd name="connsiteY69" fmla="*/ 310187 h 310187"/>
              <a:gd name="connsiteX70" fmla="*/ 93117 w 331352"/>
              <a:gd name="connsiteY70" fmla="*/ 279201 h 310187"/>
              <a:gd name="connsiteX71" fmla="*/ 102197 w 331352"/>
              <a:gd name="connsiteY71" fmla="*/ 257253 h 310187"/>
              <a:gd name="connsiteX72" fmla="*/ 93117 w 331352"/>
              <a:gd name="connsiteY72" fmla="*/ 257253 h 310187"/>
              <a:gd name="connsiteX73" fmla="*/ 86631 w 331352"/>
              <a:gd name="connsiteY73" fmla="*/ 253380 h 310187"/>
              <a:gd name="connsiteX74" fmla="*/ 85334 w 331352"/>
              <a:gd name="connsiteY74" fmla="*/ 245633 h 310187"/>
              <a:gd name="connsiteX75" fmla="*/ 100900 w 331352"/>
              <a:gd name="connsiteY75" fmla="*/ 201737 h 310187"/>
              <a:gd name="connsiteX76" fmla="*/ 107386 w 331352"/>
              <a:gd name="connsiteY76" fmla="*/ 196572 h 310187"/>
              <a:gd name="connsiteX77" fmla="*/ 51607 w 331352"/>
              <a:gd name="connsiteY77" fmla="*/ 37769 h 310187"/>
              <a:gd name="connsiteX78" fmla="*/ 6206 w 331352"/>
              <a:gd name="connsiteY78" fmla="*/ 19694 h 310187"/>
              <a:gd name="connsiteX79" fmla="*/ 1017 w 331352"/>
              <a:gd name="connsiteY79" fmla="*/ 6783 h 310187"/>
              <a:gd name="connsiteX80" fmla="*/ 13989 w 331352"/>
              <a:gd name="connsiteY80" fmla="*/ 328 h 310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331352" h="310187">
                <a:moveTo>
                  <a:pt x="241311" y="265737"/>
                </a:moveTo>
                <a:cubicBezTo>
                  <a:pt x="233420" y="265737"/>
                  <a:pt x="227023" y="272134"/>
                  <a:pt x="227023" y="280025"/>
                </a:cubicBezTo>
                <a:cubicBezTo>
                  <a:pt x="227023" y="287916"/>
                  <a:pt x="233420" y="294313"/>
                  <a:pt x="241311" y="294313"/>
                </a:cubicBezTo>
                <a:cubicBezTo>
                  <a:pt x="249202" y="294313"/>
                  <a:pt x="255599" y="287916"/>
                  <a:pt x="255599" y="280025"/>
                </a:cubicBezTo>
                <a:cubicBezTo>
                  <a:pt x="255599" y="272134"/>
                  <a:pt x="249202" y="265737"/>
                  <a:pt x="241311" y="265737"/>
                </a:cubicBezTo>
                <a:close/>
                <a:moveTo>
                  <a:pt x="125424" y="265737"/>
                </a:moveTo>
                <a:cubicBezTo>
                  <a:pt x="117533" y="265737"/>
                  <a:pt x="111136" y="272134"/>
                  <a:pt x="111136" y="280025"/>
                </a:cubicBezTo>
                <a:cubicBezTo>
                  <a:pt x="111136" y="287916"/>
                  <a:pt x="117533" y="294313"/>
                  <a:pt x="125424" y="294313"/>
                </a:cubicBezTo>
                <a:cubicBezTo>
                  <a:pt x="133315" y="294313"/>
                  <a:pt x="139712" y="287916"/>
                  <a:pt x="139712" y="280025"/>
                </a:cubicBezTo>
                <a:cubicBezTo>
                  <a:pt x="139712" y="272134"/>
                  <a:pt x="133315" y="265737"/>
                  <a:pt x="125424" y="265737"/>
                </a:cubicBezTo>
                <a:close/>
                <a:moveTo>
                  <a:pt x="242898" y="168899"/>
                </a:moveTo>
                <a:lnTo>
                  <a:pt x="242898" y="192712"/>
                </a:lnTo>
                <a:lnTo>
                  <a:pt x="268298" y="192712"/>
                </a:lnTo>
                <a:lnTo>
                  <a:pt x="276236" y="168899"/>
                </a:lnTo>
                <a:close/>
                <a:moveTo>
                  <a:pt x="173048" y="168899"/>
                </a:moveTo>
                <a:lnTo>
                  <a:pt x="173048" y="192712"/>
                </a:lnTo>
                <a:lnTo>
                  <a:pt x="222261" y="192712"/>
                </a:lnTo>
                <a:lnTo>
                  <a:pt x="222261" y="168899"/>
                </a:lnTo>
                <a:close/>
                <a:moveTo>
                  <a:pt x="120661" y="168899"/>
                </a:moveTo>
                <a:lnTo>
                  <a:pt x="128598" y="192712"/>
                </a:lnTo>
                <a:lnTo>
                  <a:pt x="152411" y="192712"/>
                </a:lnTo>
                <a:lnTo>
                  <a:pt x="152411" y="168899"/>
                </a:lnTo>
                <a:close/>
                <a:moveTo>
                  <a:pt x="242898" y="119687"/>
                </a:moveTo>
                <a:lnTo>
                  <a:pt x="242898" y="148262"/>
                </a:lnTo>
                <a:lnTo>
                  <a:pt x="282586" y="148262"/>
                </a:lnTo>
                <a:lnTo>
                  <a:pt x="290523" y="119687"/>
                </a:lnTo>
                <a:close/>
                <a:moveTo>
                  <a:pt x="173048" y="119687"/>
                </a:moveTo>
                <a:lnTo>
                  <a:pt x="173048" y="148262"/>
                </a:lnTo>
                <a:lnTo>
                  <a:pt x="222261" y="148262"/>
                </a:lnTo>
                <a:lnTo>
                  <a:pt x="222261" y="119687"/>
                </a:lnTo>
                <a:close/>
                <a:moveTo>
                  <a:pt x="103198" y="119687"/>
                </a:moveTo>
                <a:lnTo>
                  <a:pt x="112723" y="148262"/>
                </a:lnTo>
                <a:lnTo>
                  <a:pt x="152411" y="148262"/>
                </a:lnTo>
                <a:lnTo>
                  <a:pt x="152411" y="119687"/>
                </a:lnTo>
                <a:close/>
                <a:moveTo>
                  <a:pt x="242898" y="75237"/>
                </a:moveTo>
                <a:lnTo>
                  <a:pt x="242898" y="99050"/>
                </a:lnTo>
                <a:lnTo>
                  <a:pt x="296873" y="99050"/>
                </a:lnTo>
                <a:lnTo>
                  <a:pt x="304811" y="75237"/>
                </a:lnTo>
                <a:close/>
                <a:moveTo>
                  <a:pt x="173048" y="75237"/>
                </a:moveTo>
                <a:lnTo>
                  <a:pt x="173048" y="99050"/>
                </a:lnTo>
                <a:lnTo>
                  <a:pt x="222261" y="99050"/>
                </a:lnTo>
                <a:lnTo>
                  <a:pt x="222261" y="75237"/>
                </a:lnTo>
                <a:close/>
                <a:moveTo>
                  <a:pt x="87323" y="75237"/>
                </a:moveTo>
                <a:lnTo>
                  <a:pt x="95261" y="99050"/>
                </a:lnTo>
                <a:lnTo>
                  <a:pt x="152411" y="99050"/>
                </a:lnTo>
                <a:lnTo>
                  <a:pt x="152411" y="75237"/>
                </a:lnTo>
                <a:close/>
                <a:moveTo>
                  <a:pt x="13989" y="328"/>
                </a:moveTo>
                <a:cubicBezTo>
                  <a:pt x="13989" y="328"/>
                  <a:pt x="13989" y="328"/>
                  <a:pt x="64579" y="19694"/>
                </a:cubicBezTo>
                <a:cubicBezTo>
                  <a:pt x="67173" y="20985"/>
                  <a:pt x="68471" y="23567"/>
                  <a:pt x="69768" y="26149"/>
                </a:cubicBezTo>
                <a:cubicBezTo>
                  <a:pt x="69768" y="26149"/>
                  <a:pt x="69768" y="26149"/>
                  <a:pt x="80145" y="54553"/>
                </a:cubicBezTo>
                <a:cubicBezTo>
                  <a:pt x="80145" y="54553"/>
                  <a:pt x="81442" y="54553"/>
                  <a:pt x="81442" y="54553"/>
                </a:cubicBezTo>
                <a:cubicBezTo>
                  <a:pt x="81442" y="54553"/>
                  <a:pt x="81442" y="54553"/>
                  <a:pt x="321421" y="54553"/>
                </a:cubicBezTo>
                <a:cubicBezTo>
                  <a:pt x="324015" y="54553"/>
                  <a:pt x="327907" y="55844"/>
                  <a:pt x="329204" y="58426"/>
                </a:cubicBezTo>
                <a:cubicBezTo>
                  <a:pt x="331798" y="62300"/>
                  <a:pt x="331798" y="64882"/>
                  <a:pt x="330501" y="68755"/>
                </a:cubicBezTo>
                <a:cubicBezTo>
                  <a:pt x="330501" y="68755"/>
                  <a:pt x="330501" y="68755"/>
                  <a:pt x="286397" y="205610"/>
                </a:cubicBezTo>
                <a:cubicBezTo>
                  <a:pt x="285100" y="210774"/>
                  <a:pt x="281208" y="213356"/>
                  <a:pt x="276019" y="213356"/>
                </a:cubicBezTo>
                <a:cubicBezTo>
                  <a:pt x="276019" y="213356"/>
                  <a:pt x="276019" y="213356"/>
                  <a:pt x="120358" y="213356"/>
                </a:cubicBezTo>
                <a:cubicBezTo>
                  <a:pt x="119061" y="213356"/>
                  <a:pt x="117763" y="213356"/>
                  <a:pt x="116466" y="212065"/>
                </a:cubicBezTo>
                <a:cubicBezTo>
                  <a:pt x="116466" y="212065"/>
                  <a:pt x="116466" y="212065"/>
                  <a:pt x="106089" y="240469"/>
                </a:cubicBezTo>
                <a:cubicBezTo>
                  <a:pt x="106089" y="240469"/>
                  <a:pt x="106089" y="240469"/>
                  <a:pt x="276019" y="240469"/>
                </a:cubicBezTo>
                <a:cubicBezTo>
                  <a:pt x="281208" y="240469"/>
                  <a:pt x="285100" y="244342"/>
                  <a:pt x="285100" y="248215"/>
                </a:cubicBezTo>
                <a:cubicBezTo>
                  <a:pt x="285100" y="253380"/>
                  <a:pt x="281208" y="257253"/>
                  <a:pt x="276019" y="257253"/>
                </a:cubicBezTo>
                <a:cubicBezTo>
                  <a:pt x="276019" y="257253"/>
                  <a:pt x="276019" y="257253"/>
                  <a:pt x="266939" y="257253"/>
                </a:cubicBezTo>
                <a:cubicBezTo>
                  <a:pt x="272128" y="263708"/>
                  <a:pt x="274722" y="270164"/>
                  <a:pt x="274722" y="279201"/>
                </a:cubicBezTo>
                <a:cubicBezTo>
                  <a:pt x="274722" y="295985"/>
                  <a:pt x="260453" y="310187"/>
                  <a:pt x="242293" y="310187"/>
                </a:cubicBezTo>
                <a:cubicBezTo>
                  <a:pt x="225429" y="310187"/>
                  <a:pt x="211160" y="295985"/>
                  <a:pt x="211160" y="279201"/>
                </a:cubicBezTo>
                <a:cubicBezTo>
                  <a:pt x="211160" y="270164"/>
                  <a:pt x="213755" y="263708"/>
                  <a:pt x="218943" y="257253"/>
                </a:cubicBezTo>
                <a:cubicBezTo>
                  <a:pt x="218943" y="257253"/>
                  <a:pt x="218943" y="257253"/>
                  <a:pt x="148896" y="257253"/>
                </a:cubicBezTo>
                <a:cubicBezTo>
                  <a:pt x="154084" y="263708"/>
                  <a:pt x="157976" y="270164"/>
                  <a:pt x="157976" y="279201"/>
                </a:cubicBezTo>
                <a:cubicBezTo>
                  <a:pt x="157976" y="295985"/>
                  <a:pt x="143707" y="310187"/>
                  <a:pt x="125547" y="310187"/>
                </a:cubicBezTo>
                <a:cubicBezTo>
                  <a:pt x="108683" y="310187"/>
                  <a:pt x="93117" y="295985"/>
                  <a:pt x="93117" y="279201"/>
                </a:cubicBezTo>
                <a:cubicBezTo>
                  <a:pt x="93117" y="270164"/>
                  <a:pt x="97009" y="263708"/>
                  <a:pt x="102197" y="257253"/>
                </a:cubicBezTo>
                <a:cubicBezTo>
                  <a:pt x="102197" y="257253"/>
                  <a:pt x="102197" y="257253"/>
                  <a:pt x="93117" y="257253"/>
                </a:cubicBezTo>
                <a:cubicBezTo>
                  <a:pt x="90523" y="257253"/>
                  <a:pt x="87928" y="255962"/>
                  <a:pt x="86631" y="253380"/>
                </a:cubicBezTo>
                <a:cubicBezTo>
                  <a:pt x="85334" y="252089"/>
                  <a:pt x="84037" y="248215"/>
                  <a:pt x="85334" y="245633"/>
                </a:cubicBezTo>
                <a:cubicBezTo>
                  <a:pt x="85334" y="245633"/>
                  <a:pt x="85334" y="245633"/>
                  <a:pt x="100900" y="201737"/>
                </a:cubicBezTo>
                <a:cubicBezTo>
                  <a:pt x="102197" y="199154"/>
                  <a:pt x="104792" y="196572"/>
                  <a:pt x="107386" y="196572"/>
                </a:cubicBezTo>
                <a:cubicBezTo>
                  <a:pt x="107386" y="196572"/>
                  <a:pt x="107386" y="196572"/>
                  <a:pt x="51607" y="37769"/>
                </a:cubicBezTo>
                <a:cubicBezTo>
                  <a:pt x="51607" y="37769"/>
                  <a:pt x="51607" y="37769"/>
                  <a:pt x="6206" y="19694"/>
                </a:cubicBezTo>
                <a:cubicBezTo>
                  <a:pt x="1017" y="18403"/>
                  <a:pt x="-1577" y="11948"/>
                  <a:pt x="1017" y="6783"/>
                </a:cubicBezTo>
                <a:cubicBezTo>
                  <a:pt x="2315" y="1619"/>
                  <a:pt x="8800" y="-963"/>
                  <a:pt x="13989" y="328"/>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sz="1350" dirty="0">
              <a:solidFill>
                <a:srgbClr val="FFFFFF"/>
              </a:solidFill>
              <a:cs typeface="+mn-ea"/>
              <a:sym typeface="+mn-lt"/>
            </a:endParaRPr>
          </a:p>
        </p:txBody>
      </p:sp>
      <p:grpSp>
        <p:nvGrpSpPr>
          <p:cNvPr id="40" name="组合 39"/>
          <p:cNvGrpSpPr/>
          <p:nvPr/>
        </p:nvGrpSpPr>
        <p:grpSpPr>
          <a:xfrm>
            <a:off x="6194529" y="2004965"/>
            <a:ext cx="4072877" cy="868568"/>
            <a:chOff x="6798184" y="1678126"/>
            <a:chExt cx="5149474" cy="919651"/>
          </a:xfrm>
        </p:grpSpPr>
        <p:sp>
          <p:nvSpPr>
            <p:cNvPr id="41" name="矩形 40"/>
            <p:cNvSpPr/>
            <p:nvPr/>
          </p:nvSpPr>
          <p:spPr>
            <a:xfrm>
              <a:off x="6798184" y="2030750"/>
              <a:ext cx="5149474" cy="567027"/>
            </a:xfrm>
            <a:prstGeom prst="rect">
              <a:avLst/>
            </a:prstGeom>
          </p:spPr>
          <p:txBody>
            <a:bodyPr wrap="square">
              <a:spAutoFit/>
              <a:scene3d>
                <a:camera prst="orthographicFront"/>
                <a:lightRig rig="threePt" dir="t"/>
              </a:scene3d>
              <a:sp3d contourW="12700"/>
            </a:bodyPr>
            <a:lstStyle/>
            <a:p>
              <a:pPr>
                <a:lnSpc>
                  <a:spcPct val="120000"/>
                </a:lnSpc>
                <a:spcBef>
                  <a:spcPct val="0"/>
                </a:spcBef>
                <a:buNone/>
              </a:pPr>
              <a:r>
                <a:rPr lang="zh-CN" altLang="en-US" sz="1200" dirty="0">
                  <a:solidFill>
                    <a:schemeClr val="tx1">
                      <a:lumMod val="65000"/>
                      <a:lumOff val="35000"/>
                    </a:schemeClr>
                  </a:solidFill>
                  <a:cs typeface="+mn-ea"/>
                  <a:sym typeface="+mn-lt"/>
                </a:rPr>
                <a:t>在此录入上述图表的综合说明，在此录入上述图表的综合描述说明。在此录入上述图表的综合说明。</a:t>
              </a:r>
              <a:endParaRPr lang="zh-CN" altLang="en-US" sz="1200" dirty="0">
                <a:solidFill>
                  <a:schemeClr val="tx1">
                    <a:lumMod val="65000"/>
                    <a:lumOff val="35000"/>
                  </a:schemeClr>
                </a:solidFill>
                <a:cs typeface="+mn-ea"/>
                <a:sym typeface="+mn-lt"/>
              </a:endParaRPr>
            </a:p>
          </p:txBody>
        </p:sp>
        <p:sp>
          <p:nvSpPr>
            <p:cNvPr id="42" name="矩形 41"/>
            <p:cNvSpPr/>
            <p:nvPr/>
          </p:nvSpPr>
          <p:spPr>
            <a:xfrm>
              <a:off x="6798184" y="1678126"/>
              <a:ext cx="2241974" cy="419907"/>
            </a:xfrm>
            <a:prstGeom prst="rect">
              <a:avLst/>
            </a:prstGeom>
          </p:spPr>
          <p:txBody>
            <a:bodyPr wrap="square">
              <a:spAutoFit/>
              <a:scene3d>
                <a:camera prst="orthographicFront"/>
                <a:lightRig rig="threePt" dir="t"/>
              </a:scene3d>
              <a:sp3d contourW="12700"/>
            </a:bodyPr>
            <a:lstStyle/>
            <a:p>
              <a:pPr defTabSz="342900">
                <a:lnSpc>
                  <a:spcPct val="120000"/>
                </a:lnSpc>
                <a:buClr>
                  <a:srgbClr val="151314"/>
                </a:buClr>
                <a:buSzPct val="25000"/>
              </a:pPr>
              <a:r>
                <a:rPr lang="zh-CN" altLang="en-US" b="1" kern="0" dirty="0" smtClean="0">
                  <a:solidFill>
                    <a:srgbClr val="313D51"/>
                  </a:solidFill>
                  <a:cs typeface="+mn-ea"/>
                  <a:sym typeface="+mn-lt"/>
                </a:rPr>
                <a:t>相关对策描述</a:t>
              </a:r>
              <a:endParaRPr lang="zh-CN" altLang="en-US" b="1" kern="0" dirty="0">
                <a:solidFill>
                  <a:srgbClr val="313D51"/>
                </a:solidFill>
                <a:cs typeface="+mn-ea"/>
                <a:sym typeface="+mn-lt"/>
              </a:endParaRPr>
            </a:p>
          </p:txBody>
        </p:sp>
      </p:grpSp>
      <p:grpSp>
        <p:nvGrpSpPr>
          <p:cNvPr id="43" name="组合 42"/>
          <p:cNvGrpSpPr/>
          <p:nvPr/>
        </p:nvGrpSpPr>
        <p:grpSpPr>
          <a:xfrm>
            <a:off x="6194529" y="2920338"/>
            <a:ext cx="4072877" cy="868568"/>
            <a:chOff x="6798184" y="1678126"/>
            <a:chExt cx="5149474" cy="919651"/>
          </a:xfrm>
        </p:grpSpPr>
        <p:sp>
          <p:nvSpPr>
            <p:cNvPr id="44" name="矩形 43"/>
            <p:cNvSpPr/>
            <p:nvPr/>
          </p:nvSpPr>
          <p:spPr>
            <a:xfrm>
              <a:off x="6798184" y="2030750"/>
              <a:ext cx="5149474" cy="567027"/>
            </a:xfrm>
            <a:prstGeom prst="rect">
              <a:avLst/>
            </a:prstGeom>
          </p:spPr>
          <p:txBody>
            <a:bodyPr wrap="square">
              <a:spAutoFit/>
              <a:scene3d>
                <a:camera prst="orthographicFront"/>
                <a:lightRig rig="threePt" dir="t"/>
              </a:scene3d>
              <a:sp3d contourW="12700"/>
            </a:bodyPr>
            <a:lstStyle/>
            <a:p>
              <a:pPr>
                <a:lnSpc>
                  <a:spcPct val="120000"/>
                </a:lnSpc>
                <a:spcBef>
                  <a:spcPct val="0"/>
                </a:spcBef>
                <a:buNone/>
              </a:pPr>
              <a:r>
                <a:rPr lang="zh-CN" altLang="en-US" sz="1200" dirty="0">
                  <a:solidFill>
                    <a:schemeClr val="tx1">
                      <a:lumMod val="65000"/>
                      <a:lumOff val="35000"/>
                    </a:schemeClr>
                  </a:solidFill>
                  <a:cs typeface="+mn-ea"/>
                  <a:sym typeface="+mn-lt"/>
                </a:rPr>
                <a:t>在此录入上述图表的综合说明，在此录入上述图表的综合描述说明。在此录入上述图表的综合说明。</a:t>
              </a:r>
              <a:endParaRPr lang="zh-CN" altLang="en-US" sz="1200" dirty="0">
                <a:solidFill>
                  <a:schemeClr val="tx1">
                    <a:lumMod val="65000"/>
                    <a:lumOff val="35000"/>
                  </a:schemeClr>
                </a:solidFill>
                <a:cs typeface="+mn-ea"/>
                <a:sym typeface="+mn-lt"/>
              </a:endParaRPr>
            </a:p>
          </p:txBody>
        </p:sp>
        <p:sp>
          <p:nvSpPr>
            <p:cNvPr id="45" name="矩形 44"/>
            <p:cNvSpPr/>
            <p:nvPr/>
          </p:nvSpPr>
          <p:spPr>
            <a:xfrm>
              <a:off x="6798184" y="1678126"/>
              <a:ext cx="2241974" cy="419907"/>
            </a:xfrm>
            <a:prstGeom prst="rect">
              <a:avLst/>
            </a:prstGeom>
          </p:spPr>
          <p:txBody>
            <a:bodyPr wrap="square">
              <a:spAutoFit/>
              <a:scene3d>
                <a:camera prst="orthographicFront"/>
                <a:lightRig rig="threePt" dir="t"/>
              </a:scene3d>
              <a:sp3d contourW="12700"/>
            </a:bodyPr>
            <a:lstStyle/>
            <a:p>
              <a:pPr defTabSz="342900">
                <a:lnSpc>
                  <a:spcPct val="120000"/>
                </a:lnSpc>
                <a:buClr>
                  <a:srgbClr val="151314"/>
                </a:buClr>
                <a:buSzPct val="25000"/>
              </a:pPr>
              <a:r>
                <a:rPr lang="zh-CN" altLang="en-US" b="1" kern="0" dirty="0">
                  <a:solidFill>
                    <a:srgbClr val="313D51"/>
                  </a:solidFill>
                  <a:cs typeface="+mn-ea"/>
                  <a:sym typeface="+mn-lt"/>
                </a:rPr>
                <a:t>相关对策描述</a:t>
              </a:r>
              <a:endParaRPr lang="zh-CN" altLang="en-US" b="1" kern="0" dirty="0">
                <a:solidFill>
                  <a:srgbClr val="313D51"/>
                </a:solidFill>
                <a:cs typeface="+mn-ea"/>
                <a:sym typeface="+mn-lt"/>
              </a:endParaRPr>
            </a:p>
          </p:txBody>
        </p:sp>
      </p:grpSp>
      <p:grpSp>
        <p:nvGrpSpPr>
          <p:cNvPr id="46" name="组合 45"/>
          <p:cNvGrpSpPr/>
          <p:nvPr/>
        </p:nvGrpSpPr>
        <p:grpSpPr>
          <a:xfrm>
            <a:off x="6194529" y="3825336"/>
            <a:ext cx="4072877" cy="868568"/>
            <a:chOff x="6798184" y="1678126"/>
            <a:chExt cx="5149474" cy="919651"/>
          </a:xfrm>
        </p:grpSpPr>
        <p:sp>
          <p:nvSpPr>
            <p:cNvPr id="47" name="矩形 46"/>
            <p:cNvSpPr/>
            <p:nvPr/>
          </p:nvSpPr>
          <p:spPr>
            <a:xfrm>
              <a:off x="6798184" y="2030750"/>
              <a:ext cx="5149474" cy="567027"/>
            </a:xfrm>
            <a:prstGeom prst="rect">
              <a:avLst/>
            </a:prstGeom>
          </p:spPr>
          <p:txBody>
            <a:bodyPr wrap="square">
              <a:spAutoFit/>
              <a:scene3d>
                <a:camera prst="orthographicFront"/>
                <a:lightRig rig="threePt" dir="t"/>
              </a:scene3d>
              <a:sp3d contourW="12700"/>
            </a:bodyPr>
            <a:lstStyle/>
            <a:p>
              <a:pPr>
                <a:lnSpc>
                  <a:spcPct val="120000"/>
                </a:lnSpc>
                <a:spcBef>
                  <a:spcPct val="0"/>
                </a:spcBef>
                <a:buNone/>
              </a:pPr>
              <a:r>
                <a:rPr lang="zh-CN" altLang="en-US" sz="1200" dirty="0">
                  <a:solidFill>
                    <a:schemeClr val="tx1">
                      <a:lumMod val="65000"/>
                      <a:lumOff val="35000"/>
                    </a:schemeClr>
                  </a:solidFill>
                  <a:cs typeface="+mn-ea"/>
                  <a:sym typeface="+mn-lt"/>
                </a:rPr>
                <a:t>在此录入上述图表的综合说明，在此录入上述图表的综合描述说明。在此录入上述图表的综合说明。</a:t>
              </a:r>
              <a:endParaRPr lang="zh-CN" altLang="en-US" sz="1200" dirty="0">
                <a:solidFill>
                  <a:schemeClr val="tx1">
                    <a:lumMod val="65000"/>
                    <a:lumOff val="35000"/>
                  </a:schemeClr>
                </a:solidFill>
                <a:cs typeface="+mn-ea"/>
                <a:sym typeface="+mn-lt"/>
              </a:endParaRPr>
            </a:p>
          </p:txBody>
        </p:sp>
        <p:sp>
          <p:nvSpPr>
            <p:cNvPr id="48" name="矩形 47"/>
            <p:cNvSpPr/>
            <p:nvPr/>
          </p:nvSpPr>
          <p:spPr>
            <a:xfrm>
              <a:off x="6798184" y="1678126"/>
              <a:ext cx="2241974" cy="419907"/>
            </a:xfrm>
            <a:prstGeom prst="rect">
              <a:avLst/>
            </a:prstGeom>
          </p:spPr>
          <p:txBody>
            <a:bodyPr wrap="square">
              <a:spAutoFit/>
              <a:scene3d>
                <a:camera prst="orthographicFront"/>
                <a:lightRig rig="threePt" dir="t"/>
              </a:scene3d>
              <a:sp3d contourW="12700"/>
            </a:bodyPr>
            <a:lstStyle/>
            <a:p>
              <a:pPr defTabSz="342900">
                <a:lnSpc>
                  <a:spcPct val="120000"/>
                </a:lnSpc>
                <a:buClr>
                  <a:srgbClr val="151314"/>
                </a:buClr>
                <a:buSzPct val="25000"/>
              </a:pPr>
              <a:r>
                <a:rPr lang="zh-CN" altLang="en-US" b="1" kern="0" dirty="0">
                  <a:solidFill>
                    <a:srgbClr val="313D51"/>
                  </a:solidFill>
                  <a:cs typeface="+mn-ea"/>
                  <a:sym typeface="+mn-lt"/>
                </a:rPr>
                <a:t>相关对策描述</a:t>
              </a:r>
              <a:endParaRPr lang="zh-CN" altLang="en-US" b="1" kern="0" dirty="0">
                <a:solidFill>
                  <a:srgbClr val="313D51"/>
                </a:solidFill>
                <a:cs typeface="+mn-ea"/>
                <a:sym typeface="+mn-lt"/>
              </a:endParaRPr>
            </a:p>
          </p:txBody>
        </p:sp>
      </p:grpSp>
      <p:grpSp>
        <p:nvGrpSpPr>
          <p:cNvPr id="49" name="组合 48"/>
          <p:cNvGrpSpPr/>
          <p:nvPr/>
        </p:nvGrpSpPr>
        <p:grpSpPr>
          <a:xfrm>
            <a:off x="6194529" y="4716504"/>
            <a:ext cx="4072877" cy="868568"/>
            <a:chOff x="6798184" y="1678126"/>
            <a:chExt cx="5149474" cy="919651"/>
          </a:xfrm>
        </p:grpSpPr>
        <p:sp>
          <p:nvSpPr>
            <p:cNvPr id="50" name="矩形 49"/>
            <p:cNvSpPr/>
            <p:nvPr/>
          </p:nvSpPr>
          <p:spPr>
            <a:xfrm>
              <a:off x="6798184" y="2030750"/>
              <a:ext cx="5149474" cy="567027"/>
            </a:xfrm>
            <a:prstGeom prst="rect">
              <a:avLst/>
            </a:prstGeom>
          </p:spPr>
          <p:txBody>
            <a:bodyPr wrap="square">
              <a:spAutoFit/>
              <a:scene3d>
                <a:camera prst="orthographicFront"/>
                <a:lightRig rig="threePt" dir="t"/>
              </a:scene3d>
              <a:sp3d contourW="12700"/>
            </a:bodyPr>
            <a:lstStyle/>
            <a:p>
              <a:pPr>
                <a:lnSpc>
                  <a:spcPct val="120000"/>
                </a:lnSpc>
                <a:spcBef>
                  <a:spcPct val="0"/>
                </a:spcBef>
                <a:buNone/>
              </a:pPr>
              <a:r>
                <a:rPr lang="zh-CN" altLang="en-US" sz="1200" dirty="0">
                  <a:solidFill>
                    <a:schemeClr val="tx1">
                      <a:lumMod val="65000"/>
                      <a:lumOff val="35000"/>
                    </a:schemeClr>
                  </a:solidFill>
                  <a:cs typeface="+mn-ea"/>
                  <a:sym typeface="+mn-lt"/>
                </a:rPr>
                <a:t>在此录入上述图表的综合说明，在此录入上述图表的综合描述说明。在此录入上述图表的综合说明。</a:t>
              </a:r>
              <a:endParaRPr lang="zh-CN" altLang="en-US" sz="1200" dirty="0">
                <a:solidFill>
                  <a:schemeClr val="tx1">
                    <a:lumMod val="65000"/>
                    <a:lumOff val="35000"/>
                  </a:schemeClr>
                </a:solidFill>
                <a:cs typeface="+mn-ea"/>
                <a:sym typeface="+mn-lt"/>
              </a:endParaRPr>
            </a:p>
          </p:txBody>
        </p:sp>
        <p:sp>
          <p:nvSpPr>
            <p:cNvPr id="51" name="矩形 50"/>
            <p:cNvSpPr/>
            <p:nvPr/>
          </p:nvSpPr>
          <p:spPr>
            <a:xfrm>
              <a:off x="6798184" y="1678126"/>
              <a:ext cx="2241974" cy="419907"/>
            </a:xfrm>
            <a:prstGeom prst="rect">
              <a:avLst/>
            </a:prstGeom>
          </p:spPr>
          <p:txBody>
            <a:bodyPr wrap="square">
              <a:spAutoFit/>
              <a:scene3d>
                <a:camera prst="orthographicFront"/>
                <a:lightRig rig="threePt" dir="t"/>
              </a:scene3d>
              <a:sp3d contourW="12700"/>
            </a:bodyPr>
            <a:lstStyle/>
            <a:p>
              <a:pPr defTabSz="342900">
                <a:lnSpc>
                  <a:spcPct val="120000"/>
                </a:lnSpc>
                <a:buClr>
                  <a:srgbClr val="151314"/>
                </a:buClr>
                <a:buSzPct val="25000"/>
              </a:pPr>
              <a:r>
                <a:rPr lang="zh-CN" altLang="en-US" b="1" kern="0" dirty="0">
                  <a:solidFill>
                    <a:srgbClr val="313D51"/>
                  </a:solidFill>
                  <a:cs typeface="+mn-ea"/>
                  <a:sym typeface="+mn-lt"/>
                </a:rPr>
                <a:t>相关对策描述</a:t>
              </a:r>
              <a:endParaRPr lang="zh-CN" altLang="en-US" b="1" kern="0" dirty="0">
                <a:solidFill>
                  <a:srgbClr val="313D51"/>
                </a:solidFill>
                <a:cs typeface="+mn-ea"/>
                <a:sym typeface="+mn-lt"/>
              </a:endParaRPr>
            </a:p>
          </p:txBody>
        </p:sp>
      </p:grpSp>
      <p:pic>
        <p:nvPicPr>
          <p:cNvPr id="52" name="图片占位符 42"/>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1507677" y="2671011"/>
            <a:ext cx="2343314" cy="2228996"/>
          </a:xfrm>
          <a:custGeom>
            <a:avLst/>
            <a:gdLst>
              <a:gd name="connsiteX0" fmla="*/ 1524000 w 3048000"/>
              <a:gd name="connsiteY0" fmla="*/ 0 h 3048000"/>
              <a:gd name="connsiteX1" fmla="*/ 3048000 w 3048000"/>
              <a:gd name="connsiteY1" fmla="*/ 1524000 h 3048000"/>
              <a:gd name="connsiteX2" fmla="*/ 1524000 w 3048000"/>
              <a:gd name="connsiteY2" fmla="*/ 3048000 h 3048000"/>
              <a:gd name="connsiteX3" fmla="*/ 0 w 3048000"/>
              <a:gd name="connsiteY3" fmla="*/ 1524000 h 3048000"/>
              <a:gd name="connsiteX4" fmla="*/ 1524000 w 3048000"/>
              <a:gd name="connsiteY4" fmla="*/ 0 h 304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8000" h="3048000">
                <a:moveTo>
                  <a:pt x="1524000" y="0"/>
                </a:moveTo>
                <a:cubicBezTo>
                  <a:pt x="2365682" y="0"/>
                  <a:pt x="3048000" y="682318"/>
                  <a:pt x="3048000" y="1524000"/>
                </a:cubicBezTo>
                <a:cubicBezTo>
                  <a:pt x="3048000" y="2365682"/>
                  <a:pt x="2365682" y="3048000"/>
                  <a:pt x="1524000" y="3048000"/>
                </a:cubicBezTo>
                <a:cubicBezTo>
                  <a:pt x="682318" y="3048000"/>
                  <a:pt x="0" y="2365682"/>
                  <a:pt x="0" y="1524000"/>
                </a:cubicBezTo>
                <a:cubicBezTo>
                  <a:pt x="0" y="682318"/>
                  <a:pt x="682318" y="0"/>
                  <a:pt x="1524000" y="0"/>
                </a:cubicBezTo>
                <a:close/>
              </a:path>
            </a:pathLst>
          </a:custGeom>
          <a:blipFill>
            <a:blip r:embed="rId2"/>
            <a:stretch>
              <a:fillRect l="-37794" r="-61232"/>
            </a:stretch>
          </a:blipFill>
          <a:ln w="38100">
            <a:solidFill>
              <a:srgbClr val="244C89"/>
            </a:solidFill>
          </a:ln>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anim calcmode="lin" valueType="num">
                                      <p:cBhvr additive="base">
                                        <p:cTn id="14" dur="500" fill="hold"/>
                                        <p:tgtEl>
                                          <p:spTgt spid="28"/>
                                        </p:tgtEl>
                                        <p:attrNameLst>
                                          <p:attrName>ppt_x</p:attrName>
                                        </p:attrNameLst>
                                      </p:cBhvr>
                                      <p:tavLst>
                                        <p:tav tm="0">
                                          <p:val>
                                            <p:strVal val="#ppt_x"/>
                                          </p:val>
                                        </p:tav>
                                        <p:tav tm="100000">
                                          <p:val>
                                            <p:strVal val="#ppt_x"/>
                                          </p:val>
                                        </p:tav>
                                      </p:tavLst>
                                    </p:anim>
                                    <p:anim calcmode="lin" valueType="num">
                                      <p:cBhvr additive="base">
                                        <p:cTn id="15" dur="500" fill="hold"/>
                                        <p:tgtEl>
                                          <p:spTgt spid="28"/>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29"/>
                                        </p:tgtEl>
                                        <p:attrNameLst>
                                          <p:attrName>style.visibility</p:attrName>
                                        </p:attrNameLst>
                                      </p:cBhvr>
                                      <p:to>
                                        <p:strVal val="visible"/>
                                      </p:to>
                                    </p:set>
                                    <p:anim calcmode="lin" valueType="num">
                                      <p:cBhvr additive="base">
                                        <p:cTn id="18" dur="500" fill="hold"/>
                                        <p:tgtEl>
                                          <p:spTgt spid="29"/>
                                        </p:tgtEl>
                                        <p:attrNameLst>
                                          <p:attrName>ppt_x</p:attrName>
                                        </p:attrNameLst>
                                      </p:cBhvr>
                                      <p:tavLst>
                                        <p:tav tm="0">
                                          <p:val>
                                            <p:strVal val="#ppt_x"/>
                                          </p:val>
                                        </p:tav>
                                        <p:tav tm="100000">
                                          <p:val>
                                            <p:strVal val="#ppt_x"/>
                                          </p:val>
                                        </p:tav>
                                      </p:tavLst>
                                    </p:anim>
                                    <p:anim calcmode="lin" valueType="num">
                                      <p:cBhvr additive="base">
                                        <p:cTn id="19" dur="500" fill="hold"/>
                                        <p:tgtEl>
                                          <p:spTgt spid="29"/>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additive="base">
                                        <p:cTn id="22" dur="500" fill="hold"/>
                                        <p:tgtEl>
                                          <p:spTgt spid="30"/>
                                        </p:tgtEl>
                                        <p:attrNameLst>
                                          <p:attrName>ppt_x</p:attrName>
                                        </p:attrNameLst>
                                      </p:cBhvr>
                                      <p:tavLst>
                                        <p:tav tm="0">
                                          <p:val>
                                            <p:strVal val="#ppt_x"/>
                                          </p:val>
                                        </p:tav>
                                        <p:tav tm="100000">
                                          <p:val>
                                            <p:strVal val="#ppt_x"/>
                                          </p:val>
                                        </p:tav>
                                      </p:tavLst>
                                    </p:anim>
                                    <p:anim calcmode="lin" valueType="num">
                                      <p:cBhvr additive="base">
                                        <p:cTn id="23" dur="500" fill="hold"/>
                                        <p:tgtEl>
                                          <p:spTgt spid="30"/>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31"/>
                                        </p:tgtEl>
                                        <p:attrNameLst>
                                          <p:attrName>style.visibility</p:attrName>
                                        </p:attrNameLst>
                                      </p:cBhvr>
                                      <p:to>
                                        <p:strVal val="visible"/>
                                      </p:to>
                                    </p:set>
                                    <p:anim calcmode="lin" valueType="num">
                                      <p:cBhvr additive="base">
                                        <p:cTn id="26" dur="500" fill="hold"/>
                                        <p:tgtEl>
                                          <p:spTgt spid="31"/>
                                        </p:tgtEl>
                                        <p:attrNameLst>
                                          <p:attrName>ppt_x</p:attrName>
                                        </p:attrNameLst>
                                      </p:cBhvr>
                                      <p:tavLst>
                                        <p:tav tm="0">
                                          <p:val>
                                            <p:strVal val="#ppt_x"/>
                                          </p:val>
                                        </p:tav>
                                        <p:tav tm="100000">
                                          <p:val>
                                            <p:strVal val="#ppt_x"/>
                                          </p:val>
                                        </p:tav>
                                      </p:tavLst>
                                    </p:anim>
                                    <p:anim calcmode="lin" valueType="num">
                                      <p:cBhvr additive="base">
                                        <p:cTn id="27" dur="500" fill="hold"/>
                                        <p:tgtEl>
                                          <p:spTgt spid="31"/>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32"/>
                                        </p:tgtEl>
                                        <p:attrNameLst>
                                          <p:attrName>style.visibility</p:attrName>
                                        </p:attrNameLst>
                                      </p:cBhvr>
                                      <p:to>
                                        <p:strVal val="visible"/>
                                      </p:to>
                                    </p:set>
                                    <p:anim calcmode="lin" valueType="num">
                                      <p:cBhvr additive="base">
                                        <p:cTn id="30" dur="500" fill="hold"/>
                                        <p:tgtEl>
                                          <p:spTgt spid="32"/>
                                        </p:tgtEl>
                                        <p:attrNameLst>
                                          <p:attrName>ppt_x</p:attrName>
                                        </p:attrNameLst>
                                      </p:cBhvr>
                                      <p:tavLst>
                                        <p:tav tm="0">
                                          <p:val>
                                            <p:strVal val="#ppt_x"/>
                                          </p:val>
                                        </p:tav>
                                        <p:tav tm="100000">
                                          <p:val>
                                            <p:strVal val="#ppt_x"/>
                                          </p:val>
                                        </p:tav>
                                      </p:tavLst>
                                    </p:anim>
                                    <p:anim calcmode="lin" valueType="num">
                                      <p:cBhvr additive="base">
                                        <p:cTn id="31" dur="500" fill="hold"/>
                                        <p:tgtEl>
                                          <p:spTgt spid="32"/>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 calcmode="lin" valueType="num">
                                      <p:cBhvr additive="base">
                                        <p:cTn id="34" dur="500" fill="hold"/>
                                        <p:tgtEl>
                                          <p:spTgt spid="33"/>
                                        </p:tgtEl>
                                        <p:attrNameLst>
                                          <p:attrName>ppt_x</p:attrName>
                                        </p:attrNameLst>
                                      </p:cBhvr>
                                      <p:tavLst>
                                        <p:tav tm="0">
                                          <p:val>
                                            <p:strVal val="#ppt_x"/>
                                          </p:val>
                                        </p:tav>
                                        <p:tav tm="100000">
                                          <p:val>
                                            <p:strVal val="#ppt_x"/>
                                          </p:val>
                                        </p:tav>
                                      </p:tavLst>
                                    </p:anim>
                                    <p:anim calcmode="lin" valueType="num">
                                      <p:cBhvr additive="base">
                                        <p:cTn id="35" dur="500" fill="hold"/>
                                        <p:tgtEl>
                                          <p:spTgt spid="33"/>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34"/>
                                        </p:tgtEl>
                                        <p:attrNameLst>
                                          <p:attrName>style.visibility</p:attrName>
                                        </p:attrNameLst>
                                      </p:cBhvr>
                                      <p:to>
                                        <p:strVal val="visible"/>
                                      </p:to>
                                    </p:set>
                                    <p:anim calcmode="lin" valueType="num">
                                      <p:cBhvr additive="base">
                                        <p:cTn id="38" dur="500" fill="hold"/>
                                        <p:tgtEl>
                                          <p:spTgt spid="34"/>
                                        </p:tgtEl>
                                        <p:attrNameLst>
                                          <p:attrName>ppt_x</p:attrName>
                                        </p:attrNameLst>
                                      </p:cBhvr>
                                      <p:tavLst>
                                        <p:tav tm="0">
                                          <p:val>
                                            <p:strVal val="#ppt_x"/>
                                          </p:val>
                                        </p:tav>
                                        <p:tav tm="100000">
                                          <p:val>
                                            <p:strVal val="#ppt_x"/>
                                          </p:val>
                                        </p:tav>
                                      </p:tavLst>
                                    </p:anim>
                                    <p:anim calcmode="lin" valueType="num">
                                      <p:cBhvr additive="base">
                                        <p:cTn id="39" dur="500" fill="hold"/>
                                        <p:tgtEl>
                                          <p:spTgt spid="34"/>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additive="base">
                                        <p:cTn id="42" dur="500" fill="hold"/>
                                        <p:tgtEl>
                                          <p:spTgt spid="35"/>
                                        </p:tgtEl>
                                        <p:attrNameLst>
                                          <p:attrName>ppt_x</p:attrName>
                                        </p:attrNameLst>
                                      </p:cBhvr>
                                      <p:tavLst>
                                        <p:tav tm="0">
                                          <p:val>
                                            <p:strVal val="#ppt_x"/>
                                          </p:val>
                                        </p:tav>
                                        <p:tav tm="100000">
                                          <p:val>
                                            <p:strVal val="#ppt_x"/>
                                          </p:val>
                                        </p:tav>
                                      </p:tavLst>
                                    </p:anim>
                                    <p:anim calcmode="lin" valueType="num">
                                      <p:cBhvr additive="base">
                                        <p:cTn id="43" dur="500" fill="hold"/>
                                        <p:tgtEl>
                                          <p:spTgt spid="35"/>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36"/>
                                        </p:tgtEl>
                                        <p:attrNameLst>
                                          <p:attrName>style.visibility</p:attrName>
                                        </p:attrNameLst>
                                      </p:cBhvr>
                                      <p:to>
                                        <p:strVal val="visible"/>
                                      </p:to>
                                    </p:set>
                                    <p:anim calcmode="lin" valueType="num">
                                      <p:cBhvr additive="base">
                                        <p:cTn id="46" dur="500" fill="hold"/>
                                        <p:tgtEl>
                                          <p:spTgt spid="36"/>
                                        </p:tgtEl>
                                        <p:attrNameLst>
                                          <p:attrName>ppt_x</p:attrName>
                                        </p:attrNameLst>
                                      </p:cBhvr>
                                      <p:tavLst>
                                        <p:tav tm="0">
                                          <p:val>
                                            <p:strVal val="#ppt_x"/>
                                          </p:val>
                                        </p:tav>
                                        <p:tav tm="100000">
                                          <p:val>
                                            <p:strVal val="#ppt_x"/>
                                          </p:val>
                                        </p:tav>
                                      </p:tavLst>
                                    </p:anim>
                                    <p:anim calcmode="lin" valueType="num">
                                      <p:cBhvr additive="base">
                                        <p:cTn id="47" dur="500" fill="hold"/>
                                        <p:tgtEl>
                                          <p:spTgt spid="36"/>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37"/>
                                        </p:tgtEl>
                                        <p:attrNameLst>
                                          <p:attrName>style.visibility</p:attrName>
                                        </p:attrNameLst>
                                      </p:cBhvr>
                                      <p:to>
                                        <p:strVal val="visible"/>
                                      </p:to>
                                    </p:set>
                                    <p:anim calcmode="lin" valueType="num">
                                      <p:cBhvr additive="base">
                                        <p:cTn id="50" dur="500" fill="hold"/>
                                        <p:tgtEl>
                                          <p:spTgt spid="37"/>
                                        </p:tgtEl>
                                        <p:attrNameLst>
                                          <p:attrName>ppt_x</p:attrName>
                                        </p:attrNameLst>
                                      </p:cBhvr>
                                      <p:tavLst>
                                        <p:tav tm="0">
                                          <p:val>
                                            <p:strVal val="#ppt_x"/>
                                          </p:val>
                                        </p:tav>
                                        <p:tav tm="100000">
                                          <p:val>
                                            <p:strVal val="#ppt_x"/>
                                          </p:val>
                                        </p:tav>
                                      </p:tavLst>
                                    </p:anim>
                                    <p:anim calcmode="lin" valueType="num">
                                      <p:cBhvr additive="base">
                                        <p:cTn id="51" dur="500" fill="hold"/>
                                        <p:tgtEl>
                                          <p:spTgt spid="37"/>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38"/>
                                        </p:tgtEl>
                                        <p:attrNameLst>
                                          <p:attrName>style.visibility</p:attrName>
                                        </p:attrNameLst>
                                      </p:cBhvr>
                                      <p:to>
                                        <p:strVal val="visible"/>
                                      </p:to>
                                    </p:set>
                                    <p:anim calcmode="lin" valueType="num">
                                      <p:cBhvr additive="base">
                                        <p:cTn id="54" dur="500" fill="hold"/>
                                        <p:tgtEl>
                                          <p:spTgt spid="38"/>
                                        </p:tgtEl>
                                        <p:attrNameLst>
                                          <p:attrName>ppt_x</p:attrName>
                                        </p:attrNameLst>
                                      </p:cBhvr>
                                      <p:tavLst>
                                        <p:tav tm="0">
                                          <p:val>
                                            <p:strVal val="#ppt_x"/>
                                          </p:val>
                                        </p:tav>
                                        <p:tav tm="100000">
                                          <p:val>
                                            <p:strVal val="#ppt_x"/>
                                          </p:val>
                                        </p:tav>
                                      </p:tavLst>
                                    </p:anim>
                                    <p:anim calcmode="lin" valueType="num">
                                      <p:cBhvr additive="base">
                                        <p:cTn id="55" dur="500" fill="hold"/>
                                        <p:tgtEl>
                                          <p:spTgt spid="38"/>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39"/>
                                        </p:tgtEl>
                                        <p:attrNameLst>
                                          <p:attrName>style.visibility</p:attrName>
                                        </p:attrNameLst>
                                      </p:cBhvr>
                                      <p:to>
                                        <p:strVal val="visible"/>
                                      </p:to>
                                    </p:set>
                                    <p:anim calcmode="lin" valueType="num">
                                      <p:cBhvr additive="base">
                                        <p:cTn id="58" dur="500" fill="hold"/>
                                        <p:tgtEl>
                                          <p:spTgt spid="39"/>
                                        </p:tgtEl>
                                        <p:attrNameLst>
                                          <p:attrName>ppt_x</p:attrName>
                                        </p:attrNameLst>
                                      </p:cBhvr>
                                      <p:tavLst>
                                        <p:tav tm="0">
                                          <p:val>
                                            <p:strVal val="#ppt_x"/>
                                          </p:val>
                                        </p:tav>
                                        <p:tav tm="100000">
                                          <p:val>
                                            <p:strVal val="#ppt_x"/>
                                          </p:val>
                                        </p:tav>
                                      </p:tavLst>
                                    </p:anim>
                                    <p:anim calcmode="lin" valueType="num">
                                      <p:cBhvr additive="base">
                                        <p:cTn id="59" dur="500" fill="hold"/>
                                        <p:tgtEl>
                                          <p:spTgt spid="39"/>
                                        </p:tgtEl>
                                        <p:attrNameLst>
                                          <p:attrName>ppt_y</p:attrName>
                                        </p:attrNameLst>
                                      </p:cBhvr>
                                      <p:tavLst>
                                        <p:tav tm="0">
                                          <p:val>
                                            <p:strVal val="1+#ppt_h/2"/>
                                          </p:val>
                                        </p:tav>
                                        <p:tav tm="100000">
                                          <p:val>
                                            <p:strVal val="#ppt_y"/>
                                          </p:val>
                                        </p:tav>
                                      </p:tavLst>
                                    </p:anim>
                                  </p:childTnLst>
                                </p:cTn>
                              </p:par>
                              <p:par>
                                <p:cTn id="60" presetID="2" presetClass="entr" presetSubtype="4" fill="hold" nodeType="withEffect">
                                  <p:stCondLst>
                                    <p:cond delay="0"/>
                                  </p:stCondLst>
                                  <p:childTnLst>
                                    <p:set>
                                      <p:cBhvr>
                                        <p:cTn id="61" dur="1" fill="hold">
                                          <p:stCondLst>
                                            <p:cond delay="0"/>
                                          </p:stCondLst>
                                        </p:cTn>
                                        <p:tgtEl>
                                          <p:spTgt spid="40"/>
                                        </p:tgtEl>
                                        <p:attrNameLst>
                                          <p:attrName>style.visibility</p:attrName>
                                        </p:attrNameLst>
                                      </p:cBhvr>
                                      <p:to>
                                        <p:strVal val="visible"/>
                                      </p:to>
                                    </p:set>
                                    <p:anim calcmode="lin" valueType="num">
                                      <p:cBhvr additive="base">
                                        <p:cTn id="62" dur="500" fill="hold"/>
                                        <p:tgtEl>
                                          <p:spTgt spid="40"/>
                                        </p:tgtEl>
                                        <p:attrNameLst>
                                          <p:attrName>ppt_x</p:attrName>
                                        </p:attrNameLst>
                                      </p:cBhvr>
                                      <p:tavLst>
                                        <p:tav tm="0">
                                          <p:val>
                                            <p:strVal val="#ppt_x"/>
                                          </p:val>
                                        </p:tav>
                                        <p:tav tm="100000">
                                          <p:val>
                                            <p:strVal val="#ppt_x"/>
                                          </p:val>
                                        </p:tav>
                                      </p:tavLst>
                                    </p:anim>
                                    <p:anim calcmode="lin" valueType="num">
                                      <p:cBhvr additive="base">
                                        <p:cTn id="63" dur="500" fill="hold"/>
                                        <p:tgtEl>
                                          <p:spTgt spid="40"/>
                                        </p:tgtEl>
                                        <p:attrNameLst>
                                          <p:attrName>ppt_y</p:attrName>
                                        </p:attrNameLst>
                                      </p:cBhvr>
                                      <p:tavLst>
                                        <p:tav tm="0">
                                          <p:val>
                                            <p:strVal val="1+#ppt_h/2"/>
                                          </p:val>
                                        </p:tav>
                                        <p:tav tm="100000">
                                          <p:val>
                                            <p:strVal val="#ppt_y"/>
                                          </p:val>
                                        </p:tav>
                                      </p:tavLst>
                                    </p:anim>
                                  </p:childTnLst>
                                </p:cTn>
                              </p:par>
                              <p:par>
                                <p:cTn id="64" presetID="2" presetClass="entr" presetSubtype="4" fill="hold" nodeType="withEffect">
                                  <p:stCondLst>
                                    <p:cond delay="0"/>
                                  </p:stCondLst>
                                  <p:childTnLst>
                                    <p:set>
                                      <p:cBhvr>
                                        <p:cTn id="65" dur="1" fill="hold">
                                          <p:stCondLst>
                                            <p:cond delay="0"/>
                                          </p:stCondLst>
                                        </p:cTn>
                                        <p:tgtEl>
                                          <p:spTgt spid="43"/>
                                        </p:tgtEl>
                                        <p:attrNameLst>
                                          <p:attrName>style.visibility</p:attrName>
                                        </p:attrNameLst>
                                      </p:cBhvr>
                                      <p:to>
                                        <p:strVal val="visible"/>
                                      </p:to>
                                    </p:set>
                                    <p:anim calcmode="lin" valueType="num">
                                      <p:cBhvr additive="base">
                                        <p:cTn id="66" dur="500" fill="hold"/>
                                        <p:tgtEl>
                                          <p:spTgt spid="43"/>
                                        </p:tgtEl>
                                        <p:attrNameLst>
                                          <p:attrName>ppt_x</p:attrName>
                                        </p:attrNameLst>
                                      </p:cBhvr>
                                      <p:tavLst>
                                        <p:tav tm="0">
                                          <p:val>
                                            <p:strVal val="#ppt_x"/>
                                          </p:val>
                                        </p:tav>
                                        <p:tav tm="100000">
                                          <p:val>
                                            <p:strVal val="#ppt_x"/>
                                          </p:val>
                                        </p:tav>
                                      </p:tavLst>
                                    </p:anim>
                                    <p:anim calcmode="lin" valueType="num">
                                      <p:cBhvr additive="base">
                                        <p:cTn id="67" dur="500" fill="hold"/>
                                        <p:tgtEl>
                                          <p:spTgt spid="43"/>
                                        </p:tgtEl>
                                        <p:attrNameLst>
                                          <p:attrName>ppt_y</p:attrName>
                                        </p:attrNameLst>
                                      </p:cBhvr>
                                      <p:tavLst>
                                        <p:tav tm="0">
                                          <p:val>
                                            <p:strVal val="1+#ppt_h/2"/>
                                          </p:val>
                                        </p:tav>
                                        <p:tav tm="100000">
                                          <p:val>
                                            <p:strVal val="#ppt_y"/>
                                          </p:val>
                                        </p:tav>
                                      </p:tavLst>
                                    </p:anim>
                                  </p:childTnLst>
                                </p:cTn>
                              </p:par>
                              <p:par>
                                <p:cTn id="68" presetID="2" presetClass="entr" presetSubtype="4" fill="hold" nodeType="withEffect">
                                  <p:stCondLst>
                                    <p:cond delay="0"/>
                                  </p:stCondLst>
                                  <p:childTnLst>
                                    <p:set>
                                      <p:cBhvr>
                                        <p:cTn id="69" dur="1" fill="hold">
                                          <p:stCondLst>
                                            <p:cond delay="0"/>
                                          </p:stCondLst>
                                        </p:cTn>
                                        <p:tgtEl>
                                          <p:spTgt spid="46"/>
                                        </p:tgtEl>
                                        <p:attrNameLst>
                                          <p:attrName>style.visibility</p:attrName>
                                        </p:attrNameLst>
                                      </p:cBhvr>
                                      <p:to>
                                        <p:strVal val="visible"/>
                                      </p:to>
                                    </p:set>
                                    <p:anim calcmode="lin" valueType="num">
                                      <p:cBhvr additive="base">
                                        <p:cTn id="70" dur="500" fill="hold"/>
                                        <p:tgtEl>
                                          <p:spTgt spid="46"/>
                                        </p:tgtEl>
                                        <p:attrNameLst>
                                          <p:attrName>ppt_x</p:attrName>
                                        </p:attrNameLst>
                                      </p:cBhvr>
                                      <p:tavLst>
                                        <p:tav tm="0">
                                          <p:val>
                                            <p:strVal val="#ppt_x"/>
                                          </p:val>
                                        </p:tav>
                                        <p:tav tm="100000">
                                          <p:val>
                                            <p:strVal val="#ppt_x"/>
                                          </p:val>
                                        </p:tav>
                                      </p:tavLst>
                                    </p:anim>
                                    <p:anim calcmode="lin" valueType="num">
                                      <p:cBhvr additive="base">
                                        <p:cTn id="71" dur="500" fill="hold"/>
                                        <p:tgtEl>
                                          <p:spTgt spid="46"/>
                                        </p:tgtEl>
                                        <p:attrNameLst>
                                          <p:attrName>ppt_y</p:attrName>
                                        </p:attrNameLst>
                                      </p:cBhvr>
                                      <p:tavLst>
                                        <p:tav tm="0">
                                          <p:val>
                                            <p:strVal val="1+#ppt_h/2"/>
                                          </p:val>
                                        </p:tav>
                                        <p:tav tm="100000">
                                          <p:val>
                                            <p:strVal val="#ppt_y"/>
                                          </p:val>
                                        </p:tav>
                                      </p:tavLst>
                                    </p:anim>
                                  </p:childTnLst>
                                </p:cTn>
                              </p:par>
                              <p:par>
                                <p:cTn id="72" presetID="2" presetClass="entr" presetSubtype="4" fill="hold" nodeType="withEffect">
                                  <p:stCondLst>
                                    <p:cond delay="0"/>
                                  </p:stCondLst>
                                  <p:childTnLst>
                                    <p:set>
                                      <p:cBhvr>
                                        <p:cTn id="73" dur="1" fill="hold">
                                          <p:stCondLst>
                                            <p:cond delay="0"/>
                                          </p:stCondLst>
                                        </p:cTn>
                                        <p:tgtEl>
                                          <p:spTgt spid="49"/>
                                        </p:tgtEl>
                                        <p:attrNameLst>
                                          <p:attrName>style.visibility</p:attrName>
                                        </p:attrNameLst>
                                      </p:cBhvr>
                                      <p:to>
                                        <p:strVal val="visible"/>
                                      </p:to>
                                    </p:set>
                                    <p:anim calcmode="lin" valueType="num">
                                      <p:cBhvr additive="base">
                                        <p:cTn id="74" dur="500" fill="hold"/>
                                        <p:tgtEl>
                                          <p:spTgt spid="49"/>
                                        </p:tgtEl>
                                        <p:attrNameLst>
                                          <p:attrName>ppt_x</p:attrName>
                                        </p:attrNameLst>
                                      </p:cBhvr>
                                      <p:tavLst>
                                        <p:tav tm="0">
                                          <p:val>
                                            <p:strVal val="#ppt_x"/>
                                          </p:val>
                                        </p:tav>
                                        <p:tav tm="100000">
                                          <p:val>
                                            <p:strVal val="#ppt_x"/>
                                          </p:val>
                                        </p:tav>
                                      </p:tavLst>
                                    </p:anim>
                                    <p:anim calcmode="lin" valueType="num">
                                      <p:cBhvr additive="base">
                                        <p:cTn id="75"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nSpc>
                <a:spcPct val="120000"/>
              </a:lnSpc>
            </a:pPr>
            <a:r>
              <a:rPr lang="zh-CN" altLang="en-US" dirty="0" smtClean="0">
                <a:latin typeface="+mn-lt"/>
                <a:ea typeface="+mn-ea"/>
                <a:cs typeface="+mn-ea"/>
                <a:sym typeface="+mn-lt"/>
              </a:rPr>
              <a:t>研究总结</a:t>
            </a:r>
            <a:endParaRPr lang="zh-CN" altLang="en-US" dirty="0">
              <a:latin typeface="+mn-lt"/>
              <a:ea typeface="+mn-ea"/>
              <a:cs typeface="+mn-ea"/>
              <a:sym typeface="+mn-lt"/>
            </a:endParaRPr>
          </a:p>
        </p:txBody>
      </p:sp>
      <p:grpSp>
        <p:nvGrpSpPr>
          <p:cNvPr id="3" name="组合 2"/>
          <p:cNvGrpSpPr/>
          <p:nvPr/>
        </p:nvGrpSpPr>
        <p:grpSpPr>
          <a:xfrm>
            <a:off x="1909359" y="2079960"/>
            <a:ext cx="978986" cy="1172198"/>
            <a:chOff x="964390" y="1912008"/>
            <a:chExt cx="1144622" cy="1370524"/>
          </a:xfrm>
        </p:grpSpPr>
        <p:grpSp>
          <p:nvGrpSpPr>
            <p:cNvPr id="8" name="组合 7"/>
            <p:cNvGrpSpPr/>
            <p:nvPr/>
          </p:nvGrpSpPr>
          <p:grpSpPr>
            <a:xfrm>
              <a:off x="1079211" y="2016919"/>
              <a:ext cx="914982" cy="1265613"/>
              <a:chOff x="1135555" y="1996465"/>
              <a:chExt cx="960161" cy="1328106"/>
            </a:xfrm>
          </p:grpSpPr>
          <p:sp>
            <p:nvSpPr>
              <p:cNvPr id="7" name="Freeform 7"/>
              <p:cNvSpPr/>
              <p:nvPr/>
            </p:nvSpPr>
            <p:spPr bwMode="auto">
              <a:xfrm>
                <a:off x="1135555" y="1996465"/>
                <a:ext cx="960161" cy="888555"/>
              </a:xfrm>
              <a:custGeom>
                <a:avLst/>
                <a:gdLst>
                  <a:gd name="T0" fmla="*/ 1297 w 2136"/>
                  <a:gd name="T1" fmla="*/ 1868 h 1968"/>
                  <a:gd name="T2" fmla="*/ 1068 w 2136"/>
                  <a:gd name="T3" fmla="*/ 1815 h 1968"/>
                  <a:gd name="T4" fmla="*/ 839 w 2136"/>
                  <a:gd name="T5" fmla="*/ 1868 h 1968"/>
                  <a:gd name="T6" fmla="*/ 415 w 2136"/>
                  <a:gd name="T7" fmla="*/ 1620 h 1968"/>
                  <a:gd name="T8" fmla="*/ 347 w 2136"/>
                  <a:gd name="T9" fmla="*/ 1399 h 1968"/>
                  <a:gd name="T10" fmla="*/ 189 w 2136"/>
                  <a:gd name="T11" fmla="*/ 1229 h 1968"/>
                  <a:gd name="T12" fmla="*/ 189 w 2136"/>
                  <a:gd name="T13" fmla="*/ 736 h 1968"/>
                  <a:gd name="T14" fmla="*/ 347 w 2136"/>
                  <a:gd name="T15" fmla="*/ 566 h 1968"/>
                  <a:gd name="T16" fmla="*/ 415 w 2136"/>
                  <a:gd name="T17" fmla="*/ 345 h 1968"/>
                  <a:gd name="T18" fmla="*/ 844 w 2136"/>
                  <a:gd name="T19" fmla="*/ 99 h 1968"/>
                  <a:gd name="T20" fmla="*/ 1068 w 2136"/>
                  <a:gd name="T21" fmla="*/ 150 h 1968"/>
                  <a:gd name="T22" fmla="*/ 1293 w 2136"/>
                  <a:gd name="T23" fmla="*/ 98 h 1968"/>
                  <a:gd name="T24" fmla="*/ 1580 w 2136"/>
                  <a:gd name="T25" fmla="*/ 102 h 1968"/>
                  <a:gd name="T26" fmla="*/ 1721 w 2136"/>
                  <a:gd name="T27" fmla="*/ 345 h 1968"/>
                  <a:gd name="T28" fmla="*/ 1789 w 2136"/>
                  <a:gd name="T29" fmla="*/ 566 h 1968"/>
                  <a:gd name="T30" fmla="*/ 1947 w 2136"/>
                  <a:gd name="T31" fmla="*/ 736 h 1968"/>
                  <a:gd name="T32" fmla="*/ 1948 w 2136"/>
                  <a:gd name="T33" fmla="*/ 1228 h 1968"/>
                  <a:gd name="T34" fmla="*/ 1789 w 2136"/>
                  <a:gd name="T35" fmla="*/ 1399 h 1968"/>
                  <a:gd name="T36" fmla="*/ 1721 w 2136"/>
                  <a:gd name="T37" fmla="*/ 1621 h 1968"/>
                  <a:gd name="T38" fmla="*/ 1297 w 2136"/>
                  <a:gd name="T39" fmla="*/ 1868 h 1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36" h="1968">
                    <a:moveTo>
                      <a:pt x="1297" y="1868"/>
                    </a:moveTo>
                    <a:cubicBezTo>
                      <a:pt x="1228" y="1834"/>
                      <a:pt x="1150" y="1815"/>
                      <a:pt x="1068" y="1815"/>
                    </a:cubicBezTo>
                    <a:cubicBezTo>
                      <a:pt x="986" y="1815"/>
                      <a:pt x="908" y="1834"/>
                      <a:pt x="839" y="1868"/>
                    </a:cubicBezTo>
                    <a:cubicBezTo>
                      <a:pt x="636" y="1968"/>
                      <a:pt x="431" y="1843"/>
                      <a:pt x="415" y="1620"/>
                    </a:cubicBezTo>
                    <a:cubicBezTo>
                      <a:pt x="409" y="1544"/>
                      <a:pt x="387" y="1469"/>
                      <a:pt x="347" y="1399"/>
                    </a:cubicBezTo>
                    <a:cubicBezTo>
                      <a:pt x="306" y="1329"/>
                      <a:pt x="252" y="1271"/>
                      <a:pt x="189" y="1229"/>
                    </a:cubicBezTo>
                    <a:cubicBezTo>
                      <a:pt x="0" y="1101"/>
                      <a:pt x="1" y="863"/>
                      <a:pt x="189" y="736"/>
                    </a:cubicBezTo>
                    <a:cubicBezTo>
                      <a:pt x="252" y="693"/>
                      <a:pt x="306" y="636"/>
                      <a:pt x="347" y="566"/>
                    </a:cubicBezTo>
                    <a:cubicBezTo>
                      <a:pt x="387" y="496"/>
                      <a:pt x="409" y="420"/>
                      <a:pt x="415" y="345"/>
                    </a:cubicBezTo>
                    <a:cubicBezTo>
                      <a:pt x="431" y="114"/>
                      <a:pt x="638" y="0"/>
                      <a:pt x="844" y="99"/>
                    </a:cubicBezTo>
                    <a:cubicBezTo>
                      <a:pt x="912" y="131"/>
                      <a:pt x="988" y="150"/>
                      <a:pt x="1068" y="150"/>
                    </a:cubicBezTo>
                    <a:cubicBezTo>
                      <a:pt x="1149" y="150"/>
                      <a:pt x="1225" y="131"/>
                      <a:pt x="1293" y="98"/>
                    </a:cubicBezTo>
                    <a:cubicBezTo>
                      <a:pt x="1397" y="48"/>
                      <a:pt x="1501" y="54"/>
                      <a:pt x="1580" y="102"/>
                    </a:cubicBezTo>
                    <a:cubicBezTo>
                      <a:pt x="1658" y="148"/>
                      <a:pt x="1713" y="235"/>
                      <a:pt x="1721" y="345"/>
                    </a:cubicBezTo>
                    <a:cubicBezTo>
                      <a:pt x="1726" y="420"/>
                      <a:pt x="1748" y="496"/>
                      <a:pt x="1789" y="566"/>
                    </a:cubicBezTo>
                    <a:cubicBezTo>
                      <a:pt x="1829" y="636"/>
                      <a:pt x="1884" y="693"/>
                      <a:pt x="1947" y="736"/>
                    </a:cubicBezTo>
                    <a:cubicBezTo>
                      <a:pt x="2132" y="862"/>
                      <a:pt x="2136" y="1102"/>
                      <a:pt x="1948" y="1228"/>
                    </a:cubicBezTo>
                    <a:cubicBezTo>
                      <a:pt x="1885" y="1270"/>
                      <a:pt x="1829" y="1328"/>
                      <a:pt x="1789" y="1399"/>
                    </a:cubicBezTo>
                    <a:cubicBezTo>
                      <a:pt x="1748" y="1469"/>
                      <a:pt x="1726" y="1545"/>
                      <a:pt x="1721" y="1621"/>
                    </a:cubicBezTo>
                    <a:cubicBezTo>
                      <a:pt x="1705" y="1843"/>
                      <a:pt x="1499" y="1968"/>
                      <a:pt x="1297" y="1868"/>
                    </a:cubicBezTo>
                    <a:close/>
                  </a:path>
                </a:pathLst>
              </a:custGeom>
              <a:solidFill>
                <a:srgbClr val="244C8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0000"/>
                  </a:lnSpc>
                </a:pPr>
                <a:endParaRPr lang="zh-CN" altLang="en-US" sz="1600">
                  <a:solidFill>
                    <a:schemeClr val="lt1"/>
                  </a:solidFill>
                  <a:cs typeface="+mn-ea"/>
                  <a:sym typeface="+mn-lt"/>
                </a:endParaRPr>
              </a:p>
            </p:txBody>
          </p:sp>
          <p:sp>
            <p:nvSpPr>
              <p:cNvPr id="139" name="TextBox 50"/>
              <p:cNvSpPr txBox="1"/>
              <p:nvPr/>
            </p:nvSpPr>
            <p:spPr>
              <a:xfrm>
                <a:off x="1392367" y="2109505"/>
                <a:ext cx="423174" cy="1215066"/>
              </a:xfrm>
              <a:prstGeom prst="rect">
                <a:avLst/>
              </a:prstGeom>
              <a:noFill/>
            </p:spPr>
            <p:txBody>
              <a:bodyPr wrap="square" lIns="0" tIns="0" rIns="0" bIns="0" rtlCol="0">
                <a:spAutoFit/>
              </a:bodyPr>
              <a:lstStyle/>
              <a:p>
                <a:pPr algn="ctr">
                  <a:lnSpc>
                    <a:spcPct val="120000"/>
                  </a:lnSpc>
                </a:pPr>
                <a:r>
                  <a:rPr lang="en-US" altLang="zh-CN" sz="2800" dirty="0">
                    <a:solidFill>
                      <a:schemeClr val="bg1">
                        <a:lumMod val="95000"/>
                      </a:schemeClr>
                    </a:solidFill>
                    <a:cs typeface="+mn-ea"/>
                    <a:sym typeface="+mn-lt"/>
                  </a:rPr>
                  <a:t>01</a:t>
                </a:r>
                <a:endParaRPr lang="en-US" altLang="zh-CN" sz="2800" dirty="0">
                  <a:solidFill>
                    <a:schemeClr val="bg1">
                      <a:lumMod val="95000"/>
                    </a:schemeClr>
                  </a:solidFill>
                  <a:cs typeface="+mn-ea"/>
                  <a:sym typeface="+mn-lt"/>
                </a:endParaRPr>
              </a:p>
            </p:txBody>
          </p:sp>
        </p:grpSp>
        <p:sp>
          <p:nvSpPr>
            <p:cNvPr id="6" name="Freeform 6"/>
            <p:cNvSpPr/>
            <p:nvPr/>
          </p:nvSpPr>
          <p:spPr bwMode="auto">
            <a:xfrm rot="1800000">
              <a:off x="964390" y="1912008"/>
              <a:ext cx="1144622" cy="1057466"/>
            </a:xfrm>
            <a:custGeom>
              <a:avLst/>
              <a:gdLst>
                <a:gd name="T0" fmla="*/ 1730 w 2851"/>
                <a:gd name="T1" fmla="*/ 2494 h 2627"/>
                <a:gd name="T2" fmla="*/ 1425 w 2851"/>
                <a:gd name="T3" fmla="*/ 2423 h 2627"/>
                <a:gd name="T4" fmla="*/ 1120 w 2851"/>
                <a:gd name="T5" fmla="*/ 2493 h 2627"/>
                <a:gd name="T6" fmla="*/ 553 w 2851"/>
                <a:gd name="T7" fmla="*/ 2162 h 2627"/>
                <a:gd name="T8" fmla="*/ 462 w 2851"/>
                <a:gd name="T9" fmla="*/ 1867 h 2627"/>
                <a:gd name="T10" fmla="*/ 252 w 2851"/>
                <a:gd name="T11" fmla="*/ 1640 h 2627"/>
                <a:gd name="T12" fmla="*/ 252 w 2851"/>
                <a:gd name="T13" fmla="*/ 982 h 2627"/>
                <a:gd name="T14" fmla="*/ 462 w 2851"/>
                <a:gd name="T15" fmla="*/ 755 h 2627"/>
                <a:gd name="T16" fmla="*/ 553 w 2851"/>
                <a:gd name="T17" fmla="*/ 460 h 2627"/>
                <a:gd name="T18" fmla="*/ 1126 w 2851"/>
                <a:gd name="T19" fmla="*/ 132 h 2627"/>
                <a:gd name="T20" fmla="*/ 1425 w 2851"/>
                <a:gd name="T21" fmla="*/ 200 h 2627"/>
                <a:gd name="T22" fmla="*/ 1726 w 2851"/>
                <a:gd name="T23" fmla="*/ 131 h 2627"/>
                <a:gd name="T24" fmla="*/ 2109 w 2851"/>
                <a:gd name="T25" fmla="*/ 135 h 2627"/>
                <a:gd name="T26" fmla="*/ 2296 w 2851"/>
                <a:gd name="T27" fmla="*/ 460 h 2627"/>
                <a:gd name="T28" fmla="*/ 2387 w 2851"/>
                <a:gd name="T29" fmla="*/ 755 h 2627"/>
                <a:gd name="T30" fmla="*/ 2598 w 2851"/>
                <a:gd name="T31" fmla="*/ 982 h 2627"/>
                <a:gd name="T32" fmla="*/ 2600 w 2851"/>
                <a:gd name="T33" fmla="*/ 1639 h 2627"/>
                <a:gd name="T34" fmla="*/ 2387 w 2851"/>
                <a:gd name="T35" fmla="*/ 1867 h 2627"/>
                <a:gd name="T36" fmla="*/ 2297 w 2851"/>
                <a:gd name="T37" fmla="*/ 2164 h 2627"/>
                <a:gd name="T38" fmla="*/ 1730 w 2851"/>
                <a:gd name="T39" fmla="*/ 2494 h 2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1" h="2627">
                  <a:moveTo>
                    <a:pt x="1730" y="2494"/>
                  </a:moveTo>
                  <a:cubicBezTo>
                    <a:pt x="1638" y="2448"/>
                    <a:pt x="1534" y="2423"/>
                    <a:pt x="1425" y="2423"/>
                  </a:cubicBezTo>
                  <a:cubicBezTo>
                    <a:pt x="1315" y="2423"/>
                    <a:pt x="1212" y="2448"/>
                    <a:pt x="1120" y="2493"/>
                  </a:cubicBezTo>
                  <a:cubicBezTo>
                    <a:pt x="848" y="2627"/>
                    <a:pt x="575" y="2461"/>
                    <a:pt x="553" y="2162"/>
                  </a:cubicBezTo>
                  <a:cubicBezTo>
                    <a:pt x="546" y="2061"/>
                    <a:pt x="516" y="1960"/>
                    <a:pt x="462" y="1867"/>
                  </a:cubicBezTo>
                  <a:cubicBezTo>
                    <a:pt x="408" y="1773"/>
                    <a:pt x="336" y="1697"/>
                    <a:pt x="252" y="1640"/>
                  </a:cubicBezTo>
                  <a:cubicBezTo>
                    <a:pt x="0" y="1470"/>
                    <a:pt x="0" y="1152"/>
                    <a:pt x="252" y="982"/>
                  </a:cubicBezTo>
                  <a:cubicBezTo>
                    <a:pt x="336" y="925"/>
                    <a:pt x="408" y="849"/>
                    <a:pt x="462" y="755"/>
                  </a:cubicBezTo>
                  <a:cubicBezTo>
                    <a:pt x="516" y="662"/>
                    <a:pt x="546" y="561"/>
                    <a:pt x="553" y="460"/>
                  </a:cubicBezTo>
                  <a:cubicBezTo>
                    <a:pt x="575" y="152"/>
                    <a:pt x="851" y="0"/>
                    <a:pt x="1126" y="132"/>
                  </a:cubicBezTo>
                  <a:cubicBezTo>
                    <a:pt x="1217" y="175"/>
                    <a:pt x="1318" y="200"/>
                    <a:pt x="1425" y="200"/>
                  </a:cubicBezTo>
                  <a:cubicBezTo>
                    <a:pt x="1533" y="200"/>
                    <a:pt x="1635" y="175"/>
                    <a:pt x="1726" y="131"/>
                  </a:cubicBezTo>
                  <a:cubicBezTo>
                    <a:pt x="1865" y="63"/>
                    <a:pt x="2003" y="72"/>
                    <a:pt x="2109" y="135"/>
                  </a:cubicBezTo>
                  <a:cubicBezTo>
                    <a:pt x="2213" y="198"/>
                    <a:pt x="2286" y="313"/>
                    <a:pt x="2296" y="460"/>
                  </a:cubicBezTo>
                  <a:cubicBezTo>
                    <a:pt x="2304" y="561"/>
                    <a:pt x="2333" y="662"/>
                    <a:pt x="2387" y="755"/>
                  </a:cubicBezTo>
                  <a:cubicBezTo>
                    <a:pt x="2441" y="849"/>
                    <a:pt x="2514" y="925"/>
                    <a:pt x="2598" y="982"/>
                  </a:cubicBezTo>
                  <a:cubicBezTo>
                    <a:pt x="2846" y="1150"/>
                    <a:pt x="2851" y="1470"/>
                    <a:pt x="2600" y="1639"/>
                  </a:cubicBezTo>
                  <a:cubicBezTo>
                    <a:pt x="2515" y="1696"/>
                    <a:pt x="2442" y="1772"/>
                    <a:pt x="2387" y="1867"/>
                  </a:cubicBezTo>
                  <a:cubicBezTo>
                    <a:pt x="2333" y="1961"/>
                    <a:pt x="2304" y="2062"/>
                    <a:pt x="2297" y="2164"/>
                  </a:cubicBezTo>
                  <a:cubicBezTo>
                    <a:pt x="2275" y="2460"/>
                    <a:pt x="2000" y="2627"/>
                    <a:pt x="1730" y="2494"/>
                  </a:cubicBezTo>
                  <a:close/>
                </a:path>
              </a:pathLst>
            </a:custGeom>
            <a:noFill/>
            <a:ln>
              <a:solidFill>
                <a:srgbClr val="313D5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0000"/>
                </a:lnSpc>
              </a:pPr>
              <a:endParaRPr lang="zh-CN" altLang="en-US" sz="1600" dirty="0">
                <a:solidFill>
                  <a:schemeClr val="lt1"/>
                </a:solidFill>
                <a:cs typeface="+mn-ea"/>
                <a:sym typeface="+mn-lt"/>
              </a:endParaRPr>
            </a:p>
          </p:txBody>
        </p:sp>
      </p:grpSp>
      <p:sp>
        <p:nvSpPr>
          <p:cNvPr id="140" name="TextBox 42"/>
          <p:cNvSpPr txBox="1"/>
          <p:nvPr/>
        </p:nvSpPr>
        <p:spPr>
          <a:xfrm>
            <a:off x="3047188" y="2452881"/>
            <a:ext cx="2491463" cy="424412"/>
          </a:xfrm>
          <a:prstGeom prst="rect">
            <a:avLst/>
          </a:prstGeom>
          <a:noFill/>
        </p:spPr>
        <p:txBody>
          <a:bodyPr wrap="square" lIns="0" tIns="0" rIns="0" bIns="0" rtlCol="0">
            <a:spAutoFit/>
          </a:bodyPr>
          <a:lstStyle/>
          <a:p>
            <a:pPr algn="just">
              <a:lnSpc>
                <a:spcPct val="120000"/>
              </a:lnSpc>
            </a:pPr>
            <a:r>
              <a:rPr lang="zh-CN" altLang="en-US" sz="1200" dirty="0">
                <a:solidFill>
                  <a:schemeClr val="tx1">
                    <a:lumMod val="65000"/>
                    <a:lumOff val="35000"/>
                  </a:schemeClr>
                </a:solidFill>
                <a:cs typeface="+mn-ea"/>
                <a:sym typeface="+mn-lt"/>
              </a:rPr>
              <a:t>点击输入本栏的具体文字，简明扼要的说明分项内容</a:t>
            </a:r>
            <a:endParaRPr lang="en-US" altLang="zh-CN" sz="1200" dirty="0">
              <a:solidFill>
                <a:schemeClr val="tx1">
                  <a:lumMod val="65000"/>
                  <a:lumOff val="35000"/>
                </a:schemeClr>
              </a:solidFill>
              <a:cs typeface="+mn-ea"/>
              <a:sym typeface="+mn-lt"/>
            </a:endParaRPr>
          </a:p>
        </p:txBody>
      </p:sp>
      <p:sp>
        <p:nvSpPr>
          <p:cNvPr id="141" name="TextBox 43"/>
          <p:cNvSpPr txBox="1"/>
          <p:nvPr/>
        </p:nvSpPr>
        <p:spPr>
          <a:xfrm>
            <a:off x="3047189" y="2112464"/>
            <a:ext cx="1645855" cy="304250"/>
          </a:xfrm>
          <a:prstGeom prst="rect">
            <a:avLst/>
          </a:prstGeom>
          <a:noFill/>
        </p:spPr>
        <p:txBody>
          <a:bodyPr wrap="square" lIns="0" tIns="0" rIns="0" bIns="0" rtlCol="0">
            <a:spAutoFit/>
          </a:bodyPr>
          <a:lstStyle>
            <a:defPPr>
              <a:defRPr lang="zh-CN"/>
            </a:defPPr>
            <a:lvl1pPr>
              <a:defRPr sz="2000" b="1">
                <a:solidFill>
                  <a:schemeClr val="accent1"/>
                </a:solidFill>
                <a:latin typeface="微软雅黑" panose="020B0503020204020204" pitchFamily="34" charset="-122"/>
                <a:ea typeface="微软雅黑" panose="020B0503020204020204" pitchFamily="34" charset="-122"/>
              </a:defRPr>
            </a:lvl1pPr>
          </a:lstStyle>
          <a:p>
            <a:pPr>
              <a:lnSpc>
                <a:spcPct val="120000"/>
              </a:lnSpc>
            </a:pPr>
            <a:r>
              <a:rPr lang="zh-CN" altLang="en-US" sz="1800" dirty="0" smtClean="0">
                <a:solidFill>
                  <a:srgbClr val="313D51"/>
                </a:solidFill>
                <a:latin typeface="+mn-lt"/>
                <a:ea typeface="+mn-ea"/>
                <a:cs typeface="+mn-ea"/>
                <a:sym typeface="+mn-lt"/>
              </a:rPr>
              <a:t>结论一</a:t>
            </a:r>
            <a:endParaRPr lang="zh-CN" altLang="en-US" sz="1800" dirty="0">
              <a:solidFill>
                <a:srgbClr val="313D51"/>
              </a:solidFill>
              <a:latin typeface="+mn-lt"/>
              <a:ea typeface="+mn-ea"/>
              <a:cs typeface="+mn-ea"/>
              <a:sym typeface="+mn-lt"/>
            </a:endParaRPr>
          </a:p>
        </p:txBody>
      </p:sp>
      <p:sp>
        <p:nvSpPr>
          <p:cNvPr id="145" name="TextBox 42"/>
          <p:cNvSpPr txBox="1"/>
          <p:nvPr/>
        </p:nvSpPr>
        <p:spPr>
          <a:xfrm>
            <a:off x="3047188" y="3873252"/>
            <a:ext cx="2491463" cy="424412"/>
          </a:xfrm>
          <a:prstGeom prst="rect">
            <a:avLst/>
          </a:prstGeom>
          <a:noFill/>
        </p:spPr>
        <p:txBody>
          <a:bodyPr wrap="square" lIns="0" tIns="0" rIns="0" bIns="0" rtlCol="0">
            <a:spAutoFit/>
          </a:bodyPr>
          <a:lstStyle/>
          <a:p>
            <a:pPr algn="just">
              <a:lnSpc>
                <a:spcPct val="120000"/>
              </a:lnSpc>
            </a:pPr>
            <a:r>
              <a:rPr lang="zh-CN" altLang="en-US" sz="1200" dirty="0">
                <a:solidFill>
                  <a:schemeClr val="tx1">
                    <a:lumMod val="65000"/>
                    <a:lumOff val="35000"/>
                  </a:schemeClr>
                </a:solidFill>
                <a:cs typeface="+mn-ea"/>
                <a:sym typeface="+mn-lt"/>
              </a:rPr>
              <a:t>点击输入本栏的具体文字，简明扼要的说明分项内容</a:t>
            </a:r>
            <a:endParaRPr lang="en-US" altLang="zh-CN" sz="1200" dirty="0">
              <a:solidFill>
                <a:schemeClr val="tx1">
                  <a:lumMod val="65000"/>
                  <a:lumOff val="35000"/>
                </a:schemeClr>
              </a:solidFill>
              <a:cs typeface="+mn-ea"/>
              <a:sym typeface="+mn-lt"/>
            </a:endParaRPr>
          </a:p>
        </p:txBody>
      </p:sp>
      <p:sp>
        <p:nvSpPr>
          <p:cNvPr id="146" name="TextBox 43"/>
          <p:cNvSpPr txBox="1"/>
          <p:nvPr/>
        </p:nvSpPr>
        <p:spPr>
          <a:xfrm>
            <a:off x="3047189" y="3532835"/>
            <a:ext cx="1645855" cy="304250"/>
          </a:xfrm>
          <a:prstGeom prst="rect">
            <a:avLst/>
          </a:prstGeom>
          <a:noFill/>
        </p:spPr>
        <p:txBody>
          <a:bodyPr wrap="square" lIns="0" tIns="0" rIns="0" bIns="0" rtlCol="0">
            <a:spAutoFit/>
          </a:bodyPr>
          <a:lstStyle>
            <a:defPPr>
              <a:defRPr lang="zh-CN"/>
            </a:defPPr>
            <a:lvl1pPr>
              <a:defRPr sz="2000" b="1">
                <a:solidFill>
                  <a:schemeClr val="accent1"/>
                </a:solidFill>
                <a:latin typeface="微软雅黑" panose="020B0503020204020204" pitchFamily="34" charset="-122"/>
                <a:ea typeface="微软雅黑" panose="020B0503020204020204" pitchFamily="34" charset="-122"/>
              </a:defRPr>
            </a:lvl1pPr>
          </a:lstStyle>
          <a:p>
            <a:pPr>
              <a:lnSpc>
                <a:spcPct val="120000"/>
              </a:lnSpc>
            </a:pPr>
            <a:r>
              <a:rPr lang="zh-CN" altLang="en-US" sz="1800" dirty="0" smtClean="0">
                <a:solidFill>
                  <a:srgbClr val="313D51"/>
                </a:solidFill>
                <a:latin typeface="+mn-lt"/>
                <a:ea typeface="+mn-ea"/>
                <a:cs typeface="+mn-ea"/>
                <a:sym typeface="+mn-lt"/>
              </a:rPr>
              <a:t>结论二</a:t>
            </a:r>
            <a:endParaRPr lang="zh-CN" altLang="en-US" sz="1800" dirty="0">
              <a:solidFill>
                <a:srgbClr val="313D51"/>
              </a:solidFill>
              <a:latin typeface="+mn-lt"/>
              <a:ea typeface="+mn-ea"/>
              <a:cs typeface="+mn-ea"/>
              <a:sym typeface="+mn-lt"/>
            </a:endParaRPr>
          </a:p>
        </p:txBody>
      </p:sp>
      <p:sp>
        <p:nvSpPr>
          <p:cNvPr id="155" name="TextBox 42"/>
          <p:cNvSpPr txBox="1"/>
          <p:nvPr/>
        </p:nvSpPr>
        <p:spPr>
          <a:xfrm>
            <a:off x="7960468" y="2452881"/>
            <a:ext cx="2491463" cy="424412"/>
          </a:xfrm>
          <a:prstGeom prst="rect">
            <a:avLst/>
          </a:prstGeom>
          <a:noFill/>
        </p:spPr>
        <p:txBody>
          <a:bodyPr wrap="square" lIns="0" tIns="0" rIns="0" bIns="0" rtlCol="0">
            <a:spAutoFit/>
          </a:bodyPr>
          <a:lstStyle/>
          <a:p>
            <a:pPr algn="just">
              <a:lnSpc>
                <a:spcPct val="120000"/>
              </a:lnSpc>
            </a:pPr>
            <a:r>
              <a:rPr lang="zh-CN" altLang="en-US" sz="1200" dirty="0">
                <a:solidFill>
                  <a:schemeClr val="tx1">
                    <a:lumMod val="65000"/>
                    <a:lumOff val="35000"/>
                  </a:schemeClr>
                </a:solidFill>
                <a:cs typeface="+mn-ea"/>
                <a:sym typeface="+mn-lt"/>
              </a:rPr>
              <a:t>点击输入本栏的具体文字，简明扼要的说明分项内容</a:t>
            </a:r>
            <a:endParaRPr lang="en-US" altLang="zh-CN" sz="1200" dirty="0">
              <a:solidFill>
                <a:schemeClr val="tx1">
                  <a:lumMod val="65000"/>
                  <a:lumOff val="35000"/>
                </a:schemeClr>
              </a:solidFill>
              <a:cs typeface="+mn-ea"/>
              <a:sym typeface="+mn-lt"/>
            </a:endParaRPr>
          </a:p>
        </p:txBody>
      </p:sp>
      <p:sp>
        <p:nvSpPr>
          <p:cNvPr id="156" name="TextBox 43"/>
          <p:cNvSpPr txBox="1"/>
          <p:nvPr/>
        </p:nvSpPr>
        <p:spPr>
          <a:xfrm>
            <a:off x="7960469" y="2112464"/>
            <a:ext cx="1645855" cy="304250"/>
          </a:xfrm>
          <a:prstGeom prst="rect">
            <a:avLst/>
          </a:prstGeom>
          <a:noFill/>
        </p:spPr>
        <p:txBody>
          <a:bodyPr wrap="square" lIns="0" tIns="0" rIns="0" bIns="0" rtlCol="0">
            <a:spAutoFit/>
          </a:bodyPr>
          <a:lstStyle>
            <a:defPPr>
              <a:defRPr lang="zh-CN"/>
            </a:defPPr>
            <a:lvl1pPr>
              <a:defRPr sz="2000" b="1">
                <a:solidFill>
                  <a:schemeClr val="accent1"/>
                </a:solidFill>
                <a:latin typeface="微软雅黑" panose="020B0503020204020204" pitchFamily="34" charset="-122"/>
                <a:ea typeface="微软雅黑" panose="020B0503020204020204" pitchFamily="34" charset="-122"/>
              </a:defRPr>
            </a:lvl1pPr>
          </a:lstStyle>
          <a:p>
            <a:pPr>
              <a:lnSpc>
                <a:spcPct val="120000"/>
              </a:lnSpc>
            </a:pPr>
            <a:r>
              <a:rPr lang="zh-CN" altLang="en-US" sz="1800" dirty="0" smtClean="0">
                <a:solidFill>
                  <a:srgbClr val="313D51"/>
                </a:solidFill>
                <a:latin typeface="+mn-lt"/>
                <a:ea typeface="+mn-ea"/>
                <a:cs typeface="+mn-ea"/>
                <a:sym typeface="+mn-lt"/>
              </a:rPr>
              <a:t>结论四</a:t>
            </a:r>
            <a:endParaRPr lang="zh-CN" altLang="en-US" sz="1800" dirty="0">
              <a:solidFill>
                <a:srgbClr val="313D51"/>
              </a:solidFill>
              <a:latin typeface="+mn-lt"/>
              <a:ea typeface="+mn-ea"/>
              <a:cs typeface="+mn-ea"/>
              <a:sym typeface="+mn-lt"/>
            </a:endParaRPr>
          </a:p>
        </p:txBody>
      </p:sp>
      <p:sp>
        <p:nvSpPr>
          <p:cNvPr id="160" name="TextBox 42"/>
          <p:cNvSpPr txBox="1"/>
          <p:nvPr/>
        </p:nvSpPr>
        <p:spPr>
          <a:xfrm>
            <a:off x="7960468" y="3873252"/>
            <a:ext cx="2491463" cy="424412"/>
          </a:xfrm>
          <a:prstGeom prst="rect">
            <a:avLst/>
          </a:prstGeom>
          <a:noFill/>
        </p:spPr>
        <p:txBody>
          <a:bodyPr wrap="square" lIns="0" tIns="0" rIns="0" bIns="0" rtlCol="0">
            <a:spAutoFit/>
          </a:bodyPr>
          <a:lstStyle/>
          <a:p>
            <a:pPr algn="just">
              <a:lnSpc>
                <a:spcPct val="120000"/>
              </a:lnSpc>
            </a:pPr>
            <a:r>
              <a:rPr lang="zh-CN" altLang="en-US" sz="1200" dirty="0">
                <a:solidFill>
                  <a:schemeClr val="tx1">
                    <a:lumMod val="65000"/>
                    <a:lumOff val="35000"/>
                  </a:schemeClr>
                </a:solidFill>
                <a:cs typeface="+mn-ea"/>
                <a:sym typeface="+mn-lt"/>
              </a:rPr>
              <a:t>点击输入本栏的具体文字，简明扼要的说明分项内容</a:t>
            </a:r>
            <a:endParaRPr lang="en-US" altLang="zh-CN" sz="1200" dirty="0">
              <a:solidFill>
                <a:schemeClr val="tx1">
                  <a:lumMod val="65000"/>
                  <a:lumOff val="35000"/>
                </a:schemeClr>
              </a:solidFill>
              <a:cs typeface="+mn-ea"/>
              <a:sym typeface="+mn-lt"/>
            </a:endParaRPr>
          </a:p>
        </p:txBody>
      </p:sp>
      <p:sp>
        <p:nvSpPr>
          <p:cNvPr id="161" name="TextBox 43"/>
          <p:cNvSpPr txBox="1"/>
          <p:nvPr/>
        </p:nvSpPr>
        <p:spPr>
          <a:xfrm>
            <a:off x="7960469" y="3532835"/>
            <a:ext cx="1645855" cy="304250"/>
          </a:xfrm>
          <a:prstGeom prst="rect">
            <a:avLst/>
          </a:prstGeom>
          <a:noFill/>
        </p:spPr>
        <p:txBody>
          <a:bodyPr wrap="square" lIns="0" tIns="0" rIns="0" bIns="0" rtlCol="0">
            <a:spAutoFit/>
          </a:bodyPr>
          <a:lstStyle>
            <a:defPPr>
              <a:defRPr lang="zh-CN"/>
            </a:defPPr>
            <a:lvl1pPr>
              <a:defRPr sz="2000" b="1">
                <a:solidFill>
                  <a:schemeClr val="accent1"/>
                </a:solidFill>
                <a:latin typeface="微软雅黑" panose="020B0503020204020204" pitchFamily="34" charset="-122"/>
                <a:ea typeface="微软雅黑" panose="020B0503020204020204" pitchFamily="34" charset="-122"/>
              </a:defRPr>
            </a:lvl1pPr>
          </a:lstStyle>
          <a:p>
            <a:pPr>
              <a:lnSpc>
                <a:spcPct val="120000"/>
              </a:lnSpc>
            </a:pPr>
            <a:r>
              <a:rPr lang="zh-CN" altLang="en-US" sz="1800" dirty="0" smtClean="0">
                <a:solidFill>
                  <a:srgbClr val="313D51"/>
                </a:solidFill>
                <a:latin typeface="+mn-lt"/>
                <a:ea typeface="+mn-ea"/>
                <a:cs typeface="+mn-ea"/>
                <a:sym typeface="+mn-lt"/>
              </a:rPr>
              <a:t>结论五</a:t>
            </a:r>
            <a:endParaRPr lang="zh-CN" altLang="en-US" sz="1800" dirty="0">
              <a:solidFill>
                <a:srgbClr val="313D51"/>
              </a:solidFill>
              <a:latin typeface="+mn-lt"/>
              <a:ea typeface="+mn-ea"/>
              <a:cs typeface="+mn-ea"/>
              <a:sym typeface="+mn-lt"/>
            </a:endParaRPr>
          </a:p>
        </p:txBody>
      </p:sp>
      <p:sp>
        <p:nvSpPr>
          <p:cNvPr id="57" name="TextBox 42"/>
          <p:cNvSpPr txBox="1"/>
          <p:nvPr/>
        </p:nvSpPr>
        <p:spPr>
          <a:xfrm>
            <a:off x="3047188" y="5243938"/>
            <a:ext cx="2491463" cy="424412"/>
          </a:xfrm>
          <a:prstGeom prst="rect">
            <a:avLst/>
          </a:prstGeom>
          <a:noFill/>
        </p:spPr>
        <p:txBody>
          <a:bodyPr wrap="square" lIns="0" tIns="0" rIns="0" bIns="0" rtlCol="0">
            <a:spAutoFit/>
          </a:bodyPr>
          <a:lstStyle/>
          <a:p>
            <a:pPr algn="just">
              <a:lnSpc>
                <a:spcPct val="120000"/>
              </a:lnSpc>
            </a:pPr>
            <a:r>
              <a:rPr lang="zh-CN" altLang="en-US" sz="1200" dirty="0">
                <a:solidFill>
                  <a:schemeClr val="tx1">
                    <a:lumMod val="65000"/>
                    <a:lumOff val="35000"/>
                  </a:schemeClr>
                </a:solidFill>
                <a:cs typeface="+mn-ea"/>
                <a:sym typeface="+mn-lt"/>
              </a:rPr>
              <a:t>点击输入本栏的具体文字，简明扼要的说明分项内容</a:t>
            </a:r>
            <a:endParaRPr lang="en-US" altLang="zh-CN" sz="1200" dirty="0">
              <a:solidFill>
                <a:schemeClr val="tx1">
                  <a:lumMod val="65000"/>
                  <a:lumOff val="35000"/>
                </a:schemeClr>
              </a:solidFill>
              <a:cs typeface="+mn-ea"/>
              <a:sym typeface="+mn-lt"/>
            </a:endParaRPr>
          </a:p>
        </p:txBody>
      </p:sp>
      <p:sp>
        <p:nvSpPr>
          <p:cNvPr id="58" name="TextBox 43"/>
          <p:cNvSpPr txBox="1"/>
          <p:nvPr/>
        </p:nvSpPr>
        <p:spPr>
          <a:xfrm>
            <a:off x="3047189" y="4903521"/>
            <a:ext cx="1645855" cy="304250"/>
          </a:xfrm>
          <a:prstGeom prst="rect">
            <a:avLst/>
          </a:prstGeom>
          <a:noFill/>
        </p:spPr>
        <p:txBody>
          <a:bodyPr wrap="square" lIns="0" tIns="0" rIns="0" bIns="0" rtlCol="0">
            <a:spAutoFit/>
          </a:bodyPr>
          <a:lstStyle>
            <a:defPPr>
              <a:defRPr lang="zh-CN"/>
            </a:defPPr>
            <a:lvl1pPr>
              <a:defRPr sz="2000" b="1">
                <a:solidFill>
                  <a:schemeClr val="accent1"/>
                </a:solidFill>
                <a:latin typeface="微软雅黑" panose="020B0503020204020204" pitchFamily="34" charset="-122"/>
                <a:ea typeface="微软雅黑" panose="020B0503020204020204" pitchFamily="34" charset="-122"/>
              </a:defRPr>
            </a:lvl1pPr>
          </a:lstStyle>
          <a:p>
            <a:pPr>
              <a:lnSpc>
                <a:spcPct val="120000"/>
              </a:lnSpc>
            </a:pPr>
            <a:r>
              <a:rPr lang="zh-CN" altLang="en-US" sz="1800" dirty="0" smtClean="0">
                <a:solidFill>
                  <a:srgbClr val="313D51"/>
                </a:solidFill>
                <a:latin typeface="+mn-lt"/>
                <a:ea typeface="+mn-ea"/>
                <a:cs typeface="+mn-ea"/>
                <a:sym typeface="+mn-lt"/>
              </a:rPr>
              <a:t>结论三</a:t>
            </a:r>
            <a:endParaRPr lang="zh-CN" altLang="en-US" sz="1800" dirty="0">
              <a:solidFill>
                <a:srgbClr val="313D51"/>
              </a:solidFill>
              <a:latin typeface="+mn-lt"/>
              <a:ea typeface="+mn-ea"/>
              <a:cs typeface="+mn-ea"/>
              <a:sym typeface="+mn-lt"/>
            </a:endParaRPr>
          </a:p>
        </p:txBody>
      </p:sp>
      <p:sp>
        <p:nvSpPr>
          <p:cNvPr id="83" name="TextBox 42"/>
          <p:cNvSpPr txBox="1"/>
          <p:nvPr/>
        </p:nvSpPr>
        <p:spPr>
          <a:xfrm>
            <a:off x="7960468" y="5243938"/>
            <a:ext cx="2491463" cy="424412"/>
          </a:xfrm>
          <a:prstGeom prst="rect">
            <a:avLst/>
          </a:prstGeom>
          <a:noFill/>
        </p:spPr>
        <p:txBody>
          <a:bodyPr wrap="square" lIns="0" tIns="0" rIns="0" bIns="0" rtlCol="0">
            <a:spAutoFit/>
          </a:bodyPr>
          <a:lstStyle/>
          <a:p>
            <a:pPr algn="just">
              <a:lnSpc>
                <a:spcPct val="120000"/>
              </a:lnSpc>
            </a:pPr>
            <a:r>
              <a:rPr lang="zh-CN" altLang="en-US" sz="1200" dirty="0">
                <a:solidFill>
                  <a:schemeClr val="tx1">
                    <a:lumMod val="65000"/>
                    <a:lumOff val="35000"/>
                  </a:schemeClr>
                </a:solidFill>
                <a:cs typeface="+mn-ea"/>
                <a:sym typeface="+mn-lt"/>
              </a:rPr>
              <a:t>点击输入本栏的具体文字，简明扼要的说明分项内容</a:t>
            </a:r>
            <a:endParaRPr lang="en-US" altLang="zh-CN" sz="1200" dirty="0">
              <a:solidFill>
                <a:schemeClr val="tx1">
                  <a:lumMod val="65000"/>
                  <a:lumOff val="35000"/>
                </a:schemeClr>
              </a:solidFill>
              <a:cs typeface="+mn-ea"/>
              <a:sym typeface="+mn-lt"/>
            </a:endParaRPr>
          </a:p>
        </p:txBody>
      </p:sp>
      <p:sp>
        <p:nvSpPr>
          <p:cNvPr id="84" name="TextBox 43"/>
          <p:cNvSpPr txBox="1"/>
          <p:nvPr/>
        </p:nvSpPr>
        <p:spPr>
          <a:xfrm>
            <a:off x="7960469" y="4903521"/>
            <a:ext cx="1645855" cy="304250"/>
          </a:xfrm>
          <a:prstGeom prst="rect">
            <a:avLst/>
          </a:prstGeom>
          <a:noFill/>
        </p:spPr>
        <p:txBody>
          <a:bodyPr wrap="square" lIns="0" tIns="0" rIns="0" bIns="0" rtlCol="0">
            <a:spAutoFit/>
          </a:bodyPr>
          <a:lstStyle>
            <a:defPPr>
              <a:defRPr lang="zh-CN"/>
            </a:defPPr>
            <a:lvl1pPr>
              <a:defRPr sz="2000" b="1">
                <a:solidFill>
                  <a:schemeClr val="accent1"/>
                </a:solidFill>
                <a:latin typeface="微软雅黑" panose="020B0503020204020204" pitchFamily="34" charset="-122"/>
                <a:ea typeface="微软雅黑" panose="020B0503020204020204" pitchFamily="34" charset="-122"/>
              </a:defRPr>
            </a:lvl1pPr>
          </a:lstStyle>
          <a:p>
            <a:pPr>
              <a:lnSpc>
                <a:spcPct val="120000"/>
              </a:lnSpc>
            </a:pPr>
            <a:r>
              <a:rPr lang="zh-CN" altLang="en-US" sz="1800" dirty="0" smtClean="0">
                <a:solidFill>
                  <a:srgbClr val="313D51"/>
                </a:solidFill>
                <a:latin typeface="+mn-lt"/>
                <a:ea typeface="+mn-ea"/>
                <a:cs typeface="+mn-ea"/>
                <a:sym typeface="+mn-lt"/>
              </a:rPr>
              <a:t>结论六</a:t>
            </a:r>
            <a:endParaRPr lang="zh-CN" altLang="en-US" sz="1800" dirty="0">
              <a:solidFill>
                <a:srgbClr val="313D51"/>
              </a:solidFill>
              <a:latin typeface="+mn-lt"/>
              <a:ea typeface="+mn-ea"/>
              <a:cs typeface="+mn-ea"/>
              <a:sym typeface="+mn-lt"/>
            </a:endParaRPr>
          </a:p>
        </p:txBody>
      </p:sp>
      <p:grpSp>
        <p:nvGrpSpPr>
          <p:cNvPr id="42" name="组合 41"/>
          <p:cNvGrpSpPr/>
          <p:nvPr/>
        </p:nvGrpSpPr>
        <p:grpSpPr>
          <a:xfrm>
            <a:off x="1909359" y="3451405"/>
            <a:ext cx="978986" cy="1163146"/>
            <a:chOff x="964390" y="1912008"/>
            <a:chExt cx="1144622" cy="1359941"/>
          </a:xfrm>
        </p:grpSpPr>
        <p:grpSp>
          <p:nvGrpSpPr>
            <p:cNvPr id="43" name="组合 42"/>
            <p:cNvGrpSpPr/>
            <p:nvPr/>
          </p:nvGrpSpPr>
          <p:grpSpPr>
            <a:xfrm>
              <a:off x="1079211" y="2016920"/>
              <a:ext cx="914982" cy="1255029"/>
              <a:chOff x="1135555" y="1996465"/>
              <a:chExt cx="960161" cy="1316999"/>
            </a:xfrm>
          </p:grpSpPr>
          <p:sp>
            <p:nvSpPr>
              <p:cNvPr id="45" name="Freeform 7"/>
              <p:cNvSpPr/>
              <p:nvPr/>
            </p:nvSpPr>
            <p:spPr bwMode="auto">
              <a:xfrm>
                <a:off x="1135555" y="1996465"/>
                <a:ext cx="960161" cy="888555"/>
              </a:xfrm>
              <a:custGeom>
                <a:avLst/>
                <a:gdLst>
                  <a:gd name="T0" fmla="*/ 1297 w 2136"/>
                  <a:gd name="T1" fmla="*/ 1868 h 1968"/>
                  <a:gd name="T2" fmla="*/ 1068 w 2136"/>
                  <a:gd name="T3" fmla="*/ 1815 h 1968"/>
                  <a:gd name="T4" fmla="*/ 839 w 2136"/>
                  <a:gd name="T5" fmla="*/ 1868 h 1968"/>
                  <a:gd name="T6" fmla="*/ 415 w 2136"/>
                  <a:gd name="T7" fmla="*/ 1620 h 1968"/>
                  <a:gd name="T8" fmla="*/ 347 w 2136"/>
                  <a:gd name="T9" fmla="*/ 1399 h 1968"/>
                  <a:gd name="T10" fmla="*/ 189 w 2136"/>
                  <a:gd name="T11" fmla="*/ 1229 h 1968"/>
                  <a:gd name="T12" fmla="*/ 189 w 2136"/>
                  <a:gd name="T13" fmla="*/ 736 h 1968"/>
                  <a:gd name="T14" fmla="*/ 347 w 2136"/>
                  <a:gd name="T15" fmla="*/ 566 h 1968"/>
                  <a:gd name="T16" fmla="*/ 415 w 2136"/>
                  <a:gd name="T17" fmla="*/ 345 h 1968"/>
                  <a:gd name="T18" fmla="*/ 844 w 2136"/>
                  <a:gd name="T19" fmla="*/ 99 h 1968"/>
                  <a:gd name="T20" fmla="*/ 1068 w 2136"/>
                  <a:gd name="T21" fmla="*/ 150 h 1968"/>
                  <a:gd name="T22" fmla="*/ 1293 w 2136"/>
                  <a:gd name="T23" fmla="*/ 98 h 1968"/>
                  <a:gd name="T24" fmla="*/ 1580 w 2136"/>
                  <a:gd name="T25" fmla="*/ 102 h 1968"/>
                  <a:gd name="T26" fmla="*/ 1721 w 2136"/>
                  <a:gd name="T27" fmla="*/ 345 h 1968"/>
                  <a:gd name="T28" fmla="*/ 1789 w 2136"/>
                  <a:gd name="T29" fmla="*/ 566 h 1968"/>
                  <a:gd name="T30" fmla="*/ 1947 w 2136"/>
                  <a:gd name="T31" fmla="*/ 736 h 1968"/>
                  <a:gd name="T32" fmla="*/ 1948 w 2136"/>
                  <a:gd name="T33" fmla="*/ 1228 h 1968"/>
                  <a:gd name="T34" fmla="*/ 1789 w 2136"/>
                  <a:gd name="T35" fmla="*/ 1399 h 1968"/>
                  <a:gd name="T36" fmla="*/ 1721 w 2136"/>
                  <a:gd name="T37" fmla="*/ 1621 h 1968"/>
                  <a:gd name="T38" fmla="*/ 1297 w 2136"/>
                  <a:gd name="T39" fmla="*/ 1868 h 1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36" h="1968">
                    <a:moveTo>
                      <a:pt x="1297" y="1868"/>
                    </a:moveTo>
                    <a:cubicBezTo>
                      <a:pt x="1228" y="1834"/>
                      <a:pt x="1150" y="1815"/>
                      <a:pt x="1068" y="1815"/>
                    </a:cubicBezTo>
                    <a:cubicBezTo>
                      <a:pt x="986" y="1815"/>
                      <a:pt x="908" y="1834"/>
                      <a:pt x="839" y="1868"/>
                    </a:cubicBezTo>
                    <a:cubicBezTo>
                      <a:pt x="636" y="1968"/>
                      <a:pt x="431" y="1843"/>
                      <a:pt x="415" y="1620"/>
                    </a:cubicBezTo>
                    <a:cubicBezTo>
                      <a:pt x="409" y="1544"/>
                      <a:pt x="387" y="1469"/>
                      <a:pt x="347" y="1399"/>
                    </a:cubicBezTo>
                    <a:cubicBezTo>
                      <a:pt x="306" y="1329"/>
                      <a:pt x="252" y="1271"/>
                      <a:pt x="189" y="1229"/>
                    </a:cubicBezTo>
                    <a:cubicBezTo>
                      <a:pt x="0" y="1101"/>
                      <a:pt x="1" y="863"/>
                      <a:pt x="189" y="736"/>
                    </a:cubicBezTo>
                    <a:cubicBezTo>
                      <a:pt x="252" y="693"/>
                      <a:pt x="306" y="636"/>
                      <a:pt x="347" y="566"/>
                    </a:cubicBezTo>
                    <a:cubicBezTo>
                      <a:pt x="387" y="496"/>
                      <a:pt x="409" y="420"/>
                      <a:pt x="415" y="345"/>
                    </a:cubicBezTo>
                    <a:cubicBezTo>
                      <a:pt x="431" y="114"/>
                      <a:pt x="638" y="0"/>
                      <a:pt x="844" y="99"/>
                    </a:cubicBezTo>
                    <a:cubicBezTo>
                      <a:pt x="912" y="131"/>
                      <a:pt x="988" y="150"/>
                      <a:pt x="1068" y="150"/>
                    </a:cubicBezTo>
                    <a:cubicBezTo>
                      <a:pt x="1149" y="150"/>
                      <a:pt x="1225" y="131"/>
                      <a:pt x="1293" y="98"/>
                    </a:cubicBezTo>
                    <a:cubicBezTo>
                      <a:pt x="1397" y="48"/>
                      <a:pt x="1501" y="54"/>
                      <a:pt x="1580" y="102"/>
                    </a:cubicBezTo>
                    <a:cubicBezTo>
                      <a:pt x="1658" y="148"/>
                      <a:pt x="1713" y="235"/>
                      <a:pt x="1721" y="345"/>
                    </a:cubicBezTo>
                    <a:cubicBezTo>
                      <a:pt x="1726" y="420"/>
                      <a:pt x="1748" y="496"/>
                      <a:pt x="1789" y="566"/>
                    </a:cubicBezTo>
                    <a:cubicBezTo>
                      <a:pt x="1829" y="636"/>
                      <a:pt x="1884" y="693"/>
                      <a:pt x="1947" y="736"/>
                    </a:cubicBezTo>
                    <a:cubicBezTo>
                      <a:pt x="2132" y="862"/>
                      <a:pt x="2136" y="1102"/>
                      <a:pt x="1948" y="1228"/>
                    </a:cubicBezTo>
                    <a:cubicBezTo>
                      <a:pt x="1885" y="1270"/>
                      <a:pt x="1829" y="1328"/>
                      <a:pt x="1789" y="1399"/>
                    </a:cubicBezTo>
                    <a:cubicBezTo>
                      <a:pt x="1748" y="1469"/>
                      <a:pt x="1726" y="1545"/>
                      <a:pt x="1721" y="1621"/>
                    </a:cubicBezTo>
                    <a:cubicBezTo>
                      <a:pt x="1705" y="1843"/>
                      <a:pt x="1499" y="1968"/>
                      <a:pt x="1297" y="1868"/>
                    </a:cubicBezTo>
                    <a:close/>
                  </a:path>
                </a:pathLst>
              </a:custGeom>
              <a:solidFill>
                <a:srgbClr val="244C8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0000"/>
                  </a:lnSpc>
                </a:pPr>
                <a:endParaRPr lang="zh-CN" altLang="en-US" sz="1600">
                  <a:solidFill>
                    <a:schemeClr val="lt1"/>
                  </a:solidFill>
                  <a:cs typeface="+mn-ea"/>
                  <a:sym typeface="+mn-lt"/>
                </a:endParaRPr>
              </a:p>
            </p:txBody>
          </p:sp>
          <p:sp>
            <p:nvSpPr>
              <p:cNvPr id="46" name="TextBox 50"/>
              <p:cNvSpPr txBox="1"/>
              <p:nvPr/>
            </p:nvSpPr>
            <p:spPr>
              <a:xfrm>
                <a:off x="1360715" y="2098398"/>
                <a:ext cx="486480" cy="1215066"/>
              </a:xfrm>
              <a:prstGeom prst="rect">
                <a:avLst/>
              </a:prstGeom>
              <a:noFill/>
            </p:spPr>
            <p:txBody>
              <a:bodyPr wrap="square" lIns="0" tIns="0" rIns="0" bIns="0" rtlCol="0">
                <a:spAutoFit/>
              </a:bodyPr>
              <a:lstStyle/>
              <a:p>
                <a:pPr algn="ctr">
                  <a:lnSpc>
                    <a:spcPct val="120000"/>
                  </a:lnSpc>
                </a:pPr>
                <a:r>
                  <a:rPr lang="en-US" altLang="zh-CN" sz="2800" dirty="0" smtClean="0">
                    <a:solidFill>
                      <a:schemeClr val="bg1">
                        <a:lumMod val="95000"/>
                      </a:schemeClr>
                    </a:solidFill>
                    <a:cs typeface="+mn-ea"/>
                    <a:sym typeface="+mn-lt"/>
                  </a:rPr>
                  <a:t>02</a:t>
                </a:r>
                <a:endParaRPr lang="en-US" altLang="zh-CN" sz="2800" dirty="0">
                  <a:solidFill>
                    <a:schemeClr val="bg1">
                      <a:lumMod val="95000"/>
                    </a:schemeClr>
                  </a:solidFill>
                  <a:cs typeface="+mn-ea"/>
                  <a:sym typeface="+mn-lt"/>
                </a:endParaRPr>
              </a:p>
            </p:txBody>
          </p:sp>
        </p:grpSp>
        <p:sp>
          <p:nvSpPr>
            <p:cNvPr id="44" name="Freeform 6"/>
            <p:cNvSpPr/>
            <p:nvPr/>
          </p:nvSpPr>
          <p:spPr bwMode="auto">
            <a:xfrm rot="1800000">
              <a:off x="964390" y="1912008"/>
              <a:ext cx="1144622" cy="1057466"/>
            </a:xfrm>
            <a:custGeom>
              <a:avLst/>
              <a:gdLst>
                <a:gd name="T0" fmla="*/ 1730 w 2851"/>
                <a:gd name="T1" fmla="*/ 2494 h 2627"/>
                <a:gd name="T2" fmla="*/ 1425 w 2851"/>
                <a:gd name="T3" fmla="*/ 2423 h 2627"/>
                <a:gd name="T4" fmla="*/ 1120 w 2851"/>
                <a:gd name="T5" fmla="*/ 2493 h 2627"/>
                <a:gd name="T6" fmla="*/ 553 w 2851"/>
                <a:gd name="T7" fmla="*/ 2162 h 2627"/>
                <a:gd name="T8" fmla="*/ 462 w 2851"/>
                <a:gd name="T9" fmla="*/ 1867 h 2627"/>
                <a:gd name="T10" fmla="*/ 252 w 2851"/>
                <a:gd name="T11" fmla="*/ 1640 h 2627"/>
                <a:gd name="T12" fmla="*/ 252 w 2851"/>
                <a:gd name="T13" fmla="*/ 982 h 2627"/>
                <a:gd name="T14" fmla="*/ 462 w 2851"/>
                <a:gd name="T15" fmla="*/ 755 h 2627"/>
                <a:gd name="T16" fmla="*/ 553 w 2851"/>
                <a:gd name="T17" fmla="*/ 460 h 2627"/>
                <a:gd name="T18" fmla="*/ 1126 w 2851"/>
                <a:gd name="T19" fmla="*/ 132 h 2627"/>
                <a:gd name="T20" fmla="*/ 1425 w 2851"/>
                <a:gd name="T21" fmla="*/ 200 h 2627"/>
                <a:gd name="T22" fmla="*/ 1726 w 2851"/>
                <a:gd name="T23" fmla="*/ 131 h 2627"/>
                <a:gd name="T24" fmla="*/ 2109 w 2851"/>
                <a:gd name="T25" fmla="*/ 135 h 2627"/>
                <a:gd name="T26" fmla="*/ 2296 w 2851"/>
                <a:gd name="T27" fmla="*/ 460 h 2627"/>
                <a:gd name="T28" fmla="*/ 2387 w 2851"/>
                <a:gd name="T29" fmla="*/ 755 h 2627"/>
                <a:gd name="T30" fmla="*/ 2598 w 2851"/>
                <a:gd name="T31" fmla="*/ 982 h 2627"/>
                <a:gd name="T32" fmla="*/ 2600 w 2851"/>
                <a:gd name="T33" fmla="*/ 1639 h 2627"/>
                <a:gd name="T34" fmla="*/ 2387 w 2851"/>
                <a:gd name="T35" fmla="*/ 1867 h 2627"/>
                <a:gd name="T36" fmla="*/ 2297 w 2851"/>
                <a:gd name="T37" fmla="*/ 2164 h 2627"/>
                <a:gd name="T38" fmla="*/ 1730 w 2851"/>
                <a:gd name="T39" fmla="*/ 2494 h 2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1" h="2627">
                  <a:moveTo>
                    <a:pt x="1730" y="2494"/>
                  </a:moveTo>
                  <a:cubicBezTo>
                    <a:pt x="1638" y="2448"/>
                    <a:pt x="1534" y="2423"/>
                    <a:pt x="1425" y="2423"/>
                  </a:cubicBezTo>
                  <a:cubicBezTo>
                    <a:pt x="1315" y="2423"/>
                    <a:pt x="1212" y="2448"/>
                    <a:pt x="1120" y="2493"/>
                  </a:cubicBezTo>
                  <a:cubicBezTo>
                    <a:pt x="848" y="2627"/>
                    <a:pt x="575" y="2461"/>
                    <a:pt x="553" y="2162"/>
                  </a:cubicBezTo>
                  <a:cubicBezTo>
                    <a:pt x="546" y="2061"/>
                    <a:pt x="516" y="1960"/>
                    <a:pt x="462" y="1867"/>
                  </a:cubicBezTo>
                  <a:cubicBezTo>
                    <a:pt x="408" y="1773"/>
                    <a:pt x="336" y="1697"/>
                    <a:pt x="252" y="1640"/>
                  </a:cubicBezTo>
                  <a:cubicBezTo>
                    <a:pt x="0" y="1470"/>
                    <a:pt x="0" y="1152"/>
                    <a:pt x="252" y="982"/>
                  </a:cubicBezTo>
                  <a:cubicBezTo>
                    <a:pt x="336" y="925"/>
                    <a:pt x="408" y="849"/>
                    <a:pt x="462" y="755"/>
                  </a:cubicBezTo>
                  <a:cubicBezTo>
                    <a:pt x="516" y="662"/>
                    <a:pt x="546" y="561"/>
                    <a:pt x="553" y="460"/>
                  </a:cubicBezTo>
                  <a:cubicBezTo>
                    <a:pt x="575" y="152"/>
                    <a:pt x="851" y="0"/>
                    <a:pt x="1126" y="132"/>
                  </a:cubicBezTo>
                  <a:cubicBezTo>
                    <a:pt x="1217" y="175"/>
                    <a:pt x="1318" y="200"/>
                    <a:pt x="1425" y="200"/>
                  </a:cubicBezTo>
                  <a:cubicBezTo>
                    <a:pt x="1533" y="200"/>
                    <a:pt x="1635" y="175"/>
                    <a:pt x="1726" y="131"/>
                  </a:cubicBezTo>
                  <a:cubicBezTo>
                    <a:pt x="1865" y="63"/>
                    <a:pt x="2003" y="72"/>
                    <a:pt x="2109" y="135"/>
                  </a:cubicBezTo>
                  <a:cubicBezTo>
                    <a:pt x="2213" y="198"/>
                    <a:pt x="2286" y="313"/>
                    <a:pt x="2296" y="460"/>
                  </a:cubicBezTo>
                  <a:cubicBezTo>
                    <a:pt x="2304" y="561"/>
                    <a:pt x="2333" y="662"/>
                    <a:pt x="2387" y="755"/>
                  </a:cubicBezTo>
                  <a:cubicBezTo>
                    <a:pt x="2441" y="849"/>
                    <a:pt x="2514" y="925"/>
                    <a:pt x="2598" y="982"/>
                  </a:cubicBezTo>
                  <a:cubicBezTo>
                    <a:pt x="2846" y="1150"/>
                    <a:pt x="2851" y="1470"/>
                    <a:pt x="2600" y="1639"/>
                  </a:cubicBezTo>
                  <a:cubicBezTo>
                    <a:pt x="2515" y="1696"/>
                    <a:pt x="2442" y="1772"/>
                    <a:pt x="2387" y="1867"/>
                  </a:cubicBezTo>
                  <a:cubicBezTo>
                    <a:pt x="2333" y="1961"/>
                    <a:pt x="2304" y="2062"/>
                    <a:pt x="2297" y="2164"/>
                  </a:cubicBezTo>
                  <a:cubicBezTo>
                    <a:pt x="2275" y="2460"/>
                    <a:pt x="2000" y="2627"/>
                    <a:pt x="1730" y="2494"/>
                  </a:cubicBezTo>
                  <a:close/>
                </a:path>
              </a:pathLst>
            </a:custGeom>
            <a:noFill/>
            <a:ln>
              <a:solidFill>
                <a:srgbClr val="313D5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0000"/>
                </a:lnSpc>
              </a:pPr>
              <a:endParaRPr lang="zh-CN" altLang="en-US" sz="1600" dirty="0">
                <a:solidFill>
                  <a:schemeClr val="lt1"/>
                </a:solidFill>
                <a:cs typeface="+mn-ea"/>
                <a:sym typeface="+mn-lt"/>
              </a:endParaRPr>
            </a:p>
          </p:txBody>
        </p:sp>
      </p:grpSp>
      <p:grpSp>
        <p:nvGrpSpPr>
          <p:cNvPr id="47" name="组合 46"/>
          <p:cNvGrpSpPr/>
          <p:nvPr/>
        </p:nvGrpSpPr>
        <p:grpSpPr>
          <a:xfrm>
            <a:off x="1909359" y="4835916"/>
            <a:ext cx="978986" cy="904442"/>
            <a:chOff x="964390" y="1912008"/>
            <a:chExt cx="1144622" cy="1057466"/>
          </a:xfrm>
        </p:grpSpPr>
        <p:grpSp>
          <p:nvGrpSpPr>
            <p:cNvPr id="48" name="组合 47"/>
            <p:cNvGrpSpPr/>
            <p:nvPr/>
          </p:nvGrpSpPr>
          <p:grpSpPr>
            <a:xfrm>
              <a:off x="1079211" y="2016920"/>
              <a:ext cx="914982" cy="846745"/>
              <a:chOff x="1135555" y="1996465"/>
              <a:chExt cx="960161" cy="888555"/>
            </a:xfrm>
          </p:grpSpPr>
          <p:sp>
            <p:nvSpPr>
              <p:cNvPr id="50" name="Freeform 7"/>
              <p:cNvSpPr/>
              <p:nvPr/>
            </p:nvSpPr>
            <p:spPr bwMode="auto">
              <a:xfrm>
                <a:off x="1135555" y="1996465"/>
                <a:ext cx="960161" cy="888555"/>
              </a:xfrm>
              <a:custGeom>
                <a:avLst/>
                <a:gdLst>
                  <a:gd name="T0" fmla="*/ 1297 w 2136"/>
                  <a:gd name="T1" fmla="*/ 1868 h 1968"/>
                  <a:gd name="T2" fmla="*/ 1068 w 2136"/>
                  <a:gd name="T3" fmla="*/ 1815 h 1968"/>
                  <a:gd name="T4" fmla="*/ 839 w 2136"/>
                  <a:gd name="T5" fmla="*/ 1868 h 1968"/>
                  <a:gd name="T6" fmla="*/ 415 w 2136"/>
                  <a:gd name="T7" fmla="*/ 1620 h 1968"/>
                  <a:gd name="T8" fmla="*/ 347 w 2136"/>
                  <a:gd name="T9" fmla="*/ 1399 h 1968"/>
                  <a:gd name="T10" fmla="*/ 189 w 2136"/>
                  <a:gd name="T11" fmla="*/ 1229 h 1968"/>
                  <a:gd name="T12" fmla="*/ 189 w 2136"/>
                  <a:gd name="T13" fmla="*/ 736 h 1968"/>
                  <a:gd name="T14" fmla="*/ 347 w 2136"/>
                  <a:gd name="T15" fmla="*/ 566 h 1968"/>
                  <a:gd name="T16" fmla="*/ 415 w 2136"/>
                  <a:gd name="T17" fmla="*/ 345 h 1968"/>
                  <a:gd name="T18" fmla="*/ 844 w 2136"/>
                  <a:gd name="T19" fmla="*/ 99 h 1968"/>
                  <a:gd name="T20" fmla="*/ 1068 w 2136"/>
                  <a:gd name="T21" fmla="*/ 150 h 1968"/>
                  <a:gd name="T22" fmla="*/ 1293 w 2136"/>
                  <a:gd name="T23" fmla="*/ 98 h 1968"/>
                  <a:gd name="T24" fmla="*/ 1580 w 2136"/>
                  <a:gd name="T25" fmla="*/ 102 h 1968"/>
                  <a:gd name="T26" fmla="*/ 1721 w 2136"/>
                  <a:gd name="T27" fmla="*/ 345 h 1968"/>
                  <a:gd name="T28" fmla="*/ 1789 w 2136"/>
                  <a:gd name="T29" fmla="*/ 566 h 1968"/>
                  <a:gd name="T30" fmla="*/ 1947 w 2136"/>
                  <a:gd name="T31" fmla="*/ 736 h 1968"/>
                  <a:gd name="T32" fmla="*/ 1948 w 2136"/>
                  <a:gd name="T33" fmla="*/ 1228 h 1968"/>
                  <a:gd name="T34" fmla="*/ 1789 w 2136"/>
                  <a:gd name="T35" fmla="*/ 1399 h 1968"/>
                  <a:gd name="T36" fmla="*/ 1721 w 2136"/>
                  <a:gd name="T37" fmla="*/ 1621 h 1968"/>
                  <a:gd name="T38" fmla="*/ 1297 w 2136"/>
                  <a:gd name="T39" fmla="*/ 1868 h 1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36" h="1968">
                    <a:moveTo>
                      <a:pt x="1297" y="1868"/>
                    </a:moveTo>
                    <a:cubicBezTo>
                      <a:pt x="1228" y="1834"/>
                      <a:pt x="1150" y="1815"/>
                      <a:pt x="1068" y="1815"/>
                    </a:cubicBezTo>
                    <a:cubicBezTo>
                      <a:pt x="986" y="1815"/>
                      <a:pt x="908" y="1834"/>
                      <a:pt x="839" y="1868"/>
                    </a:cubicBezTo>
                    <a:cubicBezTo>
                      <a:pt x="636" y="1968"/>
                      <a:pt x="431" y="1843"/>
                      <a:pt x="415" y="1620"/>
                    </a:cubicBezTo>
                    <a:cubicBezTo>
                      <a:pt x="409" y="1544"/>
                      <a:pt x="387" y="1469"/>
                      <a:pt x="347" y="1399"/>
                    </a:cubicBezTo>
                    <a:cubicBezTo>
                      <a:pt x="306" y="1329"/>
                      <a:pt x="252" y="1271"/>
                      <a:pt x="189" y="1229"/>
                    </a:cubicBezTo>
                    <a:cubicBezTo>
                      <a:pt x="0" y="1101"/>
                      <a:pt x="1" y="863"/>
                      <a:pt x="189" y="736"/>
                    </a:cubicBezTo>
                    <a:cubicBezTo>
                      <a:pt x="252" y="693"/>
                      <a:pt x="306" y="636"/>
                      <a:pt x="347" y="566"/>
                    </a:cubicBezTo>
                    <a:cubicBezTo>
                      <a:pt x="387" y="496"/>
                      <a:pt x="409" y="420"/>
                      <a:pt x="415" y="345"/>
                    </a:cubicBezTo>
                    <a:cubicBezTo>
                      <a:pt x="431" y="114"/>
                      <a:pt x="638" y="0"/>
                      <a:pt x="844" y="99"/>
                    </a:cubicBezTo>
                    <a:cubicBezTo>
                      <a:pt x="912" y="131"/>
                      <a:pt x="988" y="150"/>
                      <a:pt x="1068" y="150"/>
                    </a:cubicBezTo>
                    <a:cubicBezTo>
                      <a:pt x="1149" y="150"/>
                      <a:pt x="1225" y="131"/>
                      <a:pt x="1293" y="98"/>
                    </a:cubicBezTo>
                    <a:cubicBezTo>
                      <a:pt x="1397" y="48"/>
                      <a:pt x="1501" y="54"/>
                      <a:pt x="1580" y="102"/>
                    </a:cubicBezTo>
                    <a:cubicBezTo>
                      <a:pt x="1658" y="148"/>
                      <a:pt x="1713" y="235"/>
                      <a:pt x="1721" y="345"/>
                    </a:cubicBezTo>
                    <a:cubicBezTo>
                      <a:pt x="1726" y="420"/>
                      <a:pt x="1748" y="496"/>
                      <a:pt x="1789" y="566"/>
                    </a:cubicBezTo>
                    <a:cubicBezTo>
                      <a:pt x="1829" y="636"/>
                      <a:pt x="1884" y="693"/>
                      <a:pt x="1947" y="736"/>
                    </a:cubicBezTo>
                    <a:cubicBezTo>
                      <a:pt x="2132" y="862"/>
                      <a:pt x="2136" y="1102"/>
                      <a:pt x="1948" y="1228"/>
                    </a:cubicBezTo>
                    <a:cubicBezTo>
                      <a:pt x="1885" y="1270"/>
                      <a:pt x="1829" y="1328"/>
                      <a:pt x="1789" y="1399"/>
                    </a:cubicBezTo>
                    <a:cubicBezTo>
                      <a:pt x="1748" y="1469"/>
                      <a:pt x="1726" y="1545"/>
                      <a:pt x="1721" y="1621"/>
                    </a:cubicBezTo>
                    <a:cubicBezTo>
                      <a:pt x="1705" y="1843"/>
                      <a:pt x="1499" y="1968"/>
                      <a:pt x="1297" y="1868"/>
                    </a:cubicBezTo>
                    <a:close/>
                  </a:path>
                </a:pathLst>
              </a:custGeom>
              <a:solidFill>
                <a:srgbClr val="244C8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0000"/>
                  </a:lnSpc>
                </a:pPr>
                <a:endParaRPr lang="zh-CN" altLang="en-US" sz="1600">
                  <a:solidFill>
                    <a:schemeClr val="lt1"/>
                  </a:solidFill>
                  <a:cs typeface="+mn-ea"/>
                  <a:sym typeface="+mn-lt"/>
                </a:endParaRPr>
              </a:p>
            </p:txBody>
          </p:sp>
          <p:sp>
            <p:nvSpPr>
              <p:cNvPr id="51" name="TextBox 50"/>
              <p:cNvSpPr txBox="1"/>
              <p:nvPr/>
            </p:nvSpPr>
            <p:spPr>
              <a:xfrm>
                <a:off x="1325681" y="2133310"/>
                <a:ext cx="556544" cy="580667"/>
              </a:xfrm>
              <a:prstGeom prst="rect">
                <a:avLst/>
              </a:prstGeom>
              <a:noFill/>
            </p:spPr>
            <p:txBody>
              <a:bodyPr wrap="square" lIns="0" tIns="0" rIns="0" bIns="0" rtlCol="0">
                <a:spAutoFit/>
              </a:bodyPr>
              <a:lstStyle/>
              <a:p>
                <a:pPr algn="ctr">
                  <a:lnSpc>
                    <a:spcPct val="120000"/>
                  </a:lnSpc>
                </a:pPr>
                <a:r>
                  <a:rPr lang="en-US" altLang="zh-CN" sz="2800" dirty="0" smtClean="0">
                    <a:solidFill>
                      <a:schemeClr val="bg1">
                        <a:lumMod val="95000"/>
                      </a:schemeClr>
                    </a:solidFill>
                    <a:cs typeface="+mn-ea"/>
                    <a:sym typeface="+mn-lt"/>
                  </a:rPr>
                  <a:t>03</a:t>
                </a:r>
                <a:endParaRPr lang="en-US" altLang="zh-CN" sz="2800" dirty="0">
                  <a:solidFill>
                    <a:schemeClr val="bg1">
                      <a:lumMod val="95000"/>
                    </a:schemeClr>
                  </a:solidFill>
                  <a:cs typeface="+mn-ea"/>
                  <a:sym typeface="+mn-lt"/>
                </a:endParaRPr>
              </a:p>
            </p:txBody>
          </p:sp>
        </p:grpSp>
        <p:sp>
          <p:nvSpPr>
            <p:cNvPr id="49" name="Freeform 6"/>
            <p:cNvSpPr/>
            <p:nvPr/>
          </p:nvSpPr>
          <p:spPr bwMode="auto">
            <a:xfrm rot="1800000">
              <a:off x="964390" y="1912008"/>
              <a:ext cx="1144622" cy="1057466"/>
            </a:xfrm>
            <a:custGeom>
              <a:avLst/>
              <a:gdLst>
                <a:gd name="T0" fmla="*/ 1730 w 2851"/>
                <a:gd name="T1" fmla="*/ 2494 h 2627"/>
                <a:gd name="T2" fmla="*/ 1425 w 2851"/>
                <a:gd name="T3" fmla="*/ 2423 h 2627"/>
                <a:gd name="T4" fmla="*/ 1120 w 2851"/>
                <a:gd name="T5" fmla="*/ 2493 h 2627"/>
                <a:gd name="T6" fmla="*/ 553 w 2851"/>
                <a:gd name="T7" fmla="*/ 2162 h 2627"/>
                <a:gd name="T8" fmla="*/ 462 w 2851"/>
                <a:gd name="T9" fmla="*/ 1867 h 2627"/>
                <a:gd name="T10" fmla="*/ 252 w 2851"/>
                <a:gd name="T11" fmla="*/ 1640 h 2627"/>
                <a:gd name="T12" fmla="*/ 252 w 2851"/>
                <a:gd name="T13" fmla="*/ 982 h 2627"/>
                <a:gd name="T14" fmla="*/ 462 w 2851"/>
                <a:gd name="T15" fmla="*/ 755 h 2627"/>
                <a:gd name="T16" fmla="*/ 553 w 2851"/>
                <a:gd name="T17" fmla="*/ 460 h 2627"/>
                <a:gd name="T18" fmla="*/ 1126 w 2851"/>
                <a:gd name="T19" fmla="*/ 132 h 2627"/>
                <a:gd name="T20" fmla="*/ 1425 w 2851"/>
                <a:gd name="T21" fmla="*/ 200 h 2627"/>
                <a:gd name="T22" fmla="*/ 1726 w 2851"/>
                <a:gd name="T23" fmla="*/ 131 h 2627"/>
                <a:gd name="T24" fmla="*/ 2109 w 2851"/>
                <a:gd name="T25" fmla="*/ 135 h 2627"/>
                <a:gd name="T26" fmla="*/ 2296 w 2851"/>
                <a:gd name="T27" fmla="*/ 460 h 2627"/>
                <a:gd name="T28" fmla="*/ 2387 w 2851"/>
                <a:gd name="T29" fmla="*/ 755 h 2627"/>
                <a:gd name="T30" fmla="*/ 2598 w 2851"/>
                <a:gd name="T31" fmla="*/ 982 h 2627"/>
                <a:gd name="T32" fmla="*/ 2600 w 2851"/>
                <a:gd name="T33" fmla="*/ 1639 h 2627"/>
                <a:gd name="T34" fmla="*/ 2387 w 2851"/>
                <a:gd name="T35" fmla="*/ 1867 h 2627"/>
                <a:gd name="T36" fmla="*/ 2297 w 2851"/>
                <a:gd name="T37" fmla="*/ 2164 h 2627"/>
                <a:gd name="T38" fmla="*/ 1730 w 2851"/>
                <a:gd name="T39" fmla="*/ 2494 h 2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1" h="2627">
                  <a:moveTo>
                    <a:pt x="1730" y="2494"/>
                  </a:moveTo>
                  <a:cubicBezTo>
                    <a:pt x="1638" y="2448"/>
                    <a:pt x="1534" y="2423"/>
                    <a:pt x="1425" y="2423"/>
                  </a:cubicBezTo>
                  <a:cubicBezTo>
                    <a:pt x="1315" y="2423"/>
                    <a:pt x="1212" y="2448"/>
                    <a:pt x="1120" y="2493"/>
                  </a:cubicBezTo>
                  <a:cubicBezTo>
                    <a:pt x="848" y="2627"/>
                    <a:pt x="575" y="2461"/>
                    <a:pt x="553" y="2162"/>
                  </a:cubicBezTo>
                  <a:cubicBezTo>
                    <a:pt x="546" y="2061"/>
                    <a:pt x="516" y="1960"/>
                    <a:pt x="462" y="1867"/>
                  </a:cubicBezTo>
                  <a:cubicBezTo>
                    <a:pt x="408" y="1773"/>
                    <a:pt x="336" y="1697"/>
                    <a:pt x="252" y="1640"/>
                  </a:cubicBezTo>
                  <a:cubicBezTo>
                    <a:pt x="0" y="1470"/>
                    <a:pt x="0" y="1152"/>
                    <a:pt x="252" y="982"/>
                  </a:cubicBezTo>
                  <a:cubicBezTo>
                    <a:pt x="336" y="925"/>
                    <a:pt x="408" y="849"/>
                    <a:pt x="462" y="755"/>
                  </a:cubicBezTo>
                  <a:cubicBezTo>
                    <a:pt x="516" y="662"/>
                    <a:pt x="546" y="561"/>
                    <a:pt x="553" y="460"/>
                  </a:cubicBezTo>
                  <a:cubicBezTo>
                    <a:pt x="575" y="152"/>
                    <a:pt x="851" y="0"/>
                    <a:pt x="1126" y="132"/>
                  </a:cubicBezTo>
                  <a:cubicBezTo>
                    <a:pt x="1217" y="175"/>
                    <a:pt x="1318" y="200"/>
                    <a:pt x="1425" y="200"/>
                  </a:cubicBezTo>
                  <a:cubicBezTo>
                    <a:pt x="1533" y="200"/>
                    <a:pt x="1635" y="175"/>
                    <a:pt x="1726" y="131"/>
                  </a:cubicBezTo>
                  <a:cubicBezTo>
                    <a:pt x="1865" y="63"/>
                    <a:pt x="2003" y="72"/>
                    <a:pt x="2109" y="135"/>
                  </a:cubicBezTo>
                  <a:cubicBezTo>
                    <a:pt x="2213" y="198"/>
                    <a:pt x="2286" y="313"/>
                    <a:pt x="2296" y="460"/>
                  </a:cubicBezTo>
                  <a:cubicBezTo>
                    <a:pt x="2304" y="561"/>
                    <a:pt x="2333" y="662"/>
                    <a:pt x="2387" y="755"/>
                  </a:cubicBezTo>
                  <a:cubicBezTo>
                    <a:pt x="2441" y="849"/>
                    <a:pt x="2514" y="925"/>
                    <a:pt x="2598" y="982"/>
                  </a:cubicBezTo>
                  <a:cubicBezTo>
                    <a:pt x="2846" y="1150"/>
                    <a:pt x="2851" y="1470"/>
                    <a:pt x="2600" y="1639"/>
                  </a:cubicBezTo>
                  <a:cubicBezTo>
                    <a:pt x="2515" y="1696"/>
                    <a:pt x="2442" y="1772"/>
                    <a:pt x="2387" y="1867"/>
                  </a:cubicBezTo>
                  <a:cubicBezTo>
                    <a:pt x="2333" y="1961"/>
                    <a:pt x="2304" y="2062"/>
                    <a:pt x="2297" y="2164"/>
                  </a:cubicBezTo>
                  <a:cubicBezTo>
                    <a:pt x="2275" y="2460"/>
                    <a:pt x="2000" y="2627"/>
                    <a:pt x="1730" y="2494"/>
                  </a:cubicBezTo>
                  <a:close/>
                </a:path>
              </a:pathLst>
            </a:custGeom>
            <a:noFill/>
            <a:ln>
              <a:solidFill>
                <a:srgbClr val="313D5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0000"/>
                </a:lnSpc>
              </a:pPr>
              <a:endParaRPr lang="zh-CN" altLang="en-US" sz="1600" dirty="0">
                <a:solidFill>
                  <a:schemeClr val="lt1"/>
                </a:solidFill>
                <a:cs typeface="+mn-ea"/>
                <a:sym typeface="+mn-lt"/>
              </a:endParaRPr>
            </a:p>
          </p:txBody>
        </p:sp>
      </p:grpSp>
      <p:grpSp>
        <p:nvGrpSpPr>
          <p:cNvPr id="52" name="组合 51"/>
          <p:cNvGrpSpPr/>
          <p:nvPr/>
        </p:nvGrpSpPr>
        <p:grpSpPr>
          <a:xfrm>
            <a:off x="6767290" y="2079960"/>
            <a:ext cx="978986" cy="1172198"/>
            <a:chOff x="964390" y="1912008"/>
            <a:chExt cx="1144622" cy="1370524"/>
          </a:xfrm>
        </p:grpSpPr>
        <p:grpSp>
          <p:nvGrpSpPr>
            <p:cNvPr id="53" name="组合 52"/>
            <p:cNvGrpSpPr/>
            <p:nvPr/>
          </p:nvGrpSpPr>
          <p:grpSpPr>
            <a:xfrm>
              <a:off x="1079211" y="2016919"/>
              <a:ext cx="914982" cy="1265613"/>
              <a:chOff x="1135555" y="1996465"/>
              <a:chExt cx="960161" cy="1328106"/>
            </a:xfrm>
          </p:grpSpPr>
          <p:sp>
            <p:nvSpPr>
              <p:cNvPr id="55" name="Freeform 7"/>
              <p:cNvSpPr/>
              <p:nvPr/>
            </p:nvSpPr>
            <p:spPr bwMode="auto">
              <a:xfrm>
                <a:off x="1135555" y="1996465"/>
                <a:ext cx="960161" cy="888555"/>
              </a:xfrm>
              <a:custGeom>
                <a:avLst/>
                <a:gdLst>
                  <a:gd name="T0" fmla="*/ 1297 w 2136"/>
                  <a:gd name="T1" fmla="*/ 1868 h 1968"/>
                  <a:gd name="T2" fmla="*/ 1068 w 2136"/>
                  <a:gd name="T3" fmla="*/ 1815 h 1968"/>
                  <a:gd name="T4" fmla="*/ 839 w 2136"/>
                  <a:gd name="T5" fmla="*/ 1868 h 1968"/>
                  <a:gd name="T6" fmla="*/ 415 w 2136"/>
                  <a:gd name="T7" fmla="*/ 1620 h 1968"/>
                  <a:gd name="T8" fmla="*/ 347 w 2136"/>
                  <a:gd name="T9" fmla="*/ 1399 h 1968"/>
                  <a:gd name="T10" fmla="*/ 189 w 2136"/>
                  <a:gd name="T11" fmla="*/ 1229 h 1968"/>
                  <a:gd name="T12" fmla="*/ 189 w 2136"/>
                  <a:gd name="T13" fmla="*/ 736 h 1968"/>
                  <a:gd name="T14" fmla="*/ 347 w 2136"/>
                  <a:gd name="T15" fmla="*/ 566 h 1968"/>
                  <a:gd name="T16" fmla="*/ 415 w 2136"/>
                  <a:gd name="T17" fmla="*/ 345 h 1968"/>
                  <a:gd name="T18" fmla="*/ 844 w 2136"/>
                  <a:gd name="T19" fmla="*/ 99 h 1968"/>
                  <a:gd name="T20" fmla="*/ 1068 w 2136"/>
                  <a:gd name="T21" fmla="*/ 150 h 1968"/>
                  <a:gd name="T22" fmla="*/ 1293 w 2136"/>
                  <a:gd name="T23" fmla="*/ 98 h 1968"/>
                  <a:gd name="T24" fmla="*/ 1580 w 2136"/>
                  <a:gd name="T25" fmla="*/ 102 h 1968"/>
                  <a:gd name="T26" fmla="*/ 1721 w 2136"/>
                  <a:gd name="T27" fmla="*/ 345 h 1968"/>
                  <a:gd name="T28" fmla="*/ 1789 w 2136"/>
                  <a:gd name="T29" fmla="*/ 566 h 1968"/>
                  <a:gd name="T30" fmla="*/ 1947 w 2136"/>
                  <a:gd name="T31" fmla="*/ 736 h 1968"/>
                  <a:gd name="T32" fmla="*/ 1948 w 2136"/>
                  <a:gd name="T33" fmla="*/ 1228 h 1968"/>
                  <a:gd name="T34" fmla="*/ 1789 w 2136"/>
                  <a:gd name="T35" fmla="*/ 1399 h 1968"/>
                  <a:gd name="T36" fmla="*/ 1721 w 2136"/>
                  <a:gd name="T37" fmla="*/ 1621 h 1968"/>
                  <a:gd name="T38" fmla="*/ 1297 w 2136"/>
                  <a:gd name="T39" fmla="*/ 1868 h 1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36" h="1968">
                    <a:moveTo>
                      <a:pt x="1297" y="1868"/>
                    </a:moveTo>
                    <a:cubicBezTo>
                      <a:pt x="1228" y="1834"/>
                      <a:pt x="1150" y="1815"/>
                      <a:pt x="1068" y="1815"/>
                    </a:cubicBezTo>
                    <a:cubicBezTo>
                      <a:pt x="986" y="1815"/>
                      <a:pt x="908" y="1834"/>
                      <a:pt x="839" y="1868"/>
                    </a:cubicBezTo>
                    <a:cubicBezTo>
                      <a:pt x="636" y="1968"/>
                      <a:pt x="431" y="1843"/>
                      <a:pt x="415" y="1620"/>
                    </a:cubicBezTo>
                    <a:cubicBezTo>
                      <a:pt x="409" y="1544"/>
                      <a:pt x="387" y="1469"/>
                      <a:pt x="347" y="1399"/>
                    </a:cubicBezTo>
                    <a:cubicBezTo>
                      <a:pt x="306" y="1329"/>
                      <a:pt x="252" y="1271"/>
                      <a:pt x="189" y="1229"/>
                    </a:cubicBezTo>
                    <a:cubicBezTo>
                      <a:pt x="0" y="1101"/>
                      <a:pt x="1" y="863"/>
                      <a:pt x="189" y="736"/>
                    </a:cubicBezTo>
                    <a:cubicBezTo>
                      <a:pt x="252" y="693"/>
                      <a:pt x="306" y="636"/>
                      <a:pt x="347" y="566"/>
                    </a:cubicBezTo>
                    <a:cubicBezTo>
                      <a:pt x="387" y="496"/>
                      <a:pt x="409" y="420"/>
                      <a:pt x="415" y="345"/>
                    </a:cubicBezTo>
                    <a:cubicBezTo>
                      <a:pt x="431" y="114"/>
                      <a:pt x="638" y="0"/>
                      <a:pt x="844" y="99"/>
                    </a:cubicBezTo>
                    <a:cubicBezTo>
                      <a:pt x="912" y="131"/>
                      <a:pt x="988" y="150"/>
                      <a:pt x="1068" y="150"/>
                    </a:cubicBezTo>
                    <a:cubicBezTo>
                      <a:pt x="1149" y="150"/>
                      <a:pt x="1225" y="131"/>
                      <a:pt x="1293" y="98"/>
                    </a:cubicBezTo>
                    <a:cubicBezTo>
                      <a:pt x="1397" y="48"/>
                      <a:pt x="1501" y="54"/>
                      <a:pt x="1580" y="102"/>
                    </a:cubicBezTo>
                    <a:cubicBezTo>
                      <a:pt x="1658" y="148"/>
                      <a:pt x="1713" y="235"/>
                      <a:pt x="1721" y="345"/>
                    </a:cubicBezTo>
                    <a:cubicBezTo>
                      <a:pt x="1726" y="420"/>
                      <a:pt x="1748" y="496"/>
                      <a:pt x="1789" y="566"/>
                    </a:cubicBezTo>
                    <a:cubicBezTo>
                      <a:pt x="1829" y="636"/>
                      <a:pt x="1884" y="693"/>
                      <a:pt x="1947" y="736"/>
                    </a:cubicBezTo>
                    <a:cubicBezTo>
                      <a:pt x="2132" y="862"/>
                      <a:pt x="2136" y="1102"/>
                      <a:pt x="1948" y="1228"/>
                    </a:cubicBezTo>
                    <a:cubicBezTo>
                      <a:pt x="1885" y="1270"/>
                      <a:pt x="1829" y="1328"/>
                      <a:pt x="1789" y="1399"/>
                    </a:cubicBezTo>
                    <a:cubicBezTo>
                      <a:pt x="1748" y="1469"/>
                      <a:pt x="1726" y="1545"/>
                      <a:pt x="1721" y="1621"/>
                    </a:cubicBezTo>
                    <a:cubicBezTo>
                      <a:pt x="1705" y="1843"/>
                      <a:pt x="1499" y="1968"/>
                      <a:pt x="1297" y="1868"/>
                    </a:cubicBezTo>
                    <a:close/>
                  </a:path>
                </a:pathLst>
              </a:custGeom>
              <a:solidFill>
                <a:srgbClr val="244C8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0000"/>
                  </a:lnSpc>
                </a:pPr>
                <a:endParaRPr lang="zh-CN" altLang="en-US" sz="1600">
                  <a:solidFill>
                    <a:schemeClr val="lt1"/>
                  </a:solidFill>
                  <a:cs typeface="+mn-ea"/>
                  <a:sym typeface="+mn-lt"/>
                </a:endParaRPr>
              </a:p>
            </p:txBody>
          </p:sp>
          <p:sp>
            <p:nvSpPr>
              <p:cNvPr id="59" name="TextBox 50"/>
              <p:cNvSpPr txBox="1"/>
              <p:nvPr/>
            </p:nvSpPr>
            <p:spPr>
              <a:xfrm>
                <a:off x="1392367" y="2109505"/>
                <a:ext cx="423174" cy="1215066"/>
              </a:xfrm>
              <a:prstGeom prst="rect">
                <a:avLst/>
              </a:prstGeom>
              <a:noFill/>
            </p:spPr>
            <p:txBody>
              <a:bodyPr wrap="square" lIns="0" tIns="0" rIns="0" bIns="0" rtlCol="0">
                <a:spAutoFit/>
              </a:bodyPr>
              <a:lstStyle/>
              <a:p>
                <a:pPr algn="ctr">
                  <a:lnSpc>
                    <a:spcPct val="120000"/>
                  </a:lnSpc>
                </a:pPr>
                <a:r>
                  <a:rPr lang="en-US" altLang="zh-CN" sz="2800" dirty="0" smtClean="0">
                    <a:solidFill>
                      <a:schemeClr val="bg1">
                        <a:lumMod val="95000"/>
                      </a:schemeClr>
                    </a:solidFill>
                    <a:cs typeface="+mn-ea"/>
                    <a:sym typeface="+mn-lt"/>
                  </a:rPr>
                  <a:t>04</a:t>
                </a:r>
                <a:endParaRPr lang="en-US" altLang="zh-CN" sz="2800" dirty="0">
                  <a:solidFill>
                    <a:schemeClr val="bg1">
                      <a:lumMod val="95000"/>
                    </a:schemeClr>
                  </a:solidFill>
                  <a:cs typeface="+mn-ea"/>
                  <a:sym typeface="+mn-lt"/>
                </a:endParaRPr>
              </a:p>
            </p:txBody>
          </p:sp>
        </p:grpSp>
        <p:sp>
          <p:nvSpPr>
            <p:cNvPr id="54" name="Freeform 6"/>
            <p:cNvSpPr/>
            <p:nvPr/>
          </p:nvSpPr>
          <p:spPr bwMode="auto">
            <a:xfrm rot="1800000">
              <a:off x="964390" y="1912008"/>
              <a:ext cx="1144622" cy="1057466"/>
            </a:xfrm>
            <a:custGeom>
              <a:avLst/>
              <a:gdLst>
                <a:gd name="T0" fmla="*/ 1730 w 2851"/>
                <a:gd name="T1" fmla="*/ 2494 h 2627"/>
                <a:gd name="T2" fmla="*/ 1425 w 2851"/>
                <a:gd name="T3" fmla="*/ 2423 h 2627"/>
                <a:gd name="T4" fmla="*/ 1120 w 2851"/>
                <a:gd name="T5" fmla="*/ 2493 h 2627"/>
                <a:gd name="T6" fmla="*/ 553 w 2851"/>
                <a:gd name="T7" fmla="*/ 2162 h 2627"/>
                <a:gd name="T8" fmla="*/ 462 w 2851"/>
                <a:gd name="T9" fmla="*/ 1867 h 2627"/>
                <a:gd name="T10" fmla="*/ 252 w 2851"/>
                <a:gd name="T11" fmla="*/ 1640 h 2627"/>
                <a:gd name="T12" fmla="*/ 252 w 2851"/>
                <a:gd name="T13" fmla="*/ 982 h 2627"/>
                <a:gd name="T14" fmla="*/ 462 w 2851"/>
                <a:gd name="T15" fmla="*/ 755 h 2627"/>
                <a:gd name="T16" fmla="*/ 553 w 2851"/>
                <a:gd name="T17" fmla="*/ 460 h 2627"/>
                <a:gd name="T18" fmla="*/ 1126 w 2851"/>
                <a:gd name="T19" fmla="*/ 132 h 2627"/>
                <a:gd name="T20" fmla="*/ 1425 w 2851"/>
                <a:gd name="T21" fmla="*/ 200 h 2627"/>
                <a:gd name="T22" fmla="*/ 1726 w 2851"/>
                <a:gd name="T23" fmla="*/ 131 h 2627"/>
                <a:gd name="T24" fmla="*/ 2109 w 2851"/>
                <a:gd name="T25" fmla="*/ 135 h 2627"/>
                <a:gd name="T26" fmla="*/ 2296 w 2851"/>
                <a:gd name="T27" fmla="*/ 460 h 2627"/>
                <a:gd name="T28" fmla="*/ 2387 w 2851"/>
                <a:gd name="T29" fmla="*/ 755 h 2627"/>
                <a:gd name="T30" fmla="*/ 2598 w 2851"/>
                <a:gd name="T31" fmla="*/ 982 h 2627"/>
                <a:gd name="T32" fmla="*/ 2600 w 2851"/>
                <a:gd name="T33" fmla="*/ 1639 h 2627"/>
                <a:gd name="T34" fmla="*/ 2387 w 2851"/>
                <a:gd name="T35" fmla="*/ 1867 h 2627"/>
                <a:gd name="T36" fmla="*/ 2297 w 2851"/>
                <a:gd name="T37" fmla="*/ 2164 h 2627"/>
                <a:gd name="T38" fmla="*/ 1730 w 2851"/>
                <a:gd name="T39" fmla="*/ 2494 h 2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1" h="2627">
                  <a:moveTo>
                    <a:pt x="1730" y="2494"/>
                  </a:moveTo>
                  <a:cubicBezTo>
                    <a:pt x="1638" y="2448"/>
                    <a:pt x="1534" y="2423"/>
                    <a:pt x="1425" y="2423"/>
                  </a:cubicBezTo>
                  <a:cubicBezTo>
                    <a:pt x="1315" y="2423"/>
                    <a:pt x="1212" y="2448"/>
                    <a:pt x="1120" y="2493"/>
                  </a:cubicBezTo>
                  <a:cubicBezTo>
                    <a:pt x="848" y="2627"/>
                    <a:pt x="575" y="2461"/>
                    <a:pt x="553" y="2162"/>
                  </a:cubicBezTo>
                  <a:cubicBezTo>
                    <a:pt x="546" y="2061"/>
                    <a:pt x="516" y="1960"/>
                    <a:pt x="462" y="1867"/>
                  </a:cubicBezTo>
                  <a:cubicBezTo>
                    <a:pt x="408" y="1773"/>
                    <a:pt x="336" y="1697"/>
                    <a:pt x="252" y="1640"/>
                  </a:cubicBezTo>
                  <a:cubicBezTo>
                    <a:pt x="0" y="1470"/>
                    <a:pt x="0" y="1152"/>
                    <a:pt x="252" y="982"/>
                  </a:cubicBezTo>
                  <a:cubicBezTo>
                    <a:pt x="336" y="925"/>
                    <a:pt x="408" y="849"/>
                    <a:pt x="462" y="755"/>
                  </a:cubicBezTo>
                  <a:cubicBezTo>
                    <a:pt x="516" y="662"/>
                    <a:pt x="546" y="561"/>
                    <a:pt x="553" y="460"/>
                  </a:cubicBezTo>
                  <a:cubicBezTo>
                    <a:pt x="575" y="152"/>
                    <a:pt x="851" y="0"/>
                    <a:pt x="1126" y="132"/>
                  </a:cubicBezTo>
                  <a:cubicBezTo>
                    <a:pt x="1217" y="175"/>
                    <a:pt x="1318" y="200"/>
                    <a:pt x="1425" y="200"/>
                  </a:cubicBezTo>
                  <a:cubicBezTo>
                    <a:pt x="1533" y="200"/>
                    <a:pt x="1635" y="175"/>
                    <a:pt x="1726" y="131"/>
                  </a:cubicBezTo>
                  <a:cubicBezTo>
                    <a:pt x="1865" y="63"/>
                    <a:pt x="2003" y="72"/>
                    <a:pt x="2109" y="135"/>
                  </a:cubicBezTo>
                  <a:cubicBezTo>
                    <a:pt x="2213" y="198"/>
                    <a:pt x="2286" y="313"/>
                    <a:pt x="2296" y="460"/>
                  </a:cubicBezTo>
                  <a:cubicBezTo>
                    <a:pt x="2304" y="561"/>
                    <a:pt x="2333" y="662"/>
                    <a:pt x="2387" y="755"/>
                  </a:cubicBezTo>
                  <a:cubicBezTo>
                    <a:pt x="2441" y="849"/>
                    <a:pt x="2514" y="925"/>
                    <a:pt x="2598" y="982"/>
                  </a:cubicBezTo>
                  <a:cubicBezTo>
                    <a:pt x="2846" y="1150"/>
                    <a:pt x="2851" y="1470"/>
                    <a:pt x="2600" y="1639"/>
                  </a:cubicBezTo>
                  <a:cubicBezTo>
                    <a:pt x="2515" y="1696"/>
                    <a:pt x="2442" y="1772"/>
                    <a:pt x="2387" y="1867"/>
                  </a:cubicBezTo>
                  <a:cubicBezTo>
                    <a:pt x="2333" y="1961"/>
                    <a:pt x="2304" y="2062"/>
                    <a:pt x="2297" y="2164"/>
                  </a:cubicBezTo>
                  <a:cubicBezTo>
                    <a:pt x="2275" y="2460"/>
                    <a:pt x="2000" y="2627"/>
                    <a:pt x="1730" y="2494"/>
                  </a:cubicBezTo>
                  <a:close/>
                </a:path>
              </a:pathLst>
            </a:custGeom>
            <a:noFill/>
            <a:ln>
              <a:solidFill>
                <a:srgbClr val="313D5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0000"/>
                </a:lnSpc>
              </a:pPr>
              <a:endParaRPr lang="zh-CN" altLang="en-US" sz="1600" dirty="0">
                <a:solidFill>
                  <a:schemeClr val="lt1"/>
                </a:solidFill>
                <a:cs typeface="+mn-ea"/>
                <a:sym typeface="+mn-lt"/>
              </a:endParaRPr>
            </a:p>
          </p:txBody>
        </p:sp>
      </p:grpSp>
      <p:grpSp>
        <p:nvGrpSpPr>
          <p:cNvPr id="60" name="组合 59"/>
          <p:cNvGrpSpPr/>
          <p:nvPr/>
        </p:nvGrpSpPr>
        <p:grpSpPr>
          <a:xfrm>
            <a:off x="6767290" y="3451405"/>
            <a:ext cx="978986" cy="1163146"/>
            <a:chOff x="964390" y="1912008"/>
            <a:chExt cx="1144622" cy="1359941"/>
          </a:xfrm>
        </p:grpSpPr>
        <p:grpSp>
          <p:nvGrpSpPr>
            <p:cNvPr id="61" name="组合 60"/>
            <p:cNvGrpSpPr/>
            <p:nvPr/>
          </p:nvGrpSpPr>
          <p:grpSpPr>
            <a:xfrm>
              <a:off x="1079211" y="2016920"/>
              <a:ext cx="914982" cy="1255029"/>
              <a:chOff x="1135555" y="1996465"/>
              <a:chExt cx="960161" cy="1316999"/>
            </a:xfrm>
          </p:grpSpPr>
          <p:sp>
            <p:nvSpPr>
              <p:cNvPr id="63" name="Freeform 7"/>
              <p:cNvSpPr/>
              <p:nvPr/>
            </p:nvSpPr>
            <p:spPr bwMode="auto">
              <a:xfrm>
                <a:off x="1135555" y="1996465"/>
                <a:ext cx="960161" cy="888555"/>
              </a:xfrm>
              <a:custGeom>
                <a:avLst/>
                <a:gdLst>
                  <a:gd name="T0" fmla="*/ 1297 w 2136"/>
                  <a:gd name="T1" fmla="*/ 1868 h 1968"/>
                  <a:gd name="T2" fmla="*/ 1068 w 2136"/>
                  <a:gd name="T3" fmla="*/ 1815 h 1968"/>
                  <a:gd name="T4" fmla="*/ 839 w 2136"/>
                  <a:gd name="T5" fmla="*/ 1868 h 1968"/>
                  <a:gd name="T6" fmla="*/ 415 w 2136"/>
                  <a:gd name="T7" fmla="*/ 1620 h 1968"/>
                  <a:gd name="T8" fmla="*/ 347 w 2136"/>
                  <a:gd name="T9" fmla="*/ 1399 h 1968"/>
                  <a:gd name="T10" fmla="*/ 189 w 2136"/>
                  <a:gd name="T11" fmla="*/ 1229 h 1968"/>
                  <a:gd name="T12" fmla="*/ 189 w 2136"/>
                  <a:gd name="T13" fmla="*/ 736 h 1968"/>
                  <a:gd name="T14" fmla="*/ 347 w 2136"/>
                  <a:gd name="T15" fmla="*/ 566 h 1968"/>
                  <a:gd name="T16" fmla="*/ 415 w 2136"/>
                  <a:gd name="T17" fmla="*/ 345 h 1968"/>
                  <a:gd name="T18" fmla="*/ 844 w 2136"/>
                  <a:gd name="T19" fmla="*/ 99 h 1968"/>
                  <a:gd name="T20" fmla="*/ 1068 w 2136"/>
                  <a:gd name="T21" fmla="*/ 150 h 1968"/>
                  <a:gd name="T22" fmla="*/ 1293 w 2136"/>
                  <a:gd name="T23" fmla="*/ 98 h 1968"/>
                  <a:gd name="T24" fmla="*/ 1580 w 2136"/>
                  <a:gd name="T25" fmla="*/ 102 h 1968"/>
                  <a:gd name="T26" fmla="*/ 1721 w 2136"/>
                  <a:gd name="T27" fmla="*/ 345 h 1968"/>
                  <a:gd name="T28" fmla="*/ 1789 w 2136"/>
                  <a:gd name="T29" fmla="*/ 566 h 1968"/>
                  <a:gd name="T30" fmla="*/ 1947 w 2136"/>
                  <a:gd name="T31" fmla="*/ 736 h 1968"/>
                  <a:gd name="T32" fmla="*/ 1948 w 2136"/>
                  <a:gd name="T33" fmla="*/ 1228 h 1968"/>
                  <a:gd name="T34" fmla="*/ 1789 w 2136"/>
                  <a:gd name="T35" fmla="*/ 1399 h 1968"/>
                  <a:gd name="T36" fmla="*/ 1721 w 2136"/>
                  <a:gd name="T37" fmla="*/ 1621 h 1968"/>
                  <a:gd name="T38" fmla="*/ 1297 w 2136"/>
                  <a:gd name="T39" fmla="*/ 1868 h 1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36" h="1968">
                    <a:moveTo>
                      <a:pt x="1297" y="1868"/>
                    </a:moveTo>
                    <a:cubicBezTo>
                      <a:pt x="1228" y="1834"/>
                      <a:pt x="1150" y="1815"/>
                      <a:pt x="1068" y="1815"/>
                    </a:cubicBezTo>
                    <a:cubicBezTo>
                      <a:pt x="986" y="1815"/>
                      <a:pt x="908" y="1834"/>
                      <a:pt x="839" y="1868"/>
                    </a:cubicBezTo>
                    <a:cubicBezTo>
                      <a:pt x="636" y="1968"/>
                      <a:pt x="431" y="1843"/>
                      <a:pt x="415" y="1620"/>
                    </a:cubicBezTo>
                    <a:cubicBezTo>
                      <a:pt x="409" y="1544"/>
                      <a:pt x="387" y="1469"/>
                      <a:pt x="347" y="1399"/>
                    </a:cubicBezTo>
                    <a:cubicBezTo>
                      <a:pt x="306" y="1329"/>
                      <a:pt x="252" y="1271"/>
                      <a:pt x="189" y="1229"/>
                    </a:cubicBezTo>
                    <a:cubicBezTo>
                      <a:pt x="0" y="1101"/>
                      <a:pt x="1" y="863"/>
                      <a:pt x="189" y="736"/>
                    </a:cubicBezTo>
                    <a:cubicBezTo>
                      <a:pt x="252" y="693"/>
                      <a:pt x="306" y="636"/>
                      <a:pt x="347" y="566"/>
                    </a:cubicBezTo>
                    <a:cubicBezTo>
                      <a:pt x="387" y="496"/>
                      <a:pt x="409" y="420"/>
                      <a:pt x="415" y="345"/>
                    </a:cubicBezTo>
                    <a:cubicBezTo>
                      <a:pt x="431" y="114"/>
                      <a:pt x="638" y="0"/>
                      <a:pt x="844" y="99"/>
                    </a:cubicBezTo>
                    <a:cubicBezTo>
                      <a:pt x="912" y="131"/>
                      <a:pt x="988" y="150"/>
                      <a:pt x="1068" y="150"/>
                    </a:cubicBezTo>
                    <a:cubicBezTo>
                      <a:pt x="1149" y="150"/>
                      <a:pt x="1225" y="131"/>
                      <a:pt x="1293" y="98"/>
                    </a:cubicBezTo>
                    <a:cubicBezTo>
                      <a:pt x="1397" y="48"/>
                      <a:pt x="1501" y="54"/>
                      <a:pt x="1580" y="102"/>
                    </a:cubicBezTo>
                    <a:cubicBezTo>
                      <a:pt x="1658" y="148"/>
                      <a:pt x="1713" y="235"/>
                      <a:pt x="1721" y="345"/>
                    </a:cubicBezTo>
                    <a:cubicBezTo>
                      <a:pt x="1726" y="420"/>
                      <a:pt x="1748" y="496"/>
                      <a:pt x="1789" y="566"/>
                    </a:cubicBezTo>
                    <a:cubicBezTo>
                      <a:pt x="1829" y="636"/>
                      <a:pt x="1884" y="693"/>
                      <a:pt x="1947" y="736"/>
                    </a:cubicBezTo>
                    <a:cubicBezTo>
                      <a:pt x="2132" y="862"/>
                      <a:pt x="2136" y="1102"/>
                      <a:pt x="1948" y="1228"/>
                    </a:cubicBezTo>
                    <a:cubicBezTo>
                      <a:pt x="1885" y="1270"/>
                      <a:pt x="1829" y="1328"/>
                      <a:pt x="1789" y="1399"/>
                    </a:cubicBezTo>
                    <a:cubicBezTo>
                      <a:pt x="1748" y="1469"/>
                      <a:pt x="1726" y="1545"/>
                      <a:pt x="1721" y="1621"/>
                    </a:cubicBezTo>
                    <a:cubicBezTo>
                      <a:pt x="1705" y="1843"/>
                      <a:pt x="1499" y="1968"/>
                      <a:pt x="1297" y="1868"/>
                    </a:cubicBezTo>
                    <a:close/>
                  </a:path>
                </a:pathLst>
              </a:custGeom>
              <a:solidFill>
                <a:srgbClr val="244C8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0000"/>
                  </a:lnSpc>
                </a:pPr>
                <a:endParaRPr lang="zh-CN" altLang="en-US" sz="1600">
                  <a:solidFill>
                    <a:schemeClr val="lt1"/>
                  </a:solidFill>
                  <a:cs typeface="+mn-ea"/>
                  <a:sym typeface="+mn-lt"/>
                </a:endParaRPr>
              </a:p>
            </p:txBody>
          </p:sp>
          <p:sp>
            <p:nvSpPr>
              <p:cNvPr id="64" name="TextBox 50"/>
              <p:cNvSpPr txBox="1"/>
              <p:nvPr/>
            </p:nvSpPr>
            <p:spPr>
              <a:xfrm>
                <a:off x="1360715" y="2098398"/>
                <a:ext cx="486480" cy="1215066"/>
              </a:xfrm>
              <a:prstGeom prst="rect">
                <a:avLst/>
              </a:prstGeom>
              <a:noFill/>
            </p:spPr>
            <p:txBody>
              <a:bodyPr wrap="square" lIns="0" tIns="0" rIns="0" bIns="0" rtlCol="0">
                <a:spAutoFit/>
              </a:bodyPr>
              <a:lstStyle/>
              <a:p>
                <a:pPr algn="ctr">
                  <a:lnSpc>
                    <a:spcPct val="120000"/>
                  </a:lnSpc>
                </a:pPr>
                <a:r>
                  <a:rPr lang="en-US" altLang="zh-CN" sz="2800" dirty="0" smtClean="0">
                    <a:solidFill>
                      <a:schemeClr val="bg1">
                        <a:lumMod val="95000"/>
                      </a:schemeClr>
                    </a:solidFill>
                    <a:cs typeface="+mn-ea"/>
                    <a:sym typeface="+mn-lt"/>
                  </a:rPr>
                  <a:t>05</a:t>
                </a:r>
                <a:endParaRPr lang="en-US" altLang="zh-CN" sz="2800" dirty="0">
                  <a:solidFill>
                    <a:schemeClr val="bg1">
                      <a:lumMod val="95000"/>
                    </a:schemeClr>
                  </a:solidFill>
                  <a:cs typeface="+mn-ea"/>
                  <a:sym typeface="+mn-lt"/>
                </a:endParaRPr>
              </a:p>
            </p:txBody>
          </p:sp>
        </p:grpSp>
        <p:sp>
          <p:nvSpPr>
            <p:cNvPr id="62" name="Freeform 6"/>
            <p:cNvSpPr/>
            <p:nvPr/>
          </p:nvSpPr>
          <p:spPr bwMode="auto">
            <a:xfrm rot="1800000">
              <a:off x="964390" y="1912008"/>
              <a:ext cx="1144622" cy="1057466"/>
            </a:xfrm>
            <a:custGeom>
              <a:avLst/>
              <a:gdLst>
                <a:gd name="T0" fmla="*/ 1730 w 2851"/>
                <a:gd name="T1" fmla="*/ 2494 h 2627"/>
                <a:gd name="T2" fmla="*/ 1425 w 2851"/>
                <a:gd name="T3" fmla="*/ 2423 h 2627"/>
                <a:gd name="T4" fmla="*/ 1120 w 2851"/>
                <a:gd name="T5" fmla="*/ 2493 h 2627"/>
                <a:gd name="T6" fmla="*/ 553 w 2851"/>
                <a:gd name="T7" fmla="*/ 2162 h 2627"/>
                <a:gd name="T8" fmla="*/ 462 w 2851"/>
                <a:gd name="T9" fmla="*/ 1867 h 2627"/>
                <a:gd name="T10" fmla="*/ 252 w 2851"/>
                <a:gd name="T11" fmla="*/ 1640 h 2627"/>
                <a:gd name="T12" fmla="*/ 252 w 2851"/>
                <a:gd name="T13" fmla="*/ 982 h 2627"/>
                <a:gd name="T14" fmla="*/ 462 w 2851"/>
                <a:gd name="T15" fmla="*/ 755 h 2627"/>
                <a:gd name="T16" fmla="*/ 553 w 2851"/>
                <a:gd name="T17" fmla="*/ 460 h 2627"/>
                <a:gd name="T18" fmla="*/ 1126 w 2851"/>
                <a:gd name="T19" fmla="*/ 132 h 2627"/>
                <a:gd name="T20" fmla="*/ 1425 w 2851"/>
                <a:gd name="T21" fmla="*/ 200 h 2627"/>
                <a:gd name="T22" fmla="*/ 1726 w 2851"/>
                <a:gd name="T23" fmla="*/ 131 h 2627"/>
                <a:gd name="T24" fmla="*/ 2109 w 2851"/>
                <a:gd name="T25" fmla="*/ 135 h 2627"/>
                <a:gd name="T26" fmla="*/ 2296 w 2851"/>
                <a:gd name="T27" fmla="*/ 460 h 2627"/>
                <a:gd name="T28" fmla="*/ 2387 w 2851"/>
                <a:gd name="T29" fmla="*/ 755 h 2627"/>
                <a:gd name="T30" fmla="*/ 2598 w 2851"/>
                <a:gd name="T31" fmla="*/ 982 h 2627"/>
                <a:gd name="T32" fmla="*/ 2600 w 2851"/>
                <a:gd name="T33" fmla="*/ 1639 h 2627"/>
                <a:gd name="T34" fmla="*/ 2387 w 2851"/>
                <a:gd name="T35" fmla="*/ 1867 h 2627"/>
                <a:gd name="T36" fmla="*/ 2297 w 2851"/>
                <a:gd name="T37" fmla="*/ 2164 h 2627"/>
                <a:gd name="T38" fmla="*/ 1730 w 2851"/>
                <a:gd name="T39" fmla="*/ 2494 h 2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1" h="2627">
                  <a:moveTo>
                    <a:pt x="1730" y="2494"/>
                  </a:moveTo>
                  <a:cubicBezTo>
                    <a:pt x="1638" y="2448"/>
                    <a:pt x="1534" y="2423"/>
                    <a:pt x="1425" y="2423"/>
                  </a:cubicBezTo>
                  <a:cubicBezTo>
                    <a:pt x="1315" y="2423"/>
                    <a:pt x="1212" y="2448"/>
                    <a:pt x="1120" y="2493"/>
                  </a:cubicBezTo>
                  <a:cubicBezTo>
                    <a:pt x="848" y="2627"/>
                    <a:pt x="575" y="2461"/>
                    <a:pt x="553" y="2162"/>
                  </a:cubicBezTo>
                  <a:cubicBezTo>
                    <a:pt x="546" y="2061"/>
                    <a:pt x="516" y="1960"/>
                    <a:pt x="462" y="1867"/>
                  </a:cubicBezTo>
                  <a:cubicBezTo>
                    <a:pt x="408" y="1773"/>
                    <a:pt x="336" y="1697"/>
                    <a:pt x="252" y="1640"/>
                  </a:cubicBezTo>
                  <a:cubicBezTo>
                    <a:pt x="0" y="1470"/>
                    <a:pt x="0" y="1152"/>
                    <a:pt x="252" y="982"/>
                  </a:cubicBezTo>
                  <a:cubicBezTo>
                    <a:pt x="336" y="925"/>
                    <a:pt x="408" y="849"/>
                    <a:pt x="462" y="755"/>
                  </a:cubicBezTo>
                  <a:cubicBezTo>
                    <a:pt x="516" y="662"/>
                    <a:pt x="546" y="561"/>
                    <a:pt x="553" y="460"/>
                  </a:cubicBezTo>
                  <a:cubicBezTo>
                    <a:pt x="575" y="152"/>
                    <a:pt x="851" y="0"/>
                    <a:pt x="1126" y="132"/>
                  </a:cubicBezTo>
                  <a:cubicBezTo>
                    <a:pt x="1217" y="175"/>
                    <a:pt x="1318" y="200"/>
                    <a:pt x="1425" y="200"/>
                  </a:cubicBezTo>
                  <a:cubicBezTo>
                    <a:pt x="1533" y="200"/>
                    <a:pt x="1635" y="175"/>
                    <a:pt x="1726" y="131"/>
                  </a:cubicBezTo>
                  <a:cubicBezTo>
                    <a:pt x="1865" y="63"/>
                    <a:pt x="2003" y="72"/>
                    <a:pt x="2109" y="135"/>
                  </a:cubicBezTo>
                  <a:cubicBezTo>
                    <a:pt x="2213" y="198"/>
                    <a:pt x="2286" y="313"/>
                    <a:pt x="2296" y="460"/>
                  </a:cubicBezTo>
                  <a:cubicBezTo>
                    <a:pt x="2304" y="561"/>
                    <a:pt x="2333" y="662"/>
                    <a:pt x="2387" y="755"/>
                  </a:cubicBezTo>
                  <a:cubicBezTo>
                    <a:pt x="2441" y="849"/>
                    <a:pt x="2514" y="925"/>
                    <a:pt x="2598" y="982"/>
                  </a:cubicBezTo>
                  <a:cubicBezTo>
                    <a:pt x="2846" y="1150"/>
                    <a:pt x="2851" y="1470"/>
                    <a:pt x="2600" y="1639"/>
                  </a:cubicBezTo>
                  <a:cubicBezTo>
                    <a:pt x="2515" y="1696"/>
                    <a:pt x="2442" y="1772"/>
                    <a:pt x="2387" y="1867"/>
                  </a:cubicBezTo>
                  <a:cubicBezTo>
                    <a:pt x="2333" y="1961"/>
                    <a:pt x="2304" y="2062"/>
                    <a:pt x="2297" y="2164"/>
                  </a:cubicBezTo>
                  <a:cubicBezTo>
                    <a:pt x="2275" y="2460"/>
                    <a:pt x="2000" y="2627"/>
                    <a:pt x="1730" y="2494"/>
                  </a:cubicBezTo>
                  <a:close/>
                </a:path>
              </a:pathLst>
            </a:custGeom>
            <a:noFill/>
            <a:ln>
              <a:solidFill>
                <a:srgbClr val="313D5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0000"/>
                </a:lnSpc>
              </a:pPr>
              <a:endParaRPr lang="zh-CN" altLang="en-US" sz="1600" dirty="0">
                <a:solidFill>
                  <a:schemeClr val="lt1"/>
                </a:solidFill>
                <a:cs typeface="+mn-ea"/>
                <a:sym typeface="+mn-lt"/>
              </a:endParaRPr>
            </a:p>
          </p:txBody>
        </p:sp>
      </p:grpSp>
      <p:grpSp>
        <p:nvGrpSpPr>
          <p:cNvPr id="65" name="组合 64"/>
          <p:cNvGrpSpPr/>
          <p:nvPr/>
        </p:nvGrpSpPr>
        <p:grpSpPr>
          <a:xfrm>
            <a:off x="6767290" y="4835916"/>
            <a:ext cx="978986" cy="904442"/>
            <a:chOff x="964390" y="1912008"/>
            <a:chExt cx="1144622" cy="1057466"/>
          </a:xfrm>
        </p:grpSpPr>
        <p:grpSp>
          <p:nvGrpSpPr>
            <p:cNvPr id="66" name="组合 65"/>
            <p:cNvGrpSpPr/>
            <p:nvPr/>
          </p:nvGrpSpPr>
          <p:grpSpPr>
            <a:xfrm>
              <a:off x="1079211" y="2016920"/>
              <a:ext cx="914982" cy="846745"/>
              <a:chOff x="1135555" y="1996465"/>
              <a:chExt cx="960161" cy="888555"/>
            </a:xfrm>
          </p:grpSpPr>
          <p:sp>
            <p:nvSpPr>
              <p:cNvPr id="68" name="Freeform 7"/>
              <p:cNvSpPr/>
              <p:nvPr/>
            </p:nvSpPr>
            <p:spPr bwMode="auto">
              <a:xfrm>
                <a:off x="1135555" y="1996465"/>
                <a:ext cx="960161" cy="888555"/>
              </a:xfrm>
              <a:custGeom>
                <a:avLst/>
                <a:gdLst>
                  <a:gd name="T0" fmla="*/ 1297 w 2136"/>
                  <a:gd name="T1" fmla="*/ 1868 h 1968"/>
                  <a:gd name="T2" fmla="*/ 1068 w 2136"/>
                  <a:gd name="T3" fmla="*/ 1815 h 1968"/>
                  <a:gd name="T4" fmla="*/ 839 w 2136"/>
                  <a:gd name="T5" fmla="*/ 1868 h 1968"/>
                  <a:gd name="T6" fmla="*/ 415 w 2136"/>
                  <a:gd name="T7" fmla="*/ 1620 h 1968"/>
                  <a:gd name="T8" fmla="*/ 347 w 2136"/>
                  <a:gd name="T9" fmla="*/ 1399 h 1968"/>
                  <a:gd name="T10" fmla="*/ 189 w 2136"/>
                  <a:gd name="T11" fmla="*/ 1229 h 1968"/>
                  <a:gd name="T12" fmla="*/ 189 w 2136"/>
                  <a:gd name="T13" fmla="*/ 736 h 1968"/>
                  <a:gd name="T14" fmla="*/ 347 w 2136"/>
                  <a:gd name="T15" fmla="*/ 566 h 1968"/>
                  <a:gd name="T16" fmla="*/ 415 w 2136"/>
                  <a:gd name="T17" fmla="*/ 345 h 1968"/>
                  <a:gd name="T18" fmla="*/ 844 w 2136"/>
                  <a:gd name="T19" fmla="*/ 99 h 1968"/>
                  <a:gd name="T20" fmla="*/ 1068 w 2136"/>
                  <a:gd name="T21" fmla="*/ 150 h 1968"/>
                  <a:gd name="T22" fmla="*/ 1293 w 2136"/>
                  <a:gd name="T23" fmla="*/ 98 h 1968"/>
                  <a:gd name="T24" fmla="*/ 1580 w 2136"/>
                  <a:gd name="T25" fmla="*/ 102 h 1968"/>
                  <a:gd name="T26" fmla="*/ 1721 w 2136"/>
                  <a:gd name="T27" fmla="*/ 345 h 1968"/>
                  <a:gd name="T28" fmla="*/ 1789 w 2136"/>
                  <a:gd name="T29" fmla="*/ 566 h 1968"/>
                  <a:gd name="T30" fmla="*/ 1947 w 2136"/>
                  <a:gd name="T31" fmla="*/ 736 h 1968"/>
                  <a:gd name="T32" fmla="*/ 1948 w 2136"/>
                  <a:gd name="T33" fmla="*/ 1228 h 1968"/>
                  <a:gd name="T34" fmla="*/ 1789 w 2136"/>
                  <a:gd name="T35" fmla="*/ 1399 h 1968"/>
                  <a:gd name="T36" fmla="*/ 1721 w 2136"/>
                  <a:gd name="T37" fmla="*/ 1621 h 1968"/>
                  <a:gd name="T38" fmla="*/ 1297 w 2136"/>
                  <a:gd name="T39" fmla="*/ 1868 h 1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36" h="1968">
                    <a:moveTo>
                      <a:pt x="1297" y="1868"/>
                    </a:moveTo>
                    <a:cubicBezTo>
                      <a:pt x="1228" y="1834"/>
                      <a:pt x="1150" y="1815"/>
                      <a:pt x="1068" y="1815"/>
                    </a:cubicBezTo>
                    <a:cubicBezTo>
                      <a:pt x="986" y="1815"/>
                      <a:pt x="908" y="1834"/>
                      <a:pt x="839" y="1868"/>
                    </a:cubicBezTo>
                    <a:cubicBezTo>
                      <a:pt x="636" y="1968"/>
                      <a:pt x="431" y="1843"/>
                      <a:pt x="415" y="1620"/>
                    </a:cubicBezTo>
                    <a:cubicBezTo>
                      <a:pt x="409" y="1544"/>
                      <a:pt x="387" y="1469"/>
                      <a:pt x="347" y="1399"/>
                    </a:cubicBezTo>
                    <a:cubicBezTo>
                      <a:pt x="306" y="1329"/>
                      <a:pt x="252" y="1271"/>
                      <a:pt x="189" y="1229"/>
                    </a:cubicBezTo>
                    <a:cubicBezTo>
                      <a:pt x="0" y="1101"/>
                      <a:pt x="1" y="863"/>
                      <a:pt x="189" y="736"/>
                    </a:cubicBezTo>
                    <a:cubicBezTo>
                      <a:pt x="252" y="693"/>
                      <a:pt x="306" y="636"/>
                      <a:pt x="347" y="566"/>
                    </a:cubicBezTo>
                    <a:cubicBezTo>
                      <a:pt x="387" y="496"/>
                      <a:pt x="409" y="420"/>
                      <a:pt x="415" y="345"/>
                    </a:cubicBezTo>
                    <a:cubicBezTo>
                      <a:pt x="431" y="114"/>
                      <a:pt x="638" y="0"/>
                      <a:pt x="844" y="99"/>
                    </a:cubicBezTo>
                    <a:cubicBezTo>
                      <a:pt x="912" y="131"/>
                      <a:pt x="988" y="150"/>
                      <a:pt x="1068" y="150"/>
                    </a:cubicBezTo>
                    <a:cubicBezTo>
                      <a:pt x="1149" y="150"/>
                      <a:pt x="1225" y="131"/>
                      <a:pt x="1293" y="98"/>
                    </a:cubicBezTo>
                    <a:cubicBezTo>
                      <a:pt x="1397" y="48"/>
                      <a:pt x="1501" y="54"/>
                      <a:pt x="1580" y="102"/>
                    </a:cubicBezTo>
                    <a:cubicBezTo>
                      <a:pt x="1658" y="148"/>
                      <a:pt x="1713" y="235"/>
                      <a:pt x="1721" y="345"/>
                    </a:cubicBezTo>
                    <a:cubicBezTo>
                      <a:pt x="1726" y="420"/>
                      <a:pt x="1748" y="496"/>
                      <a:pt x="1789" y="566"/>
                    </a:cubicBezTo>
                    <a:cubicBezTo>
                      <a:pt x="1829" y="636"/>
                      <a:pt x="1884" y="693"/>
                      <a:pt x="1947" y="736"/>
                    </a:cubicBezTo>
                    <a:cubicBezTo>
                      <a:pt x="2132" y="862"/>
                      <a:pt x="2136" y="1102"/>
                      <a:pt x="1948" y="1228"/>
                    </a:cubicBezTo>
                    <a:cubicBezTo>
                      <a:pt x="1885" y="1270"/>
                      <a:pt x="1829" y="1328"/>
                      <a:pt x="1789" y="1399"/>
                    </a:cubicBezTo>
                    <a:cubicBezTo>
                      <a:pt x="1748" y="1469"/>
                      <a:pt x="1726" y="1545"/>
                      <a:pt x="1721" y="1621"/>
                    </a:cubicBezTo>
                    <a:cubicBezTo>
                      <a:pt x="1705" y="1843"/>
                      <a:pt x="1499" y="1968"/>
                      <a:pt x="1297" y="1868"/>
                    </a:cubicBezTo>
                    <a:close/>
                  </a:path>
                </a:pathLst>
              </a:custGeom>
              <a:solidFill>
                <a:srgbClr val="244C8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0000"/>
                  </a:lnSpc>
                </a:pPr>
                <a:endParaRPr lang="zh-CN" altLang="en-US" sz="1600">
                  <a:solidFill>
                    <a:schemeClr val="lt1"/>
                  </a:solidFill>
                  <a:cs typeface="+mn-ea"/>
                  <a:sym typeface="+mn-lt"/>
                </a:endParaRPr>
              </a:p>
            </p:txBody>
          </p:sp>
          <p:sp>
            <p:nvSpPr>
              <p:cNvPr id="69" name="TextBox 50"/>
              <p:cNvSpPr txBox="1"/>
              <p:nvPr/>
            </p:nvSpPr>
            <p:spPr>
              <a:xfrm>
                <a:off x="1325681" y="2133310"/>
                <a:ext cx="556544" cy="580667"/>
              </a:xfrm>
              <a:prstGeom prst="rect">
                <a:avLst/>
              </a:prstGeom>
              <a:noFill/>
            </p:spPr>
            <p:txBody>
              <a:bodyPr wrap="square" lIns="0" tIns="0" rIns="0" bIns="0" rtlCol="0">
                <a:spAutoFit/>
              </a:bodyPr>
              <a:lstStyle/>
              <a:p>
                <a:pPr algn="ctr">
                  <a:lnSpc>
                    <a:spcPct val="120000"/>
                  </a:lnSpc>
                </a:pPr>
                <a:r>
                  <a:rPr lang="en-US" altLang="zh-CN" sz="2800" dirty="0" smtClean="0">
                    <a:solidFill>
                      <a:schemeClr val="bg1">
                        <a:lumMod val="95000"/>
                      </a:schemeClr>
                    </a:solidFill>
                    <a:cs typeface="+mn-ea"/>
                    <a:sym typeface="+mn-lt"/>
                  </a:rPr>
                  <a:t>06</a:t>
                </a:r>
                <a:endParaRPr lang="en-US" altLang="zh-CN" sz="2800" dirty="0">
                  <a:solidFill>
                    <a:schemeClr val="bg1">
                      <a:lumMod val="95000"/>
                    </a:schemeClr>
                  </a:solidFill>
                  <a:cs typeface="+mn-ea"/>
                  <a:sym typeface="+mn-lt"/>
                </a:endParaRPr>
              </a:p>
            </p:txBody>
          </p:sp>
        </p:grpSp>
        <p:sp>
          <p:nvSpPr>
            <p:cNvPr id="67" name="Freeform 6"/>
            <p:cNvSpPr/>
            <p:nvPr/>
          </p:nvSpPr>
          <p:spPr bwMode="auto">
            <a:xfrm rot="1800000">
              <a:off x="964390" y="1912008"/>
              <a:ext cx="1144622" cy="1057466"/>
            </a:xfrm>
            <a:custGeom>
              <a:avLst/>
              <a:gdLst>
                <a:gd name="T0" fmla="*/ 1730 w 2851"/>
                <a:gd name="T1" fmla="*/ 2494 h 2627"/>
                <a:gd name="T2" fmla="*/ 1425 w 2851"/>
                <a:gd name="T3" fmla="*/ 2423 h 2627"/>
                <a:gd name="T4" fmla="*/ 1120 w 2851"/>
                <a:gd name="T5" fmla="*/ 2493 h 2627"/>
                <a:gd name="T6" fmla="*/ 553 w 2851"/>
                <a:gd name="T7" fmla="*/ 2162 h 2627"/>
                <a:gd name="T8" fmla="*/ 462 w 2851"/>
                <a:gd name="T9" fmla="*/ 1867 h 2627"/>
                <a:gd name="T10" fmla="*/ 252 w 2851"/>
                <a:gd name="T11" fmla="*/ 1640 h 2627"/>
                <a:gd name="T12" fmla="*/ 252 w 2851"/>
                <a:gd name="T13" fmla="*/ 982 h 2627"/>
                <a:gd name="T14" fmla="*/ 462 w 2851"/>
                <a:gd name="T15" fmla="*/ 755 h 2627"/>
                <a:gd name="T16" fmla="*/ 553 w 2851"/>
                <a:gd name="T17" fmla="*/ 460 h 2627"/>
                <a:gd name="T18" fmla="*/ 1126 w 2851"/>
                <a:gd name="T19" fmla="*/ 132 h 2627"/>
                <a:gd name="T20" fmla="*/ 1425 w 2851"/>
                <a:gd name="T21" fmla="*/ 200 h 2627"/>
                <a:gd name="T22" fmla="*/ 1726 w 2851"/>
                <a:gd name="T23" fmla="*/ 131 h 2627"/>
                <a:gd name="T24" fmla="*/ 2109 w 2851"/>
                <a:gd name="T25" fmla="*/ 135 h 2627"/>
                <a:gd name="T26" fmla="*/ 2296 w 2851"/>
                <a:gd name="T27" fmla="*/ 460 h 2627"/>
                <a:gd name="T28" fmla="*/ 2387 w 2851"/>
                <a:gd name="T29" fmla="*/ 755 h 2627"/>
                <a:gd name="T30" fmla="*/ 2598 w 2851"/>
                <a:gd name="T31" fmla="*/ 982 h 2627"/>
                <a:gd name="T32" fmla="*/ 2600 w 2851"/>
                <a:gd name="T33" fmla="*/ 1639 h 2627"/>
                <a:gd name="T34" fmla="*/ 2387 w 2851"/>
                <a:gd name="T35" fmla="*/ 1867 h 2627"/>
                <a:gd name="T36" fmla="*/ 2297 w 2851"/>
                <a:gd name="T37" fmla="*/ 2164 h 2627"/>
                <a:gd name="T38" fmla="*/ 1730 w 2851"/>
                <a:gd name="T39" fmla="*/ 2494 h 2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51" h="2627">
                  <a:moveTo>
                    <a:pt x="1730" y="2494"/>
                  </a:moveTo>
                  <a:cubicBezTo>
                    <a:pt x="1638" y="2448"/>
                    <a:pt x="1534" y="2423"/>
                    <a:pt x="1425" y="2423"/>
                  </a:cubicBezTo>
                  <a:cubicBezTo>
                    <a:pt x="1315" y="2423"/>
                    <a:pt x="1212" y="2448"/>
                    <a:pt x="1120" y="2493"/>
                  </a:cubicBezTo>
                  <a:cubicBezTo>
                    <a:pt x="848" y="2627"/>
                    <a:pt x="575" y="2461"/>
                    <a:pt x="553" y="2162"/>
                  </a:cubicBezTo>
                  <a:cubicBezTo>
                    <a:pt x="546" y="2061"/>
                    <a:pt x="516" y="1960"/>
                    <a:pt x="462" y="1867"/>
                  </a:cubicBezTo>
                  <a:cubicBezTo>
                    <a:pt x="408" y="1773"/>
                    <a:pt x="336" y="1697"/>
                    <a:pt x="252" y="1640"/>
                  </a:cubicBezTo>
                  <a:cubicBezTo>
                    <a:pt x="0" y="1470"/>
                    <a:pt x="0" y="1152"/>
                    <a:pt x="252" y="982"/>
                  </a:cubicBezTo>
                  <a:cubicBezTo>
                    <a:pt x="336" y="925"/>
                    <a:pt x="408" y="849"/>
                    <a:pt x="462" y="755"/>
                  </a:cubicBezTo>
                  <a:cubicBezTo>
                    <a:pt x="516" y="662"/>
                    <a:pt x="546" y="561"/>
                    <a:pt x="553" y="460"/>
                  </a:cubicBezTo>
                  <a:cubicBezTo>
                    <a:pt x="575" y="152"/>
                    <a:pt x="851" y="0"/>
                    <a:pt x="1126" y="132"/>
                  </a:cubicBezTo>
                  <a:cubicBezTo>
                    <a:pt x="1217" y="175"/>
                    <a:pt x="1318" y="200"/>
                    <a:pt x="1425" y="200"/>
                  </a:cubicBezTo>
                  <a:cubicBezTo>
                    <a:pt x="1533" y="200"/>
                    <a:pt x="1635" y="175"/>
                    <a:pt x="1726" y="131"/>
                  </a:cubicBezTo>
                  <a:cubicBezTo>
                    <a:pt x="1865" y="63"/>
                    <a:pt x="2003" y="72"/>
                    <a:pt x="2109" y="135"/>
                  </a:cubicBezTo>
                  <a:cubicBezTo>
                    <a:pt x="2213" y="198"/>
                    <a:pt x="2286" y="313"/>
                    <a:pt x="2296" y="460"/>
                  </a:cubicBezTo>
                  <a:cubicBezTo>
                    <a:pt x="2304" y="561"/>
                    <a:pt x="2333" y="662"/>
                    <a:pt x="2387" y="755"/>
                  </a:cubicBezTo>
                  <a:cubicBezTo>
                    <a:pt x="2441" y="849"/>
                    <a:pt x="2514" y="925"/>
                    <a:pt x="2598" y="982"/>
                  </a:cubicBezTo>
                  <a:cubicBezTo>
                    <a:pt x="2846" y="1150"/>
                    <a:pt x="2851" y="1470"/>
                    <a:pt x="2600" y="1639"/>
                  </a:cubicBezTo>
                  <a:cubicBezTo>
                    <a:pt x="2515" y="1696"/>
                    <a:pt x="2442" y="1772"/>
                    <a:pt x="2387" y="1867"/>
                  </a:cubicBezTo>
                  <a:cubicBezTo>
                    <a:pt x="2333" y="1961"/>
                    <a:pt x="2304" y="2062"/>
                    <a:pt x="2297" y="2164"/>
                  </a:cubicBezTo>
                  <a:cubicBezTo>
                    <a:pt x="2275" y="2460"/>
                    <a:pt x="2000" y="2627"/>
                    <a:pt x="1730" y="2494"/>
                  </a:cubicBezTo>
                  <a:close/>
                </a:path>
              </a:pathLst>
            </a:custGeom>
            <a:noFill/>
            <a:ln>
              <a:solidFill>
                <a:srgbClr val="313D5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0000"/>
                </a:lnSpc>
              </a:pPr>
              <a:endParaRPr lang="zh-CN" altLang="en-US" sz="1600" dirty="0">
                <a:solidFill>
                  <a:schemeClr val="lt1"/>
                </a:solidFill>
                <a:cs typeface="+mn-ea"/>
                <a:sym typeface="+mn-lt"/>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41"/>
                                        </p:tgtEl>
                                        <p:attrNameLst>
                                          <p:attrName>style.visibility</p:attrName>
                                        </p:attrNameLst>
                                      </p:cBhvr>
                                      <p:to>
                                        <p:strVal val="visible"/>
                                      </p:to>
                                    </p:set>
                                    <p:anim calcmode="lin" valueType="num">
                                      <p:cBhvr additive="base">
                                        <p:cTn id="7" dur="500" fill="hold"/>
                                        <p:tgtEl>
                                          <p:spTgt spid="141"/>
                                        </p:tgtEl>
                                        <p:attrNameLst>
                                          <p:attrName>ppt_x</p:attrName>
                                        </p:attrNameLst>
                                      </p:cBhvr>
                                      <p:tavLst>
                                        <p:tav tm="0">
                                          <p:val>
                                            <p:strVal val="1+#ppt_w/2"/>
                                          </p:val>
                                        </p:tav>
                                        <p:tav tm="100000">
                                          <p:val>
                                            <p:strVal val="#ppt_x"/>
                                          </p:val>
                                        </p:tav>
                                      </p:tavLst>
                                    </p:anim>
                                    <p:anim calcmode="lin" valueType="num">
                                      <p:cBhvr additive="base">
                                        <p:cTn id="8" dur="500" fill="hold"/>
                                        <p:tgtEl>
                                          <p:spTgt spid="14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40"/>
                                        </p:tgtEl>
                                        <p:attrNameLst>
                                          <p:attrName>style.visibility</p:attrName>
                                        </p:attrNameLst>
                                      </p:cBhvr>
                                      <p:to>
                                        <p:strVal val="visible"/>
                                      </p:to>
                                    </p:set>
                                    <p:anim calcmode="lin" valueType="num">
                                      <p:cBhvr additive="base">
                                        <p:cTn id="11" dur="500" fill="hold"/>
                                        <p:tgtEl>
                                          <p:spTgt spid="140"/>
                                        </p:tgtEl>
                                        <p:attrNameLst>
                                          <p:attrName>ppt_x</p:attrName>
                                        </p:attrNameLst>
                                      </p:cBhvr>
                                      <p:tavLst>
                                        <p:tav tm="0">
                                          <p:val>
                                            <p:strVal val="1+#ppt_w/2"/>
                                          </p:val>
                                        </p:tav>
                                        <p:tav tm="100000">
                                          <p:val>
                                            <p:strVal val="#ppt_x"/>
                                          </p:val>
                                        </p:tav>
                                      </p:tavLst>
                                    </p:anim>
                                    <p:anim calcmode="lin" valueType="num">
                                      <p:cBhvr additive="base">
                                        <p:cTn id="12" dur="500" fill="hold"/>
                                        <p:tgtEl>
                                          <p:spTgt spid="140"/>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par>
                                <p:cTn id="17" presetID="8" presetClass="emph" presetSubtype="0" fill="hold" nodeType="withEffect">
                                  <p:stCondLst>
                                    <p:cond delay="0"/>
                                  </p:stCondLst>
                                  <p:childTnLst>
                                    <p:animRot by="21600000">
                                      <p:cBhvr>
                                        <p:cTn id="18" dur="500" fill="hold"/>
                                        <p:tgtEl>
                                          <p:spTgt spid="3"/>
                                        </p:tgtEl>
                                        <p:attrNameLst>
                                          <p:attrName>r</p:attrName>
                                        </p:attrNameLst>
                                      </p:cBhvr>
                                    </p:animRot>
                                  </p:childTnLst>
                                </p:cTn>
                              </p:par>
                              <p:par>
                                <p:cTn id="19" presetID="2" presetClass="entr" presetSubtype="2" fill="hold" grpId="0" nodeType="withEffect">
                                  <p:stCondLst>
                                    <p:cond delay="200"/>
                                  </p:stCondLst>
                                  <p:childTnLst>
                                    <p:set>
                                      <p:cBhvr>
                                        <p:cTn id="20" dur="1" fill="hold">
                                          <p:stCondLst>
                                            <p:cond delay="0"/>
                                          </p:stCondLst>
                                        </p:cTn>
                                        <p:tgtEl>
                                          <p:spTgt spid="145"/>
                                        </p:tgtEl>
                                        <p:attrNameLst>
                                          <p:attrName>style.visibility</p:attrName>
                                        </p:attrNameLst>
                                      </p:cBhvr>
                                      <p:to>
                                        <p:strVal val="visible"/>
                                      </p:to>
                                    </p:set>
                                    <p:anim calcmode="lin" valueType="num">
                                      <p:cBhvr additive="base">
                                        <p:cTn id="21" dur="500" fill="hold"/>
                                        <p:tgtEl>
                                          <p:spTgt spid="145"/>
                                        </p:tgtEl>
                                        <p:attrNameLst>
                                          <p:attrName>ppt_x</p:attrName>
                                        </p:attrNameLst>
                                      </p:cBhvr>
                                      <p:tavLst>
                                        <p:tav tm="0">
                                          <p:val>
                                            <p:strVal val="1+#ppt_w/2"/>
                                          </p:val>
                                        </p:tav>
                                        <p:tav tm="100000">
                                          <p:val>
                                            <p:strVal val="#ppt_x"/>
                                          </p:val>
                                        </p:tav>
                                      </p:tavLst>
                                    </p:anim>
                                    <p:anim calcmode="lin" valueType="num">
                                      <p:cBhvr additive="base">
                                        <p:cTn id="22" dur="500" fill="hold"/>
                                        <p:tgtEl>
                                          <p:spTgt spid="145"/>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200"/>
                                  </p:stCondLst>
                                  <p:childTnLst>
                                    <p:set>
                                      <p:cBhvr>
                                        <p:cTn id="24" dur="1" fill="hold">
                                          <p:stCondLst>
                                            <p:cond delay="0"/>
                                          </p:stCondLst>
                                        </p:cTn>
                                        <p:tgtEl>
                                          <p:spTgt spid="146"/>
                                        </p:tgtEl>
                                        <p:attrNameLst>
                                          <p:attrName>style.visibility</p:attrName>
                                        </p:attrNameLst>
                                      </p:cBhvr>
                                      <p:to>
                                        <p:strVal val="visible"/>
                                      </p:to>
                                    </p:set>
                                    <p:anim calcmode="lin" valueType="num">
                                      <p:cBhvr additive="base">
                                        <p:cTn id="25" dur="500" fill="hold"/>
                                        <p:tgtEl>
                                          <p:spTgt spid="146"/>
                                        </p:tgtEl>
                                        <p:attrNameLst>
                                          <p:attrName>ppt_x</p:attrName>
                                        </p:attrNameLst>
                                      </p:cBhvr>
                                      <p:tavLst>
                                        <p:tav tm="0">
                                          <p:val>
                                            <p:strVal val="1+#ppt_w/2"/>
                                          </p:val>
                                        </p:tav>
                                        <p:tav tm="100000">
                                          <p:val>
                                            <p:strVal val="#ppt_x"/>
                                          </p:val>
                                        </p:tav>
                                      </p:tavLst>
                                    </p:anim>
                                    <p:anim calcmode="lin" valueType="num">
                                      <p:cBhvr additive="base">
                                        <p:cTn id="26" dur="500" fill="hold"/>
                                        <p:tgtEl>
                                          <p:spTgt spid="146"/>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200"/>
                                  </p:stCondLst>
                                  <p:childTnLst>
                                    <p:set>
                                      <p:cBhvr>
                                        <p:cTn id="28" dur="1" fill="hold">
                                          <p:stCondLst>
                                            <p:cond delay="0"/>
                                          </p:stCondLst>
                                        </p:cTn>
                                        <p:tgtEl>
                                          <p:spTgt spid="42"/>
                                        </p:tgtEl>
                                        <p:attrNameLst>
                                          <p:attrName>style.visibility</p:attrName>
                                        </p:attrNameLst>
                                      </p:cBhvr>
                                      <p:to>
                                        <p:strVal val="visible"/>
                                      </p:to>
                                    </p:set>
                                    <p:anim calcmode="lin" valueType="num">
                                      <p:cBhvr additive="base">
                                        <p:cTn id="29" dur="500" fill="hold"/>
                                        <p:tgtEl>
                                          <p:spTgt spid="42"/>
                                        </p:tgtEl>
                                        <p:attrNameLst>
                                          <p:attrName>ppt_x</p:attrName>
                                        </p:attrNameLst>
                                      </p:cBhvr>
                                      <p:tavLst>
                                        <p:tav tm="0">
                                          <p:val>
                                            <p:strVal val="0-#ppt_w/2"/>
                                          </p:val>
                                        </p:tav>
                                        <p:tav tm="100000">
                                          <p:val>
                                            <p:strVal val="#ppt_x"/>
                                          </p:val>
                                        </p:tav>
                                      </p:tavLst>
                                    </p:anim>
                                    <p:anim calcmode="lin" valueType="num">
                                      <p:cBhvr additive="base">
                                        <p:cTn id="30" dur="500" fill="hold"/>
                                        <p:tgtEl>
                                          <p:spTgt spid="42"/>
                                        </p:tgtEl>
                                        <p:attrNameLst>
                                          <p:attrName>ppt_y</p:attrName>
                                        </p:attrNameLst>
                                      </p:cBhvr>
                                      <p:tavLst>
                                        <p:tav tm="0">
                                          <p:val>
                                            <p:strVal val="#ppt_y"/>
                                          </p:val>
                                        </p:tav>
                                        <p:tav tm="100000">
                                          <p:val>
                                            <p:strVal val="#ppt_y"/>
                                          </p:val>
                                        </p:tav>
                                      </p:tavLst>
                                    </p:anim>
                                  </p:childTnLst>
                                </p:cTn>
                              </p:par>
                              <p:par>
                                <p:cTn id="31" presetID="8" presetClass="emph" presetSubtype="0" fill="hold" nodeType="withEffect">
                                  <p:stCondLst>
                                    <p:cond delay="200"/>
                                  </p:stCondLst>
                                  <p:childTnLst>
                                    <p:animRot by="21600000">
                                      <p:cBhvr>
                                        <p:cTn id="32" dur="500" fill="hold"/>
                                        <p:tgtEl>
                                          <p:spTgt spid="42"/>
                                        </p:tgtEl>
                                        <p:attrNameLst>
                                          <p:attrName>r</p:attrName>
                                        </p:attrNameLst>
                                      </p:cBhvr>
                                    </p:animRot>
                                  </p:childTnLst>
                                </p:cTn>
                              </p:par>
                              <p:par>
                                <p:cTn id="33" presetID="2" presetClass="entr" presetSubtype="2" fill="hold" grpId="0" nodeType="withEffect">
                                  <p:stCondLst>
                                    <p:cond delay="400"/>
                                  </p:stCondLst>
                                  <p:childTnLst>
                                    <p:set>
                                      <p:cBhvr>
                                        <p:cTn id="34" dur="1" fill="hold">
                                          <p:stCondLst>
                                            <p:cond delay="0"/>
                                          </p:stCondLst>
                                        </p:cTn>
                                        <p:tgtEl>
                                          <p:spTgt spid="57"/>
                                        </p:tgtEl>
                                        <p:attrNameLst>
                                          <p:attrName>style.visibility</p:attrName>
                                        </p:attrNameLst>
                                      </p:cBhvr>
                                      <p:to>
                                        <p:strVal val="visible"/>
                                      </p:to>
                                    </p:set>
                                    <p:anim calcmode="lin" valueType="num">
                                      <p:cBhvr additive="base">
                                        <p:cTn id="35" dur="500" fill="hold"/>
                                        <p:tgtEl>
                                          <p:spTgt spid="57"/>
                                        </p:tgtEl>
                                        <p:attrNameLst>
                                          <p:attrName>ppt_x</p:attrName>
                                        </p:attrNameLst>
                                      </p:cBhvr>
                                      <p:tavLst>
                                        <p:tav tm="0">
                                          <p:val>
                                            <p:strVal val="1+#ppt_w/2"/>
                                          </p:val>
                                        </p:tav>
                                        <p:tav tm="100000">
                                          <p:val>
                                            <p:strVal val="#ppt_x"/>
                                          </p:val>
                                        </p:tav>
                                      </p:tavLst>
                                    </p:anim>
                                    <p:anim calcmode="lin" valueType="num">
                                      <p:cBhvr additive="base">
                                        <p:cTn id="36" dur="500" fill="hold"/>
                                        <p:tgtEl>
                                          <p:spTgt spid="57"/>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400"/>
                                  </p:stCondLst>
                                  <p:childTnLst>
                                    <p:set>
                                      <p:cBhvr>
                                        <p:cTn id="38" dur="1" fill="hold">
                                          <p:stCondLst>
                                            <p:cond delay="0"/>
                                          </p:stCondLst>
                                        </p:cTn>
                                        <p:tgtEl>
                                          <p:spTgt spid="58"/>
                                        </p:tgtEl>
                                        <p:attrNameLst>
                                          <p:attrName>style.visibility</p:attrName>
                                        </p:attrNameLst>
                                      </p:cBhvr>
                                      <p:to>
                                        <p:strVal val="visible"/>
                                      </p:to>
                                    </p:set>
                                    <p:anim calcmode="lin" valueType="num">
                                      <p:cBhvr additive="base">
                                        <p:cTn id="39" dur="500" fill="hold"/>
                                        <p:tgtEl>
                                          <p:spTgt spid="58"/>
                                        </p:tgtEl>
                                        <p:attrNameLst>
                                          <p:attrName>ppt_x</p:attrName>
                                        </p:attrNameLst>
                                      </p:cBhvr>
                                      <p:tavLst>
                                        <p:tav tm="0">
                                          <p:val>
                                            <p:strVal val="1+#ppt_w/2"/>
                                          </p:val>
                                        </p:tav>
                                        <p:tav tm="100000">
                                          <p:val>
                                            <p:strVal val="#ppt_x"/>
                                          </p:val>
                                        </p:tav>
                                      </p:tavLst>
                                    </p:anim>
                                    <p:anim calcmode="lin" valueType="num">
                                      <p:cBhvr additive="base">
                                        <p:cTn id="40" dur="500" fill="hold"/>
                                        <p:tgtEl>
                                          <p:spTgt spid="58"/>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400"/>
                                  </p:stCondLst>
                                  <p:childTnLst>
                                    <p:set>
                                      <p:cBhvr>
                                        <p:cTn id="42" dur="1" fill="hold">
                                          <p:stCondLst>
                                            <p:cond delay="0"/>
                                          </p:stCondLst>
                                        </p:cTn>
                                        <p:tgtEl>
                                          <p:spTgt spid="47"/>
                                        </p:tgtEl>
                                        <p:attrNameLst>
                                          <p:attrName>style.visibility</p:attrName>
                                        </p:attrNameLst>
                                      </p:cBhvr>
                                      <p:to>
                                        <p:strVal val="visible"/>
                                      </p:to>
                                    </p:set>
                                    <p:anim calcmode="lin" valueType="num">
                                      <p:cBhvr additive="base">
                                        <p:cTn id="43" dur="500" fill="hold"/>
                                        <p:tgtEl>
                                          <p:spTgt spid="47"/>
                                        </p:tgtEl>
                                        <p:attrNameLst>
                                          <p:attrName>ppt_x</p:attrName>
                                        </p:attrNameLst>
                                      </p:cBhvr>
                                      <p:tavLst>
                                        <p:tav tm="0">
                                          <p:val>
                                            <p:strVal val="0-#ppt_w/2"/>
                                          </p:val>
                                        </p:tav>
                                        <p:tav tm="100000">
                                          <p:val>
                                            <p:strVal val="#ppt_x"/>
                                          </p:val>
                                        </p:tav>
                                      </p:tavLst>
                                    </p:anim>
                                    <p:anim calcmode="lin" valueType="num">
                                      <p:cBhvr additive="base">
                                        <p:cTn id="44" dur="500" fill="hold"/>
                                        <p:tgtEl>
                                          <p:spTgt spid="47"/>
                                        </p:tgtEl>
                                        <p:attrNameLst>
                                          <p:attrName>ppt_y</p:attrName>
                                        </p:attrNameLst>
                                      </p:cBhvr>
                                      <p:tavLst>
                                        <p:tav tm="0">
                                          <p:val>
                                            <p:strVal val="#ppt_y"/>
                                          </p:val>
                                        </p:tav>
                                        <p:tav tm="100000">
                                          <p:val>
                                            <p:strVal val="#ppt_y"/>
                                          </p:val>
                                        </p:tav>
                                      </p:tavLst>
                                    </p:anim>
                                  </p:childTnLst>
                                </p:cTn>
                              </p:par>
                              <p:par>
                                <p:cTn id="45" presetID="8" presetClass="emph" presetSubtype="0" fill="hold" nodeType="withEffect">
                                  <p:stCondLst>
                                    <p:cond delay="400"/>
                                  </p:stCondLst>
                                  <p:childTnLst>
                                    <p:animRot by="21600000">
                                      <p:cBhvr>
                                        <p:cTn id="46" dur="500" fill="hold"/>
                                        <p:tgtEl>
                                          <p:spTgt spid="47"/>
                                        </p:tgtEl>
                                        <p:attrNameLst>
                                          <p:attrName>r</p:attrName>
                                        </p:attrNameLst>
                                      </p:cBhvr>
                                    </p:animRot>
                                  </p:childTnLst>
                                </p:cTn>
                              </p:par>
                            </p:childTnLst>
                          </p:cTn>
                        </p:par>
                        <p:par>
                          <p:cTn id="47" fill="hold">
                            <p:stCondLst>
                              <p:cond delay="500"/>
                            </p:stCondLst>
                            <p:childTnLst>
                              <p:par>
                                <p:cTn id="48" presetID="2" presetClass="entr" presetSubtype="2" fill="hold" grpId="0" nodeType="afterEffect">
                                  <p:stCondLst>
                                    <p:cond delay="0"/>
                                  </p:stCondLst>
                                  <p:childTnLst>
                                    <p:set>
                                      <p:cBhvr>
                                        <p:cTn id="49" dur="1" fill="hold">
                                          <p:stCondLst>
                                            <p:cond delay="0"/>
                                          </p:stCondLst>
                                        </p:cTn>
                                        <p:tgtEl>
                                          <p:spTgt spid="155"/>
                                        </p:tgtEl>
                                        <p:attrNameLst>
                                          <p:attrName>style.visibility</p:attrName>
                                        </p:attrNameLst>
                                      </p:cBhvr>
                                      <p:to>
                                        <p:strVal val="visible"/>
                                      </p:to>
                                    </p:set>
                                    <p:anim calcmode="lin" valueType="num">
                                      <p:cBhvr additive="base">
                                        <p:cTn id="50" dur="500" fill="hold"/>
                                        <p:tgtEl>
                                          <p:spTgt spid="155"/>
                                        </p:tgtEl>
                                        <p:attrNameLst>
                                          <p:attrName>ppt_x</p:attrName>
                                        </p:attrNameLst>
                                      </p:cBhvr>
                                      <p:tavLst>
                                        <p:tav tm="0">
                                          <p:val>
                                            <p:strVal val="1+#ppt_w/2"/>
                                          </p:val>
                                        </p:tav>
                                        <p:tav tm="100000">
                                          <p:val>
                                            <p:strVal val="#ppt_x"/>
                                          </p:val>
                                        </p:tav>
                                      </p:tavLst>
                                    </p:anim>
                                    <p:anim calcmode="lin" valueType="num">
                                      <p:cBhvr additive="base">
                                        <p:cTn id="51" dur="500" fill="hold"/>
                                        <p:tgtEl>
                                          <p:spTgt spid="155"/>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0"/>
                                  </p:stCondLst>
                                  <p:childTnLst>
                                    <p:set>
                                      <p:cBhvr>
                                        <p:cTn id="53" dur="1" fill="hold">
                                          <p:stCondLst>
                                            <p:cond delay="0"/>
                                          </p:stCondLst>
                                        </p:cTn>
                                        <p:tgtEl>
                                          <p:spTgt spid="156"/>
                                        </p:tgtEl>
                                        <p:attrNameLst>
                                          <p:attrName>style.visibility</p:attrName>
                                        </p:attrNameLst>
                                      </p:cBhvr>
                                      <p:to>
                                        <p:strVal val="visible"/>
                                      </p:to>
                                    </p:set>
                                    <p:anim calcmode="lin" valueType="num">
                                      <p:cBhvr additive="base">
                                        <p:cTn id="54" dur="500" fill="hold"/>
                                        <p:tgtEl>
                                          <p:spTgt spid="156"/>
                                        </p:tgtEl>
                                        <p:attrNameLst>
                                          <p:attrName>ppt_x</p:attrName>
                                        </p:attrNameLst>
                                      </p:cBhvr>
                                      <p:tavLst>
                                        <p:tav tm="0">
                                          <p:val>
                                            <p:strVal val="1+#ppt_w/2"/>
                                          </p:val>
                                        </p:tav>
                                        <p:tav tm="100000">
                                          <p:val>
                                            <p:strVal val="#ppt_x"/>
                                          </p:val>
                                        </p:tav>
                                      </p:tavLst>
                                    </p:anim>
                                    <p:anim calcmode="lin" valueType="num">
                                      <p:cBhvr additive="base">
                                        <p:cTn id="55" dur="500" fill="hold"/>
                                        <p:tgtEl>
                                          <p:spTgt spid="156"/>
                                        </p:tgtEl>
                                        <p:attrNameLst>
                                          <p:attrName>ppt_y</p:attrName>
                                        </p:attrNameLst>
                                      </p:cBhvr>
                                      <p:tavLst>
                                        <p:tav tm="0">
                                          <p:val>
                                            <p:strVal val="#ppt_y"/>
                                          </p:val>
                                        </p:tav>
                                        <p:tav tm="100000">
                                          <p:val>
                                            <p:strVal val="#ppt_y"/>
                                          </p:val>
                                        </p:tav>
                                      </p:tavLst>
                                    </p:anim>
                                  </p:childTnLst>
                                </p:cTn>
                              </p:par>
                              <p:par>
                                <p:cTn id="56" presetID="2" presetClass="entr" presetSubtype="8" fill="hold" nodeType="withEffect">
                                  <p:stCondLst>
                                    <p:cond delay="0"/>
                                  </p:stCondLst>
                                  <p:childTnLst>
                                    <p:set>
                                      <p:cBhvr>
                                        <p:cTn id="57" dur="1" fill="hold">
                                          <p:stCondLst>
                                            <p:cond delay="0"/>
                                          </p:stCondLst>
                                        </p:cTn>
                                        <p:tgtEl>
                                          <p:spTgt spid="52"/>
                                        </p:tgtEl>
                                        <p:attrNameLst>
                                          <p:attrName>style.visibility</p:attrName>
                                        </p:attrNameLst>
                                      </p:cBhvr>
                                      <p:to>
                                        <p:strVal val="visible"/>
                                      </p:to>
                                    </p:set>
                                    <p:anim calcmode="lin" valueType="num">
                                      <p:cBhvr additive="base">
                                        <p:cTn id="58" dur="500" fill="hold"/>
                                        <p:tgtEl>
                                          <p:spTgt spid="52"/>
                                        </p:tgtEl>
                                        <p:attrNameLst>
                                          <p:attrName>ppt_x</p:attrName>
                                        </p:attrNameLst>
                                      </p:cBhvr>
                                      <p:tavLst>
                                        <p:tav tm="0">
                                          <p:val>
                                            <p:strVal val="0-#ppt_w/2"/>
                                          </p:val>
                                        </p:tav>
                                        <p:tav tm="100000">
                                          <p:val>
                                            <p:strVal val="#ppt_x"/>
                                          </p:val>
                                        </p:tav>
                                      </p:tavLst>
                                    </p:anim>
                                    <p:anim calcmode="lin" valueType="num">
                                      <p:cBhvr additive="base">
                                        <p:cTn id="59" dur="500" fill="hold"/>
                                        <p:tgtEl>
                                          <p:spTgt spid="52"/>
                                        </p:tgtEl>
                                        <p:attrNameLst>
                                          <p:attrName>ppt_y</p:attrName>
                                        </p:attrNameLst>
                                      </p:cBhvr>
                                      <p:tavLst>
                                        <p:tav tm="0">
                                          <p:val>
                                            <p:strVal val="#ppt_y"/>
                                          </p:val>
                                        </p:tav>
                                        <p:tav tm="100000">
                                          <p:val>
                                            <p:strVal val="#ppt_y"/>
                                          </p:val>
                                        </p:tav>
                                      </p:tavLst>
                                    </p:anim>
                                  </p:childTnLst>
                                </p:cTn>
                              </p:par>
                              <p:par>
                                <p:cTn id="60" presetID="8" presetClass="emph" presetSubtype="0" fill="hold" nodeType="withEffect">
                                  <p:stCondLst>
                                    <p:cond delay="0"/>
                                  </p:stCondLst>
                                  <p:childTnLst>
                                    <p:animRot by="21600000">
                                      <p:cBhvr>
                                        <p:cTn id="61" dur="500" fill="hold"/>
                                        <p:tgtEl>
                                          <p:spTgt spid="52"/>
                                        </p:tgtEl>
                                        <p:attrNameLst>
                                          <p:attrName>r</p:attrName>
                                        </p:attrNameLst>
                                      </p:cBhvr>
                                    </p:animRot>
                                  </p:childTnLst>
                                </p:cTn>
                              </p:par>
                              <p:par>
                                <p:cTn id="62" presetID="2" presetClass="entr" presetSubtype="2" fill="hold" grpId="0" nodeType="withEffect">
                                  <p:stCondLst>
                                    <p:cond delay="200"/>
                                  </p:stCondLst>
                                  <p:childTnLst>
                                    <p:set>
                                      <p:cBhvr>
                                        <p:cTn id="63" dur="1" fill="hold">
                                          <p:stCondLst>
                                            <p:cond delay="0"/>
                                          </p:stCondLst>
                                        </p:cTn>
                                        <p:tgtEl>
                                          <p:spTgt spid="160"/>
                                        </p:tgtEl>
                                        <p:attrNameLst>
                                          <p:attrName>style.visibility</p:attrName>
                                        </p:attrNameLst>
                                      </p:cBhvr>
                                      <p:to>
                                        <p:strVal val="visible"/>
                                      </p:to>
                                    </p:set>
                                    <p:anim calcmode="lin" valueType="num">
                                      <p:cBhvr additive="base">
                                        <p:cTn id="64" dur="500" fill="hold"/>
                                        <p:tgtEl>
                                          <p:spTgt spid="160"/>
                                        </p:tgtEl>
                                        <p:attrNameLst>
                                          <p:attrName>ppt_x</p:attrName>
                                        </p:attrNameLst>
                                      </p:cBhvr>
                                      <p:tavLst>
                                        <p:tav tm="0">
                                          <p:val>
                                            <p:strVal val="1+#ppt_w/2"/>
                                          </p:val>
                                        </p:tav>
                                        <p:tav tm="100000">
                                          <p:val>
                                            <p:strVal val="#ppt_x"/>
                                          </p:val>
                                        </p:tav>
                                      </p:tavLst>
                                    </p:anim>
                                    <p:anim calcmode="lin" valueType="num">
                                      <p:cBhvr additive="base">
                                        <p:cTn id="65" dur="500" fill="hold"/>
                                        <p:tgtEl>
                                          <p:spTgt spid="160"/>
                                        </p:tgtEl>
                                        <p:attrNameLst>
                                          <p:attrName>ppt_y</p:attrName>
                                        </p:attrNameLst>
                                      </p:cBhvr>
                                      <p:tavLst>
                                        <p:tav tm="0">
                                          <p:val>
                                            <p:strVal val="#ppt_y"/>
                                          </p:val>
                                        </p:tav>
                                        <p:tav tm="100000">
                                          <p:val>
                                            <p:strVal val="#ppt_y"/>
                                          </p:val>
                                        </p:tav>
                                      </p:tavLst>
                                    </p:anim>
                                  </p:childTnLst>
                                </p:cTn>
                              </p:par>
                              <p:par>
                                <p:cTn id="66" presetID="2" presetClass="entr" presetSubtype="2" fill="hold" grpId="0" nodeType="withEffect">
                                  <p:stCondLst>
                                    <p:cond delay="200"/>
                                  </p:stCondLst>
                                  <p:childTnLst>
                                    <p:set>
                                      <p:cBhvr>
                                        <p:cTn id="67" dur="1" fill="hold">
                                          <p:stCondLst>
                                            <p:cond delay="0"/>
                                          </p:stCondLst>
                                        </p:cTn>
                                        <p:tgtEl>
                                          <p:spTgt spid="161"/>
                                        </p:tgtEl>
                                        <p:attrNameLst>
                                          <p:attrName>style.visibility</p:attrName>
                                        </p:attrNameLst>
                                      </p:cBhvr>
                                      <p:to>
                                        <p:strVal val="visible"/>
                                      </p:to>
                                    </p:set>
                                    <p:anim calcmode="lin" valueType="num">
                                      <p:cBhvr additive="base">
                                        <p:cTn id="68" dur="500" fill="hold"/>
                                        <p:tgtEl>
                                          <p:spTgt spid="161"/>
                                        </p:tgtEl>
                                        <p:attrNameLst>
                                          <p:attrName>ppt_x</p:attrName>
                                        </p:attrNameLst>
                                      </p:cBhvr>
                                      <p:tavLst>
                                        <p:tav tm="0">
                                          <p:val>
                                            <p:strVal val="1+#ppt_w/2"/>
                                          </p:val>
                                        </p:tav>
                                        <p:tav tm="100000">
                                          <p:val>
                                            <p:strVal val="#ppt_x"/>
                                          </p:val>
                                        </p:tav>
                                      </p:tavLst>
                                    </p:anim>
                                    <p:anim calcmode="lin" valueType="num">
                                      <p:cBhvr additive="base">
                                        <p:cTn id="69" dur="500" fill="hold"/>
                                        <p:tgtEl>
                                          <p:spTgt spid="161"/>
                                        </p:tgtEl>
                                        <p:attrNameLst>
                                          <p:attrName>ppt_y</p:attrName>
                                        </p:attrNameLst>
                                      </p:cBhvr>
                                      <p:tavLst>
                                        <p:tav tm="0">
                                          <p:val>
                                            <p:strVal val="#ppt_y"/>
                                          </p:val>
                                        </p:tav>
                                        <p:tav tm="100000">
                                          <p:val>
                                            <p:strVal val="#ppt_y"/>
                                          </p:val>
                                        </p:tav>
                                      </p:tavLst>
                                    </p:anim>
                                  </p:childTnLst>
                                </p:cTn>
                              </p:par>
                              <p:par>
                                <p:cTn id="70" presetID="2" presetClass="entr" presetSubtype="8" fill="hold" nodeType="withEffect">
                                  <p:stCondLst>
                                    <p:cond delay="200"/>
                                  </p:stCondLst>
                                  <p:childTnLst>
                                    <p:set>
                                      <p:cBhvr>
                                        <p:cTn id="71" dur="1" fill="hold">
                                          <p:stCondLst>
                                            <p:cond delay="0"/>
                                          </p:stCondLst>
                                        </p:cTn>
                                        <p:tgtEl>
                                          <p:spTgt spid="60"/>
                                        </p:tgtEl>
                                        <p:attrNameLst>
                                          <p:attrName>style.visibility</p:attrName>
                                        </p:attrNameLst>
                                      </p:cBhvr>
                                      <p:to>
                                        <p:strVal val="visible"/>
                                      </p:to>
                                    </p:set>
                                    <p:anim calcmode="lin" valueType="num">
                                      <p:cBhvr additive="base">
                                        <p:cTn id="72" dur="500" fill="hold"/>
                                        <p:tgtEl>
                                          <p:spTgt spid="60"/>
                                        </p:tgtEl>
                                        <p:attrNameLst>
                                          <p:attrName>ppt_x</p:attrName>
                                        </p:attrNameLst>
                                      </p:cBhvr>
                                      <p:tavLst>
                                        <p:tav tm="0">
                                          <p:val>
                                            <p:strVal val="0-#ppt_w/2"/>
                                          </p:val>
                                        </p:tav>
                                        <p:tav tm="100000">
                                          <p:val>
                                            <p:strVal val="#ppt_x"/>
                                          </p:val>
                                        </p:tav>
                                      </p:tavLst>
                                    </p:anim>
                                    <p:anim calcmode="lin" valueType="num">
                                      <p:cBhvr additive="base">
                                        <p:cTn id="73" dur="500" fill="hold"/>
                                        <p:tgtEl>
                                          <p:spTgt spid="60"/>
                                        </p:tgtEl>
                                        <p:attrNameLst>
                                          <p:attrName>ppt_y</p:attrName>
                                        </p:attrNameLst>
                                      </p:cBhvr>
                                      <p:tavLst>
                                        <p:tav tm="0">
                                          <p:val>
                                            <p:strVal val="#ppt_y"/>
                                          </p:val>
                                        </p:tav>
                                        <p:tav tm="100000">
                                          <p:val>
                                            <p:strVal val="#ppt_y"/>
                                          </p:val>
                                        </p:tav>
                                      </p:tavLst>
                                    </p:anim>
                                  </p:childTnLst>
                                </p:cTn>
                              </p:par>
                              <p:par>
                                <p:cTn id="74" presetID="8" presetClass="emph" presetSubtype="0" fill="hold" nodeType="withEffect">
                                  <p:stCondLst>
                                    <p:cond delay="200"/>
                                  </p:stCondLst>
                                  <p:childTnLst>
                                    <p:animRot by="21600000">
                                      <p:cBhvr>
                                        <p:cTn id="75" dur="500" fill="hold"/>
                                        <p:tgtEl>
                                          <p:spTgt spid="60"/>
                                        </p:tgtEl>
                                        <p:attrNameLst>
                                          <p:attrName>r</p:attrName>
                                        </p:attrNameLst>
                                      </p:cBhvr>
                                    </p:animRot>
                                  </p:childTnLst>
                                </p:cTn>
                              </p:par>
                              <p:par>
                                <p:cTn id="76" presetID="2" presetClass="entr" presetSubtype="2" fill="hold" grpId="0" nodeType="withEffect">
                                  <p:stCondLst>
                                    <p:cond delay="400"/>
                                  </p:stCondLst>
                                  <p:childTnLst>
                                    <p:set>
                                      <p:cBhvr>
                                        <p:cTn id="77" dur="1" fill="hold">
                                          <p:stCondLst>
                                            <p:cond delay="0"/>
                                          </p:stCondLst>
                                        </p:cTn>
                                        <p:tgtEl>
                                          <p:spTgt spid="83"/>
                                        </p:tgtEl>
                                        <p:attrNameLst>
                                          <p:attrName>style.visibility</p:attrName>
                                        </p:attrNameLst>
                                      </p:cBhvr>
                                      <p:to>
                                        <p:strVal val="visible"/>
                                      </p:to>
                                    </p:set>
                                    <p:anim calcmode="lin" valueType="num">
                                      <p:cBhvr additive="base">
                                        <p:cTn id="78" dur="500" fill="hold"/>
                                        <p:tgtEl>
                                          <p:spTgt spid="83"/>
                                        </p:tgtEl>
                                        <p:attrNameLst>
                                          <p:attrName>ppt_x</p:attrName>
                                        </p:attrNameLst>
                                      </p:cBhvr>
                                      <p:tavLst>
                                        <p:tav tm="0">
                                          <p:val>
                                            <p:strVal val="1+#ppt_w/2"/>
                                          </p:val>
                                        </p:tav>
                                        <p:tav tm="100000">
                                          <p:val>
                                            <p:strVal val="#ppt_x"/>
                                          </p:val>
                                        </p:tav>
                                      </p:tavLst>
                                    </p:anim>
                                    <p:anim calcmode="lin" valueType="num">
                                      <p:cBhvr additive="base">
                                        <p:cTn id="79" dur="500" fill="hold"/>
                                        <p:tgtEl>
                                          <p:spTgt spid="83"/>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400"/>
                                  </p:stCondLst>
                                  <p:childTnLst>
                                    <p:set>
                                      <p:cBhvr>
                                        <p:cTn id="81" dur="1" fill="hold">
                                          <p:stCondLst>
                                            <p:cond delay="0"/>
                                          </p:stCondLst>
                                        </p:cTn>
                                        <p:tgtEl>
                                          <p:spTgt spid="84"/>
                                        </p:tgtEl>
                                        <p:attrNameLst>
                                          <p:attrName>style.visibility</p:attrName>
                                        </p:attrNameLst>
                                      </p:cBhvr>
                                      <p:to>
                                        <p:strVal val="visible"/>
                                      </p:to>
                                    </p:set>
                                    <p:anim calcmode="lin" valueType="num">
                                      <p:cBhvr additive="base">
                                        <p:cTn id="82" dur="500" fill="hold"/>
                                        <p:tgtEl>
                                          <p:spTgt spid="84"/>
                                        </p:tgtEl>
                                        <p:attrNameLst>
                                          <p:attrName>ppt_x</p:attrName>
                                        </p:attrNameLst>
                                      </p:cBhvr>
                                      <p:tavLst>
                                        <p:tav tm="0">
                                          <p:val>
                                            <p:strVal val="1+#ppt_w/2"/>
                                          </p:val>
                                        </p:tav>
                                        <p:tav tm="100000">
                                          <p:val>
                                            <p:strVal val="#ppt_x"/>
                                          </p:val>
                                        </p:tav>
                                      </p:tavLst>
                                    </p:anim>
                                    <p:anim calcmode="lin" valueType="num">
                                      <p:cBhvr additive="base">
                                        <p:cTn id="83" dur="500" fill="hold"/>
                                        <p:tgtEl>
                                          <p:spTgt spid="84"/>
                                        </p:tgtEl>
                                        <p:attrNameLst>
                                          <p:attrName>ppt_y</p:attrName>
                                        </p:attrNameLst>
                                      </p:cBhvr>
                                      <p:tavLst>
                                        <p:tav tm="0">
                                          <p:val>
                                            <p:strVal val="#ppt_y"/>
                                          </p:val>
                                        </p:tav>
                                        <p:tav tm="100000">
                                          <p:val>
                                            <p:strVal val="#ppt_y"/>
                                          </p:val>
                                        </p:tav>
                                      </p:tavLst>
                                    </p:anim>
                                  </p:childTnLst>
                                </p:cTn>
                              </p:par>
                              <p:par>
                                <p:cTn id="84" presetID="2" presetClass="entr" presetSubtype="8" fill="hold" nodeType="withEffect">
                                  <p:stCondLst>
                                    <p:cond delay="400"/>
                                  </p:stCondLst>
                                  <p:childTnLst>
                                    <p:set>
                                      <p:cBhvr>
                                        <p:cTn id="85" dur="1" fill="hold">
                                          <p:stCondLst>
                                            <p:cond delay="0"/>
                                          </p:stCondLst>
                                        </p:cTn>
                                        <p:tgtEl>
                                          <p:spTgt spid="65"/>
                                        </p:tgtEl>
                                        <p:attrNameLst>
                                          <p:attrName>style.visibility</p:attrName>
                                        </p:attrNameLst>
                                      </p:cBhvr>
                                      <p:to>
                                        <p:strVal val="visible"/>
                                      </p:to>
                                    </p:set>
                                    <p:anim calcmode="lin" valueType="num">
                                      <p:cBhvr additive="base">
                                        <p:cTn id="86" dur="500" fill="hold"/>
                                        <p:tgtEl>
                                          <p:spTgt spid="65"/>
                                        </p:tgtEl>
                                        <p:attrNameLst>
                                          <p:attrName>ppt_x</p:attrName>
                                        </p:attrNameLst>
                                      </p:cBhvr>
                                      <p:tavLst>
                                        <p:tav tm="0">
                                          <p:val>
                                            <p:strVal val="0-#ppt_w/2"/>
                                          </p:val>
                                        </p:tav>
                                        <p:tav tm="100000">
                                          <p:val>
                                            <p:strVal val="#ppt_x"/>
                                          </p:val>
                                        </p:tav>
                                      </p:tavLst>
                                    </p:anim>
                                    <p:anim calcmode="lin" valueType="num">
                                      <p:cBhvr additive="base">
                                        <p:cTn id="87" dur="500" fill="hold"/>
                                        <p:tgtEl>
                                          <p:spTgt spid="65"/>
                                        </p:tgtEl>
                                        <p:attrNameLst>
                                          <p:attrName>ppt_y</p:attrName>
                                        </p:attrNameLst>
                                      </p:cBhvr>
                                      <p:tavLst>
                                        <p:tav tm="0">
                                          <p:val>
                                            <p:strVal val="#ppt_y"/>
                                          </p:val>
                                        </p:tav>
                                        <p:tav tm="100000">
                                          <p:val>
                                            <p:strVal val="#ppt_y"/>
                                          </p:val>
                                        </p:tav>
                                      </p:tavLst>
                                    </p:anim>
                                  </p:childTnLst>
                                </p:cTn>
                              </p:par>
                              <p:par>
                                <p:cTn id="88" presetID="8" presetClass="emph" presetSubtype="0" fill="hold" nodeType="withEffect">
                                  <p:stCondLst>
                                    <p:cond delay="400"/>
                                  </p:stCondLst>
                                  <p:childTnLst>
                                    <p:animRot by="21600000">
                                      <p:cBhvr>
                                        <p:cTn id="89" dur="500" fill="hold"/>
                                        <p:tgtEl>
                                          <p:spTgt spid="6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 grpId="0"/>
      <p:bldP spid="141" grpId="0"/>
      <p:bldP spid="145" grpId="0"/>
      <p:bldP spid="146" grpId="0"/>
      <p:bldP spid="155" grpId="0"/>
      <p:bldP spid="156" grpId="0"/>
      <p:bldP spid="160" grpId="0"/>
      <p:bldP spid="161" grpId="0"/>
      <p:bldP spid="57" grpId="0"/>
      <p:bldP spid="58" grpId="0"/>
      <p:bldP spid="83" grpId="0"/>
      <p:bldP spid="8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nSpc>
                <a:spcPct val="120000"/>
              </a:lnSpc>
            </a:pPr>
            <a:r>
              <a:rPr lang="zh-CN" altLang="en-US" dirty="0" smtClean="0">
                <a:latin typeface="+mn-lt"/>
                <a:ea typeface="+mn-ea"/>
                <a:cs typeface="+mn-ea"/>
                <a:sym typeface="+mn-lt"/>
              </a:rPr>
              <a:t>亮点与不足</a:t>
            </a:r>
            <a:endParaRPr lang="zh-CN" altLang="en-US" dirty="0">
              <a:latin typeface="+mn-lt"/>
              <a:ea typeface="+mn-ea"/>
              <a:cs typeface="+mn-ea"/>
              <a:sym typeface="+mn-lt"/>
            </a:endParaRPr>
          </a:p>
        </p:txBody>
      </p:sp>
      <p:grpSp>
        <p:nvGrpSpPr>
          <p:cNvPr id="36" name="组合 35"/>
          <p:cNvGrpSpPr/>
          <p:nvPr/>
        </p:nvGrpSpPr>
        <p:grpSpPr>
          <a:xfrm>
            <a:off x="1253111" y="2461982"/>
            <a:ext cx="469233" cy="469233"/>
            <a:chOff x="3554916" y="2857764"/>
            <a:chExt cx="605676" cy="605676"/>
          </a:xfrm>
        </p:grpSpPr>
        <p:sp>
          <p:nvSpPr>
            <p:cNvPr id="33" name="椭圆 32"/>
            <p:cNvSpPr/>
            <p:nvPr/>
          </p:nvSpPr>
          <p:spPr>
            <a:xfrm>
              <a:off x="3554916" y="2857764"/>
              <a:ext cx="605676" cy="605676"/>
            </a:xfrm>
            <a:prstGeom prst="ellipse">
              <a:avLst/>
            </a:prstGeom>
            <a:solidFill>
              <a:schemeClr val="bg1"/>
            </a:solidFill>
            <a:ln w="28575">
              <a:solidFill>
                <a:srgbClr val="244C8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nvGrpSpPr>
            <p:cNvPr id="15" name="组合 14"/>
            <p:cNvGrpSpPr/>
            <p:nvPr/>
          </p:nvGrpSpPr>
          <p:grpSpPr>
            <a:xfrm>
              <a:off x="3669345" y="3002908"/>
              <a:ext cx="376818" cy="305864"/>
              <a:chOff x="1998664" y="2974975"/>
              <a:chExt cx="623888" cy="506413"/>
            </a:xfrm>
            <a:solidFill>
              <a:schemeClr val="accent1"/>
            </a:solidFill>
          </p:grpSpPr>
          <p:sp>
            <p:nvSpPr>
              <p:cNvPr id="17" name="Freeform 55"/>
              <p:cNvSpPr/>
              <p:nvPr/>
            </p:nvSpPr>
            <p:spPr bwMode="auto">
              <a:xfrm>
                <a:off x="2079625" y="3178175"/>
                <a:ext cx="206375" cy="41275"/>
              </a:xfrm>
              <a:custGeom>
                <a:avLst/>
                <a:gdLst>
                  <a:gd name="T0" fmla="*/ 107 w 118"/>
                  <a:gd name="T1" fmla="*/ 24 h 24"/>
                  <a:gd name="T2" fmla="*/ 12 w 118"/>
                  <a:gd name="T3" fmla="*/ 24 h 24"/>
                  <a:gd name="T4" fmla="*/ 0 w 118"/>
                  <a:gd name="T5" fmla="*/ 12 h 24"/>
                  <a:gd name="T6" fmla="*/ 12 w 118"/>
                  <a:gd name="T7" fmla="*/ 0 h 24"/>
                  <a:gd name="T8" fmla="*/ 107 w 118"/>
                  <a:gd name="T9" fmla="*/ 0 h 24"/>
                  <a:gd name="T10" fmla="*/ 118 w 118"/>
                  <a:gd name="T11" fmla="*/ 12 h 24"/>
                  <a:gd name="T12" fmla="*/ 107 w 118"/>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118" h="24">
                    <a:moveTo>
                      <a:pt x="107" y="24"/>
                    </a:moveTo>
                    <a:cubicBezTo>
                      <a:pt x="12" y="24"/>
                      <a:pt x="12" y="24"/>
                      <a:pt x="12" y="24"/>
                    </a:cubicBezTo>
                    <a:cubicBezTo>
                      <a:pt x="5" y="24"/>
                      <a:pt x="0" y="18"/>
                      <a:pt x="0" y="12"/>
                    </a:cubicBezTo>
                    <a:cubicBezTo>
                      <a:pt x="0" y="6"/>
                      <a:pt x="5" y="0"/>
                      <a:pt x="12" y="0"/>
                    </a:cubicBezTo>
                    <a:cubicBezTo>
                      <a:pt x="107" y="0"/>
                      <a:pt x="107" y="0"/>
                      <a:pt x="107" y="0"/>
                    </a:cubicBezTo>
                    <a:cubicBezTo>
                      <a:pt x="113" y="0"/>
                      <a:pt x="118" y="6"/>
                      <a:pt x="118" y="12"/>
                    </a:cubicBezTo>
                    <a:cubicBezTo>
                      <a:pt x="118" y="18"/>
                      <a:pt x="113" y="24"/>
                      <a:pt x="107" y="24"/>
                    </a:cubicBezTo>
                    <a:close/>
                  </a:path>
                </a:pathLst>
              </a:custGeom>
              <a:solidFill>
                <a:srgbClr val="244C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20000"/>
                  </a:lnSpc>
                </a:pPr>
                <a:endParaRPr lang="en-US">
                  <a:cs typeface="+mn-ea"/>
                  <a:sym typeface="+mn-lt"/>
                </a:endParaRPr>
              </a:p>
            </p:txBody>
          </p:sp>
          <p:sp>
            <p:nvSpPr>
              <p:cNvPr id="18" name="Freeform 56"/>
              <p:cNvSpPr/>
              <p:nvPr/>
            </p:nvSpPr>
            <p:spPr bwMode="auto">
              <a:xfrm>
                <a:off x="2105025" y="3182938"/>
                <a:ext cx="39688" cy="85725"/>
              </a:xfrm>
              <a:custGeom>
                <a:avLst/>
                <a:gdLst>
                  <a:gd name="T0" fmla="*/ 11 w 23"/>
                  <a:gd name="T1" fmla="*/ 49 h 49"/>
                  <a:gd name="T2" fmla="*/ 0 w 23"/>
                  <a:gd name="T3" fmla="*/ 37 h 49"/>
                  <a:gd name="T4" fmla="*/ 0 w 23"/>
                  <a:gd name="T5" fmla="*/ 12 h 49"/>
                  <a:gd name="T6" fmla="*/ 11 w 23"/>
                  <a:gd name="T7" fmla="*/ 0 h 49"/>
                  <a:gd name="T8" fmla="*/ 23 w 23"/>
                  <a:gd name="T9" fmla="*/ 12 h 49"/>
                  <a:gd name="T10" fmla="*/ 23 w 23"/>
                  <a:gd name="T11" fmla="*/ 37 h 49"/>
                  <a:gd name="T12" fmla="*/ 11 w 23"/>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23" h="49">
                    <a:moveTo>
                      <a:pt x="11" y="49"/>
                    </a:moveTo>
                    <a:cubicBezTo>
                      <a:pt x="5" y="49"/>
                      <a:pt x="0" y="43"/>
                      <a:pt x="0" y="37"/>
                    </a:cubicBezTo>
                    <a:cubicBezTo>
                      <a:pt x="0" y="12"/>
                      <a:pt x="0" y="12"/>
                      <a:pt x="0" y="12"/>
                    </a:cubicBezTo>
                    <a:cubicBezTo>
                      <a:pt x="0" y="5"/>
                      <a:pt x="5" y="0"/>
                      <a:pt x="11" y="0"/>
                    </a:cubicBezTo>
                    <a:cubicBezTo>
                      <a:pt x="18" y="0"/>
                      <a:pt x="23" y="5"/>
                      <a:pt x="23" y="12"/>
                    </a:cubicBezTo>
                    <a:cubicBezTo>
                      <a:pt x="23" y="37"/>
                      <a:pt x="23" y="37"/>
                      <a:pt x="23" y="37"/>
                    </a:cubicBezTo>
                    <a:cubicBezTo>
                      <a:pt x="23" y="43"/>
                      <a:pt x="18" y="49"/>
                      <a:pt x="11" y="49"/>
                    </a:cubicBezTo>
                    <a:close/>
                  </a:path>
                </a:pathLst>
              </a:custGeom>
              <a:solidFill>
                <a:srgbClr val="244C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20000"/>
                  </a:lnSpc>
                </a:pPr>
                <a:endParaRPr lang="en-US">
                  <a:cs typeface="+mn-ea"/>
                  <a:sym typeface="+mn-lt"/>
                </a:endParaRPr>
              </a:p>
            </p:txBody>
          </p:sp>
          <p:sp>
            <p:nvSpPr>
              <p:cNvPr id="19" name="Freeform 57"/>
              <p:cNvSpPr/>
              <p:nvPr/>
            </p:nvSpPr>
            <p:spPr bwMode="auto">
              <a:xfrm>
                <a:off x="2152650" y="3182938"/>
                <a:ext cx="41275" cy="85725"/>
              </a:xfrm>
              <a:custGeom>
                <a:avLst/>
                <a:gdLst>
                  <a:gd name="T0" fmla="*/ 12 w 23"/>
                  <a:gd name="T1" fmla="*/ 49 h 49"/>
                  <a:gd name="T2" fmla="*/ 0 w 23"/>
                  <a:gd name="T3" fmla="*/ 37 h 49"/>
                  <a:gd name="T4" fmla="*/ 0 w 23"/>
                  <a:gd name="T5" fmla="*/ 12 h 49"/>
                  <a:gd name="T6" fmla="*/ 12 w 23"/>
                  <a:gd name="T7" fmla="*/ 0 h 49"/>
                  <a:gd name="T8" fmla="*/ 23 w 23"/>
                  <a:gd name="T9" fmla="*/ 12 h 49"/>
                  <a:gd name="T10" fmla="*/ 23 w 23"/>
                  <a:gd name="T11" fmla="*/ 37 h 49"/>
                  <a:gd name="T12" fmla="*/ 12 w 23"/>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23" h="49">
                    <a:moveTo>
                      <a:pt x="12" y="49"/>
                    </a:moveTo>
                    <a:cubicBezTo>
                      <a:pt x="5" y="49"/>
                      <a:pt x="0" y="43"/>
                      <a:pt x="0" y="37"/>
                    </a:cubicBezTo>
                    <a:cubicBezTo>
                      <a:pt x="0" y="12"/>
                      <a:pt x="0" y="12"/>
                      <a:pt x="0" y="12"/>
                    </a:cubicBezTo>
                    <a:cubicBezTo>
                      <a:pt x="0" y="5"/>
                      <a:pt x="5" y="0"/>
                      <a:pt x="12" y="0"/>
                    </a:cubicBezTo>
                    <a:cubicBezTo>
                      <a:pt x="18" y="0"/>
                      <a:pt x="23" y="5"/>
                      <a:pt x="23" y="12"/>
                    </a:cubicBezTo>
                    <a:cubicBezTo>
                      <a:pt x="23" y="37"/>
                      <a:pt x="23" y="37"/>
                      <a:pt x="23" y="37"/>
                    </a:cubicBezTo>
                    <a:cubicBezTo>
                      <a:pt x="23" y="43"/>
                      <a:pt x="18" y="49"/>
                      <a:pt x="12" y="49"/>
                    </a:cubicBezTo>
                    <a:close/>
                  </a:path>
                </a:pathLst>
              </a:custGeom>
              <a:solidFill>
                <a:srgbClr val="244C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20000"/>
                  </a:lnSpc>
                </a:pPr>
                <a:endParaRPr lang="en-US">
                  <a:cs typeface="+mn-ea"/>
                  <a:sym typeface="+mn-lt"/>
                </a:endParaRPr>
              </a:p>
            </p:txBody>
          </p:sp>
          <p:sp>
            <p:nvSpPr>
              <p:cNvPr id="20" name="Freeform 58"/>
              <p:cNvSpPr>
                <a:spLocks noEditPoints="1"/>
              </p:cNvSpPr>
              <p:nvPr/>
            </p:nvSpPr>
            <p:spPr bwMode="auto">
              <a:xfrm>
                <a:off x="2252663" y="3111500"/>
                <a:ext cx="119063" cy="174625"/>
              </a:xfrm>
              <a:custGeom>
                <a:avLst/>
                <a:gdLst>
                  <a:gd name="T0" fmla="*/ 34 w 68"/>
                  <a:gd name="T1" fmla="*/ 100 h 100"/>
                  <a:gd name="T2" fmla="*/ 0 w 68"/>
                  <a:gd name="T3" fmla="*/ 66 h 100"/>
                  <a:gd name="T4" fmla="*/ 0 w 68"/>
                  <a:gd name="T5" fmla="*/ 34 h 100"/>
                  <a:gd name="T6" fmla="*/ 34 w 68"/>
                  <a:gd name="T7" fmla="*/ 0 h 100"/>
                  <a:gd name="T8" fmla="*/ 68 w 68"/>
                  <a:gd name="T9" fmla="*/ 34 h 100"/>
                  <a:gd name="T10" fmla="*/ 68 w 68"/>
                  <a:gd name="T11" fmla="*/ 66 h 100"/>
                  <a:gd name="T12" fmla="*/ 34 w 68"/>
                  <a:gd name="T13" fmla="*/ 100 h 100"/>
                  <a:gd name="T14" fmla="*/ 34 w 68"/>
                  <a:gd name="T15" fmla="*/ 23 h 100"/>
                  <a:gd name="T16" fmla="*/ 23 w 68"/>
                  <a:gd name="T17" fmla="*/ 34 h 100"/>
                  <a:gd name="T18" fmla="*/ 23 w 68"/>
                  <a:gd name="T19" fmla="*/ 66 h 100"/>
                  <a:gd name="T20" fmla="*/ 34 w 68"/>
                  <a:gd name="T21" fmla="*/ 77 h 100"/>
                  <a:gd name="T22" fmla="*/ 45 w 68"/>
                  <a:gd name="T23" fmla="*/ 66 h 100"/>
                  <a:gd name="T24" fmla="*/ 45 w 68"/>
                  <a:gd name="T25" fmla="*/ 34 h 100"/>
                  <a:gd name="T26" fmla="*/ 34 w 68"/>
                  <a:gd name="T27" fmla="*/ 2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 h="100">
                    <a:moveTo>
                      <a:pt x="34" y="100"/>
                    </a:moveTo>
                    <a:cubicBezTo>
                      <a:pt x="16" y="100"/>
                      <a:pt x="0" y="84"/>
                      <a:pt x="0" y="66"/>
                    </a:cubicBezTo>
                    <a:cubicBezTo>
                      <a:pt x="0" y="34"/>
                      <a:pt x="0" y="34"/>
                      <a:pt x="0" y="34"/>
                    </a:cubicBezTo>
                    <a:cubicBezTo>
                      <a:pt x="0" y="15"/>
                      <a:pt x="16" y="0"/>
                      <a:pt x="34" y="0"/>
                    </a:cubicBezTo>
                    <a:cubicBezTo>
                      <a:pt x="53" y="0"/>
                      <a:pt x="68" y="15"/>
                      <a:pt x="68" y="34"/>
                    </a:cubicBezTo>
                    <a:cubicBezTo>
                      <a:pt x="68" y="66"/>
                      <a:pt x="68" y="66"/>
                      <a:pt x="68" y="66"/>
                    </a:cubicBezTo>
                    <a:cubicBezTo>
                      <a:pt x="68" y="84"/>
                      <a:pt x="53" y="100"/>
                      <a:pt x="34" y="100"/>
                    </a:cubicBezTo>
                    <a:close/>
                    <a:moveTo>
                      <a:pt x="34" y="23"/>
                    </a:moveTo>
                    <a:cubicBezTo>
                      <a:pt x="28" y="23"/>
                      <a:pt x="23" y="28"/>
                      <a:pt x="23" y="34"/>
                    </a:cubicBezTo>
                    <a:cubicBezTo>
                      <a:pt x="23" y="66"/>
                      <a:pt x="23" y="66"/>
                      <a:pt x="23" y="66"/>
                    </a:cubicBezTo>
                    <a:cubicBezTo>
                      <a:pt x="23" y="72"/>
                      <a:pt x="28" y="77"/>
                      <a:pt x="34" y="77"/>
                    </a:cubicBezTo>
                    <a:cubicBezTo>
                      <a:pt x="40" y="77"/>
                      <a:pt x="45" y="72"/>
                      <a:pt x="45" y="66"/>
                    </a:cubicBezTo>
                    <a:cubicBezTo>
                      <a:pt x="45" y="34"/>
                      <a:pt x="45" y="34"/>
                      <a:pt x="45" y="34"/>
                    </a:cubicBezTo>
                    <a:cubicBezTo>
                      <a:pt x="45" y="28"/>
                      <a:pt x="40" y="23"/>
                      <a:pt x="34" y="23"/>
                    </a:cubicBezTo>
                    <a:close/>
                  </a:path>
                </a:pathLst>
              </a:custGeom>
              <a:solidFill>
                <a:srgbClr val="244C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20000"/>
                  </a:lnSpc>
                </a:pPr>
                <a:endParaRPr lang="en-US">
                  <a:cs typeface="+mn-ea"/>
                  <a:sym typeface="+mn-lt"/>
                </a:endParaRPr>
              </a:p>
            </p:txBody>
          </p:sp>
          <p:sp>
            <p:nvSpPr>
              <p:cNvPr id="21" name="Freeform 59"/>
              <p:cNvSpPr>
                <a:spLocks noEditPoints="1"/>
              </p:cNvSpPr>
              <p:nvPr/>
            </p:nvSpPr>
            <p:spPr bwMode="auto">
              <a:xfrm>
                <a:off x="1998664" y="2974975"/>
                <a:ext cx="623888" cy="506413"/>
              </a:xfrm>
              <a:custGeom>
                <a:avLst/>
                <a:gdLst>
                  <a:gd name="T0" fmla="*/ 341 w 356"/>
                  <a:gd name="T1" fmla="*/ 240 h 289"/>
                  <a:gd name="T2" fmla="*/ 272 w 356"/>
                  <a:gd name="T3" fmla="*/ 196 h 289"/>
                  <a:gd name="T4" fmla="*/ 252 w 356"/>
                  <a:gd name="T5" fmla="*/ 192 h 289"/>
                  <a:gd name="T6" fmla="*/ 246 w 356"/>
                  <a:gd name="T7" fmla="*/ 195 h 289"/>
                  <a:gd name="T8" fmla="*/ 234 w 356"/>
                  <a:gd name="T9" fmla="*/ 187 h 289"/>
                  <a:gd name="T10" fmla="*/ 246 w 356"/>
                  <a:gd name="T11" fmla="*/ 103 h 289"/>
                  <a:gd name="T12" fmla="*/ 102 w 356"/>
                  <a:gd name="T13" fmla="*/ 16 h 289"/>
                  <a:gd name="T14" fmla="*/ 15 w 356"/>
                  <a:gd name="T15" fmla="*/ 159 h 289"/>
                  <a:gd name="T16" fmla="*/ 158 w 356"/>
                  <a:gd name="T17" fmla="*/ 246 h 289"/>
                  <a:gd name="T18" fmla="*/ 220 w 356"/>
                  <a:gd name="T19" fmla="*/ 208 h 289"/>
                  <a:gd name="T20" fmla="*/ 232 w 356"/>
                  <a:gd name="T21" fmla="*/ 216 h 289"/>
                  <a:gd name="T22" fmla="*/ 244 w 356"/>
                  <a:gd name="T23" fmla="*/ 239 h 289"/>
                  <a:gd name="T24" fmla="*/ 313 w 356"/>
                  <a:gd name="T25" fmla="*/ 284 h 289"/>
                  <a:gd name="T26" fmla="*/ 333 w 356"/>
                  <a:gd name="T27" fmla="*/ 287 h 289"/>
                  <a:gd name="T28" fmla="*/ 349 w 356"/>
                  <a:gd name="T29" fmla="*/ 276 h 289"/>
                  <a:gd name="T30" fmla="*/ 341 w 356"/>
                  <a:gd name="T31" fmla="*/ 240 h 289"/>
                  <a:gd name="T32" fmla="*/ 153 w 356"/>
                  <a:gd name="T33" fmla="*/ 225 h 289"/>
                  <a:gd name="T34" fmla="*/ 37 w 356"/>
                  <a:gd name="T35" fmla="*/ 154 h 289"/>
                  <a:gd name="T36" fmla="*/ 108 w 356"/>
                  <a:gd name="T37" fmla="*/ 37 h 289"/>
                  <a:gd name="T38" fmla="*/ 224 w 356"/>
                  <a:gd name="T39" fmla="*/ 108 h 289"/>
                  <a:gd name="T40" fmla="*/ 153 w 356"/>
                  <a:gd name="T41" fmla="*/ 2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6" h="289">
                    <a:moveTo>
                      <a:pt x="341" y="240"/>
                    </a:moveTo>
                    <a:cubicBezTo>
                      <a:pt x="272" y="196"/>
                      <a:pt x="272" y="196"/>
                      <a:pt x="272" y="196"/>
                    </a:cubicBezTo>
                    <a:cubicBezTo>
                      <a:pt x="266" y="192"/>
                      <a:pt x="259" y="191"/>
                      <a:pt x="252" y="192"/>
                    </a:cubicBezTo>
                    <a:cubicBezTo>
                      <a:pt x="250" y="193"/>
                      <a:pt x="248" y="194"/>
                      <a:pt x="246" y="195"/>
                    </a:cubicBezTo>
                    <a:cubicBezTo>
                      <a:pt x="234" y="187"/>
                      <a:pt x="234" y="187"/>
                      <a:pt x="234" y="187"/>
                    </a:cubicBezTo>
                    <a:cubicBezTo>
                      <a:pt x="248" y="163"/>
                      <a:pt x="253" y="133"/>
                      <a:pt x="246" y="103"/>
                    </a:cubicBezTo>
                    <a:cubicBezTo>
                      <a:pt x="230" y="40"/>
                      <a:pt x="166" y="0"/>
                      <a:pt x="102" y="16"/>
                    </a:cubicBezTo>
                    <a:cubicBezTo>
                      <a:pt x="39" y="31"/>
                      <a:pt x="0" y="96"/>
                      <a:pt x="15" y="159"/>
                    </a:cubicBezTo>
                    <a:cubicBezTo>
                      <a:pt x="31" y="223"/>
                      <a:pt x="95" y="262"/>
                      <a:pt x="158" y="246"/>
                    </a:cubicBezTo>
                    <a:cubicBezTo>
                      <a:pt x="183" y="240"/>
                      <a:pt x="205" y="226"/>
                      <a:pt x="220" y="208"/>
                    </a:cubicBezTo>
                    <a:cubicBezTo>
                      <a:pt x="232" y="216"/>
                      <a:pt x="232" y="216"/>
                      <a:pt x="232" y="216"/>
                    </a:cubicBezTo>
                    <a:cubicBezTo>
                      <a:pt x="232" y="225"/>
                      <a:pt x="235" y="234"/>
                      <a:pt x="244" y="239"/>
                    </a:cubicBezTo>
                    <a:cubicBezTo>
                      <a:pt x="313" y="284"/>
                      <a:pt x="313" y="284"/>
                      <a:pt x="313" y="284"/>
                    </a:cubicBezTo>
                    <a:cubicBezTo>
                      <a:pt x="319" y="288"/>
                      <a:pt x="326" y="289"/>
                      <a:pt x="333" y="287"/>
                    </a:cubicBezTo>
                    <a:cubicBezTo>
                      <a:pt x="339" y="286"/>
                      <a:pt x="345" y="282"/>
                      <a:pt x="349" y="276"/>
                    </a:cubicBezTo>
                    <a:cubicBezTo>
                      <a:pt x="356" y="264"/>
                      <a:pt x="353" y="248"/>
                      <a:pt x="341" y="240"/>
                    </a:cubicBezTo>
                    <a:close/>
                    <a:moveTo>
                      <a:pt x="153" y="225"/>
                    </a:moveTo>
                    <a:cubicBezTo>
                      <a:pt x="101" y="238"/>
                      <a:pt x="49" y="206"/>
                      <a:pt x="37" y="154"/>
                    </a:cubicBezTo>
                    <a:cubicBezTo>
                      <a:pt x="24" y="102"/>
                      <a:pt x="56" y="50"/>
                      <a:pt x="108" y="37"/>
                    </a:cubicBezTo>
                    <a:cubicBezTo>
                      <a:pt x="159" y="25"/>
                      <a:pt x="212" y="56"/>
                      <a:pt x="224" y="108"/>
                    </a:cubicBezTo>
                    <a:cubicBezTo>
                      <a:pt x="237" y="160"/>
                      <a:pt x="205" y="212"/>
                      <a:pt x="153" y="225"/>
                    </a:cubicBezTo>
                    <a:close/>
                  </a:path>
                </a:pathLst>
              </a:custGeom>
              <a:solidFill>
                <a:srgbClr val="244C8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20000"/>
                  </a:lnSpc>
                </a:pPr>
                <a:endParaRPr lang="en-US">
                  <a:cs typeface="+mn-ea"/>
                  <a:sym typeface="+mn-lt"/>
                </a:endParaRPr>
              </a:p>
            </p:txBody>
          </p:sp>
        </p:grpSp>
      </p:grpSp>
      <p:grpSp>
        <p:nvGrpSpPr>
          <p:cNvPr id="35" name="组合 34"/>
          <p:cNvGrpSpPr/>
          <p:nvPr/>
        </p:nvGrpSpPr>
        <p:grpSpPr>
          <a:xfrm>
            <a:off x="7858245" y="4725852"/>
            <a:ext cx="469233" cy="469233"/>
            <a:chOff x="8012616" y="2857764"/>
            <a:chExt cx="605676" cy="605676"/>
          </a:xfrm>
        </p:grpSpPr>
        <p:sp>
          <p:nvSpPr>
            <p:cNvPr id="34" name="椭圆 33"/>
            <p:cNvSpPr/>
            <p:nvPr/>
          </p:nvSpPr>
          <p:spPr>
            <a:xfrm>
              <a:off x="8012616" y="2857764"/>
              <a:ext cx="605676" cy="605676"/>
            </a:xfrm>
            <a:prstGeom prst="ellipse">
              <a:avLst/>
            </a:prstGeom>
            <a:solidFill>
              <a:schemeClr val="bg1"/>
            </a:solidFill>
            <a:ln w="28575">
              <a:solidFill>
                <a:srgbClr val="244C8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nvGrpSpPr>
            <p:cNvPr id="24" name="组合 23"/>
            <p:cNvGrpSpPr/>
            <p:nvPr/>
          </p:nvGrpSpPr>
          <p:grpSpPr>
            <a:xfrm>
              <a:off x="8188677" y="3015744"/>
              <a:ext cx="253548" cy="319248"/>
              <a:chOff x="6098454" y="4517151"/>
              <a:chExt cx="378389" cy="476437"/>
            </a:xfrm>
            <a:solidFill>
              <a:schemeClr val="accent2"/>
            </a:solidFill>
          </p:grpSpPr>
          <p:sp>
            <p:nvSpPr>
              <p:cNvPr id="26" name="Freeform 66"/>
              <p:cNvSpPr>
                <a:spLocks noEditPoints="1"/>
              </p:cNvSpPr>
              <p:nvPr/>
            </p:nvSpPr>
            <p:spPr bwMode="auto">
              <a:xfrm>
                <a:off x="6098454" y="4517151"/>
                <a:ext cx="378389" cy="476437"/>
              </a:xfrm>
              <a:custGeom>
                <a:avLst/>
                <a:gdLst>
                  <a:gd name="T0" fmla="*/ 0 w 138"/>
                  <a:gd name="T1" fmla="*/ 69 h 174"/>
                  <a:gd name="T2" fmla="*/ 138 w 138"/>
                  <a:gd name="T3" fmla="*/ 69 h 174"/>
                  <a:gd name="T4" fmla="*/ 114 w 138"/>
                  <a:gd name="T5" fmla="*/ 81 h 174"/>
                  <a:gd name="T6" fmla="*/ 110 w 138"/>
                  <a:gd name="T7" fmla="*/ 89 h 174"/>
                  <a:gd name="T8" fmla="*/ 101 w 138"/>
                  <a:gd name="T9" fmla="*/ 89 h 174"/>
                  <a:gd name="T10" fmla="*/ 101 w 138"/>
                  <a:gd name="T11" fmla="*/ 101 h 174"/>
                  <a:gd name="T12" fmla="*/ 94 w 138"/>
                  <a:gd name="T13" fmla="*/ 107 h 174"/>
                  <a:gd name="T14" fmla="*/ 85 w 138"/>
                  <a:gd name="T15" fmla="*/ 102 h 174"/>
                  <a:gd name="T16" fmla="*/ 79 w 138"/>
                  <a:gd name="T17" fmla="*/ 112 h 174"/>
                  <a:gd name="T18" fmla="*/ 70 w 138"/>
                  <a:gd name="T19" fmla="*/ 114 h 174"/>
                  <a:gd name="T20" fmla="*/ 65 w 138"/>
                  <a:gd name="T21" fmla="*/ 105 h 174"/>
                  <a:gd name="T22" fmla="*/ 55 w 138"/>
                  <a:gd name="T23" fmla="*/ 111 h 174"/>
                  <a:gd name="T24" fmla="*/ 47 w 138"/>
                  <a:gd name="T25" fmla="*/ 108 h 174"/>
                  <a:gd name="T26" fmla="*/ 47 w 138"/>
                  <a:gd name="T27" fmla="*/ 98 h 174"/>
                  <a:gd name="T28" fmla="*/ 35 w 138"/>
                  <a:gd name="T29" fmla="*/ 98 h 174"/>
                  <a:gd name="T30" fmla="*/ 29 w 138"/>
                  <a:gd name="T31" fmla="*/ 91 h 174"/>
                  <a:gd name="T32" fmla="*/ 34 w 138"/>
                  <a:gd name="T33" fmla="*/ 83 h 174"/>
                  <a:gd name="T34" fmla="*/ 24 w 138"/>
                  <a:gd name="T35" fmla="*/ 77 h 174"/>
                  <a:gd name="T36" fmla="*/ 23 w 138"/>
                  <a:gd name="T37" fmla="*/ 68 h 174"/>
                  <a:gd name="T38" fmla="*/ 31 w 138"/>
                  <a:gd name="T39" fmla="*/ 63 h 174"/>
                  <a:gd name="T40" fmla="*/ 25 w 138"/>
                  <a:gd name="T41" fmla="*/ 53 h 174"/>
                  <a:gd name="T42" fmla="*/ 28 w 138"/>
                  <a:gd name="T43" fmla="*/ 45 h 174"/>
                  <a:gd name="T44" fmla="*/ 38 w 138"/>
                  <a:gd name="T45" fmla="*/ 44 h 174"/>
                  <a:gd name="T46" fmla="*/ 38 w 138"/>
                  <a:gd name="T47" fmla="*/ 32 h 174"/>
                  <a:gd name="T48" fmla="*/ 45 w 138"/>
                  <a:gd name="T49" fmla="*/ 27 h 174"/>
                  <a:gd name="T50" fmla="*/ 54 w 138"/>
                  <a:gd name="T51" fmla="*/ 32 h 174"/>
                  <a:gd name="T52" fmla="*/ 59 w 138"/>
                  <a:gd name="T53" fmla="*/ 21 h 174"/>
                  <a:gd name="T54" fmla="*/ 68 w 138"/>
                  <a:gd name="T55" fmla="*/ 20 h 174"/>
                  <a:gd name="T56" fmla="*/ 73 w 138"/>
                  <a:gd name="T57" fmla="*/ 29 h 174"/>
                  <a:gd name="T58" fmla="*/ 83 w 138"/>
                  <a:gd name="T59" fmla="*/ 22 h 174"/>
                  <a:gd name="T60" fmla="*/ 92 w 138"/>
                  <a:gd name="T61" fmla="*/ 26 h 174"/>
                  <a:gd name="T62" fmla="*/ 92 w 138"/>
                  <a:gd name="T63" fmla="*/ 36 h 174"/>
                  <a:gd name="T64" fmla="*/ 104 w 138"/>
                  <a:gd name="T65" fmla="*/ 35 h 174"/>
                  <a:gd name="T66" fmla="*/ 109 w 138"/>
                  <a:gd name="T67" fmla="*/ 43 h 174"/>
                  <a:gd name="T68" fmla="*/ 105 w 138"/>
                  <a:gd name="T69" fmla="*/ 51 h 174"/>
                  <a:gd name="T70" fmla="*/ 115 w 138"/>
                  <a:gd name="T71" fmla="*/ 57 h 174"/>
                  <a:gd name="T72" fmla="*/ 116 w 138"/>
                  <a:gd name="T73" fmla="*/ 66 h 174"/>
                  <a:gd name="T74" fmla="*/ 108 w 138"/>
                  <a:gd name="T75" fmla="*/ 71 h 174"/>
                  <a:gd name="T76" fmla="*/ 114 w 138"/>
                  <a:gd name="T77" fmla="*/ 8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8" h="174">
                    <a:moveTo>
                      <a:pt x="69" y="0"/>
                    </a:moveTo>
                    <a:cubicBezTo>
                      <a:pt x="31" y="0"/>
                      <a:pt x="0" y="31"/>
                      <a:pt x="0" y="69"/>
                    </a:cubicBezTo>
                    <a:cubicBezTo>
                      <a:pt x="0" y="107"/>
                      <a:pt x="69" y="174"/>
                      <a:pt x="69" y="174"/>
                    </a:cubicBezTo>
                    <a:cubicBezTo>
                      <a:pt x="69" y="174"/>
                      <a:pt x="138" y="107"/>
                      <a:pt x="138" y="69"/>
                    </a:cubicBezTo>
                    <a:cubicBezTo>
                      <a:pt x="138" y="31"/>
                      <a:pt x="107" y="0"/>
                      <a:pt x="69" y="0"/>
                    </a:cubicBezTo>
                    <a:close/>
                    <a:moveTo>
                      <a:pt x="114" y="81"/>
                    </a:moveTo>
                    <a:cubicBezTo>
                      <a:pt x="113" y="83"/>
                      <a:pt x="113" y="83"/>
                      <a:pt x="113" y="83"/>
                    </a:cubicBezTo>
                    <a:cubicBezTo>
                      <a:pt x="110" y="89"/>
                      <a:pt x="110" y="89"/>
                      <a:pt x="110" y="89"/>
                    </a:cubicBezTo>
                    <a:cubicBezTo>
                      <a:pt x="109" y="92"/>
                      <a:pt x="109" y="92"/>
                      <a:pt x="109" y="92"/>
                    </a:cubicBezTo>
                    <a:cubicBezTo>
                      <a:pt x="101" y="89"/>
                      <a:pt x="101" y="89"/>
                      <a:pt x="101" y="89"/>
                    </a:cubicBezTo>
                    <a:cubicBezTo>
                      <a:pt x="99" y="91"/>
                      <a:pt x="98" y="93"/>
                      <a:pt x="97" y="94"/>
                    </a:cubicBezTo>
                    <a:cubicBezTo>
                      <a:pt x="101" y="101"/>
                      <a:pt x="101" y="101"/>
                      <a:pt x="101" y="101"/>
                    </a:cubicBezTo>
                    <a:cubicBezTo>
                      <a:pt x="99" y="103"/>
                      <a:pt x="99" y="103"/>
                      <a:pt x="99" y="103"/>
                    </a:cubicBezTo>
                    <a:cubicBezTo>
                      <a:pt x="94" y="107"/>
                      <a:pt x="94" y="107"/>
                      <a:pt x="94" y="107"/>
                    </a:cubicBezTo>
                    <a:cubicBezTo>
                      <a:pt x="92" y="108"/>
                      <a:pt x="92" y="108"/>
                      <a:pt x="92" y="108"/>
                    </a:cubicBezTo>
                    <a:cubicBezTo>
                      <a:pt x="85" y="102"/>
                      <a:pt x="85" y="102"/>
                      <a:pt x="85" y="102"/>
                    </a:cubicBezTo>
                    <a:cubicBezTo>
                      <a:pt x="83" y="103"/>
                      <a:pt x="81" y="103"/>
                      <a:pt x="79" y="104"/>
                    </a:cubicBezTo>
                    <a:cubicBezTo>
                      <a:pt x="79" y="112"/>
                      <a:pt x="79" y="112"/>
                      <a:pt x="79" y="112"/>
                    </a:cubicBezTo>
                    <a:cubicBezTo>
                      <a:pt x="77" y="113"/>
                      <a:pt x="77" y="113"/>
                      <a:pt x="77" y="113"/>
                    </a:cubicBezTo>
                    <a:cubicBezTo>
                      <a:pt x="70" y="114"/>
                      <a:pt x="70" y="114"/>
                      <a:pt x="70" y="114"/>
                    </a:cubicBezTo>
                    <a:cubicBezTo>
                      <a:pt x="68" y="114"/>
                      <a:pt x="68" y="114"/>
                      <a:pt x="68" y="114"/>
                    </a:cubicBezTo>
                    <a:cubicBezTo>
                      <a:pt x="65" y="105"/>
                      <a:pt x="65" y="105"/>
                      <a:pt x="65" y="105"/>
                    </a:cubicBezTo>
                    <a:cubicBezTo>
                      <a:pt x="63" y="105"/>
                      <a:pt x="61" y="105"/>
                      <a:pt x="60" y="104"/>
                    </a:cubicBezTo>
                    <a:cubicBezTo>
                      <a:pt x="55" y="111"/>
                      <a:pt x="55" y="111"/>
                      <a:pt x="55" y="111"/>
                    </a:cubicBezTo>
                    <a:cubicBezTo>
                      <a:pt x="53" y="110"/>
                      <a:pt x="53" y="110"/>
                      <a:pt x="53" y="110"/>
                    </a:cubicBezTo>
                    <a:cubicBezTo>
                      <a:pt x="47" y="108"/>
                      <a:pt x="47" y="108"/>
                      <a:pt x="47" y="108"/>
                    </a:cubicBezTo>
                    <a:cubicBezTo>
                      <a:pt x="45" y="107"/>
                      <a:pt x="45" y="107"/>
                      <a:pt x="45" y="107"/>
                    </a:cubicBezTo>
                    <a:cubicBezTo>
                      <a:pt x="47" y="98"/>
                      <a:pt x="47" y="98"/>
                      <a:pt x="47" y="98"/>
                    </a:cubicBezTo>
                    <a:cubicBezTo>
                      <a:pt x="45" y="97"/>
                      <a:pt x="44" y="96"/>
                      <a:pt x="42" y="94"/>
                    </a:cubicBezTo>
                    <a:cubicBezTo>
                      <a:pt x="35" y="98"/>
                      <a:pt x="35" y="98"/>
                      <a:pt x="35" y="98"/>
                    </a:cubicBezTo>
                    <a:cubicBezTo>
                      <a:pt x="33" y="96"/>
                      <a:pt x="33" y="96"/>
                      <a:pt x="33" y="96"/>
                    </a:cubicBezTo>
                    <a:cubicBezTo>
                      <a:pt x="29" y="91"/>
                      <a:pt x="29" y="91"/>
                      <a:pt x="29" y="91"/>
                    </a:cubicBezTo>
                    <a:cubicBezTo>
                      <a:pt x="28" y="89"/>
                      <a:pt x="28" y="89"/>
                      <a:pt x="28" y="89"/>
                    </a:cubicBezTo>
                    <a:cubicBezTo>
                      <a:pt x="34" y="83"/>
                      <a:pt x="34" y="83"/>
                      <a:pt x="34" y="83"/>
                    </a:cubicBezTo>
                    <a:cubicBezTo>
                      <a:pt x="33" y="81"/>
                      <a:pt x="32" y="79"/>
                      <a:pt x="32" y="77"/>
                    </a:cubicBezTo>
                    <a:cubicBezTo>
                      <a:pt x="24" y="77"/>
                      <a:pt x="24" y="77"/>
                      <a:pt x="24" y="77"/>
                    </a:cubicBezTo>
                    <a:cubicBezTo>
                      <a:pt x="23" y="74"/>
                      <a:pt x="23" y="74"/>
                      <a:pt x="23" y="74"/>
                    </a:cubicBezTo>
                    <a:cubicBezTo>
                      <a:pt x="23" y="68"/>
                      <a:pt x="23" y="68"/>
                      <a:pt x="23" y="68"/>
                    </a:cubicBezTo>
                    <a:cubicBezTo>
                      <a:pt x="22" y="66"/>
                      <a:pt x="22" y="66"/>
                      <a:pt x="22" y="66"/>
                    </a:cubicBezTo>
                    <a:cubicBezTo>
                      <a:pt x="31" y="63"/>
                      <a:pt x="31" y="63"/>
                      <a:pt x="31" y="63"/>
                    </a:cubicBezTo>
                    <a:cubicBezTo>
                      <a:pt x="31" y="61"/>
                      <a:pt x="31" y="59"/>
                      <a:pt x="32" y="57"/>
                    </a:cubicBezTo>
                    <a:cubicBezTo>
                      <a:pt x="25" y="53"/>
                      <a:pt x="25" y="53"/>
                      <a:pt x="25" y="53"/>
                    </a:cubicBezTo>
                    <a:cubicBezTo>
                      <a:pt x="26" y="50"/>
                      <a:pt x="26" y="50"/>
                      <a:pt x="26" y="50"/>
                    </a:cubicBezTo>
                    <a:cubicBezTo>
                      <a:pt x="28" y="45"/>
                      <a:pt x="28" y="45"/>
                      <a:pt x="28" y="45"/>
                    </a:cubicBezTo>
                    <a:cubicBezTo>
                      <a:pt x="29" y="42"/>
                      <a:pt x="29" y="42"/>
                      <a:pt x="29" y="42"/>
                    </a:cubicBezTo>
                    <a:cubicBezTo>
                      <a:pt x="38" y="44"/>
                      <a:pt x="38" y="44"/>
                      <a:pt x="38" y="44"/>
                    </a:cubicBezTo>
                    <a:cubicBezTo>
                      <a:pt x="39" y="43"/>
                      <a:pt x="41" y="41"/>
                      <a:pt x="42" y="40"/>
                    </a:cubicBezTo>
                    <a:cubicBezTo>
                      <a:pt x="38" y="32"/>
                      <a:pt x="38" y="32"/>
                      <a:pt x="38" y="32"/>
                    </a:cubicBezTo>
                    <a:cubicBezTo>
                      <a:pt x="40" y="31"/>
                      <a:pt x="40" y="31"/>
                      <a:pt x="40" y="31"/>
                    </a:cubicBezTo>
                    <a:cubicBezTo>
                      <a:pt x="45" y="27"/>
                      <a:pt x="45" y="27"/>
                      <a:pt x="45" y="27"/>
                    </a:cubicBezTo>
                    <a:cubicBezTo>
                      <a:pt x="47" y="26"/>
                      <a:pt x="47" y="26"/>
                      <a:pt x="47" y="26"/>
                    </a:cubicBezTo>
                    <a:cubicBezTo>
                      <a:pt x="54" y="32"/>
                      <a:pt x="54" y="32"/>
                      <a:pt x="54" y="32"/>
                    </a:cubicBezTo>
                    <a:cubicBezTo>
                      <a:pt x="55" y="31"/>
                      <a:pt x="57" y="30"/>
                      <a:pt x="59" y="30"/>
                    </a:cubicBezTo>
                    <a:cubicBezTo>
                      <a:pt x="59" y="21"/>
                      <a:pt x="59" y="21"/>
                      <a:pt x="59" y="21"/>
                    </a:cubicBezTo>
                    <a:cubicBezTo>
                      <a:pt x="62" y="21"/>
                      <a:pt x="62" y="21"/>
                      <a:pt x="62" y="21"/>
                    </a:cubicBezTo>
                    <a:cubicBezTo>
                      <a:pt x="68" y="20"/>
                      <a:pt x="68" y="20"/>
                      <a:pt x="68" y="20"/>
                    </a:cubicBezTo>
                    <a:cubicBezTo>
                      <a:pt x="71" y="20"/>
                      <a:pt x="71" y="20"/>
                      <a:pt x="71" y="20"/>
                    </a:cubicBezTo>
                    <a:cubicBezTo>
                      <a:pt x="73" y="29"/>
                      <a:pt x="73" y="29"/>
                      <a:pt x="73" y="29"/>
                    </a:cubicBezTo>
                    <a:cubicBezTo>
                      <a:pt x="75" y="29"/>
                      <a:pt x="77" y="29"/>
                      <a:pt x="79" y="30"/>
                    </a:cubicBezTo>
                    <a:cubicBezTo>
                      <a:pt x="83" y="22"/>
                      <a:pt x="83" y="22"/>
                      <a:pt x="83" y="22"/>
                    </a:cubicBezTo>
                    <a:cubicBezTo>
                      <a:pt x="86" y="23"/>
                      <a:pt x="86" y="23"/>
                      <a:pt x="86" y="23"/>
                    </a:cubicBezTo>
                    <a:cubicBezTo>
                      <a:pt x="92" y="26"/>
                      <a:pt x="92" y="26"/>
                      <a:pt x="92" y="26"/>
                    </a:cubicBezTo>
                    <a:cubicBezTo>
                      <a:pt x="94" y="27"/>
                      <a:pt x="94" y="27"/>
                      <a:pt x="94" y="27"/>
                    </a:cubicBezTo>
                    <a:cubicBezTo>
                      <a:pt x="92" y="36"/>
                      <a:pt x="92" y="36"/>
                      <a:pt x="92" y="36"/>
                    </a:cubicBezTo>
                    <a:cubicBezTo>
                      <a:pt x="93" y="37"/>
                      <a:pt x="95" y="38"/>
                      <a:pt x="96" y="39"/>
                    </a:cubicBezTo>
                    <a:cubicBezTo>
                      <a:pt x="104" y="35"/>
                      <a:pt x="104" y="35"/>
                      <a:pt x="104" y="35"/>
                    </a:cubicBezTo>
                    <a:cubicBezTo>
                      <a:pt x="105" y="37"/>
                      <a:pt x="105" y="37"/>
                      <a:pt x="105" y="37"/>
                    </a:cubicBezTo>
                    <a:cubicBezTo>
                      <a:pt x="109" y="43"/>
                      <a:pt x="109" y="43"/>
                      <a:pt x="109" y="43"/>
                    </a:cubicBezTo>
                    <a:cubicBezTo>
                      <a:pt x="111" y="45"/>
                      <a:pt x="111" y="45"/>
                      <a:pt x="111" y="45"/>
                    </a:cubicBezTo>
                    <a:cubicBezTo>
                      <a:pt x="105" y="51"/>
                      <a:pt x="105" y="51"/>
                      <a:pt x="105" y="51"/>
                    </a:cubicBezTo>
                    <a:cubicBezTo>
                      <a:pt x="105" y="53"/>
                      <a:pt x="106" y="55"/>
                      <a:pt x="107" y="57"/>
                    </a:cubicBezTo>
                    <a:cubicBezTo>
                      <a:pt x="115" y="57"/>
                      <a:pt x="115" y="57"/>
                      <a:pt x="115" y="57"/>
                    </a:cubicBezTo>
                    <a:cubicBezTo>
                      <a:pt x="115" y="59"/>
                      <a:pt x="115" y="59"/>
                      <a:pt x="115" y="59"/>
                    </a:cubicBezTo>
                    <a:cubicBezTo>
                      <a:pt x="116" y="66"/>
                      <a:pt x="116" y="66"/>
                      <a:pt x="116" y="66"/>
                    </a:cubicBezTo>
                    <a:cubicBezTo>
                      <a:pt x="116" y="68"/>
                      <a:pt x="116" y="68"/>
                      <a:pt x="116" y="68"/>
                    </a:cubicBezTo>
                    <a:cubicBezTo>
                      <a:pt x="108" y="71"/>
                      <a:pt x="108" y="71"/>
                      <a:pt x="108" y="71"/>
                    </a:cubicBezTo>
                    <a:cubicBezTo>
                      <a:pt x="108" y="73"/>
                      <a:pt x="107" y="75"/>
                      <a:pt x="107" y="77"/>
                    </a:cubicBezTo>
                    <a:lnTo>
                      <a:pt x="114" y="81"/>
                    </a:lnTo>
                    <a:close/>
                  </a:path>
                </a:pathLst>
              </a:custGeom>
              <a:solidFill>
                <a:srgbClr val="244C89"/>
              </a:solidFill>
              <a:ln>
                <a:noFill/>
              </a:ln>
            </p:spPr>
            <p:txBody>
              <a:bodyPr vert="horz" wrap="square" lIns="91440" tIns="45720" rIns="91440" bIns="45720" numCol="1" anchor="t" anchorCtr="0" compatLnSpc="1"/>
              <a:lstStyle/>
              <a:p>
                <a:pPr>
                  <a:lnSpc>
                    <a:spcPct val="120000"/>
                  </a:lnSpc>
                </a:pPr>
                <a:endParaRPr lang="en-US">
                  <a:cs typeface="+mn-ea"/>
                  <a:sym typeface="+mn-lt"/>
                </a:endParaRPr>
              </a:p>
            </p:txBody>
          </p:sp>
          <p:sp>
            <p:nvSpPr>
              <p:cNvPr id="27" name="Freeform 67"/>
              <p:cNvSpPr>
                <a:spLocks noEditPoints="1"/>
              </p:cNvSpPr>
              <p:nvPr/>
            </p:nvSpPr>
            <p:spPr bwMode="auto">
              <a:xfrm>
                <a:off x="6202016" y="4614918"/>
                <a:ext cx="174004" cy="172621"/>
              </a:xfrm>
              <a:custGeom>
                <a:avLst/>
                <a:gdLst>
                  <a:gd name="T0" fmla="*/ 31 w 63"/>
                  <a:gd name="T1" fmla="*/ 0 h 63"/>
                  <a:gd name="T2" fmla="*/ 0 w 63"/>
                  <a:gd name="T3" fmla="*/ 32 h 63"/>
                  <a:gd name="T4" fmla="*/ 31 w 63"/>
                  <a:gd name="T5" fmla="*/ 63 h 63"/>
                  <a:gd name="T6" fmla="*/ 63 w 63"/>
                  <a:gd name="T7" fmla="*/ 32 h 63"/>
                  <a:gd name="T8" fmla="*/ 31 w 63"/>
                  <a:gd name="T9" fmla="*/ 0 h 63"/>
                  <a:gd name="T10" fmla="*/ 31 w 63"/>
                  <a:gd name="T11" fmla="*/ 46 h 63"/>
                  <a:gd name="T12" fmla="*/ 17 w 63"/>
                  <a:gd name="T13" fmla="*/ 32 h 63"/>
                  <a:gd name="T14" fmla="*/ 31 w 63"/>
                  <a:gd name="T15" fmla="*/ 18 h 63"/>
                  <a:gd name="T16" fmla="*/ 46 w 63"/>
                  <a:gd name="T17" fmla="*/ 32 h 63"/>
                  <a:gd name="T18" fmla="*/ 31 w 63"/>
                  <a:gd name="T19" fmla="*/ 46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3">
                    <a:moveTo>
                      <a:pt x="31" y="0"/>
                    </a:moveTo>
                    <a:cubicBezTo>
                      <a:pt x="14" y="0"/>
                      <a:pt x="0" y="14"/>
                      <a:pt x="0" y="32"/>
                    </a:cubicBezTo>
                    <a:cubicBezTo>
                      <a:pt x="0" y="49"/>
                      <a:pt x="14" y="63"/>
                      <a:pt x="31" y="63"/>
                    </a:cubicBezTo>
                    <a:cubicBezTo>
                      <a:pt x="49" y="63"/>
                      <a:pt x="63" y="49"/>
                      <a:pt x="63" y="32"/>
                    </a:cubicBezTo>
                    <a:cubicBezTo>
                      <a:pt x="63" y="14"/>
                      <a:pt x="49" y="0"/>
                      <a:pt x="31" y="0"/>
                    </a:cubicBezTo>
                    <a:close/>
                    <a:moveTo>
                      <a:pt x="31" y="46"/>
                    </a:moveTo>
                    <a:cubicBezTo>
                      <a:pt x="23" y="46"/>
                      <a:pt x="17" y="40"/>
                      <a:pt x="17" y="32"/>
                    </a:cubicBezTo>
                    <a:cubicBezTo>
                      <a:pt x="17" y="24"/>
                      <a:pt x="23" y="18"/>
                      <a:pt x="31" y="18"/>
                    </a:cubicBezTo>
                    <a:cubicBezTo>
                      <a:pt x="39" y="18"/>
                      <a:pt x="46" y="24"/>
                      <a:pt x="46" y="32"/>
                    </a:cubicBezTo>
                    <a:cubicBezTo>
                      <a:pt x="46" y="40"/>
                      <a:pt x="39" y="46"/>
                      <a:pt x="31" y="46"/>
                    </a:cubicBezTo>
                    <a:close/>
                  </a:path>
                </a:pathLst>
              </a:custGeom>
              <a:solidFill>
                <a:srgbClr val="244C89"/>
              </a:solidFill>
              <a:ln>
                <a:noFill/>
              </a:ln>
            </p:spPr>
            <p:txBody>
              <a:bodyPr vert="horz" wrap="square" lIns="91440" tIns="45720" rIns="91440" bIns="45720" numCol="1" anchor="t" anchorCtr="0" compatLnSpc="1"/>
              <a:lstStyle/>
              <a:p>
                <a:pPr>
                  <a:lnSpc>
                    <a:spcPct val="120000"/>
                  </a:lnSpc>
                </a:pPr>
                <a:endParaRPr lang="en-US">
                  <a:cs typeface="+mn-ea"/>
                  <a:sym typeface="+mn-lt"/>
                </a:endParaRPr>
              </a:p>
            </p:txBody>
          </p:sp>
        </p:grpSp>
      </p:grpSp>
      <p:sp>
        <p:nvSpPr>
          <p:cNvPr id="28" name="Freeform 3"/>
          <p:cNvSpPr/>
          <p:nvPr/>
        </p:nvSpPr>
        <p:spPr bwMode="gray">
          <a:xfrm rot="19490962">
            <a:off x="4350947" y="4080346"/>
            <a:ext cx="1495562" cy="1807168"/>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solidFill>
            <a:srgbClr val="244C89"/>
          </a:solidFill>
          <a:ln>
            <a:noFill/>
          </a:ln>
          <a:effectLst>
            <a:outerShdw dist="107763" dir="2700000" algn="ctr" rotWithShape="0">
              <a:schemeClr val="bg2">
                <a:alpha val="50000"/>
              </a:schemeClr>
            </a:outerShdw>
          </a:effectLst>
        </p:spPr>
        <p:txBody>
          <a:bodyPr lIns="45720" tIns="44450" rIns="45720" bIns="44450" anchor="ctr" anchorCtr="1"/>
          <a:lstStyle/>
          <a:p>
            <a:pPr>
              <a:lnSpc>
                <a:spcPct val="120000"/>
              </a:lnSpc>
            </a:pPr>
            <a:endParaRPr lang="zh-CN" altLang="en-US" sz="1600">
              <a:cs typeface="+mn-ea"/>
              <a:sym typeface="+mn-lt"/>
            </a:endParaRPr>
          </a:p>
        </p:txBody>
      </p:sp>
      <p:sp>
        <p:nvSpPr>
          <p:cNvPr id="32" name="Freeform 4"/>
          <p:cNvSpPr/>
          <p:nvPr/>
        </p:nvSpPr>
        <p:spPr bwMode="gray">
          <a:xfrm rot="19490962" flipH="1" flipV="1">
            <a:off x="5984665" y="2208208"/>
            <a:ext cx="1495562" cy="180717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solidFill>
            <a:srgbClr val="244C89"/>
          </a:solidFill>
          <a:ln>
            <a:noFill/>
          </a:ln>
          <a:effectLst>
            <a:outerShdw dist="107763" dir="2700000" algn="ctr" rotWithShape="0">
              <a:schemeClr val="bg2">
                <a:alpha val="50000"/>
              </a:schemeClr>
            </a:outerShdw>
          </a:effectLst>
        </p:spPr>
        <p:txBody>
          <a:bodyPr lIns="45720" tIns="44450" rIns="45720" bIns="44450" anchor="ctr" anchorCtr="1"/>
          <a:lstStyle/>
          <a:p>
            <a:pPr>
              <a:lnSpc>
                <a:spcPct val="120000"/>
              </a:lnSpc>
            </a:pPr>
            <a:endParaRPr lang="zh-CN" altLang="en-US" sz="1600">
              <a:cs typeface="+mn-ea"/>
              <a:sym typeface="+mn-lt"/>
            </a:endParaRPr>
          </a:p>
        </p:txBody>
      </p:sp>
      <p:sp>
        <p:nvSpPr>
          <p:cNvPr id="38" name="Oval 5"/>
          <p:cNvSpPr>
            <a:spLocks noChangeArrowheads="1"/>
          </p:cNvSpPr>
          <p:nvPr/>
        </p:nvSpPr>
        <p:spPr bwMode="gray">
          <a:xfrm>
            <a:off x="4525627" y="3032344"/>
            <a:ext cx="1296966" cy="1296966"/>
          </a:xfrm>
          <a:prstGeom prst="ellipse">
            <a:avLst/>
          </a:prstGeom>
          <a:solidFill>
            <a:srgbClr val="244C89"/>
          </a:solidFill>
          <a:ln>
            <a:noFill/>
          </a:ln>
          <a:effectLst>
            <a:outerShdw dist="107763" dir="2700000" algn="ctr" rotWithShape="0">
              <a:schemeClr val="bg2">
                <a:alpha val="50000"/>
              </a:schemeClr>
            </a:outerShdw>
          </a:effectLst>
        </p:spPr>
        <p:txBody>
          <a:bodyPr lIns="45720" tIns="44450" rIns="45720" bIns="44450" anchor="ctr" anchorCtr="1"/>
          <a:lstStyle/>
          <a:p>
            <a:pPr>
              <a:lnSpc>
                <a:spcPct val="120000"/>
              </a:lnSpc>
            </a:pPr>
            <a:r>
              <a:rPr lang="zh-CN" altLang="en-US" sz="2800" b="1" dirty="0" smtClean="0">
                <a:solidFill>
                  <a:schemeClr val="bg1"/>
                </a:solidFill>
                <a:cs typeface="+mn-ea"/>
                <a:sym typeface="+mn-lt"/>
              </a:rPr>
              <a:t>亮点</a:t>
            </a:r>
            <a:endParaRPr lang="zh-CN" altLang="en-US" sz="2800" b="1" dirty="0">
              <a:solidFill>
                <a:schemeClr val="bg1"/>
              </a:solidFill>
              <a:cs typeface="+mn-ea"/>
              <a:sym typeface="+mn-lt"/>
            </a:endParaRPr>
          </a:p>
        </p:txBody>
      </p:sp>
      <p:sp>
        <p:nvSpPr>
          <p:cNvPr id="39" name="Oval 6"/>
          <p:cNvSpPr>
            <a:spLocks noChangeArrowheads="1"/>
          </p:cNvSpPr>
          <p:nvPr/>
        </p:nvSpPr>
        <p:spPr bwMode="gray">
          <a:xfrm>
            <a:off x="6008581" y="3981510"/>
            <a:ext cx="1296966" cy="1296966"/>
          </a:xfrm>
          <a:prstGeom prst="ellipse">
            <a:avLst/>
          </a:prstGeom>
          <a:solidFill>
            <a:srgbClr val="244C89"/>
          </a:solidFill>
          <a:ln>
            <a:noFill/>
          </a:ln>
          <a:effectLst>
            <a:outerShdw dist="107763" dir="2700000" algn="ctr" rotWithShape="0">
              <a:schemeClr val="bg2">
                <a:alpha val="50000"/>
              </a:schemeClr>
            </a:outerShdw>
          </a:effectLst>
        </p:spPr>
        <p:txBody>
          <a:bodyPr lIns="45720" tIns="44450" rIns="45720" bIns="44450" anchor="ctr" anchorCtr="1"/>
          <a:lstStyle/>
          <a:p>
            <a:pPr>
              <a:lnSpc>
                <a:spcPct val="120000"/>
              </a:lnSpc>
            </a:pPr>
            <a:r>
              <a:rPr lang="zh-CN" altLang="en-US" sz="2800" b="1" dirty="0" smtClean="0">
                <a:solidFill>
                  <a:schemeClr val="bg1"/>
                </a:solidFill>
                <a:cs typeface="+mn-ea"/>
                <a:sym typeface="+mn-lt"/>
              </a:rPr>
              <a:t>不足</a:t>
            </a:r>
            <a:endParaRPr lang="zh-CN" altLang="en-US" sz="2800" b="1" dirty="0">
              <a:solidFill>
                <a:schemeClr val="bg1"/>
              </a:solidFill>
              <a:cs typeface="+mn-ea"/>
              <a:sym typeface="+mn-lt"/>
            </a:endParaRPr>
          </a:p>
        </p:txBody>
      </p:sp>
      <p:sp>
        <p:nvSpPr>
          <p:cNvPr id="42" name="TextBox 7"/>
          <p:cNvSpPr txBox="1"/>
          <p:nvPr/>
        </p:nvSpPr>
        <p:spPr>
          <a:xfrm>
            <a:off x="1237944" y="3148379"/>
            <a:ext cx="2673645" cy="1200329"/>
          </a:xfrm>
          <a:prstGeom prst="rect">
            <a:avLst/>
          </a:prstGeom>
          <a:noFill/>
        </p:spPr>
        <p:txBody>
          <a:bodyPr wrap="square" rtlCol="0">
            <a:spAutoFit/>
          </a:bodyPr>
          <a:lstStyle/>
          <a:p>
            <a:pPr algn="just">
              <a:lnSpc>
                <a:spcPct val="120000"/>
              </a:lnSpc>
            </a:pPr>
            <a:r>
              <a:rPr lang="zh-CN" altLang="en-US" sz="1200" dirty="0">
                <a:solidFill>
                  <a:schemeClr val="tx1">
                    <a:lumMod val="65000"/>
                    <a:lumOff val="35000"/>
                  </a:schemeClr>
                </a:solidFill>
                <a:cs typeface="+mn-ea"/>
                <a:sym typeface="+mn-lt"/>
              </a:rPr>
              <a:t>您的内容打在这里，或者通过复制您的文本后，在此框中选择粘贴，并选择只保留文字</a:t>
            </a:r>
            <a:r>
              <a:rPr lang="zh-CN" altLang="en-US" sz="1200" dirty="0" smtClean="0">
                <a:solidFill>
                  <a:schemeClr val="tx1">
                    <a:lumMod val="65000"/>
                    <a:lumOff val="35000"/>
                  </a:schemeClr>
                </a:solidFill>
                <a:cs typeface="+mn-ea"/>
                <a:sym typeface="+mn-lt"/>
              </a:rPr>
              <a:t>。</a:t>
            </a:r>
            <a:r>
              <a:rPr lang="zh-CN" altLang="en-US" sz="1200" dirty="0">
                <a:solidFill>
                  <a:schemeClr val="tx1">
                    <a:lumMod val="65000"/>
                    <a:lumOff val="35000"/>
                  </a:schemeClr>
                </a:solidFill>
                <a:cs typeface="+mn-ea"/>
                <a:sym typeface="+mn-lt"/>
              </a:rPr>
              <a:t>您的内容打在这里，或者通过复制您的文本后，在此框中选择粘贴，并选择只保留文字</a:t>
            </a:r>
            <a:r>
              <a:rPr lang="zh-CN" altLang="en-US" sz="1200" dirty="0" smtClean="0">
                <a:solidFill>
                  <a:schemeClr val="tx1">
                    <a:lumMod val="65000"/>
                    <a:lumOff val="35000"/>
                  </a:schemeClr>
                </a:solidFill>
                <a:cs typeface="+mn-ea"/>
                <a:sym typeface="+mn-lt"/>
              </a:rPr>
              <a:t>。</a:t>
            </a:r>
            <a:endParaRPr lang="en-US" altLang="zh-CN" sz="1200" dirty="0">
              <a:solidFill>
                <a:schemeClr val="tx1">
                  <a:lumMod val="65000"/>
                  <a:lumOff val="35000"/>
                </a:schemeClr>
              </a:solidFill>
              <a:cs typeface="+mn-ea"/>
              <a:sym typeface="+mn-lt"/>
            </a:endParaRPr>
          </a:p>
        </p:txBody>
      </p:sp>
      <p:grpSp>
        <p:nvGrpSpPr>
          <p:cNvPr id="43" name="组合 42"/>
          <p:cNvGrpSpPr/>
          <p:nvPr/>
        </p:nvGrpSpPr>
        <p:grpSpPr>
          <a:xfrm>
            <a:off x="1240821" y="2446781"/>
            <a:ext cx="4029646" cy="578955"/>
            <a:chOff x="469900" y="1045127"/>
            <a:chExt cx="3299884" cy="474109"/>
          </a:xfrm>
        </p:grpSpPr>
        <p:sp>
          <p:nvSpPr>
            <p:cNvPr id="44" name="TextBox 6"/>
            <p:cNvSpPr txBox="1"/>
            <p:nvPr/>
          </p:nvSpPr>
          <p:spPr>
            <a:xfrm>
              <a:off x="957970" y="1045127"/>
              <a:ext cx="1663456" cy="407779"/>
            </a:xfrm>
            <a:prstGeom prst="rect">
              <a:avLst/>
            </a:prstGeom>
            <a:noFill/>
          </p:spPr>
          <p:txBody>
            <a:bodyPr wrap="none" rtlCol="0">
              <a:spAutoFit/>
            </a:bodyPr>
            <a:lstStyle/>
            <a:p>
              <a:pPr>
                <a:lnSpc>
                  <a:spcPct val="120000"/>
                </a:lnSpc>
              </a:pPr>
              <a:r>
                <a:rPr lang="zh-CN" altLang="en-US" sz="2400" b="1" dirty="0" smtClean="0">
                  <a:solidFill>
                    <a:srgbClr val="313D51"/>
                  </a:solidFill>
                  <a:cs typeface="+mn-ea"/>
                  <a:sym typeface="+mn-lt"/>
                </a:rPr>
                <a:t>点击添加标题</a:t>
              </a:r>
              <a:endParaRPr lang="zh-CN" altLang="en-US" sz="2400" b="1" dirty="0" smtClean="0">
                <a:solidFill>
                  <a:srgbClr val="313D51"/>
                </a:solidFill>
                <a:cs typeface="+mn-ea"/>
                <a:sym typeface="+mn-lt"/>
              </a:endParaRPr>
            </a:p>
          </p:txBody>
        </p:sp>
        <p:cxnSp>
          <p:nvCxnSpPr>
            <p:cNvPr id="45" name="直接连接符 44"/>
            <p:cNvCxnSpPr/>
            <p:nvPr/>
          </p:nvCxnSpPr>
          <p:spPr>
            <a:xfrm>
              <a:off x="469900" y="1519236"/>
              <a:ext cx="3299884" cy="0"/>
            </a:xfrm>
            <a:prstGeom prst="line">
              <a:avLst/>
            </a:prstGeom>
            <a:noFill/>
            <a:ln>
              <a:solidFill>
                <a:srgbClr val="414455"/>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46" name="TextBox 10"/>
          <p:cNvSpPr txBox="1"/>
          <p:nvPr/>
        </p:nvSpPr>
        <p:spPr>
          <a:xfrm>
            <a:off x="7779867" y="3014244"/>
            <a:ext cx="2916984" cy="1200329"/>
          </a:xfrm>
          <a:prstGeom prst="rect">
            <a:avLst/>
          </a:prstGeom>
          <a:noFill/>
        </p:spPr>
        <p:txBody>
          <a:bodyPr wrap="square" rtlCol="0">
            <a:spAutoFit/>
          </a:bodyPr>
          <a:lstStyle/>
          <a:p>
            <a:pPr algn="just">
              <a:lnSpc>
                <a:spcPct val="120000"/>
              </a:lnSpc>
            </a:pPr>
            <a:r>
              <a:rPr lang="zh-CN" altLang="en-US" sz="1200" dirty="0">
                <a:solidFill>
                  <a:schemeClr val="tx1">
                    <a:lumMod val="65000"/>
                    <a:lumOff val="35000"/>
                  </a:schemeClr>
                </a:solidFill>
                <a:cs typeface="+mn-ea"/>
                <a:sym typeface="+mn-lt"/>
              </a:rPr>
              <a:t>您的内容打在这里，或者通过复制您的文本后，在此框中选择粘贴，并选择只保留文字</a:t>
            </a:r>
            <a:r>
              <a:rPr lang="zh-CN" altLang="en-US" sz="1200" dirty="0" smtClean="0">
                <a:solidFill>
                  <a:schemeClr val="tx1">
                    <a:lumMod val="65000"/>
                    <a:lumOff val="35000"/>
                  </a:schemeClr>
                </a:solidFill>
                <a:cs typeface="+mn-ea"/>
                <a:sym typeface="+mn-lt"/>
              </a:rPr>
              <a:t>。</a:t>
            </a:r>
            <a:r>
              <a:rPr lang="zh-CN" altLang="en-US" sz="1200" dirty="0">
                <a:solidFill>
                  <a:schemeClr val="tx1">
                    <a:lumMod val="65000"/>
                    <a:lumOff val="35000"/>
                  </a:schemeClr>
                </a:solidFill>
                <a:cs typeface="+mn-ea"/>
                <a:sym typeface="+mn-lt"/>
              </a:rPr>
              <a:t>您的内容打在这里，或者通过复制您的文本后，在此框中选择粘贴，并选择只保留文字</a:t>
            </a:r>
            <a:r>
              <a:rPr lang="zh-CN" altLang="en-US" sz="1200" dirty="0" smtClean="0">
                <a:solidFill>
                  <a:schemeClr val="tx1">
                    <a:lumMod val="65000"/>
                    <a:lumOff val="35000"/>
                  </a:schemeClr>
                </a:solidFill>
                <a:cs typeface="+mn-ea"/>
                <a:sym typeface="+mn-lt"/>
              </a:rPr>
              <a:t>。</a:t>
            </a:r>
            <a:endParaRPr lang="en-US" altLang="zh-CN" sz="1200" dirty="0">
              <a:solidFill>
                <a:schemeClr val="tx1">
                  <a:lumMod val="65000"/>
                  <a:lumOff val="35000"/>
                </a:schemeClr>
              </a:solidFill>
              <a:cs typeface="+mn-ea"/>
              <a:sym typeface="+mn-lt"/>
            </a:endParaRPr>
          </a:p>
        </p:txBody>
      </p:sp>
      <p:grpSp>
        <p:nvGrpSpPr>
          <p:cNvPr id="47" name="组合 46"/>
          <p:cNvGrpSpPr/>
          <p:nvPr/>
        </p:nvGrpSpPr>
        <p:grpSpPr>
          <a:xfrm>
            <a:off x="6665345" y="4698643"/>
            <a:ext cx="4203563" cy="566770"/>
            <a:chOff x="5257195" y="3064392"/>
            <a:chExt cx="3442305" cy="464127"/>
          </a:xfrm>
        </p:grpSpPr>
        <p:sp>
          <p:nvSpPr>
            <p:cNvPr id="48" name="TextBox 9"/>
            <p:cNvSpPr txBox="1"/>
            <p:nvPr/>
          </p:nvSpPr>
          <p:spPr>
            <a:xfrm>
              <a:off x="6725566" y="3064392"/>
              <a:ext cx="1663456" cy="407776"/>
            </a:xfrm>
            <a:prstGeom prst="rect">
              <a:avLst/>
            </a:prstGeom>
            <a:noFill/>
          </p:spPr>
          <p:txBody>
            <a:bodyPr wrap="none" rtlCol="0">
              <a:spAutoFit/>
            </a:bodyPr>
            <a:lstStyle/>
            <a:p>
              <a:pPr>
                <a:lnSpc>
                  <a:spcPct val="120000"/>
                </a:lnSpc>
              </a:pPr>
              <a:r>
                <a:rPr lang="zh-CN" altLang="en-US" sz="2400" b="1" dirty="0" smtClean="0">
                  <a:solidFill>
                    <a:srgbClr val="313D51"/>
                  </a:solidFill>
                  <a:cs typeface="+mn-ea"/>
                  <a:sym typeface="+mn-lt"/>
                </a:rPr>
                <a:t>点击添加标题</a:t>
              </a:r>
              <a:endParaRPr lang="zh-CN" altLang="en-US" sz="2400" b="1" dirty="0" smtClean="0">
                <a:solidFill>
                  <a:srgbClr val="313D51"/>
                </a:solidFill>
                <a:cs typeface="+mn-ea"/>
                <a:sym typeface="+mn-lt"/>
              </a:endParaRPr>
            </a:p>
          </p:txBody>
        </p:sp>
        <p:cxnSp>
          <p:nvCxnSpPr>
            <p:cNvPr id="49" name="直接连接符 48"/>
            <p:cNvCxnSpPr/>
            <p:nvPr/>
          </p:nvCxnSpPr>
          <p:spPr>
            <a:xfrm>
              <a:off x="5257195" y="3528519"/>
              <a:ext cx="3442305" cy="0"/>
            </a:xfrm>
            <a:prstGeom prst="line">
              <a:avLst/>
            </a:prstGeom>
            <a:noFill/>
            <a:ln>
              <a:solidFill>
                <a:srgbClr val="414455"/>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ppt_x"/>
                                          </p:val>
                                        </p:tav>
                                        <p:tav tm="100000">
                                          <p:val>
                                            <p:strVal val="#ppt_x"/>
                                          </p:val>
                                        </p:tav>
                                      </p:tavLst>
                                    </p:anim>
                                    <p:anim calcmode="lin" valueType="num">
                                      <p:cBhvr additive="base">
                                        <p:cTn id="12"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ppt_w</p:attrName>
                                        </p:attrNameLst>
                                      </p:cBhvr>
                                      <p:tavLst>
                                        <p:tav tm="0">
                                          <p:val>
                                            <p:fltVal val="0"/>
                                          </p:val>
                                        </p:tav>
                                        <p:tav tm="100000">
                                          <p:val>
                                            <p:strVal val="#ppt_w"/>
                                          </p:val>
                                        </p:tav>
                                      </p:tavLst>
                                    </p:anim>
                                    <p:anim calcmode="lin" valueType="num">
                                      <p:cBhvr>
                                        <p:cTn id="18" dur="500" fill="hold"/>
                                        <p:tgtEl>
                                          <p:spTgt spid="28"/>
                                        </p:tgtEl>
                                        <p:attrNameLst>
                                          <p:attrName>ppt_h</p:attrName>
                                        </p:attrNameLst>
                                      </p:cBhvr>
                                      <p:tavLst>
                                        <p:tav tm="0">
                                          <p:val>
                                            <p:fltVal val="0"/>
                                          </p:val>
                                        </p:tav>
                                        <p:tav tm="100000">
                                          <p:val>
                                            <p:strVal val="#ppt_h"/>
                                          </p:val>
                                        </p:tav>
                                      </p:tavLst>
                                    </p:anim>
                                    <p:animEffect transition="in" filter="fade">
                                      <p:cBhvr>
                                        <p:cTn id="19" dur="500"/>
                                        <p:tgtEl>
                                          <p:spTgt spid="2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p:cTn id="22" dur="500" fill="hold"/>
                                        <p:tgtEl>
                                          <p:spTgt spid="32"/>
                                        </p:tgtEl>
                                        <p:attrNameLst>
                                          <p:attrName>ppt_w</p:attrName>
                                        </p:attrNameLst>
                                      </p:cBhvr>
                                      <p:tavLst>
                                        <p:tav tm="0">
                                          <p:val>
                                            <p:fltVal val="0"/>
                                          </p:val>
                                        </p:tav>
                                        <p:tav tm="100000">
                                          <p:val>
                                            <p:strVal val="#ppt_w"/>
                                          </p:val>
                                        </p:tav>
                                      </p:tavLst>
                                    </p:anim>
                                    <p:anim calcmode="lin" valueType="num">
                                      <p:cBhvr>
                                        <p:cTn id="23" dur="500" fill="hold"/>
                                        <p:tgtEl>
                                          <p:spTgt spid="32"/>
                                        </p:tgtEl>
                                        <p:attrNameLst>
                                          <p:attrName>ppt_h</p:attrName>
                                        </p:attrNameLst>
                                      </p:cBhvr>
                                      <p:tavLst>
                                        <p:tav tm="0">
                                          <p:val>
                                            <p:fltVal val="0"/>
                                          </p:val>
                                        </p:tav>
                                        <p:tav tm="100000">
                                          <p:val>
                                            <p:strVal val="#ppt_h"/>
                                          </p:val>
                                        </p:tav>
                                      </p:tavLst>
                                    </p:anim>
                                    <p:animEffect transition="in" filter="fade">
                                      <p:cBhvr>
                                        <p:cTn id="24" dur="500"/>
                                        <p:tgtEl>
                                          <p:spTgt spid="3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p:cTn id="27" dur="500" fill="hold"/>
                                        <p:tgtEl>
                                          <p:spTgt spid="38"/>
                                        </p:tgtEl>
                                        <p:attrNameLst>
                                          <p:attrName>ppt_w</p:attrName>
                                        </p:attrNameLst>
                                      </p:cBhvr>
                                      <p:tavLst>
                                        <p:tav tm="0">
                                          <p:val>
                                            <p:fltVal val="0"/>
                                          </p:val>
                                        </p:tav>
                                        <p:tav tm="100000">
                                          <p:val>
                                            <p:strVal val="#ppt_w"/>
                                          </p:val>
                                        </p:tav>
                                      </p:tavLst>
                                    </p:anim>
                                    <p:anim calcmode="lin" valueType="num">
                                      <p:cBhvr>
                                        <p:cTn id="28" dur="500" fill="hold"/>
                                        <p:tgtEl>
                                          <p:spTgt spid="38"/>
                                        </p:tgtEl>
                                        <p:attrNameLst>
                                          <p:attrName>ppt_h</p:attrName>
                                        </p:attrNameLst>
                                      </p:cBhvr>
                                      <p:tavLst>
                                        <p:tav tm="0">
                                          <p:val>
                                            <p:fltVal val="0"/>
                                          </p:val>
                                        </p:tav>
                                        <p:tav tm="100000">
                                          <p:val>
                                            <p:strVal val="#ppt_h"/>
                                          </p:val>
                                        </p:tav>
                                      </p:tavLst>
                                    </p:anim>
                                    <p:animEffect transition="in" filter="fade">
                                      <p:cBhvr>
                                        <p:cTn id="29" dur="500"/>
                                        <p:tgtEl>
                                          <p:spTgt spid="3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9"/>
                                        </p:tgtEl>
                                        <p:attrNameLst>
                                          <p:attrName>style.visibility</p:attrName>
                                        </p:attrNameLst>
                                      </p:cBhvr>
                                      <p:to>
                                        <p:strVal val="visible"/>
                                      </p:to>
                                    </p:set>
                                    <p:anim calcmode="lin" valueType="num">
                                      <p:cBhvr>
                                        <p:cTn id="32" dur="500" fill="hold"/>
                                        <p:tgtEl>
                                          <p:spTgt spid="39"/>
                                        </p:tgtEl>
                                        <p:attrNameLst>
                                          <p:attrName>ppt_w</p:attrName>
                                        </p:attrNameLst>
                                      </p:cBhvr>
                                      <p:tavLst>
                                        <p:tav tm="0">
                                          <p:val>
                                            <p:fltVal val="0"/>
                                          </p:val>
                                        </p:tav>
                                        <p:tav tm="100000">
                                          <p:val>
                                            <p:strVal val="#ppt_w"/>
                                          </p:val>
                                        </p:tav>
                                      </p:tavLst>
                                    </p:anim>
                                    <p:anim calcmode="lin" valueType="num">
                                      <p:cBhvr>
                                        <p:cTn id="33" dur="500" fill="hold"/>
                                        <p:tgtEl>
                                          <p:spTgt spid="39"/>
                                        </p:tgtEl>
                                        <p:attrNameLst>
                                          <p:attrName>ppt_h</p:attrName>
                                        </p:attrNameLst>
                                      </p:cBhvr>
                                      <p:tavLst>
                                        <p:tav tm="0">
                                          <p:val>
                                            <p:fltVal val="0"/>
                                          </p:val>
                                        </p:tav>
                                        <p:tav tm="100000">
                                          <p:val>
                                            <p:strVal val="#ppt_h"/>
                                          </p:val>
                                        </p:tav>
                                      </p:tavLst>
                                    </p:anim>
                                    <p:animEffect transition="in" filter="fade">
                                      <p:cBhvr>
                                        <p:cTn id="34" dur="500"/>
                                        <p:tgtEl>
                                          <p:spTgt spid="39"/>
                                        </p:tgtEl>
                                      </p:cBhvr>
                                    </p:animEffect>
                                  </p:childTnLst>
                                </p:cTn>
                              </p:par>
                              <p:par>
                                <p:cTn id="35" presetID="2" presetClass="entr" presetSubtype="4" fill="hold" grpId="0" nodeType="with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additive="base">
                                        <p:cTn id="37" dur="500" fill="hold"/>
                                        <p:tgtEl>
                                          <p:spTgt spid="42"/>
                                        </p:tgtEl>
                                        <p:attrNameLst>
                                          <p:attrName>ppt_x</p:attrName>
                                        </p:attrNameLst>
                                      </p:cBhvr>
                                      <p:tavLst>
                                        <p:tav tm="0">
                                          <p:val>
                                            <p:strVal val="#ppt_x"/>
                                          </p:val>
                                        </p:tav>
                                        <p:tav tm="100000">
                                          <p:val>
                                            <p:strVal val="#ppt_x"/>
                                          </p:val>
                                        </p:tav>
                                      </p:tavLst>
                                    </p:anim>
                                    <p:anim calcmode="lin" valueType="num">
                                      <p:cBhvr additive="base">
                                        <p:cTn id="38" dur="500" fill="hold"/>
                                        <p:tgtEl>
                                          <p:spTgt spid="42"/>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43"/>
                                        </p:tgtEl>
                                        <p:attrNameLst>
                                          <p:attrName>style.visibility</p:attrName>
                                        </p:attrNameLst>
                                      </p:cBhvr>
                                      <p:to>
                                        <p:strVal val="visible"/>
                                      </p:to>
                                    </p:set>
                                    <p:anim calcmode="lin" valueType="num">
                                      <p:cBhvr additive="base">
                                        <p:cTn id="41" dur="500" fill="hold"/>
                                        <p:tgtEl>
                                          <p:spTgt spid="43"/>
                                        </p:tgtEl>
                                        <p:attrNameLst>
                                          <p:attrName>ppt_x</p:attrName>
                                        </p:attrNameLst>
                                      </p:cBhvr>
                                      <p:tavLst>
                                        <p:tav tm="0">
                                          <p:val>
                                            <p:strVal val="#ppt_x"/>
                                          </p:val>
                                        </p:tav>
                                        <p:tav tm="100000">
                                          <p:val>
                                            <p:strVal val="#ppt_x"/>
                                          </p:val>
                                        </p:tav>
                                      </p:tavLst>
                                    </p:anim>
                                    <p:anim calcmode="lin" valueType="num">
                                      <p:cBhvr additive="base">
                                        <p:cTn id="42" dur="500" fill="hold"/>
                                        <p:tgtEl>
                                          <p:spTgt spid="43"/>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46"/>
                                        </p:tgtEl>
                                        <p:attrNameLst>
                                          <p:attrName>style.visibility</p:attrName>
                                        </p:attrNameLst>
                                      </p:cBhvr>
                                      <p:to>
                                        <p:strVal val="visible"/>
                                      </p:to>
                                    </p:set>
                                    <p:anim calcmode="lin" valueType="num">
                                      <p:cBhvr additive="base">
                                        <p:cTn id="45" dur="500" fill="hold"/>
                                        <p:tgtEl>
                                          <p:spTgt spid="46"/>
                                        </p:tgtEl>
                                        <p:attrNameLst>
                                          <p:attrName>ppt_x</p:attrName>
                                        </p:attrNameLst>
                                      </p:cBhvr>
                                      <p:tavLst>
                                        <p:tav tm="0">
                                          <p:val>
                                            <p:strVal val="#ppt_x"/>
                                          </p:val>
                                        </p:tav>
                                        <p:tav tm="100000">
                                          <p:val>
                                            <p:strVal val="#ppt_x"/>
                                          </p:val>
                                        </p:tav>
                                      </p:tavLst>
                                    </p:anim>
                                    <p:anim calcmode="lin" valueType="num">
                                      <p:cBhvr additive="base">
                                        <p:cTn id="46" dur="500" fill="hold"/>
                                        <p:tgtEl>
                                          <p:spTgt spid="46"/>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47"/>
                                        </p:tgtEl>
                                        <p:attrNameLst>
                                          <p:attrName>style.visibility</p:attrName>
                                        </p:attrNameLst>
                                      </p:cBhvr>
                                      <p:to>
                                        <p:strVal val="visible"/>
                                      </p:to>
                                    </p:set>
                                    <p:anim calcmode="lin" valueType="num">
                                      <p:cBhvr additive="base">
                                        <p:cTn id="49" dur="500" fill="hold"/>
                                        <p:tgtEl>
                                          <p:spTgt spid="47"/>
                                        </p:tgtEl>
                                        <p:attrNameLst>
                                          <p:attrName>ppt_x</p:attrName>
                                        </p:attrNameLst>
                                      </p:cBhvr>
                                      <p:tavLst>
                                        <p:tav tm="0">
                                          <p:val>
                                            <p:strVal val="#ppt_x"/>
                                          </p:val>
                                        </p:tav>
                                        <p:tav tm="100000">
                                          <p:val>
                                            <p:strVal val="#ppt_x"/>
                                          </p:val>
                                        </p:tav>
                                      </p:tavLst>
                                    </p:anim>
                                    <p:anim calcmode="lin" valueType="num">
                                      <p:cBhvr additive="base">
                                        <p:cTn id="50"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2" grpId="0" animBg="1"/>
      <p:bldP spid="38" grpId="0" animBg="1"/>
      <p:bldP spid="39" grpId="0" animBg="1"/>
      <p:bldP spid="42" grpId="0"/>
      <p:bldP spid="4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5819"/>
            <a:ext cx="12192000" cy="6852181"/>
          </a:xfrm>
          <a:prstGeom prst="rect">
            <a:avLst/>
          </a:prstGeom>
        </p:spPr>
      </p:pic>
      <p:sp>
        <p:nvSpPr>
          <p:cNvPr id="15" name="矩形 14"/>
          <p:cNvSpPr/>
          <p:nvPr/>
        </p:nvSpPr>
        <p:spPr>
          <a:xfrm>
            <a:off x="2449722" y="1931264"/>
            <a:ext cx="7292557" cy="3045469"/>
          </a:xfrm>
          <a:prstGeom prst="rect">
            <a:avLst/>
          </a:prstGeom>
          <a:solidFill>
            <a:srgbClr val="244C89"/>
          </a:solidFill>
          <a:ln>
            <a:noFill/>
          </a:ln>
          <a:effectLst>
            <a:outerShdw blurRad="444500" dist="254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17" name="矩形 16"/>
          <p:cNvSpPr/>
          <p:nvPr/>
        </p:nvSpPr>
        <p:spPr>
          <a:xfrm>
            <a:off x="2679992" y="2159983"/>
            <a:ext cx="6832016" cy="2588032"/>
          </a:xfrm>
          <a:prstGeom prst="rect">
            <a:avLst/>
          </a:prstGeom>
          <a:noFill/>
          <a:ln w="25400">
            <a:solidFill>
              <a:schemeClr val="bg1"/>
            </a:solidFill>
          </a:ln>
          <a:effectLst>
            <a:outerShdw blurRad="444500" dist="254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4" name="文本框 23"/>
          <p:cNvSpPr txBox="1"/>
          <p:nvPr/>
        </p:nvSpPr>
        <p:spPr>
          <a:xfrm>
            <a:off x="3051312" y="2443843"/>
            <a:ext cx="1311578" cy="2215991"/>
          </a:xfrm>
          <a:prstGeom prst="rect">
            <a:avLst/>
          </a:prstGeom>
          <a:noFill/>
        </p:spPr>
        <p:txBody>
          <a:bodyPr wrap="none" rtlCol="0">
            <a:spAutoFit/>
          </a:bodyPr>
          <a:lstStyle/>
          <a:p>
            <a:pPr algn="ctr"/>
            <a:r>
              <a:rPr lang="en-US" altLang="zh-CN" sz="13800" dirty="0">
                <a:solidFill>
                  <a:schemeClr val="bg1"/>
                </a:solidFill>
                <a:latin typeface="Agency FB" panose="020B0503020202020204" pitchFamily="34" charset="0"/>
                <a:cs typeface="+mn-ea"/>
                <a:sym typeface="+mn-lt"/>
              </a:rPr>
              <a:t>01</a:t>
            </a:r>
            <a:endParaRPr lang="zh-CN" altLang="en-US" sz="13800" dirty="0">
              <a:solidFill>
                <a:schemeClr val="bg1"/>
              </a:solidFill>
              <a:latin typeface="Agency FB" panose="020B0503020202020204" pitchFamily="34" charset="0"/>
              <a:cs typeface="+mn-ea"/>
              <a:sym typeface="+mn-lt"/>
            </a:endParaRPr>
          </a:p>
        </p:txBody>
      </p:sp>
      <p:sp>
        <p:nvSpPr>
          <p:cNvPr id="25" name="文本框 24"/>
          <p:cNvSpPr txBox="1"/>
          <p:nvPr/>
        </p:nvSpPr>
        <p:spPr>
          <a:xfrm>
            <a:off x="4911483" y="2716242"/>
            <a:ext cx="4238307" cy="769441"/>
          </a:xfrm>
          <a:prstGeom prst="rect">
            <a:avLst/>
          </a:prstGeom>
          <a:noFill/>
        </p:spPr>
        <p:txBody>
          <a:bodyPr wrap="square" rtlCol="0">
            <a:spAutoFit/>
            <a:scene3d>
              <a:camera prst="orthographicFront"/>
              <a:lightRig rig="threePt" dir="t"/>
            </a:scene3d>
            <a:sp3d contourW="12700"/>
          </a:bodyPr>
          <a:lstStyle/>
          <a:p>
            <a:r>
              <a:rPr lang="zh-CN" altLang="en-US" sz="4400" b="1" dirty="0">
                <a:solidFill>
                  <a:schemeClr val="bg1"/>
                </a:solidFill>
                <a:cs typeface="+mn-ea"/>
                <a:sym typeface="+mn-lt"/>
              </a:rPr>
              <a:t>选题背景及意义</a:t>
            </a:r>
            <a:endParaRPr lang="zh-CN" altLang="en-US" sz="4400" b="1" dirty="0">
              <a:solidFill>
                <a:schemeClr val="bg1"/>
              </a:solidFill>
              <a:cs typeface="+mn-ea"/>
              <a:sym typeface="+mn-lt"/>
            </a:endParaRPr>
          </a:p>
        </p:txBody>
      </p:sp>
      <p:cxnSp>
        <p:nvCxnSpPr>
          <p:cNvPr id="27" name="直接连接符 26"/>
          <p:cNvCxnSpPr/>
          <p:nvPr/>
        </p:nvCxnSpPr>
        <p:spPr>
          <a:xfrm>
            <a:off x="4552445" y="2832100"/>
            <a:ext cx="0" cy="1411944"/>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034394" y="3531006"/>
            <a:ext cx="1282439" cy="202812"/>
          </a:xfrm>
          <a:prstGeom prst="rect">
            <a:avLst/>
          </a:prstGeom>
          <a:noFill/>
        </p:spPr>
        <p:txBody>
          <a:bodyPr wrap="square" lIns="0" tIns="0" rIns="0" bIns="0" rtlCol="0">
            <a:spAutoFit/>
          </a:bodyPr>
          <a:lstStyle/>
          <a:p>
            <a:pPr marL="228600" lvl="1" indent="-228600">
              <a:lnSpc>
                <a:spcPct val="120000"/>
              </a:lnSpc>
              <a:buSzPct val="70000"/>
              <a:buFont typeface="Wingdings" panose="05000000000000000000" pitchFamily="2" charset="2"/>
              <a:buChar char="l"/>
            </a:pPr>
            <a:r>
              <a:rPr lang="zh-CN" altLang="en-US" sz="1200" dirty="0">
                <a:solidFill>
                  <a:schemeClr val="bg1"/>
                </a:solidFill>
                <a:cs typeface="+mn-ea"/>
                <a:sym typeface="+mn-lt"/>
              </a:rPr>
              <a:t>选题背景</a:t>
            </a:r>
            <a:endParaRPr lang="zh-CN" altLang="en-US" sz="1200" dirty="0">
              <a:solidFill>
                <a:schemeClr val="bg1"/>
              </a:solidFill>
              <a:cs typeface="+mn-ea"/>
              <a:sym typeface="+mn-lt"/>
            </a:endParaRPr>
          </a:p>
        </p:txBody>
      </p:sp>
      <p:sp>
        <p:nvSpPr>
          <p:cNvPr id="11" name="文本框 9"/>
          <p:cNvSpPr txBox="1"/>
          <p:nvPr/>
        </p:nvSpPr>
        <p:spPr>
          <a:xfrm>
            <a:off x="5034394" y="3792469"/>
            <a:ext cx="1282439" cy="202812"/>
          </a:xfrm>
          <a:prstGeom prst="rect">
            <a:avLst/>
          </a:prstGeom>
          <a:noFill/>
        </p:spPr>
        <p:txBody>
          <a:bodyPr wrap="square" lIns="0" tIns="0" rIns="0" bIns="0" rtlCol="0">
            <a:spAutoFit/>
          </a:bodyPr>
          <a:lstStyle/>
          <a:p>
            <a:pPr marL="228600" lvl="1" indent="-228600">
              <a:lnSpc>
                <a:spcPct val="120000"/>
              </a:lnSpc>
              <a:buSzPct val="70000"/>
              <a:buFont typeface="Wingdings" panose="05000000000000000000" pitchFamily="2" charset="2"/>
              <a:buChar char="l"/>
            </a:pPr>
            <a:r>
              <a:rPr lang="zh-CN" altLang="en-US" sz="1200" dirty="0">
                <a:solidFill>
                  <a:schemeClr val="bg1"/>
                </a:solidFill>
                <a:cs typeface="+mn-ea"/>
                <a:sym typeface="+mn-lt"/>
              </a:rPr>
              <a:t>研究意义</a:t>
            </a:r>
            <a:endParaRPr lang="zh-CN" altLang="en-US" sz="1200" dirty="0">
              <a:solidFill>
                <a:schemeClr val="bg1"/>
              </a:solidFill>
              <a:cs typeface="+mn-ea"/>
              <a:sym typeface="+mn-lt"/>
            </a:endParaRPr>
          </a:p>
        </p:txBody>
      </p:sp>
      <p:sp>
        <p:nvSpPr>
          <p:cNvPr id="12" name="文本框 11"/>
          <p:cNvSpPr txBox="1"/>
          <p:nvPr/>
        </p:nvSpPr>
        <p:spPr>
          <a:xfrm>
            <a:off x="5034394" y="4053932"/>
            <a:ext cx="1582477" cy="202812"/>
          </a:xfrm>
          <a:prstGeom prst="rect">
            <a:avLst/>
          </a:prstGeom>
          <a:noFill/>
        </p:spPr>
        <p:txBody>
          <a:bodyPr wrap="square" lIns="0" tIns="0" rIns="0" bIns="0" rtlCol="0">
            <a:spAutoFit/>
          </a:bodyPr>
          <a:lstStyle/>
          <a:p>
            <a:pPr marL="228600" lvl="1" indent="-228600">
              <a:lnSpc>
                <a:spcPct val="120000"/>
              </a:lnSpc>
              <a:buSzPct val="70000"/>
              <a:buFont typeface="Wingdings" panose="05000000000000000000" pitchFamily="2" charset="2"/>
              <a:buChar char="l"/>
            </a:pPr>
            <a:r>
              <a:rPr lang="zh-CN" altLang="en-US" sz="1200" dirty="0">
                <a:solidFill>
                  <a:schemeClr val="bg1"/>
                </a:solidFill>
                <a:cs typeface="+mn-ea"/>
                <a:sym typeface="+mn-lt"/>
              </a:rPr>
              <a:t>国外研究综述</a:t>
            </a:r>
            <a:endParaRPr lang="zh-CN" altLang="en-US" sz="1200" dirty="0">
              <a:solidFill>
                <a:schemeClr val="bg1"/>
              </a:solidFill>
              <a:cs typeface="+mn-ea"/>
              <a:sym typeface="+mn-lt"/>
            </a:endParaRPr>
          </a:p>
        </p:txBody>
      </p:sp>
      <p:sp>
        <p:nvSpPr>
          <p:cNvPr id="14" name="文本框 9"/>
          <p:cNvSpPr txBox="1"/>
          <p:nvPr/>
        </p:nvSpPr>
        <p:spPr>
          <a:xfrm>
            <a:off x="6582450" y="3531006"/>
            <a:ext cx="1577282" cy="202812"/>
          </a:xfrm>
          <a:prstGeom prst="rect">
            <a:avLst/>
          </a:prstGeom>
          <a:noFill/>
        </p:spPr>
        <p:txBody>
          <a:bodyPr wrap="square" lIns="0" tIns="0" rIns="0" bIns="0" rtlCol="0">
            <a:spAutoFit/>
          </a:bodyPr>
          <a:lstStyle/>
          <a:p>
            <a:pPr marL="228600" lvl="1" indent="-228600">
              <a:lnSpc>
                <a:spcPct val="120000"/>
              </a:lnSpc>
              <a:buSzPct val="70000"/>
              <a:buFont typeface="Wingdings" panose="05000000000000000000" pitchFamily="2" charset="2"/>
              <a:buChar char="l"/>
            </a:pPr>
            <a:r>
              <a:rPr lang="zh-CN" altLang="en-US" sz="1200" dirty="0">
                <a:solidFill>
                  <a:schemeClr val="bg1"/>
                </a:solidFill>
                <a:cs typeface="+mn-ea"/>
                <a:sym typeface="+mn-lt"/>
              </a:rPr>
              <a:t>国内研究现状</a:t>
            </a:r>
            <a:endParaRPr lang="zh-CN" altLang="en-US" sz="1200" dirty="0">
              <a:solidFill>
                <a:schemeClr val="bg1"/>
              </a:solidFill>
              <a:cs typeface="+mn-ea"/>
              <a:sym typeface="+mn-lt"/>
            </a:endParaRPr>
          </a:p>
        </p:txBody>
      </p:sp>
      <p:sp>
        <p:nvSpPr>
          <p:cNvPr id="16" name="文本框 9"/>
          <p:cNvSpPr txBox="1"/>
          <p:nvPr/>
        </p:nvSpPr>
        <p:spPr>
          <a:xfrm>
            <a:off x="6582450" y="3792469"/>
            <a:ext cx="2100777" cy="202812"/>
          </a:xfrm>
          <a:prstGeom prst="rect">
            <a:avLst/>
          </a:prstGeom>
          <a:noFill/>
        </p:spPr>
        <p:txBody>
          <a:bodyPr wrap="square" lIns="0" tIns="0" rIns="0" bIns="0" rtlCol="0">
            <a:spAutoFit/>
          </a:bodyPr>
          <a:lstStyle/>
          <a:p>
            <a:pPr marL="228600" lvl="1" indent="-228600">
              <a:lnSpc>
                <a:spcPct val="120000"/>
              </a:lnSpc>
              <a:buSzPct val="70000"/>
              <a:buFont typeface="Wingdings" panose="05000000000000000000" pitchFamily="2" charset="2"/>
              <a:buChar char="l"/>
            </a:pPr>
            <a:r>
              <a:rPr lang="zh-CN" altLang="en-US" sz="1200" dirty="0">
                <a:solidFill>
                  <a:schemeClr val="bg1"/>
                </a:solidFill>
                <a:cs typeface="+mn-ea"/>
                <a:sym typeface="+mn-lt"/>
              </a:rPr>
              <a:t>理论基础与文献综述</a:t>
            </a:r>
            <a:endParaRPr lang="zh-CN" altLang="en-US" sz="1200" dirty="0">
              <a:solidFill>
                <a:schemeClr val="bg1"/>
              </a:solidFill>
              <a:cs typeface="+mn-ea"/>
              <a:sym typeface="+mn-lt"/>
            </a:endParaRPr>
          </a:p>
        </p:txBody>
      </p:sp>
      <p:sp>
        <p:nvSpPr>
          <p:cNvPr id="19" name="文本框 9"/>
          <p:cNvSpPr txBox="1"/>
          <p:nvPr/>
        </p:nvSpPr>
        <p:spPr>
          <a:xfrm>
            <a:off x="6582450" y="4053932"/>
            <a:ext cx="1577282" cy="202812"/>
          </a:xfrm>
          <a:prstGeom prst="rect">
            <a:avLst/>
          </a:prstGeom>
          <a:noFill/>
        </p:spPr>
        <p:txBody>
          <a:bodyPr wrap="square" lIns="0" tIns="0" rIns="0" bIns="0" rtlCol="0">
            <a:spAutoFit/>
          </a:bodyPr>
          <a:lstStyle/>
          <a:p>
            <a:pPr marL="228600" lvl="1" indent="-228600">
              <a:lnSpc>
                <a:spcPct val="120000"/>
              </a:lnSpc>
              <a:buSzPct val="70000"/>
              <a:buFont typeface="Wingdings" panose="05000000000000000000" pitchFamily="2" charset="2"/>
              <a:buChar char="l"/>
            </a:pPr>
            <a:r>
              <a:rPr lang="zh-CN" altLang="en-US" sz="1200" dirty="0">
                <a:solidFill>
                  <a:schemeClr val="bg1"/>
                </a:solidFill>
                <a:cs typeface="+mn-ea"/>
                <a:sym typeface="+mn-lt"/>
              </a:rPr>
              <a:t>主要创新点</a:t>
            </a:r>
            <a:endParaRPr lang="zh-CN" altLang="en-US" sz="1200" dirty="0">
              <a:solidFill>
                <a:schemeClr val="bg1"/>
              </a:solidFill>
              <a:cs typeface="+mn-ea"/>
              <a:sym typeface="+mn-lt"/>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21" presetClass="entr" presetSubtype="8"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heel(8)">
                                      <p:cBhvr>
                                        <p:cTn id="12" dur="1000"/>
                                        <p:tgtEl>
                                          <p:spTgt spid="17"/>
                                        </p:tgtEl>
                                      </p:cBhvr>
                                    </p:animEffec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p:cTn id="16" dur="500" fill="hold"/>
                                        <p:tgtEl>
                                          <p:spTgt spid="24"/>
                                        </p:tgtEl>
                                        <p:attrNameLst>
                                          <p:attrName>ppt_w</p:attrName>
                                        </p:attrNameLst>
                                      </p:cBhvr>
                                      <p:tavLst>
                                        <p:tav tm="0">
                                          <p:val>
                                            <p:fltVal val="0"/>
                                          </p:val>
                                        </p:tav>
                                        <p:tav tm="100000">
                                          <p:val>
                                            <p:strVal val="#ppt_w"/>
                                          </p:val>
                                        </p:tav>
                                      </p:tavLst>
                                    </p:anim>
                                    <p:anim calcmode="lin" valueType="num">
                                      <p:cBhvr>
                                        <p:cTn id="17" dur="500" fill="hold"/>
                                        <p:tgtEl>
                                          <p:spTgt spid="24"/>
                                        </p:tgtEl>
                                        <p:attrNameLst>
                                          <p:attrName>ppt_h</p:attrName>
                                        </p:attrNameLst>
                                      </p:cBhvr>
                                      <p:tavLst>
                                        <p:tav tm="0">
                                          <p:val>
                                            <p:fltVal val="0"/>
                                          </p:val>
                                        </p:tav>
                                        <p:tav tm="100000">
                                          <p:val>
                                            <p:strVal val="#ppt_h"/>
                                          </p:val>
                                        </p:tav>
                                      </p:tavLst>
                                    </p:anim>
                                    <p:animEffect transition="in" filter="fade">
                                      <p:cBhvr>
                                        <p:cTn id="18" dur="500"/>
                                        <p:tgtEl>
                                          <p:spTgt spid="24"/>
                                        </p:tgtEl>
                                      </p:cBhvr>
                                    </p:animEffect>
                                  </p:childTnLst>
                                </p:cTn>
                              </p:par>
                            </p:childTnLst>
                          </p:cTn>
                        </p:par>
                        <p:par>
                          <p:cTn id="19" fill="hold">
                            <p:stCondLst>
                              <p:cond delay="1000"/>
                            </p:stCondLst>
                            <p:childTnLst>
                              <p:par>
                                <p:cTn id="20" presetID="22" presetClass="entr" presetSubtype="1"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up)">
                                      <p:cBhvr>
                                        <p:cTn id="22" dur="500"/>
                                        <p:tgtEl>
                                          <p:spTgt spid="27"/>
                                        </p:tgtEl>
                                      </p:cBhvr>
                                    </p:animEffect>
                                  </p:childTnLst>
                                </p:cTn>
                              </p:par>
                            </p:childTnLst>
                          </p:cTn>
                        </p:par>
                        <p:par>
                          <p:cTn id="23" fill="hold">
                            <p:stCondLst>
                              <p:cond delay="1500"/>
                            </p:stCondLst>
                            <p:childTnLst>
                              <p:par>
                                <p:cTn id="24" presetID="12" presetClass="entr" presetSubtype="2"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additive="base">
                                        <p:cTn id="26" dur="500"/>
                                        <p:tgtEl>
                                          <p:spTgt spid="25"/>
                                        </p:tgtEl>
                                        <p:attrNameLst>
                                          <p:attrName>ppt_x</p:attrName>
                                        </p:attrNameLst>
                                      </p:cBhvr>
                                      <p:tavLst>
                                        <p:tav tm="0">
                                          <p:val>
                                            <p:strVal val="#ppt_x+#ppt_w*1.125000"/>
                                          </p:val>
                                        </p:tav>
                                        <p:tav tm="100000">
                                          <p:val>
                                            <p:strVal val="#ppt_x"/>
                                          </p:val>
                                        </p:tav>
                                      </p:tavLst>
                                    </p:anim>
                                    <p:animEffect transition="in" filter="wipe(left)">
                                      <p:cBhvr>
                                        <p:cTn id="27" dur="500"/>
                                        <p:tgtEl>
                                          <p:spTgt spid="25"/>
                                        </p:tgtEl>
                                      </p:cBhvr>
                                    </p:animEffect>
                                  </p:childTnLst>
                                </p:cTn>
                              </p:par>
                              <p:par>
                                <p:cTn id="28" presetID="2" presetClass="entr" presetSubtype="2"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1+#ppt_w/2"/>
                                          </p:val>
                                        </p:tav>
                                        <p:tav tm="100000">
                                          <p:val>
                                            <p:strVal val="#ppt_x"/>
                                          </p:val>
                                        </p:tav>
                                      </p:tavLst>
                                    </p:anim>
                                    <p:anim calcmode="lin" valueType="num">
                                      <p:cBhvr additive="base">
                                        <p:cTn id="31" dur="500" fill="hold"/>
                                        <p:tgtEl>
                                          <p:spTgt spid="10"/>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25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500" fill="hold"/>
                                        <p:tgtEl>
                                          <p:spTgt spid="14"/>
                                        </p:tgtEl>
                                        <p:attrNameLst>
                                          <p:attrName>ppt_x</p:attrName>
                                        </p:attrNameLst>
                                      </p:cBhvr>
                                      <p:tavLst>
                                        <p:tav tm="0">
                                          <p:val>
                                            <p:strVal val="1+#ppt_w/2"/>
                                          </p:val>
                                        </p:tav>
                                        <p:tav tm="100000">
                                          <p:val>
                                            <p:strVal val="#ppt_x"/>
                                          </p:val>
                                        </p:tav>
                                      </p:tavLst>
                                    </p:anim>
                                    <p:anim calcmode="lin" valueType="num">
                                      <p:cBhvr additive="base">
                                        <p:cTn id="35" dur="500" fill="hold"/>
                                        <p:tgtEl>
                                          <p:spTgt spid="14"/>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50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1+#ppt_w/2"/>
                                          </p:val>
                                        </p:tav>
                                        <p:tav tm="100000">
                                          <p:val>
                                            <p:strVal val="#ppt_x"/>
                                          </p:val>
                                        </p:tav>
                                      </p:tavLst>
                                    </p:anim>
                                    <p:anim calcmode="lin" valueType="num">
                                      <p:cBhvr additive="base">
                                        <p:cTn id="39" dur="500" fill="hold"/>
                                        <p:tgtEl>
                                          <p:spTgt spid="11"/>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75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500" fill="hold"/>
                                        <p:tgtEl>
                                          <p:spTgt spid="16"/>
                                        </p:tgtEl>
                                        <p:attrNameLst>
                                          <p:attrName>ppt_x</p:attrName>
                                        </p:attrNameLst>
                                      </p:cBhvr>
                                      <p:tavLst>
                                        <p:tav tm="0">
                                          <p:val>
                                            <p:strVal val="1+#ppt_w/2"/>
                                          </p:val>
                                        </p:tav>
                                        <p:tav tm="100000">
                                          <p:val>
                                            <p:strVal val="#ppt_x"/>
                                          </p:val>
                                        </p:tav>
                                      </p:tavLst>
                                    </p:anim>
                                    <p:anim calcmode="lin" valueType="num">
                                      <p:cBhvr additive="base">
                                        <p:cTn id="43" dur="500" fill="hold"/>
                                        <p:tgtEl>
                                          <p:spTgt spid="16"/>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00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fill="hold"/>
                                        <p:tgtEl>
                                          <p:spTgt spid="12"/>
                                        </p:tgtEl>
                                        <p:attrNameLst>
                                          <p:attrName>ppt_x</p:attrName>
                                        </p:attrNameLst>
                                      </p:cBhvr>
                                      <p:tavLst>
                                        <p:tav tm="0">
                                          <p:val>
                                            <p:strVal val="1+#ppt_w/2"/>
                                          </p:val>
                                        </p:tav>
                                        <p:tav tm="100000">
                                          <p:val>
                                            <p:strVal val="#ppt_x"/>
                                          </p:val>
                                        </p:tav>
                                      </p:tavLst>
                                    </p:anim>
                                    <p:anim calcmode="lin" valueType="num">
                                      <p:cBhvr additive="base">
                                        <p:cTn id="47" dur="500" fill="hold"/>
                                        <p:tgtEl>
                                          <p:spTgt spid="12"/>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1250"/>
                                  </p:stCondLst>
                                  <p:childTnLst>
                                    <p:set>
                                      <p:cBhvr>
                                        <p:cTn id="49" dur="1" fill="hold">
                                          <p:stCondLst>
                                            <p:cond delay="0"/>
                                          </p:stCondLst>
                                        </p:cTn>
                                        <p:tgtEl>
                                          <p:spTgt spid="19"/>
                                        </p:tgtEl>
                                        <p:attrNameLst>
                                          <p:attrName>style.visibility</p:attrName>
                                        </p:attrNameLst>
                                      </p:cBhvr>
                                      <p:to>
                                        <p:strVal val="visible"/>
                                      </p:to>
                                    </p:set>
                                    <p:anim calcmode="lin" valueType="num">
                                      <p:cBhvr additive="base">
                                        <p:cTn id="50" dur="500" fill="hold"/>
                                        <p:tgtEl>
                                          <p:spTgt spid="19"/>
                                        </p:tgtEl>
                                        <p:attrNameLst>
                                          <p:attrName>ppt_x</p:attrName>
                                        </p:attrNameLst>
                                      </p:cBhvr>
                                      <p:tavLst>
                                        <p:tav tm="0">
                                          <p:val>
                                            <p:strVal val="1+#ppt_w/2"/>
                                          </p:val>
                                        </p:tav>
                                        <p:tav tm="100000">
                                          <p:val>
                                            <p:strVal val="#ppt_x"/>
                                          </p:val>
                                        </p:tav>
                                      </p:tavLst>
                                    </p:anim>
                                    <p:anim calcmode="lin" valueType="num">
                                      <p:cBhvr additive="base">
                                        <p:cTn id="51"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animBg="1"/>
      <p:bldP spid="24" grpId="0"/>
      <p:bldP spid="25" grpId="0"/>
      <p:bldP spid="10" grpId="0"/>
      <p:bldP spid="11" grpId="0"/>
      <p:bldP spid="12" grpId="0"/>
      <p:bldP spid="14" grpId="0"/>
      <p:bldP spid="16" grpId="0"/>
      <p:bldP spid="1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nSpc>
                <a:spcPct val="120000"/>
              </a:lnSpc>
            </a:pPr>
            <a:r>
              <a:rPr lang="zh-CN" altLang="en-US" dirty="0" smtClean="0">
                <a:latin typeface="+mn-lt"/>
                <a:ea typeface="+mn-ea"/>
                <a:cs typeface="+mn-ea"/>
                <a:sym typeface="+mn-lt"/>
              </a:rPr>
              <a:t>成绩与思考</a:t>
            </a:r>
            <a:endParaRPr lang="zh-CN" altLang="en-US" dirty="0">
              <a:latin typeface="+mn-lt"/>
              <a:ea typeface="+mn-ea"/>
              <a:cs typeface="+mn-ea"/>
              <a:sym typeface="+mn-lt"/>
            </a:endParaRPr>
          </a:p>
        </p:txBody>
      </p:sp>
      <p:sp>
        <p:nvSpPr>
          <p:cNvPr id="21" name="椭圆 54"/>
          <p:cNvSpPr/>
          <p:nvPr/>
        </p:nvSpPr>
        <p:spPr>
          <a:xfrm>
            <a:off x="3723131" y="2794965"/>
            <a:ext cx="4617000" cy="2392601"/>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1" fmla="*/ 0 w 3487467"/>
              <a:gd name="connsiteY0-2" fmla="*/ 0 h 1719830"/>
              <a:gd name="connsiteX1-3" fmla="*/ 3439660 w 3487467"/>
              <a:gd name="connsiteY1-4" fmla="*/ 0 h 1719830"/>
              <a:gd name="connsiteX2-5" fmla="*/ 1719830 w 3487467"/>
              <a:gd name="connsiteY2-6" fmla="*/ 1719830 h 1719830"/>
              <a:gd name="connsiteX3-7" fmla="*/ 0 w 3487467"/>
              <a:gd name="connsiteY3-8" fmla="*/ 0 h 1719830"/>
              <a:gd name="connsiteX0-9" fmla="*/ 6132 w 3493599"/>
              <a:gd name="connsiteY0-10" fmla="*/ 130018 h 1849848"/>
              <a:gd name="connsiteX1-11" fmla="*/ 3445792 w 3493599"/>
              <a:gd name="connsiteY1-12" fmla="*/ 130018 h 1849848"/>
              <a:gd name="connsiteX2-13" fmla="*/ 1725962 w 3493599"/>
              <a:gd name="connsiteY2-14" fmla="*/ 1849848 h 1849848"/>
              <a:gd name="connsiteX3-15" fmla="*/ 6132 w 3493599"/>
              <a:gd name="connsiteY3-16" fmla="*/ 130018 h 1849848"/>
              <a:gd name="connsiteX0-17" fmla="*/ 6132 w 3493599"/>
              <a:gd name="connsiteY0-18" fmla="*/ 35412 h 1755242"/>
              <a:gd name="connsiteX1-19" fmla="*/ 3445792 w 3493599"/>
              <a:gd name="connsiteY1-20" fmla="*/ 35412 h 1755242"/>
              <a:gd name="connsiteX2-21" fmla="*/ 1725962 w 3493599"/>
              <a:gd name="connsiteY2-22" fmla="*/ 1755242 h 1755242"/>
              <a:gd name="connsiteX3-23" fmla="*/ 6132 w 3493599"/>
              <a:gd name="connsiteY3-24" fmla="*/ 35412 h 1755242"/>
              <a:gd name="connsiteX0-25" fmla="*/ 4377 w 3488420"/>
              <a:gd name="connsiteY0-26" fmla="*/ 11795 h 1772900"/>
              <a:gd name="connsiteX1-27" fmla="*/ 3450912 w 3488420"/>
              <a:gd name="connsiteY1-28" fmla="*/ 53046 h 1772900"/>
              <a:gd name="connsiteX2-29" fmla="*/ 1731082 w 3488420"/>
              <a:gd name="connsiteY2-30" fmla="*/ 1772876 h 1772900"/>
              <a:gd name="connsiteX3-31" fmla="*/ 4377 w 3488420"/>
              <a:gd name="connsiteY3-32" fmla="*/ 11795 h 1772900"/>
              <a:gd name="connsiteX0-33" fmla="*/ 39013 w 3522446"/>
              <a:gd name="connsiteY0-34" fmla="*/ 134148 h 1909003"/>
              <a:gd name="connsiteX1-35" fmla="*/ 3485548 w 3522446"/>
              <a:gd name="connsiteY1-36" fmla="*/ 175399 h 1909003"/>
              <a:gd name="connsiteX2-37" fmla="*/ 1738217 w 3522446"/>
              <a:gd name="connsiteY2-38" fmla="*/ 1908979 h 1909003"/>
              <a:gd name="connsiteX3-39" fmla="*/ 39013 w 3522446"/>
              <a:gd name="connsiteY3-40" fmla="*/ 134148 h 1909003"/>
              <a:gd name="connsiteX0-41" fmla="*/ 55067 w 3553265"/>
              <a:gd name="connsiteY0-42" fmla="*/ 134148 h 1909002"/>
              <a:gd name="connsiteX1-43" fmla="*/ 3501602 w 3553265"/>
              <a:gd name="connsiteY1-44" fmla="*/ 175399 h 1909002"/>
              <a:gd name="connsiteX2-45" fmla="*/ 1754271 w 3553265"/>
              <a:gd name="connsiteY2-46" fmla="*/ 1908979 h 1909002"/>
              <a:gd name="connsiteX3-47" fmla="*/ 55067 w 3553265"/>
              <a:gd name="connsiteY3-48" fmla="*/ 134148 h 1909002"/>
              <a:gd name="connsiteX0-49" fmla="*/ 39426 w 3502160"/>
              <a:gd name="connsiteY0-50" fmla="*/ 134148 h 1909003"/>
              <a:gd name="connsiteX1-51" fmla="*/ 3465335 w 3502160"/>
              <a:gd name="connsiteY1-52" fmla="*/ 175399 h 1909003"/>
              <a:gd name="connsiteX2-53" fmla="*/ 1718004 w 3502160"/>
              <a:gd name="connsiteY2-54" fmla="*/ 1908979 h 1909003"/>
              <a:gd name="connsiteX3-55" fmla="*/ 39426 w 3502160"/>
              <a:gd name="connsiteY3-56" fmla="*/ 134148 h 1909003"/>
              <a:gd name="connsiteX0-57" fmla="*/ 8999 w 3471733"/>
              <a:gd name="connsiteY0-58" fmla="*/ 21578 h 1796433"/>
              <a:gd name="connsiteX1-59" fmla="*/ 3434908 w 3471733"/>
              <a:gd name="connsiteY1-60" fmla="*/ 62829 h 1796433"/>
              <a:gd name="connsiteX2-61" fmla="*/ 1687577 w 3471733"/>
              <a:gd name="connsiteY2-62" fmla="*/ 1796409 h 1796433"/>
              <a:gd name="connsiteX3-63" fmla="*/ 8999 w 3471733"/>
              <a:gd name="connsiteY3-64" fmla="*/ 21578 h 1796433"/>
              <a:gd name="connsiteX0-65" fmla="*/ 39425 w 3502159"/>
              <a:gd name="connsiteY0-66" fmla="*/ 135675 h 1931154"/>
              <a:gd name="connsiteX1-67" fmla="*/ 3465334 w 3502159"/>
              <a:gd name="connsiteY1-68" fmla="*/ 176926 h 1931154"/>
              <a:gd name="connsiteX2-69" fmla="*/ 1718003 w 3502159"/>
              <a:gd name="connsiteY2-70" fmla="*/ 1931131 h 1931154"/>
              <a:gd name="connsiteX3-71" fmla="*/ 39425 w 3502159"/>
              <a:gd name="connsiteY3-72" fmla="*/ 135675 h 1931154"/>
              <a:gd name="connsiteX0-73" fmla="*/ 7276 w 3470010"/>
              <a:gd name="connsiteY0-74" fmla="*/ 26065 h 1821544"/>
              <a:gd name="connsiteX1-75" fmla="*/ 3433185 w 3470010"/>
              <a:gd name="connsiteY1-76" fmla="*/ 67316 h 1821544"/>
              <a:gd name="connsiteX2-77" fmla="*/ 1685854 w 3470010"/>
              <a:gd name="connsiteY2-78" fmla="*/ 1821521 h 1821544"/>
              <a:gd name="connsiteX3-79" fmla="*/ 7276 w 3470010"/>
              <a:gd name="connsiteY3-80" fmla="*/ 26065 h 1821544"/>
              <a:gd name="connsiteX0-81" fmla="*/ 12669 w 3492943"/>
              <a:gd name="connsiteY0-82" fmla="*/ 26065 h 1822469"/>
              <a:gd name="connsiteX1-83" fmla="*/ 3438578 w 3492943"/>
              <a:gd name="connsiteY1-84" fmla="*/ 67316 h 1822469"/>
              <a:gd name="connsiteX2-85" fmla="*/ 1691247 w 3492943"/>
              <a:gd name="connsiteY2-86" fmla="*/ 1821521 h 1822469"/>
              <a:gd name="connsiteX3-87" fmla="*/ 12669 w 3492943"/>
              <a:gd name="connsiteY3-88" fmla="*/ 26065 h 1822469"/>
              <a:gd name="connsiteX0-89" fmla="*/ 48756 w 3529030"/>
              <a:gd name="connsiteY0-90" fmla="*/ 3139 h 1799516"/>
              <a:gd name="connsiteX1-91" fmla="*/ 3474665 w 3529030"/>
              <a:gd name="connsiteY1-92" fmla="*/ 44390 h 1799516"/>
              <a:gd name="connsiteX2-93" fmla="*/ 1727334 w 3529030"/>
              <a:gd name="connsiteY2-94" fmla="*/ 1798595 h 1799516"/>
              <a:gd name="connsiteX3-95" fmla="*/ 48756 w 3529030"/>
              <a:gd name="connsiteY3-96" fmla="*/ 3139 h 1799516"/>
              <a:gd name="connsiteX0-97" fmla="*/ 48756 w 3529030"/>
              <a:gd name="connsiteY0-98" fmla="*/ 5796 h 1802173"/>
              <a:gd name="connsiteX1-99" fmla="*/ 3474665 w 3529030"/>
              <a:gd name="connsiteY1-100" fmla="*/ 47047 h 1802173"/>
              <a:gd name="connsiteX2-101" fmla="*/ 1727334 w 3529030"/>
              <a:gd name="connsiteY2-102" fmla="*/ 1801252 h 1802173"/>
              <a:gd name="connsiteX3-103" fmla="*/ 48756 w 3529030"/>
              <a:gd name="connsiteY3-104" fmla="*/ 5796 h 1802173"/>
              <a:gd name="connsiteX0-105" fmla="*/ 48756 w 3477652"/>
              <a:gd name="connsiteY0-106" fmla="*/ 5796 h 1802173"/>
              <a:gd name="connsiteX1-107" fmla="*/ 3474665 w 3477652"/>
              <a:gd name="connsiteY1-108" fmla="*/ 47047 h 1802173"/>
              <a:gd name="connsiteX2-109" fmla="*/ 1727334 w 3477652"/>
              <a:gd name="connsiteY2-110" fmla="*/ 1801252 h 1802173"/>
              <a:gd name="connsiteX3-111" fmla="*/ 48756 w 3477652"/>
              <a:gd name="connsiteY3-112" fmla="*/ 5796 h 1802173"/>
            </a:gdLst>
            <a:ahLst/>
            <a:cxnLst>
              <a:cxn ang="0">
                <a:pos x="connsiteX0-1" y="connsiteY0-2"/>
              </a:cxn>
              <a:cxn ang="0">
                <a:pos x="connsiteX1-3" y="connsiteY1-4"/>
              </a:cxn>
              <a:cxn ang="0">
                <a:pos x="connsiteX2-5" y="connsiteY2-6"/>
              </a:cxn>
              <a:cxn ang="0">
                <a:pos x="connsiteX3-7" y="connsiteY3-8"/>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solidFill>
                <a:prstClr val="white"/>
              </a:solidFill>
              <a:cs typeface="+mn-ea"/>
              <a:sym typeface="+mn-lt"/>
            </a:endParaRPr>
          </a:p>
        </p:txBody>
      </p:sp>
      <p:sp>
        <p:nvSpPr>
          <p:cNvPr id="22" name="TextBox 1"/>
          <p:cNvSpPr txBox="1"/>
          <p:nvPr/>
        </p:nvSpPr>
        <p:spPr>
          <a:xfrm>
            <a:off x="769857" y="2472142"/>
            <a:ext cx="2150744" cy="3823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19989" tIns="0" rIns="119989"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2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r">
              <a:buClr>
                <a:srgbClr val="0B2C4F"/>
              </a:buClr>
              <a:buNone/>
            </a:pPr>
            <a:r>
              <a:rPr lang="zh-CN" altLang="en-US" sz="1800" dirty="0">
                <a:solidFill>
                  <a:srgbClr val="313D51"/>
                </a:solidFill>
                <a:sym typeface="+mn-lt"/>
              </a:rPr>
              <a:t>点击输入标题</a:t>
            </a:r>
            <a:endParaRPr lang="zh-CN" altLang="en-US" sz="1800" dirty="0">
              <a:solidFill>
                <a:srgbClr val="313D51"/>
              </a:solidFill>
              <a:sym typeface="+mn-lt"/>
            </a:endParaRPr>
          </a:p>
        </p:txBody>
      </p:sp>
      <p:cxnSp>
        <p:nvCxnSpPr>
          <p:cNvPr id="35" name="直接连接符 34"/>
          <p:cNvCxnSpPr/>
          <p:nvPr/>
        </p:nvCxnSpPr>
        <p:spPr>
          <a:xfrm flipV="1">
            <a:off x="4012227" y="2789677"/>
            <a:ext cx="1990299" cy="139976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5171021" y="2789678"/>
            <a:ext cx="831504" cy="236245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flipV="1">
            <a:off x="6002530" y="2789711"/>
            <a:ext cx="890263" cy="227972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H="1" flipV="1">
            <a:off x="6002526" y="2789677"/>
            <a:ext cx="1945282" cy="139976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椭圆 38"/>
          <p:cNvSpPr/>
          <p:nvPr/>
        </p:nvSpPr>
        <p:spPr>
          <a:xfrm>
            <a:off x="3747506" y="3661289"/>
            <a:ext cx="876404" cy="876404"/>
          </a:xfrm>
          <a:prstGeom prst="ellipse">
            <a:avLst/>
          </a:prstGeom>
          <a:solidFill>
            <a:srgbClr val="244C89"/>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2000" dirty="0" smtClean="0">
                <a:solidFill>
                  <a:prstClr val="white"/>
                </a:solidFill>
                <a:cs typeface="+mn-ea"/>
                <a:sym typeface="+mn-lt"/>
              </a:rPr>
              <a:t>02</a:t>
            </a:r>
            <a:endParaRPr lang="zh-CN" altLang="en-US" sz="2000" dirty="0">
              <a:solidFill>
                <a:prstClr val="white"/>
              </a:solidFill>
              <a:cs typeface="+mn-ea"/>
              <a:sym typeface="+mn-lt"/>
            </a:endParaRPr>
          </a:p>
        </p:txBody>
      </p:sp>
      <p:sp>
        <p:nvSpPr>
          <p:cNvPr id="40" name="椭圆 39"/>
          <p:cNvSpPr/>
          <p:nvPr/>
        </p:nvSpPr>
        <p:spPr>
          <a:xfrm>
            <a:off x="4785026" y="4631195"/>
            <a:ext cx="876404" cy="876404"/>
          </a:xfrm>
          <a:prstGeom prst="ellipse">
            <a:avLst/>
          </a:prstGeom>
          <a:solidFill>
            <a:srgbClr val="244C89"/>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2000" dirty="0">
                <a:solidFill>
                  <a:prstClr val="white"/>
                </a:solidFill>
                <a:cs typeface="+mn-ea"/>
                <a:sym typeface="+mn-lt"/>
              </a:rPr>
              <a:t>03</a:t>
            </a:r>
            <a:endParaRPr lang="zh-CN" altLang="en-US" sz="2000" dirty="0">
              <a:solidFill>
                <a:prstClr val="white"/>
              </a:solidFill>
              <a:cs typeface="+mn-ea"/>
              <a:sym typeface="+mn-lt"/>
            </a:endParaRPr>
          </a:p>
        </p:txBody>
      </p:sp>
      <p:sp>
        <p:nvSpPr>
          <p:cNvPr id="41" name="椭圆 40"/>
          <p:cNvSpPr/>
          <p:nvPr/>
        </p:nvSpPr>
        <p:spPr>
          <a:xfrm>
            <a:off x="6447658" y="4586402"/>
            <a:ext cx="876404" cy="876404"/>
          </a:xfrm>
          <a:prstGeom prst="ellipse">
            <a:avLst/>
          </a:prstGeom>
          <a:solidFill>
            <a:srgbClr val="244C89"/>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2000" dirty="0">
                <a:solidFill>
                  <a:prstClr val="white"/>
                </a:solidFill>
                <a:cs typeface="+mn-ea"/>
                <a:sym typeface="+mn-lt"/>
              </a:rPr>
              <a:t>04</a:t>
            </a:r>
            <a:endParaRPr lang="zh-CN" altLang="en-US" sz="2000" dirty="0">
              <a:solidFill>
                <a:prstClr val="white"/>
              </a:solidFill>
              <a:cs typeface="+mn-ea"/>
              <a:sym typeface="+mn-lt"/>
            </a:endParaRPr>
          </a:p>
        </p:txBody>
      </p:sp>
      <p:sp>
        <p:nvSpPr>
          <p:cNvPr id="42" name="椭圆 41"/>
          <p:cNvSpPr/>
          <p:nvPr/>
        </p:nvSpPr>
        <p:spPr>
          <a:xfrm>
            <a:off x="7447943" y="3532697"/>
            <a:ext cx="876404" cy="876404"/>
          </a:xfrm>
          <a:prstGeom prst="ellipse">
            <a:avLst/>
          </a:prstGeom>
          <a:solidFill>
            <a:srgbClr val="244C89"/>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2000" dirty="0">
                <a:solidFill>
                  <a:prstClr val="white"/>
                </a:solidFill>
                <a:cs typeface="+mn-ea"/>
                <a:sym typeface="+mn-lt"/>
              </a:rPr>
              <a:t>05</a:t>
            </a:r>
            <a:endParaRPr lang="zh-CN" altLang="en-US" sz="2000" dirty="0">
              <a:solidFill>
                <a:prstClr val="white"/>
              </a:solidFill>
              <a:cs typeface="+mn-ea"/>
              <a:sym typeface="+mn-lt"/>
            </a:endParaRPr>
          </a:p>
        </p:txBody>
      </p:sp>
      <p:sp>
        <p:nvSpPr>
          <p:cNvPr id="43" name="椭圆 42"/>
          <p:cNvSpPr/>
          <p:nvPr/>
        </p:nvSpPr>
        <p:spPr>
          <a:xfrm>
            <a:off x="7844203" y="2380701"/>
            <a:ext cx="876404" cy="876404"/>
          </a:xfrm>
          <a:prstGeom prst="ellipse">
            <a:avLst/>
          </a:prstGeom>
          <a:solidFill>
            <a:srgbClr val="244C89"/>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2000" dirty="0">
                <a:solidFill>
                  <a:prstClr val="white"/>
                </a:solidFill>
                <a:cs typeface="+mn-ea"/>
                <a:sym typeface="+mn-lt"/>
              </a:rPr>
              <a:t>06</a:t>
            </a:r>
            <a:endParaRPr lang="zh-CN" altLang="en-US" sz="2000" dirty="0">
              <a:solidFill>
                <a:prstClr val="white"/>
              </a:solidFill>
              <a:cs typeface="+mn-ea"/>
              <a:sym typeface="+mn-lt"/>
            </a:endParaRPr>
          </a:p>
        </p:txBody>
      </p:sp>
      <p:sp>
        <p:nvSpPr>
          <p:cNvPr id="44" name="椭圆 43"/>
          <p:cNvSpPr/>
          <p:nvPr/>
        </p:nvSpPr>
        <p:spPr>
          <a:xfrm>
            <a:off x="3374820" y="2365562"/>
            <a:ext cx="876404" cy="876404"/>
          </a:xfrm>
          <a:prstGeom prst="ellipse">
            <a:avLst/>
          </a:prstGeom>
          <a:solidFill>
            <a:srgbClr val="244C89"/>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2000" dirty="0" smtClean="0">
                <a:solidFill>
                  <a:prstClr val="white"/>
                </a:solidFill>
                <a:cs typeface="+mn-ea"/>
                <a:sym typeface="+mn-lt"/>
              </a:rPr>
              <a:t>01</a:t>
            </a:r>
            <a:endParaRPr lang="zh-CN" altLang="en-US" sz="2000" dirty="0">
              <a:solidFill>
                <a:prstClr val="white"/>
              </a:solidFill>
              <a:cs typeface="+mn-ea"/>
              <a:sym typeface="+mn-lt"/>
            </a:endParaRPr>
          </a:p>
        </p:txBody>
      </p:sp>
      <p:sp>
        <p:nvSpPr>
          <p:cNvPr id="45" name="TextBox 34"/>
          <p:cNvSpPr txBox="1"/>
          <p:nvPr/>
        </p:nvSpPr>
        <p:spPr>
          <a:xfrm>
            <a:off x="704236" y="2751492"/>
            <a:ext cx="2198819" cy="535531"/>
          </a:xfrm>
          <a:prstGeom prst="rect">
            <a:avLst/>
          </a:prstGeom>
          <a:noFill/>
        </p:spPr>
        <p:txBody>
          <a:bodyPr wrap="square" rtlCol="0">
            <a:spAutoFit/>
          </a:bodyPr>
          <a:lstStyle/>
          <a:p>
            <a:pPr algn="r">
              <a:lnSpc>
                <a:spcPct val="120000"/>
              </a:lnSpc>
              <a:defRPr/>
            </a:pPr>
            <a:r>
              <a:rPr lang="zh-CN" altLang="en-US" sz="1200" dirty="0" smtClean="0">
                <a:solidFill>
                  <a:schemeClr val="tx1">
                    <a:lumMod val="65000"/>
                    <a:lumOff val="35000"/>
                  </a:schemeClr>
                </a:solidFill>
                <a:cs typeface="+mn-ea"/>
                <a:sym typeface="+mn-lt"/>
              </a:rPr>
              <a:t>点击</a:t>
            </a:r>
            <a:r>
              <a:rPr lang="zh-CN" altLang="en-US" sz="1200" dirty="0">
                <a:solidFill>
                  <a:schemeClr val="tx1">
                    <a:lumMod val="65000"/>
                    <a:lumOff val="35000"/>
                  </a:schemeClr>
                </a:solidFill>
                <a:cs typeface="+mn-ea"/>
                <a:sym typeface="+mn-lt"/>
              </a:rPr>
              <a:t>输入简要文字内容，文字内容需概括精炼，不用多余</a:t>
            </a:r>
            <a:r>
              <a:rPr lang="zh-CN" altLang="en-US" sz="1200" dirty="0" smtClean="0">
                <a:solidFill>
                  <a:schemeClr val="tx1">
                    <a:lumMod val="65000"/>
                    <a:lumOff val="35000"/>
                  </a:schemeClr>
                </a:solidFill>
                <a:cs typeface="+mn-ea"/>
                <a:sym typeface="+mn-lt"/>
              </a:rPr>
              <a:t>的</a:t>
            </a:r>
            <a:endParaRPr lang="zh-CN" altLang="en-US" sz="1200" dirty="0">
              <a:solidFill>
                <a:schemeClr val="tx1">
                  <a:lumMod val="65000"/>
                  <a:lumOff val="35000"/>
                </a:schemeClr>
              </a:solidFill>
              <a:cs typeface="+mn-ea"/>
              <a:sym typeface="+mn-lt"/>
            </a:endParaRPr>
          </a:p>
        </p:txBody>
      </p:sp>
      <p:sp>
        <p:nvSpPr>
          <p:cNvPr id="46" name="TextBox 35"/>
          <p:cNvSpPr txBox="1"/>
          <p:nvPr/>
        </p:nvSpPr>
        <p:spPr>
          <a:xfrm>
            <a:off x="1410688" y="3961861"/>
            <a:ext cx="2150744" cy="3823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19989" tIns="0" rIns="119989"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r">
              <a:buClr>
                <a:srgbClr val="0B2C4F"/>
              </a:buClr>
              <a:buNone/>
            </a:pPr>
            <a:r>
              <a:rPr lang="zh-CN" altLang="en-US" sz="1800" dirty="0">
                <a:solidFill>
                  <a:srgbClr val="313D51"/>
                </a:solidFill>
                <a:sym typeface="+mn-lt"/>
              </a:rPr>
              <a:t>点击输入标题</a:t>
            </a:r>
            <a:endParaRPr lang="zh-CN" altLang="en-US" sz="1800" dirty="0">
              <a:solidFill>
                <a:srgbClr val="313D51"/>
              </a:solidFill>
              <a:sym typeface="+mn-lt"/>
            </a:endParaRPr>
          </a:p>
        </p:txBody>
      </p:sp>
      <p:sp>
        <p:nvSpPr>
          <p:cNvPr id="47" name="TextBox 36"/>
          <p:cNvSpPr txBox="1"/>
          <p:nvPr/>
        </p:nvSpPr>
        <p:spPr>
          <a:xfrm>
            <a:off x="1236664" y="4241625"/>
            <a:ext cx="2402821" cy="535531"/>
          </a:xfrm>
          <a:prstGeom prst="rect">
            <a:avLst/>
          </a:prstGeom>
          <a:noFill/>
        </p:spPr>
        <p:txBody>
          <a:bodyPr wrap="square" rtlCol="0">
            <a:spAutoFit/>
          </a:bodyPr>
          <a:lstStyle/>
          <a:p>
            <a:pPr algn="r">
              <a:lnSpc>
                <a:spcPct val="120000"/>
              </a:lnSpc>
              <a:defRPr/>
            </a:pPr>
            <a:r>
              <a:rPr lang="zh-CN" altLang="en-US" sz="1200" dirty="0" smtClean="0">
                <a:solidFill>
                  <a:schemeClr val="tx1">
                    <a:lumMod val="65000"/>
                    <a:lumOff val="35000"/>
                  </a:schemeClr>
                </a:solidFill>
                <a:cs typeface="+mn-ea"/>
                <a:sym typeface="+mn-lt"/>
              </a:rPr>
              <a:t>点击</a:t>
            </a:r>
            <a:r>
              <a:rPr lang="zh-CN" altLang="en-US" sz="1200" dirty="0">
                <a:solidFill>
                  <a:schemeClr val="tx1">
                    <a:lumMod val="65000"/>
                    <a:lumOff val="35000"/>
                  </a:schemeClr>
                </a:solidFill>
                <a:cs typeface="+mn-ea"/>
                <a:sym typeface="+mn-lt"/>
              </a:rPr>
              <a:t>输入简要文字内容，文字内容需概括精炼，不用多余</a:t>
            </a:r>
            <a:r>
              <a:rPr lang="zh-CN" altLang="en-US" sz="1200" dirty="0" smtClean="0">
                <a:solidFill>
                  <a:schemeClr val="tx1">
                    <a:lumMod val="65000"/>
                    <a:lumOff val="35000"/>
                  </a:schemeClr>
                </a:solidFill>
                <a:cs typeface="+mn-ea"/>
                <a:sym typeface="+mn-lt"/>
              </a:rPr>
              <a:t>的</a:t>
            </a:r>
            <a:endParaRPr lang="zh-CN" altLang="en-US" sz="1200" dirty="0">
              <a:solidFill>
                <a:schemeClr val="tx1">
                  <a:lumMod val="65000"/>
                  <a:lumOff val="35000"/>
                </a:schemeClr>
              </a:solidFill>
              <a:cs typeface="+mn-ea"/>
              <a:sym typeface="+mn-lt"/>
            </a:endParaRPr>
          </a:p>
        </p:txBody>
      </p:sp>
      <p:sp>
        <p:nvSpPr>
          <p:cNvPr id="48" name="TextBox 37"/>
          <p:cNvSpPr txBox="1"/>
          <p:nvPr/>
        </p:nvSpPr>
        <p:spPr>
          <a:xfrm>
            <a:off x="2431539" y="5210425"/>
            <a:ext cx="2150744" cy="3823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19989" tIns="0" rIns="119989"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r">
              <a:buClr>
                <a:srgbClr val="0B2C4F"/>
              </a:buClr>
              <a:buNone/>
            </a:pPr>
            <a:r>
              <a:rPr lang="zh-CN" altLang="en-US" sz="1800" dirty="0">
                <a:solidFill>
                  <a:srgbClr val="313D51"/>
                </a:solidFill>
                <a:sym typeface="+mn-lt"/>
              </a:rPr>
              <a:t>点击输入标题</a:t>
            </a:r>
            <a:endParaRPr lang="zh-CN" altLang="en-US" sz="1800" dirty="0">
              <a:solidFill>
                <a:srgbClr val="313D51"/>
              </a:solidFill>
              <a:sym typeface="+mn-lt"/>
            </a:endParaRPr>
          </a:p>
        </p:txBody>
      </p:sp>
      <p:sp>
        <p:nvSpPr>
          <p:cNvPr id="49" name="TextBox 38"/>
          <p:cNvSpPr txBox="1"/>
          <p:nvPr/>
        </p:nvSpPr>
        <p:spPr>
          <a:xfrm>
            <a:off x="2219029" y="5490189"/>
            <a:ext cx="2346643" cy="535531"/>
          </a:xfrm>
          <a:prstGeom prst="rect">
            <a:avLst/>
          </a:prstGeom>
          <a:noFill/>
        </p:spPr>
        <p:txBody>
          <a:bodyPr wrap="square" rtlCol="0">
            <a:spAutoFit/>
          </a:bodyPr>
          <a:lstStyle/>
          <a:p>
            <a:pPr algn="r">
              <a:lnSpc>
                <a:spcPct val="120000"/>
              </a:lnSpc>
              <a:defRPr/>
            </a:pPr>
            <a:r>
              <a:rPr lang="zh-CN" altLang="en-US" sz="1200" dirty="0" smtClean="0">
                <a:solidFill>
                  <a:schemeClr val="tx1">
                    <a:lumMod val="65000"/>
                    <a:lumOff val="35000"/>
                  </a:schemeClr>
                </a:solidFill>
                <a:cs typeface="+mn-ea"/>
                <a:sym typeface="+mn-lt"/>
              </a:rPr>
              <a:t>点击</a:t>
            </a:r>
            <a:r>
              <a:rPr lang="zh-CN" altLang="en-US" sz="1200" dirty="0">
                <a:solidFill>
                  <a:schemeClr val="tx1">
                    <a:lumMod val="65000"/>
                    <a:lumOff val="35000"/>
                  </a:schemeClr>
                </a:solidFill>
                <a:cs typeface="+mn-ea"/>
                <a:sym typeface="+mn-lt"/>
              </a:rPr>
              <a:t>输入简要文字内容，文字内容需概括精炼，不用多余</a:t>
            </a:r>
            <a:r>
              <a:rPr lang="zh-CN" altLang="en-US" sz="1200" dirty="0" smtClean="0">
                <a:solidFill>
                  <a:schemeClr val="tx1">
                    <a:lumMod val="65000"/>
                    <a:lumOff val="35000"/>
                  </a:schemeClr>
                </a:solidFill>
                <a:cs typeface="+mn-ea"/>
                <a:sym typeface="+mn-lt"/>
              </a:rPr>
              <a:t>的</a:t>
            </a:r>
            <a:endParaRPr lang="zh-CN" altLang="en-US" sz="1200" dirty="0">
              <a:solidFill>
                <a:schemeClr val="tx1">
                  <a:lumMod val="65000"/>
                  <a:lumOff val="35000"/>
                </a:schemeClr>
              </a:solidFill>
              <a:cs typeface="+mn-ea"/>
              <a:sym typeface="+mn-lt"/>
            </a:endParaRPr>
          </a:p>
        </p:txBody>
      </p:sp>
      <p:sp>
        <p:nvSpPr>
          <p:cNvPr id="50" name="TextBox 39"/>
          <p:cNvSpPr txBox="1"/>
          <p:nvPr/>
        </p:nvSpPr>
        <p:spPr>
          <a:xfrm>
            <a:off x="7455550" y="5210425"/>
            <a:ext cx="2150744" cy="3823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19989" tIns="0" rIns="119989"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buClr>
                <a:srgbClr val="0B2C4F"/>
              </a:buClr>
              <a:buNone/>
            </a:pPr>
            <a:r>
              <a:rPr lang="zh-CN" altLang="en-US" sz="1800" dirty="0">
                <a:solidFill>
                  <a:srgbClr val="313D51"/>
                </a:solidFill>
                <a:sym typeface="+mn-lt"/>
              </a:rPr>
              <a:t>点击输入标题</a:t>
            </a:r>
            <a:endParaRPr lang="zh-CN" altLang="en-US" sz="1800" dirty="0">
              <a:solidFill>
                <a:srgbClr val="313D51"/>
              </a:solidFill>
              <a:sym typeface="+mn-lt"/>
            </a:endParaRPr>
          </a:p>
        </p:txBody>
      </p:sp>
      <p:sp>
        <p:nvSpPr>
          <p:cNvPr id="51" name="TextBox 40"/>
          <p:cNvSpPr txBox="1"/>
          <p:nvPr/>
        </p:nvSpPr>
        <p:spPr>
          <a:xfrm>
            <a:off x="7480447" y="5490189"/>
            <a:ext cx="2414720" cy="535531"/>
          </a:xfrm>
          <a:prstGeom prst="rect">
            <a:avLst/>
          </a:prstGeom>
          <a:noFill/>
        </p:spPr>
        <p:txBody>
          <a:bodyPr wrap="square" rtlCol="0">
            <a:spAutoFit/>
          </a:bodyPr>
          <a:lstStyle/>
          <a:p>
            <a:pPr>
              <a:lnSpc>
                <a:spcPct val="120000"/>
              </a:lnSpc>
              <a:defRPr/>
            </a:pPr>
            <a:r>
              <a:rPr lang="zh-CN" altLang="en-US" sz="1200" dirty="0" smtClean="0">
                <a:solidFill>
                  <a:schemeClr val="tx1">
                    <a:lumMod val="65000"/>
                    <a:lumOff val="35000"/>
                  </a:schemeClr>
                </a:solidFill>
                <a:cs typeface="+mn-ea"/>
                <a:sym typeface="+mn-lt"/>
              </a:rPr>
              <a:t>点击</a:t>
            </a:r>
            <a:r>
              <a:rPr lang="zh-CN" altLang="en-US" sz="1200" dirty="0">
                <a:solidFill>
                  <a:schemeClr val="tx1">
                    <a:lumMod val="65000"/>
                    <a:lumOff val="35000"/>
                  </a:schemeClr>
                </a:solidFill>
                <a:cs typeface="+mn-ea"/>
                <a:sym typeface="+mn-lt"/>
              </a:rPr>
              <a:t>输入简要文字内容，文字内容需概括精炼，不用多余的</a:t>
            </a:r>
            <a:r>
              <a:rPr lang="zh-CN" altLang="en-US" sz="1200" dirty="0" smtClean="0">
                <a:solidFill>
                  <a:schemeClr val="tx1">
                    <a:lumMod val="65000"/>
                    <a:lumOff val="35000"/>
                  </a:schemeClr>
                </a:solidFill>
                <a:cs typeface="+mn-ea"/>
                <a:sym typeface="+mn-lt"/>
              </a:rPr>
              <a:t>文字</a:t>
            </a:r>
            <a:endParaRPr lang="zh-CN" altLang="en-US" sz="1200" dirty="0">
              <a:solidFill>
                <a:schemeClr val="tx1">
                  <a:lumMod val="65000"/>
                  <a:lumOff val="35000"/>
                </a:schemeClr>
              </a:solidFill>
              <a:cs typeface="+mn-ea"/>
              <a:sym typeface="+mn-lt"/>
            </a:endParaRPr>
          </a:p>
        </p:txBody>
      </p:sp>
      <p:sp>
        <p:nvSpPr>
          <p:cNvPr id="52" name="TextBox 41"/>
          <p:cNvSpPr txBox="1"/>
          <p:nvPr/>
        </p:nvSpPr>
        <p:spPr>
          <a:xfrm>
            <a:off x="8487706" y="3961861"/>
            <a:ext cx="2150744" cy="3823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19989" tIns="0" rIns="119989"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buClr>
                <a:srgbClr val="0B2C4F"/>
              </a:buClr>
              <a:buNone/>
            </a:pPr>
            <a:r>
              <a:rPr lang="zh-CN" altLang="en-US" sz="1800" dirty="0">
                <a:solidFill>
                  <a:srgbClr val="313D51"/>
                </a:solidFill>
                <a:sym typeface="+mn-lt"/>
              </a:rPr>
              <a:t>点击输入标题</a:t>
            </a:r>
            <a:endParaRPr lang="zh-CN" altLang="en-US" sz="1800" dirty="0">
              <a:solidFill>
                <a:srgbClr val="313D51"/>
              </a:solidFill>
              <a:sym typeface="+mn-lt"/>
            </a:endParaRPr>
          </a:p>
        </p:txBody>
      </p:sp>
      <p:sp>
        <p:nvSpPr>
          <p:cNvPr id="53" name="TextBox 42"/>
          <p:cNvSpPr txBox="1"/>
          <p:nvPr/>
        </p:nvSpPr>
        <p:spPr>
          <a:xfrm>
            <a:off x="8485710" y="4241625"/>
            <a:ext cx="2414720" cy="535531"/>
          </a:xfrm>
          <a:prstGeom prst="rect">
            <a:avLst/>
          </a:prstGeom>
          <a:noFill/>
        </p:spPr>
        <p:txBody>
          <a:bodyPr wrap="square" rtlCol="0">
            <a:spAutoFit/>
          </a:bodyPr>
          <a:lstStyle/>
          <a:p>
            <a:pPr>
              <a:lnSpc>
                <a:spcPct val="120000"/>
              </a:lnSpc>
              <a:defRPr/>
            </a:pPr>
            <a:r>
              <a:rPr lang="zh-CN" altLang="en-US" sz="1200" dirty="0" smtClean="0">
                <a:solidFill>
                  <a:schemeClr val="tx1">
                    <a:lumMod val="65000"/>
                    <a:lumOff val="35000"/>
                  </a:schemeClr>
                </a:solidFill>
                <a:cs typeface="+mn-ea"/>
                <a:sym typeface="+mn-lt"/>
              </a:rPr>
              <a:t>点击</a:t>
            </a:r>
            <a:r>
              <a:rPr lang="zh-CN" altLang="en-US" sz="1200" dirty="0">
                <a:solidFill>
                  <a:schemeClr val="tx1">
                    <a:lumMod val="65000"/>
                    <a:lumOff val="35000"/>
                  </a:schemeClr>
                </a:solidFill>
                <a:cs typeface="+mn-ea"/>
                <a:sym typeface="+mn-lt"/>
              </a:rPr>
              <a:t>输入简要文字</a:t>
            </a:r>
            <a:r>
              <a:rPr lang="zh-CN" altLang="en-US" sz="1200" dirty="0" smtClean="0">
                <a:solidFill>
                  <a:schemeClr val="tx1">
                    <a:lumMod val="65000"/>
                    <a:lumOff val="35000"/>
                  </a:schemeClr>
                </a:solidFill>
                <a:cs typeface="+mn-ea"/>
                <a:sym typeface="+mn-lt"/>
              </a:rPr>
              <a:t>内文字</a:t>
            </a:r>
            <a:r>
              <a:rPr lang="zh-CN" altLang="en-US" sz="1200" dirty="0">
                <a:solidFill>
                  <a:schemeClr val="tx1">
                    <a:lumMod val="65000"/>
                    <a:lumOff val="35000"/>
                  </a:schemeClr>
                </a:solidFill>
                <a:cs typeface="+mn-ea"/>
                <a:sym typeface="+mn-lt"/>
              </a:rPr>
              <a:t>内容需概括精炼，不用多余的文字</a:t>
            </a:r>
            <a:r>
              <a:rPr lang="zh-CN" altLang="en-US" sz="1200" dirty="0" smtClean="0">
                <a:solidFill>
                  <a:schemeClr val="tx1">
                    <a:lumMod val="65000"/>
                    <a:lumOff val="35000"/>
                  </a:schemeClr>
                </a:solidFill>
                <a:cs typeface="+mn-ea"/>
                <a:sym typeface="+mn-lt"/>
              </a:rPr>
              <a:t>修饰</a:t>
            </a:r>
            <a:r>
              <a:rPr lang="zh-CN" altLang="en-US" sz="1200" dirty="0">
                <a:solidFill>
                  <a:schemeClr val="tx1">
                    <a:lumMod val="65000"/>
                    <a:lumOff val="35000"/>
                  </a:schemeClr>
                </a:solidFill>
                <a:cs typeface="+mn-ea"/>
                <a:sym typeface="+mn-lt"/>
              </a:rPr>
              <a:t>。</a:t>
            </a:r>
            <a:endParaRPr lang="zh-CN" altLang="en-US" sz="1200" dirty="0">
              <a:solidFill>
                <a:schemeClr val="tx1">
                  <a:lumMod val="65000"/>
                  <a:lumOff val="35000"/>
                </a:schemeClr>
              </a:solidFill>
              <a:cs typeface="+mn-ea"/>
              <a:sym typeface="+mn-lt"/>
            </a:endParaRPr>
          </a:p>
        </p:txBody>
      </p:sp>
      <p:sp>
        <p:nvSpPr>
          <p:cNvPr id="54" name="TextBox 43"/>
          <p:cNvSpPr txBox="1"/>
          <p:nvPr/>
        </p:nvSpPr>
        <p:spPr>
          <a:xfrm>
            <a:off x="9095654" y="2472142"/>
            <a:ext cx="2150744" cy="3823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19989" tIns="0" rIns="119989"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buClr>
                <a:srgbClr val="0B2C4F"/>
              </a:buClr>
              <a:buNone/>
            </a:pPr>
            <a:r>
              <a:rPr lang="zh-CN" altLang="en-US" sz="1800" dirty="0">
                <a:solidFill>
                  <a:srgbClr val="313D51"/>
                </a:solidFill>
                <a:sym typeface="+mn-lt"/>
              </a:rPr>
              <a:t>点击输入标题</a:t>
            </a:r>
            <a:endParaRPr lang="zh-CN" altLang="en-US" sz="1800" dirty="0">
              <a:solidFill>
                <a:srgbClr val="313D51"/>
              </a:solidFill>
              <a:sym typeface="+mn-lt"/>
            </a:endParaRPr>
          </a:p>
        </p:txBody>
      </p:sp>
      <p:sp>
        <p:nvSpPr>
          <p:cNvPr id="55" name="TextBox 44"/>
          <p:cNvSpPr txBox="1"/>
          <p:nvPr/>
        </p:nvSpPr>
        <p:spPr>
          <a:xfrm>
            <a:off x="9093658" y="2752322"/>
            <a:ext cx="2414720" cy="535531"/>
          </a:xfrm>
          <a:prstGeom prst="rect">
            <a:avLst/>
          </a:prstGeom>
          <a:noFill/>
        </p:spPr>
        <p:txBody>
          <a:bodyPr wrap="square" rtlCol="0">
            <a:spAutoFit/>
          </a:bodyPr>
          <a:lstStyle/>
          <a:p>
            <a:pPr>
              <a:lnSpc>
                <a:spcPct val="120000"/>
              </a:lnSpc>
              <a:defRPr/>
            </a:pPr>
            <a:r>
              <a:rPr lang="zh-CN" altLang="en-US" sz="1200" dirty="0" smtClean="0">
                <a:solidFill>
                  <a:schemeClr val="tx1">
                    <a:lumMod val="65000"/>
                    <a:lumOff val="35000"/>
                  </a:schemeClr>
                </a:solidFill>
                <a:cs typeface="+mn-ea"/>
                <a:sym typeface="+mn-lt"/>
              </a:rPr>
              <a:t>点击</a:t>
            </a:r>
            <a:r>
              <a:rPr lang="zh-CN" altLang="en-US" sz="1200" dirty="0">
                <a:solidFill>
                  <a:schemeClr val="tx1">
                    <a:lumMod val="65000"/>
                    <a:lumOff val="35000"/>
                  </a:schemeClr>
                </a:solidFill>
                <a:cs typeface="+mn-ea"/>
                <a:sym typeface="+mn-lt"/>
              </a:rPr>
              <a:t>输入简要文字内容，文字内容需概括</a:t>
            </a:r>
            <a:r>
              <a:rPr lang="zh-CN" altLang="en-US" sz="1200" dirty="0" smtClean="0">
                <a:solidFill>
                  <a:schemeClr val="tx1">
                    <a:lumMod val="65000"/>
                    <a:lumOff val="35000"/>
                  </a:schemeClr>
                </a:solidFill>
                <a:cs typeface="+mn-ea"/>
                <a:sym typeface="+mn-lt"/>
              </a:rPr>
              <a:t>精炼多余</a:t>
            </a:r>
            <a:r>
              <a:rPr lang="zh-CN" altLang="en-US" sz="1200" dirty="0">
                <a:solidFill>
                  <a:schemeClr val="tx1">
                    <a:lumMod val="65000"/>
                    <a:lumOff val="35000"/>
                  </a:schemeClr>
                </a:solidFill>
                <a:cs typeface="+mn-ea"/>
                <a:sym typeface="+mn-lt"/>
              </a:rPr>
              <a:t>的文字</a:t>
            </a:r>
            <a:r>
              <a:rPr lang="zh-CN" altLang="en-US" sz="1200" dirty="0" smtClean="0">
                <a:solidFill>
                  <a:schemeClr val="tx1">
                    <a:lumMod val="65000"/>
                    <a:lumOff val="35000"/>
                  </a:schemeClr>
                </a:solidFill>
                <a:cs typeface="+mn-ea"/>
                <a:sym typeface="+mn-lt"/>
              </a:rPr>
              <a:t>修饰</a:t>
            </a:r>
            <a:r>
              <a:rPr lang="zh-CN" altLang="en-US" sz="1200" dirty="0">
                <a:solidFill>
                  <a:schemeClr val="tx1">
                    <a:lumMod val="65000"/>
                    <a:lumOff val="35000"/>
                  </a:schemeClr>
                </a:solidFill>
                <a:cs typeface="+mn-ea"/>
                <a:sym typeface="+mn-lt"/>
              </a:rPr>
              <a:t>。</a:t>
            </a:r>
            <a:endParaRPr lang="zh-CN" altLang="en-US" sz="1200" dirty="0">
              <a:solidFill>
                <a:schemeClr val="tx1">
                  <a:lumMod val="65000"/>
                  <a:lumOff val="35000"/>
                </a:schemeClr>
              </a:solidFill>
              <a:cs typeface="+mn-ea"/>
              <a:sym typeface="+mn-lt"/>
            </a:endParaRPr>
          </a:p>
        </p:txBody>
      </p:sp>
      <p:grpSp>
        <p:nvGrpSpPr>
          <p:cNvPr id="56" name="组合 55"/>
          <p:cNvGrpSpPr/>
          <p:nvPr/>
        </p:nvGrpSpPr>
        <p:grpSpPr>
          <a:xfrm>
            <a:off x="5046640" y="1808940"/>
            <a:ext cx="1911773" cy="1911773"/>
            <a:chOff x="3832951" y="1054702"/>
            <a:chExt cx="1440000" cy="1440000"/>
          </a:xfrm>
          <a:solidFill>
            <a:srgbClr val="244C89"/>
          </a:solidFill>
        </p:grpSpPr>
        <p:sp>
          <p:nvSpPr>
            <p:cNvPr id="57" name="椭圆 56"/>
            <p:cNvSpPr/>
            <p:nvPr/>
          </p:nvSpPr>
          <p:spPr>
            <a:xfrm>
              <a:off x="3832951" y="1054702"/>
              <a:ext cx="1440000" cy="1440000"/>
            </a:xfrm>
            <a:prstGeom prst="ellipse">
              <a:avLst/>
            </a:prstGeom>
            <a:gr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lnSpc>
                  <a:spcPct val="120000"/>
                </a:lnSpc>
              </a:pPr>
              <a:endParaRPr lang="zh-CN" altLang="en-US" sz="1400">
                <a:cs typeface="+mn-ea"/>
                <a:sym typeface="+mn-lt"/>
              </a:endParaRPr>
            </a:p>
          </p:txBody>
        </p:sp>
        <p:sp>
          <p:nvSpPr>
            <p:cNvPr id="58" name="TextBox 21"/>
            <p:cNvSpPr txBox="1"/>
            <p:nvPr/>
          </p:nvSpPr>
          <p:spPr>
            <a:xfrm>
              <a:off x="4204138" y="1420759"/>
              <a:ext cx="697627" cy="70788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zh-CN"/>
              </a:defPPr>
              <a:lvl1pPr algn="ctr">
                <a:defRPr sz="1400">
                  <a:solidFill>
                    <a:schemeClr val="lt1"/>
                  </a:solidFill>
                  <a:latin typeface="Impact" panose="020B080603090205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nSpc>
                  <a:spcPct val="120000"/>
                </a:lnSpc>
              </a:pPr>
              <a:r>
                <a:rPr lang="zh-CN" altLang="en-US" sz="2800" b="1" dirty="0" smtClean="0">
                  <a:latin typeface="+mn-lt"/>
                  <a:cs typeface="+mn-ea"/>
                  <a:sym typeface="+mn-lt"/>
                </a:rPr>
                <a:t>成绩</a:t>
              </a:r>
              <a:endParaRPr lang="en-US" altLang="zh-CN" sz="2800" b="1" dirty="0" smtClean="0">
                <a:latin typeface="+mn-lt"/>
                <a:cs typeface="+mn-ea"/>
                <a:sym typeface="+mn-lt"/>
              </a:endParaRPr>
            </a:p>
            <a:p>
              <a:pPr>
                <a:lnSpc>
                  <a:spcPct val="120000"/>
                </a:lnSpc>
              </a:pPr>
              <a:r>
                <a:rPr lang="zh-CN" altLang="en-US" sz="2800" b="1" dirty="0" smtClean="0">
                  <a:latin typeface="+mn-lt"/>
                  <a:cs typeface="+mn-ea"/>
                  <a:sym typeface="+mn-lt"/>
                </a:rPr>
                <a:t>思考</a:t>
              </a:r>
              <a:endParaRPr lang="zh-CN" altLang="en-US" sz="2800" b="1" dirty="0">
                <a:latin typeface="+mn-lt"/>
                <a:cs typeface="+mn-ea"/>
                <a:sym typeface="+mn-lt"/>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fill="hold"/>
                                        <p:tgtEl>
                                          <p:spTgt spid="35"/>
                                        </p:tgtEl>
                                        <p:attrNameLst>
                                          <p:attrName>ppt_x</p:attrName>
                                        </p:attrNameLst>
                                      </p:cBhvr>
                                      <p:tavLst>
                                        <p:tav tm="0">
                                          <p:val>
                                            <p:strVal val="#ppt_x"/>
                                          </p:val>
                                        </p:tav>
                                        <p:tav tm="100000">
                                          <p:val>
                                            <p:strVal val="#ppt_x"/>
                                          </p:val>
                                        </p:tav>
                                      </p:tavLst>
                                    </p:anim>
                                    <p:anim calcmode="lin" valueType="num">
                                      <p:cBhvr additive="base">
                                        <p:cTn id="16" dur="500" fill="hold"/>
                                        <p:tgtEl>
                                          <p:spTgt spid="35"/>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500" fill="hold"/>
                                        <p:tgtEl>
                                          <p:spTgt spid="36"/>
                                        </p:tgtEl>
                                        <p:attrNameLst>
                                          <p:attrName>ppt_x</p:attrName>
                                        </p:attrNameLst>
                                      </p:cBhvr>
                                      <p:tavLst>
                                        <p:tav tm="0">
                                          <p:val>
                                            <p:strVal val="#ppt_x"/>
                                          </p:val>
                                        </p:tav>
                                        <p:tav tm="100000">
                                          <p:val>
                                            <p:strVal val="#ppt_x"/>
                                          </p:val>
                                        </p:tav>
                                      </p:tavLst>
                                    </p:anim>
                                    <p:anim calcmode="lin" valueType="num">
                                      <p:cBhvr additive="base">
                                        <p:cTn id="20" dur="500" fill="hold"/>
                                        <p:tgtEl>
                                          <p:spTgt spid="36"/>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500" fill="hold"/>
                                        <p:tgtEl>
                                          <p:spTgt spid="37"/>
                                        </p:tgtEl>
                                        <p:attrNameLst>
                                          <p:attrName>ppt_x</p:attrName>
                                        </p:attrNameLst>
                                      </p:cBhvr>
                                      <p:tavLst>
                                        <p:tav tm="0">
                                          <p:val>
                                            <p:strVal val="#ppt_x"/>
                                          </p:val>
                                        </p:tav>
                                        <p:tav tm="100000">
                                          <p:val>
                                            <p:strVal val="#ppt_x"/>
                                          </p:val>
                                        </p:tav>
                                      </p:tavLst>
                                    </p:anim>
                                    <p:anim calcmode="lin" valueType="num">
                                      <p:cBhvr additive="base">
                                        <p:cTn id="24" dur="500" fill="hold"/>
                                        <p:tgtEl>
                                          <p:spTgt spid="37"/>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additive="base">
                                        <p:cTn id="27" dur="500" fill="hold"/>
                                        <p:tgtEl>
                                          <p:spTgt spid="38"/>
                                        </p:tgtEl>
                                        <p:attrNameLst>
                                          <p:attrName>ppt_x</p:attrName>
                                        </p:attrNameLst>
                                      </p:cBhvr>
                                      <p:tavLst>
                                        <p:tav tm="0">
                                          <p:val>
                                            <p:strVal val="#ppt_x"/>
                                          </p:val>
                                        </p:tav>
                                        <p:tav tm="100000">
                                          <p:val>
                                            <p:strVal val="#ppt_x"/>
                                          </p:val>
                                        </p:tav>
                                      </p:tavLst>
                                    </p:anim>
                                    <p:anim calcmode="lin" valueType="num">
                                      <p:cBhvr additive="base">
                                        <p:cTn id="28" dur="500" fill="hold"/>
                                        <p:tgtEl>
                                          <p:spTgt spid="3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additive="base">
                                        <p:cTn id="31" dur="500" fill="hold"/>
                                        <p:tgtEl>
                                          <p:spTgt spid="39"/>
                                        </p:tgtEl>
                                        <p:attrNameLst>
                                          <p:attrName>ppt_x</p:attrName>
                                        </p:attrNameLst>
                                      </p:cBhvr>
                                      <p:tavLst>
                                        <p:tav tm="0">
                                          <p:val>
                                            <p:strVal val="#ppt_x"/>
                                          </p:val>
                                        </p:tav>
                                        <p:tav tm="100000">
                                          <p:val>
                                            <p:strVal val="#ppt_x"/>
                                          </p:val>
                                        </p:tav>
                                      </p:tavLst>
                                    </p:anim>
                                    <p:anim calcmode="lin" valueType="num">
                                      <p:cBhvr additive="base">
                                        <p:cTn id="32" dur="500" fill="hold"/>
                                        <p:tgtEl>
                                          <p:spTgt spid="3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0"/>
                                        </p:tgtEl>
                                        <p:attrNameLst>
                                          <p:attrName>style.visibility</p:attrName>
                                        </p:attrNameLst>
                                      </p:cBhvr>
                                      <p:to>
                                        <p:strVal val="visible"/>
                                      </p:to>
                                    </p:set>
                                    <p:anim calcmode="lin" valueType="num">
                                      <p:cBhvr additive="base">
                                        <p:cTn id="35" dur="500" fill="hold"/>
                                        <p:tgtEl>
                                          <p:spTgt spid="40"/>
                                        </p:tgtEl>
                                        <p:attrNameLst>
                                          <p:attrName>ppt_x</p:attrName>
                                        </p:attrNameLst>
                                      </p:cBhvr>
                                      <p:tavLst>
                                        <p:tav tm="0">
                                          <p:val>
                                            <p:strVal val="#ppt_x"/>
                                          </p:val>
                                        </p:tav>
                                        <p:tav tm="100000">
                                          <p:val>
                                            <p:strVal val="#ppt_x"/>
                                          </p:val>
                                        </p:tav>
                                      </p:tavLst>
                                    </p:anim>
                                    <p:anim calcmode="lin" valueType="num">
                                      <p:cBhvr additive="base">
                                        <p:cTn id="36" dur="500" fill="hold"/>
                                        <p:tgtEl>
                                          <p:spTgt spid="4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41"/>
                                        </p:tgtEl>
                                        <p:attrNameLst>
                                          <p:attrName>style.visibility</p:attrName>
                                        </p:attrNameLst>
                                      </p:cBhvr>
                                      <p:to>
                                        <p:strVal val="visible"/>
                                      </p:to>
                                    </p:set>
                                    <p:anim calcmode="lin" valueType="num">
                                      <p:cBhvr additive="base">
                                        <p:cTn id="39" dur="500" fill="hold"/>
                                        <p:tgtEl>
                                          <p:spTgt spid="41"/>
                                        </p:tgtEl>
                                        <p:attrNameLst>
                                          <p:attrName>ppt_x</p:attrName>
                                        </p:attrNameLst>
                                      </p:cBhvr>
                                      <p:tavLst>
                                        <p:tav tm="0">
                                          <p:val>
                                            <p:strVal val="#ppt_x"/>
                                          </p:val>
                                        </p:tav>
                                        <p:tav tm="100000">
                                          <p:val>
                                            <p:strVal val="#ppt_x"/>
                                          </p:val>
                                        </p:tav>
                                      </p:tavLst>
                                    </p:anim>
                                    <p:anim calcmode="lin" valueType="num">
                                      <p:cBhvr additive="base">
                                        <p:cTn id="40" dur="500" fill="hold"/>
                                        <p:tgtEl>
                                          <p:spTgt spid="4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2"/>
                                        </p:tgtEl>
                                        <p:attrNameLst>
                                          <p:attrName>style.visibility</p:attrName>
                                        </p:attrNameLst>
                                      </p:cBhvr>
                                      <p:to>
                                        <p:strVal val="visible"/>
                                      </p:to>
                                    </p:set>
                                    <p:anim calcmode="lin" valueType="num">
                                      <p:cBhvr additive="base">
                                        <p:cTn id="43" dur="500" fill="hold"/>
                                        <p:tgtEl>
                                          <p:spTgt spid="42"/>
                                        </p:tgtEl>
                                        <p:attrNameLst>
                                          <p:attrName>ppt_x</p:attrName>
                                        </p:attrNameLst>
                                      </p:cBhvr>
                                      <p:tavLst>
                                        <p:tav tm="0">
                                          <p:val>
                                            <p:strVal val="#ppt_x"/>
                                          </p:val>
                                        </p:tav>
                                        <p:tav tm="100000">
                                          <p:val>
                                            <p:strVal val="#ppt_x"/>
                                          </p:val>
                                        </p:tav>
                                      </p:tavLst>
                                    </p:anim>
                                    <p:anim calcmode="lin" valueType="num">
                                      <p:cBhvr additive="base">
                                        <p:cTn id="44" dur="500" fill="hold"/>
                                        <p:tgtEl>
                                          <p:spTgt spid="4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43"/>
                                        </p:tgtEl>
                                        <p:attrNameLst>
                                          <p:attrName>style.visibility</p:attrName>
                                        </p:attrNameLst>
                                      </p:cBhvr>
                                      <p:to>
                                        <p:strVal val="visible"/>
                                      </p:to>
                                    </p:set>
                                    <p:anim calcmode="lin" valueType="num">
                                      <p:cBhvr additive="base">
                                        <p:cTn id="47" dur="500" fill="hold"/>
                                        <p:tgtEl>
                                          <p:spTgt spid="43"/>
                                        </p:tgtEl>
                                        <p:attrNameLst>
                                          <p:attrName>ppt_x</p:attrName>
                                        </p:attrNameLst>
                                      </p:cBhvr>
                                      <p:tavLst>
                                        <p:tav tm="0">
                                          <p:val>
                                            <p:strVal val="#ppt_x"/>
                                          </p:val>
                                        </p:tav>
                                        <p:tav tm="100000">
                                          <p:val>
                                            <p:strVal val="#ppt_x"/>
                                          </p:val>
                                        </p:tav>
                                      </p:tavLst>
                                    </p:anim>
                                    <p:anim calcmode="lin" valueType="num">
                                      <p:cBhvr additive="base">
                                        <p:cTn id="48" dur="500" fill="hold"/>
                                        <p:tgtEl>
                                          <p:spTgt spid="4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44"/>
                                        </p:tgtEl>
                                        <p:attrNameLst>
                                          <p:attrName>style.visibility</p:attrName>
                                        </p:attrNameLst>
                                      </p:cBhvr>
                                      <p:to>
                                        <p:strVal val="visible"/>
                                      </p:to>
                                    </p:set>
                                    <p:anim calcmode="lin" valueType="num">
                                      <p:cBhvr additive="base">
                                        <p:cTn id="51" dur="500" fill="hold"/>
                                        <p:tgtEl>
                                          <p:spTgt spid="44"/>
                                        </p:tgtEl>
                                        <p:attrNameLst>
                                          <p:attrName>ppt_x</p:attrName>
                                        </p:attrNameLst>
                                      </p:cBhvr>
                                      <p:tavLst>
                                        <p:tav tm="0">
                                          <p:val>
                                            <p:strVal val="#ppt_x"/>
                                          </p:val>
                                        </p:tav>
                                        <p:tav tm="100000">
                                          <p:val>
                                            <p:strVal val="#ppt_x"/>
                                          </p:val>
                                        </p:tav>
                                      </p:tavLst>
                                    </p:anim>
                                    <p:anim calcmode="lin" valueType="num">
                                      <p:cBhvr additive="base">
                                        <p:cTn id="52" dur="500" fill="hold"/>
                                        <p:tgtEl>
                                          <p:spTgt spid="44"/>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45"/>
                                        </p:tgtEl>
                                        <p:attrNameLst>
                                          <p:attrName>style.visibility</p:attrName>
                                        </p:attrNameLst>
                                      </p:cBhvr>
                                      <p:to>
                                        <p:strVal val="visible"/>
                                      </p:to>
                                    </p:set>
                                    <p:anim calcmode="lin" valueType="num">
                                      <p:cBhvr additive="base">
                                        <p:cTn id="55" dur="500" fill="hold"/>
                                        <p:tgtEl>
                                          <p:spTgt spid="45"/>
                                        </p:tgtEl>
                                        <p:attrNameLst>
                                          <p:attrName>ppt_x</p:attrName>
                                        </p:attrNameLst>
                                      </p:cBhvr>
                                      <p:tavLst>
                                        <p:tav tm="0">
                                          <p:val>
                                            <p:strVal val="#ppt_x"/>
                                          </p:val>
                                        </p:tav>
                                        <p:tav tm="100000">
                                          <p:val>
                                            <p:strVal val="#ppt_x"/>
                                          </p:val>
                                        </p:tav>
                                      </p:tavLst>
                                    </p:anim>
                                    <p:anim calcmode="lin" valueType="num">
                                      <p:cBhvr additive="base">
                                        <p:cTn id="56" dur="500" fill="hold"/>
                                        <p:tgtEl>
                                          <p:spTgt spid="45"/>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46"/>
                                        </p:tgtEl>
                                        <p:attrNameLst>
                                          <p:attrName>style.visibility</p:attrName>
                                        </p:attrNameLst>
                                      </p:cBhvr>
                                      <p:to>
                                        <p:strVal val="visible"/>
                                      </p:to>
                                    </p:set>
                                    <p:anim calcmode="lin" valueType="num">
                                      <p:cBhvr additive="base">
                                        <p:cTn id="59" dur="500" fill="hold"/>
                                        <p:tgtEl>
                                          <p:spTgt spid="46"/>
                                        </p:tgtEl>
                                        <p:attrNameLst>
                                          <p:attrName>ppt_x</p:attrName>
                                        </p:attrNameLst>
                                      </p:cBhvr>
                                      <p:tavLst>
                                        <p:tav tm="0">
                                          <p:val>
                                            <p:strVal val="#ppt_x"/>
                                          </p:val>
                                        </p:tav>
                                        <p:tav tm="100000">
                                          <p:val>
                                            <p:strVal val="#ppt_x"/>
                                          </p:val>
                                        </p:tav>
                                      </p:tavLst>
                                    </p:anim>
                                    <p:anim calcmode="lin" valueType="num">
                                      <p:cBhvr additive="base">
                                        <p:cTn id="60" dur="500" fill="hold"/>
                                        <p:tgtEl>
                                          <p:spTgt spid="46"/>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47"/>
                                        </p:tgtEl>
                                        <p:attrNameLst>
                                          <p:attrName>style.visibility</p:attrName>
                                        </p:attrNameLst>
                                      </p:cBhvr>
                                      <p:to>
                                        <p:strVal val="visible"/>
                                      </p:to>
                                    </p:set>
                                    <p:anim calcmode="lin" valueType="num">
                                      <p:cBhvr additive="base">
                                        <p:cTn id="63" dur="500" fill="hold"/>
                                        <p:tgtEl>
                                          <p:spTgt spid="47"/>
                                        </p:tgtEl>
                                        <p:attrNameLst>
                                          <p:attrName>ppt_x</p:attrName>
                                        </p:attrNameLst>
                                      </p:cBhvr>
                                      <p:tavLst>
                                        <p:tav tm="0">
                                          <p:val>
                                            <p:strVal val="#ppt_x"/>
                                          </p:val>
                                        </p:tav>
                                        <p:tav tm="100000">
                                          <p:val>
                                            <p:strVal val="#ppt_x"/>
                                          </p:val>
                                        </p:tav>
                                      </p:tavLst>
                                    </p:anim>
                                    <p:anim calcmode="lin" valueType="num">
                                      <p:cBhvr additive="base">
                                        <p:cTn id="64" dur="500" fill="hold"/>
                                        <p:tgtEl>
                                          <p:spTgt spid="47"/>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48"/>
                                        </p:tgtEl>
                                        <p:attrNameLst>
                                          <p:attrName>style.visibility</p:attrName>
                                        </p:attrNameLst>
                                      </p:cBhvr>
                                      <p:to>
                                        <p:strVal val="visible"/>
                                      </p:to>
                                    </p:set>
                                    <p:anim calcmode="lin" valueType="num">
                                      <p:cBhvr additive="base">
                                        <p:cTn id="67" dur="500" fill="hold"/>
                                        <p:tgtEl>
                                          <p:spTgt spid="48"/>
                                        </p:tgtEl>
                                        <p:attrNameLst>
                                          <p:attrName>ppt_x</p:attrName>
                                        </p:attrNameLst>
                                      </p:cBhvr>
                                      <p:tavLst>
                                        <p:tav tm="0">
                                          <p:val>
                                            <p:strVal val="#ppt_x"/>
                                          </p:val>
                                        </p:tav>
                                        <p:tav tm="100000">
                                          <p:val>
                                            <p:strVal val="#ppt_x"/>
                                          </p:val>
                                        </p:tav>
                                      </p:tavLst>
                                    </p:anim>
                                    <p:anim calcmode="lin" valueType="num">
                                      <p:cBhvr additive="base">
                                        <p:cTn id="68" dur="500" fill="hold"/>
                                        <p:tgtEl>
                                          <p:spTgt spid="48"/>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49"/>
                                        </p:tgtEl>
                                        <p:attrNameLst>
                                          <p:attrName>style.visibility</p:attrName>
                                        </p:attrNameLst>
                                      </p:cBhvr>
                                      <p:to>
                                        <p:strVal val="visible"/>
                                      </p:to>
                                    </p:set>
                                    <p:anim calcmode="lin" valueType="num">
                                      <p:cBhvr additive="base">
                                        <p:cTn id="71" dur="500" fill="hold"/>
                                        <p:tgtEl>
                                          <p:spTgt spid="49"/>
                                        </p:tgtEl>
                                        <p:attrNameLst>
                                          <p:attrName>ppt_x</p:attrName>
                                        </p:attrNameLst>
                                      </p:cBhvr>
                                      <p:tavLst>
                                        <p:tav tm="0">
                                          <p:val>
                                            <p:strVal val="#ppt_x"/>
                                          </p:val>
                                        </p:tav>
                                        <p:tav tm="100000">
                                          <p:val>
                                            <p:strVal val="#ppt_x"/>
                                          </p:val>
                                        </p:tav>
                                      </p:tavLst>
                                    </p:anim>
                                    <p:anim calcmode="lin" valueType="num">
                                      <p:cBhvr additive="base">
                                        <p:cTn id="72" dur="500" fill="hold"/>
                                        <p:tgtEl>
                                          <p:spTgt spid="49"/>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50"/>
                                        </p:tgtEl>
                                        <p:attrNameLst>
                                          <p:attrName>style.visibility</p:attrName>
                                        </p:attrNameLst>
                                      </p:cBhvr>
                                      <p:to>
                                        <p:strVal val="visible"/>
                                      </p:to>
                                    </p:set>
                                    <p:anim calcmode="lin" valueType="num">
                                      <p:cBhvr additive="base">
                                        <p:cTn id="75" dur="500" fill="hold"/>
                                        <p:tgtEl>
                                          <p:spTgt spid="50"/>
                                        </p:tgtEl>
                                        <p:attrNameLst>
                                          <p:attrName>ppt_x</p:attrName>
                                        </p:attrNameLst>
                                      </p:cBhvr>
                                      <p:tavLst>
                                        <p:tav tm="0">
                                          <p:val>
                                            <p:strVal val="#ppt_x"/>
                                          </p:val>
                                        </p:tav>
                                        <p:tav tm="100000">
                                          <p:val>
                                            <p:strVal val="#ppt_x"/>
                                          </p:val>
                                        </p:tav>
                                      </p:tavLst>
                                    </p:anim>
                                    <p:anim calcmode="lin" valueType="num">
                                      <p:cBhvr additive="base">
                                        <p:cTn id="76" dur="500" fill="hold"/>
                                        <p:tgtEl>
                                          <p:spTgt spid="50"/>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51"/>
                                        </p:tgtEl>
                                        <p:attrNameLst>
                                          <p:attrName>style.visibility</p:attrName>
                                        </p:attrNameLst>
                                      </p:cBhvr>
                                      <p:to>
                                        <p:strVal val="visible"/>
                                      </p:to>
                                    </p:set>
                                    <p:anim calcmode="lin" valueType="num">
                                      <p:cBhvr additive="base">
                                        <p:cTn id="79" dur="500" fill="hold"/>
                                        <p:tgtEl>
                                          <p:spTgt spid="51"/>
                                        </p:tgtEl>
                                        <p:attrNameLst>
                                          <p:attrName>ppt_x</p:attrName>
                                        </p:attrNameLst>
                                      </p:cBhvr>
                                      <p:tavLst>
                                        <p:tav tm="0">
                                          <p:val>
                                            <p:strVal val="#ppt_x"/>
                                          </p:val>
                                        </p:tav>
                                        <p:tav tm="100000">
                                          <p:val>
                                            <p:strVal val="#ppt_x"/>
                                          </p:val>
                                        </p:tav>
                                      </p:tavLst>
                                    </p:anim>
                                    <p:anim calcmode="lin" valueType="num">
                                      <p:cBhvr additive="base">
                                        <p:cTn id="80" dur="500" fill="hold"/>
                                        <p:tgtEl>
                                          <p:spTgt spid="51"/>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52"/>
                                        </p:tgtEl>
                                        <p:attrNameLst>
                                          <p:attrName>style.visibility</p:attrName>
                                        </p:attrNameLst>
                                      </p:cBhvr>
                                      <p:to>
                                        <p:strVal val="visible"/>
                                      </p:to>
                                    </p:set>
                                    <p:anim calcmode="lin" valueType="num">
                                      <p:cBhvr additive="base">
                                        <p:cTn id="83" dur="500" fill="hold"/>
                                        <p:tgtEl>
                                          <p:spTgt spid="52"/>
                                        </p:tgtEl>
                                        <p:attrNameLst>
                                          <p:attrName>ppt_x</p:attrName>
                                        </p:attrNameLst>
                                      </p:cBhvr>
                                      <p:tavLst>
                                        <p:tav tm="0">
                                          <p:val>
                                            <p:strVal val="#ppt_x"/>
                                          </p:val>
                                        </p:tav>
                                        <p:tav tm="100000">
                                          <p:val>
                                            <p:strVal val="#ppt_x"/>
                                          </p:val>
                                        </p:tav>
                                      </p:tavLst>
                                    </p:anim>
                                    <p:anim calcmode="lin" valueType="num">
                                      <p:cBhvr additive="base">
                                        <p:cTn id="84" dur="500" fill="hold"/>
                                        <p:tgtEl>
                                          <p:spTgt spid="52"/>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53"/>
                                        </p:tgtEl>
                                        <p:attrNameLst>
                                          <p:attrName>style.visibility</p:attrName>
                                        </p:attrNameLst>
                                      </p:cBhvr>
                                      <p:to>
                                        <p:strVal val="visible"/>
                                      </p:to>
                                    </p:set>
                                    <p:anim calcmode="lin" valueType="num">
                                      <p:cBhvr additive="base">
                                        <p:cTn id="87" dur="500" fill="hold"/>
                                        <p:tgtEl>
                                          <p:spTgt spid="53"/>
                                        </p:tgtEl>
                                        <p:attrNameLst>
                                          <p:attrName>ppt_x</p:attrName>
                                        </p:attrNameLst>
                                      </p:cBhvr>
                                      <p:tavLst>
                                        <p:tav tm="0">
                                          <p:val>
                                            <p:strVal val="#ppt_x"/>
                                          </p:val>
                                        </p:tav>
                                        <p:tav tm="100000">
                                          <p:val>
                                            <p:strVal val="#ppt_x"/>
                                          </p:val>
                                        </p:tav>
                                      </p:tavLst>
                                    </p:anim>
                                    <p:anim calcmode="lin" valueType="num">
                                      <p:cBhvr additive="base">
                                        <p:cTn id="88" dur="500" fill="hold"/>
                                        <p:tgtEl>
                                          <p:spTgt spid="53"/>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54"/>
                                        </p:tgtEl>
                                        <p:attrNameLst>
                                          <p:attrName>style.visibility</p:attrName>
                                        </p:attrNameLst>
                                      </p:cBhvr>
                                      <p:to>
                                        <p:strVal val="visible"/>
                                      </p:to>
                                    </p:set>
                                    <p:anim calcmode="lin" valueType="num">
                                      <p:cBhvr additive="base">
                                        <p:cTn id="91" dur="500" fill="hold"/>
                                        <p:tgtEl>
                                          <p:spTgt spid="54"/>
                                        </p:tgtEl>
                                        <p:attrNameLst>
                                          <p:attrName>ppt_x</p:attrName>
                                        </p:attrNameLst>
                                      </p:cBhvr>
                                      <p:tavLst>
                                        <p:tav tm="0">
                                          <p:val>
                                            <p:strVal val="#ppt_x"/>
                                          </p:val>
                                        </p:tav>
                                        <p:tav tm="100000">
                                          <p:val>
                                            <p:strVal val="#ppt_x"/>
                                          </p:val>
                                        </p:tav>
                                      </p:tavLst>
                                    </p:anim>
                                    <p:anim calcmode="lin" valueType="num">
                                      <p:cBhvr additive="base">
                                        <p:cTn id="92" dur="500" fill="hold"/>
                                        <p:tgtEl>
                                          <p:spTgt spid="54"/>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55"/>
                                        </p:tgtEl>
                                        <p:attrNameLst>
                                          <p:attrName>style.visibility</p:attrName>
                                        </p:attrNameLst>
                                      </p:cBhvr>
                                      <p:to>
                                        <p:strVal val="visible"/>
                                      </p:to>
                                    </p:set>
                                    <p:anim calcmode="lin" valueType="num">
                                      <p:cBhvr additive="base">
                                        <p:cTn id="95" dur="500" fill="hold"/>
                                        <p:tgtEl>
                                          <p:spTgt spid="55"/>
                                        </p:tgtEl>
                                        <p:attrNameLst>
                                          <p:attrName>ppt_x</p:attrName>
                                        </p:attrNameLst>
                                      </p:cBhvr>
                                      <p:tavLst>
                                        <p:tav tm="0">
                                          <p:val>
                                            <p:strVal val="#ppt_x"/>
                                          </p:val>
                                        </p:tav>
                                        <p:tav tm="100000">
                                          <p:val>
                                            <p:strVal val="#ppt_x"/>
                                          </p:val>
                                        </p:tav>
                                      </p:tavLst>
                                    </p:anim>
                                    <p:anim calcmode="lin" valueType="num">
                                      <p:cBhvr additive="base">
                                        <p:cTn id="96" dur="500" fill="hold"/>
                                        <p:tgtEl>
                                          <p:spTgt spid="55"/>
                                        </p:tgtEl>
                                        <p:attrNameLst>
                                          <p:attrName>ppt_y</p:attrName>
                                        </p:attrNameLst>
                                      </p:cBhvr>
                                      <p:tavLst>
                                        <p:tav tm="0">
                                          <p:val>
                                            <p:strVal val="1+#ppt_h/2"/>
                                          </p:val>
                                        </p:tav>
                                        <p:tav tm="100000">
                                          <p:val>
                                            <p:strVal val="#ppt_y"/>
                                          </p:val>
                                        </p:tav>
                                      </p:tavLst>
                                    </p:anim>
                                  </p:childTnLst>
                                </p:cTn>
                              </p:par>
                              <p:par>
                                <p:cTn id="97" presetID="2" presetClass="entr" presetSubtype="4" fill="hold" nodeType="withEffect">
                                  <p:stCondLst>
                                    <p:cond delay="0"/>
                                  </p:stCondLst>
                                  <p:childTnLst>
                                    <p:set>
                                      <p:cBhvr>
                                        <p:cTn id="98" dur="1" fill="hold">
                                          <p:stCondLst>
                                            <p:cond delay="0"/>
                                          </p:stCondLst>
                                        </p:cTn>
                                        <p:tgtEl>
                                          <p:spTgt spid="56"/>
                                        </p:tgtEl>
                                        <p:attrNameLst>
                                          <p:attrName>style.visibility</p:attrName>
                                        </p:attrNameLst>
                                      </p:cBhvr>
                                      <p:to>
                                        <p:strVal val="visible"/>
                                      </p:to>
                                    </p:set>
                                    <p:anim calcmode="lin" valueType="num">
                                      <p:cBhvr additive="base">
                                        <p:cTn id="99" dur="500" fill="hold"/>
                                        <p:tgtEl>
                                          <p:spTgt spid="56"/>
                                        </p:tgtEl>
                                        <p:attrNameLst>
                                          <p:attrName>ppt_x</p:attrName>
                                        </p:attrNameLst>
                                      </p:cBhvr>
                                      <p:tavLst>
                                        <p:tav tm="0">
                                          <p:val>
                                            <p:strVal val="#ppt_x"/>
                                          </p:val>
                                        </p:tav>
                                        <p:tav tm="100000">
                                          <p:val>
                                            <p:strVal val="#ppt_x"/>
                                          </p:val>
                                        </p:tav>
                                      </p:tavLst>
                                    </p:anim>
                                    <p:anim calcmode="lin" valueType="num">
                                      <p:cBhvr additive="base">
                                        <p:cTn id="100"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p:bldP spid="39" grpId="0" animBg="1"/>
      <p:bldP spid="40" grpId="0" animBg="1"/>
      <p:bldP spid="41" grpId="0" animBg="1"/>
      <p:bldP spid="42" grpId="0" animBg="1"/>
      <p:bldP spid="43" grpId="0" animBg="1"/>
      <p:bldP spid="44" grpId="0" animBg="1"/>
      <p:bldP spid="45" grpId="0"/>
      <p:bldP spid="46" grpId="0"/>
      <p:bldP spid="47" grpId="0"/>
      <p:bldP spid="48" grpId="0"/>
      <p:bldP spid="49" grpId="0"/>
      <p:bldP spid="50" grpId="0"/>
      <p:bldP spid="51" grpId="0"/>
      <p:bldP spid="52" grpId="0"/>
      <p:bldP spid="53" grpId="0"/>
      <p:bldP spid="54" grpId="0"/>
      <p:bldP spid="5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99192" y="740717"/>
            <a:ext cx="3908878" cy="456129"/>
          </a:xfrm>
        </p:spPr>
        <p:txBody>
          <a:bodyPr/>
          <a:lstStyle/>
          <a:p>
            <a:pPr>
              <a:lnSpc>
                <a:spcPct val="120000"/>
              </a:lnSpc>
            </a:pPr>
            <a:r>
              <a:rPr lang="zh-CN" altLang="en-US" dirty="0" smtClean="0">
                <a:latin typeface="+mn-lt"/>
                <a:ea typeface="+mn-ea"/>
                <a:cs typeface="+mn-ea"/>
                <a:sym typeface="+mn-lt"/>
              </a:rPr>
              <a:t>参考文献</a:t>
            </a:r>
            <a:endParaRPr lang="zh-CN" altLang="en-US" dirty="0">
              <a:latin typeface="+mn-lt"/>
              <a:ea typeface="+mn-ea"/>
              <a:cs typeface="+mn-ea"/>
              <a:sym typeface="+mn-lt"/>
            </a:endParaRPr>
          </a:p>
        </p:txBody>
      </p:sp>
      <p:sp>
        <p:nvSpPr>
          <p:cNvPr id="18" name="Oval 34"/>
          <p:cNvSpPr/>
          <p:nvPr/>
        </p:nvSpPr>
        <p:spPr>
          <a:xfrm>
            <a:off x="4033647" y="2038944"/>
            <a:ext cx="518034" cy="518032"/>
          </a:xfrm>
          <a:prstGeom prst="ellipse">
            <a:avLst/>
          </a:prstGeom>
          <a:solidFill>
            <a:srgbClr val="244C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GB" sz="1600" dirty="0" smtClean="0">
                <a:cs typeface="+mn-ea"/>
                <a:sym typeface="+mn-lt"/>
              </a:rPr>
              <a:t>01</a:t>
            </a:r>
            <a:endParaRPr lang="en-GB" sz="1600" dirty="0">
              <a:cs typeface="+mn-ea"/>
              <a:sym typeface="+mn-lt"/>
            </a:endParaRPr>
          </a:p>
        </p:txBody>
      </p:sp>
      <p:grpSp>
        <p:nvGrpSpPr>
          <p:cNvPr id="19" name="Group 7"/>
          <p:cNvGrpSpPr/>
          <p:nvPr/>
        </p:nvGrpSpPr>
        <p:grpSpPr>
          <a:xfrm>
            <a:off x="5953030" y="2159461"/>
            <a:ext cx="5501465" cy="236603"/>
            <a:chOff x="-1375411" y="1708939"/>
            <a:chExt cx="5580357" cy="236603"/>
          </a:xfrm>
        </p:grpSpPr>
        <p:sp>
          <p:nvSpPr>
            <p:cNvPr id="20" name="TextBox 53"/>
            <p:cNvSpPr txBox="1"/>
            <p:nvPr/>
          </p:nvSpPr>
          <p:spPr>
            <a:xfrm>
              <a:off x="-1375411" y="1708939"/>
              <a:ext cx="2367442" cy="236603"/>
            </a:xfrm>
            <a:prstGeom prst="rect">
              <a:avLst/>
            </a:prstGeom>
            <a:noFill/>
          </p:spPr>
          <p:txBody>
            <a:bodyPr wrap="none" lIns="0" tIns="0" rIns="0" bIns="0" rtlCol="0">
              <a:spAutoFit/>
            </a:bodyPr>
            <a:lstStyle/>
            <a:p>
              <a:pPr>
                <a:lnSpc>
                  <a:spcPct val="120000"/>
                </a:lnSpc>
              </a:pPr>
              <a:r>
                <a:rPr lang="en-US" altLang="zh-CN" sz="1400" dirty="0" smtClean="0">
                  <a:solidFill>
                    <a:schemeClr val="tx1">
                      <a:lumMod val="65000"/>
                      <a:lumOff val="35000"/>
                    </a:schemeClr>
                  </a:solidFill>
                  <a:cs typeface="+mn-ea"/>
                  <a:sym typeface="+mn-lt"/>
                </a:rPr>
                <a:t>《</a:t>
              </a:r>
              <a:r>
                <a:rPr lang="zh-CN" altLang="en-US" sz="1400" dirty="0" smtClean="0">
                  <a:solidFill>
                    <a:schemeClr val="tx1">
                      <a:lumMod val="65000"/>
                      <a:lumOff val="35000"/>
                    </a:schemeClr>
                  </a:solidFill>
                  <a:cs typeface="+mn-ea"/>
                  <a:sym typeface="+mn-lt"/>
                </a:rPr>
                <a:t>具体参考文献名称</a:t>
              </a:r>
              <a:r>
                <a:rPr lang="en-US" altLang="zh-CN" sz="1400" dirty="0" smtClean="0">
                  <a:solidFill>
                    <a:schemeClr val="tx1">
                      <a:lumMod val="65000"/>
                      <a:lumOff val="35000"/>
                    </a:schemeClr>
                  </a:solidFill>
                  <a:cs typeface="+mn-ea"/>
                  <a:sym typeface="+mn-lt"/>
                </a:rPr>
                <a:t>》</a:t>
              </a:r>
              <a:r>
                <a:rPr lang="zh-CN" altLang="en-US" sz="1400" dirty="0" smtClean="0">
                  <a:solidFill>
                    <a:schemeClr val="tx1">
                      <a:lumMod val="65000"/>
                      <a:lumOff val="35000"/>
                    </a:schemeClr>
                  </a:solidFill>
                  <a:cs typeface="+mn-ea"/>
                  <a:sym typeface="+mn-lt"/>
                </a:rPr>
                <a:t>某作者</a:t>
              </a:r>
              <a:endParaRPr lang="en-GB" sz="1400" dirty="0" smtClean="0">
                <a:solidFill>
                  <a:schemeClr val="tx1">
                    <a:lumMod val="65000"/>
                    <a:lumOff val="35000"/>
                  </a:schemeClr>
                </a:solidFill>
                <a:cs typeface="+mn-ea"/>
                <a:sym typeface="+mn-lt"/>
              </a:endParaRPr>
            </a:p>
          </p:txBody>
        </p:sp>
        <p:sp>
          <p:nvSpPr>
            <p:cNvPr id="22" name="Rectangle 54"/>
            <p:cNvSpPr/>
            <p:nvPr/>
          </p:nvSpPr>
          <p:spPr>
            <a:xfrm>
              <a:off x="1293320" y="1739717"/>
              <a:ext cx="2911626" cy="202812"/>
            </a:xfrm>
            <a:prstGeom prst="rect">
              <a:avLst/>
            </a:prstGeom>
          </p:spPr>
          <p:txBody>
            <a:bodyPr wrap="square" lIns="0" tIns="0" rIns="0" bIns="0">
              <a:spAutoFit/>
            </a:bodyPr>
            <a:lstStyle/>
            <a:p>
              <a:pPr>
                <a:lnSpc>
                  <a:spcPct val="120000"/>
                </a:lnSpc>
              </a:pPr>
              <a:r>
                <a:rPr lang="zh-CN" altLang="en-US" sz="1200" dirty="0" smtClean="0">
                  <a:solidFill>
                    <a:schemeClr val="tx1">
                      <a:lumMod val="65000"/>
                      <a:lumOff val="35000"/>
                    </a:schemeClr>
                  </a:solidFill>
                  <a:cs typeface="+mn-ea"/>
                  <a:sym typeface="+mn-lt"/>
                </a:rPr>
                <a:t>点击输入简要说明分项内容</a:t>
              </a:r>
              <a:endParaRPr lang="en-US" altLang="zh-CN" sz="1200" dirty="0">
                <a:solidFill>
                  <a:schemeClr val="tx1">
                    <a:lumMod val="65000"/>
                    <a:lumOff val="35000"/>
                  </a:schemeClr>
                </a:solidFill>
                <a:cs typeface="+mn-ea"/>
                <a:sym typeface="+mn-lt"/>
              </a:endParaRPr>
            </a:p>
          </p:txBody>
        </p:sp>
      </p:grpSp>
      <p:sp>
        <p:nvSpPr>
          <p:cNvPr id="28" name="Oval 34"/>
          <p:cNvSpPr/>
          <p:nvPr/>
        </p:nvSpPr>
        <p:spPr>
          <a:xfrm>
            <a:off x="4419410" y="2639019"/>
            <a:ext cx="518034" cy="518032"/>
          </a:xfrm>
          <a:prstGeom prst="ellipse">
            <a:avLst/>
          </a:prstGeom>
          <a:solidFill>
            <a:srgbClr val="244C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GB" sz="1600" dirty="0" smtClean="0">
                <a:cs typeface="+mn-ea"/>
                <a:sym typeface="+mn-lt"/>
              </a:rPr>
              <a:t>02</a:t>
            </a:r>
            <a:endParaRPr lang="en-GB" sz="1600" dirty="0">
              <a:cs typeface="+mn-ea"/>
              <a:sym typeface="+mn-lt"/>
            </a:endParaRPr>
          </a:p>
        </p:txBody>
      </p:sp>
      <p:grpSp>
        <p:nvGrpSpPr>
          <p:cNvPr id="29" name="Group 7"/>
          <p:cNvGrpSpPr/>
          <p:nvPr/>
        </p:nvGrpSpPr>
        <p:grpSpPr>
          <a:xfrm>
            <a:off x="5953029" y="2759536"/>
            <a:ext cx="5501466" cy="258532"/>
            <a:chOff x="-1375410" y="1708939"/>
            <a:chExt cx="5580357" cy="258532"/>
          </a:xfrm>
        </p:grpSpPr>
        <p:sp>
          <p:nvSpPr>
            <p:cNvPr id="30" name="TextBox 53"/>
            <p:cNvSpPr txBox="1"/>
            <p:nvPr/>
          </p:nvSpPr>
          <p:spPr>
            <a:xfrm>
              <a:off x="-1375410" y="1708939"/>
              <a:ext cx="2367441" cy="258532"/>
            </a:xfrm>
            <a:prstGeom prst="rect">
              <a:avLst/>
            </a:prstGeom>
            <a:noFill/>
          </p:spPr>
          <p:txBody>
            <a:bodyPr wrap="none" lIns="0" tIns="0" rIns="0" bIns="0" rtlCol="0">
              <a:spAutoFit/>
            </a:bodyPr>
            <a:lstStyle/>
            <a:p>
              <a:pPr>
                <a:lnSpc>
                  <a:spcPct val="120000"/>
                </a:lnSpc>
              </a:pPr>
              <a:r>
                <a:rPr lang="en-US" altLang="zh-CN" sz="1400" dirty="0" smtClean="0">
                  <a:solidFill>
                    <a:schemeClr val="tx1">
                      <a:lumMod val="65000"/>
                      <a:lumOff val="35000"/>
                    </a:schemeClr>
                  </a:solidFill>
                  <a:cs typeface="+mn-ea"/>
                  <a:sym typeface="+mn-lt"/>
                </a:rPr>
                <a:t>《</a:t>
              </a:r>
              <a:r>
                <a:rPr lang="zh-CN" altLang="en-US" sz="1400" dirty="0" smtClean="0">
                  <a:solidFill>
                    <a:schemeClr val="tx1">
                      <a:lumMod val="65000"/>
                      <a:lumOff val="35000"/>
                    </a:schemeClr>
                  </a:solidFill>
                  <a:cs typeface="+mn-ea"/>
                  <a:sym typeface="+mn-lt"/>
                </a:rPr>
                <a:t>具体参考文献名称</a:t>
              </a:r>
              <a:r>
                <a:rPr lang="en-US" altLang="zh-CN" sz="1400" dirty="0" smtClean="0">
                  <a:solidFill>
                    <a:schemeClr val="tx1">
                      <a:lumMod val="65000"/>
                      <a:lumOff val="35000"/>
                    </a:schemeClr>
                  </a:solidFill>
                  <a:cs typeface="+mn-ea"/>
                  <a:sym typeface="+mn-lt"/>
                </a:rPr>
                <a:t>》</a:t>
              </a:r>
              <a:r>
                <a:rPr lang="zh-CN" altLang="en-US" sz="1400" dirty="0" smtClean="0">
                  <a:solidFill>
                    <a:schemeClr val="tx1">
                      <a:lumMod val="65000"/>
                      <a:lumOff val="35000"/>
                    </a:schemeClr>
                  </a:solidFill>
                  <a:cs typeface="+mn-ea"/>
                  <a:sym typeface="+mn-lt"/>
                </a:rPr>
                <a:t>某作者</a:t>
              </a:r>
              <a:endParaRPr lang="en-GB" sz="1400" dirty="0" smtClean="0">
                <a:solidFill>
                  <a:schemeClr val="tx1">
                    <a:lumMod val="65000"/>
                    <a:lumOff val="35000"/>
                  </a:schemeClr>
                </a:solidFill>
                <a:cs typeface="+mn-ea"/>
                <a:sym typeface="+mn-lt"/>
              </a:endParaRPr>
            </a:p>
          </p:txBody>
        </p:sp>
        <p:sp>
          <p:nvSpPr>
            <p:cNvPr id="31" name="Rectangle 54"/>
            <p:cNvSpPr/>
            <p:nvPr/>
          </p:nvSpPr>
          <p:spPr>
            <a:xfrm>
              <a:off x="1293321" y="1739717"/>
              <a:ext cx="2911626" cy="202812"/>
            </a:xfrm>
            <a:prstGeom prst="rect">
              <a:avLst/>
            </a:prstGeom>
          </p:spPr>
          <p:txBody>
            <a:bodyPr wrap="square" lIns="0" tIns="0" rIns="0" bIns="0">
              <a:spAutoFit/>
            </a:bodyPr>
            <a:lstStyle/>
            <a:p>
              <a:pPr>
                <a:lnSpc>
                  <a:spcPct val="120000"/>
                </a:lnSpc>
              </a:pPr>
              <a:r>
                <a:rPr lang="zh-CN" altLang="en-US" sz="1200" dirty="0" smtClean="0">
                  <a:solidFill>
                    <a:schemeClr val="tx1">
                      <a:lumMod val="65000"/>
                      <a:lumOff val="35000"/>
                    </a:schemeClr>
                  </a:solidFill>
                  <a:cs typeface="+mn-ea"/>
                  <a:sym typeface="+mn-lt"/>
                </a:rPr>
                <a:t>点击输入简要说明分项内容</a:t>
              </a:r>
              <a:endParaRPr lang="en-US" altLang="zh-CN" sz="1200" dirty="0">
                <a:solidFill>
                  <a:schemeClr val="tx1">
                    <a:lumMod val="65000"/>
                    <a:lumOff val="35000"/>
                  </a:schemeClr>
                </a:solidFill>
                <a:cs typeface="+mn-ea"/>
                <a:sym typeface="+mn-lt"/>
              </a:endParaRPr>
            </a:p>
          </p:txBody>
        </p:sp>
      </p:grpSp>
      <p:sp>
        <p:nvSpPr>
          <p:cNvPr id="32" name="Oval 34"/>
          <p:cNvSpPr/>
          <p:nvPr/>
        </p:nvSpPr>
        <p:spPr>
          <a:xfrm>
            <a:off x="4581335" y="3343869"/>
            <a:ext cx="518034" cy="518032"/>
          </a:xfrm>
          <a:prstGeom prst="ellipse">
            <a:avLst/>
          </a:prstGeom>
          <a:solidFill>
            <a:srgbClr val="244C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GB" sz="1600" dirty="0" smtClean="0">
                <a:cs typeface="+mn-ea"/>
                <a:sym typeface="+mn-lt"/>
              </a:rPr>
              <a:t>03</a:t>
            </a:r>
            <a:endParaRPr lang="en-GB" sz="1600" dirty="0">
              <a:cs typeface="+mn-ea"/>
              <a:sym typeface="+mn-lt"/>
            </a:endParaRPr>
          </a:p>
        </p:txBody>
      </p:sp>
      <p:grpSp>
        <p:nvGrpSpPr>
          <p:cNvPr id="33" name="Group 7"/>
          <p:cNvGrpSpPr/>
          <p:nvPr/>
        </p:nvGrpSpPr>
        <p:grpSpPr>
          <a:xfrm>
            <a:off x="5953029" y="3464386"/>
            <a:ext cx="5501466" cy="236603"/>
            <a:chOff x="-1375410" y="1708939"/>
            <a:chExt cx="5580356" cy="236603"/>
          </a:xfrm>
        </p:grpSpPr>
        <p:sp>
          <p:nvSpPr>
            <p:cNvPr id="34" name="TextBox 53"/>
            <p:cNvSpPr txBox="1"/>
            <p:nvPr/>
          </p:nvSpPr>
          <p:spPr>
            <a:xfrm>
              <a:off x="-1375410" y="1708939"/>
              <a:ext cx="2367441" cy="236603"/>
            </a:xfrm>
            <a:prstGeom prst="rect">
              <a:avLst/>
            </a:prstGeom>
            <a:noFill/>
          </p:spPr>
          <p:txBody>
            <a:bodyPr wrap="none" lIns="0" tIns="0" rIns="0" bIns="0" rtlCol="0">
              <a:spAutoFit/>
            </a:bodyPr>
            <a:lstStyle/>
            <a:p>
              <a:pPr>
                <a:lnSpc>
                  <a:spcPct val="120000"/>
                </a:lnSpc>
              </a:pPr>
              <a:r>
                <a:rPr lang="en-US" altLang="zh-CN" sz="1400" dirty="0" smtClean="0">
                  <a:solidFill>
                    <a:schemeClr val="tx1">
                      <a:lumMod val="65000"/>
                      <a:lumOff val="35000"/>
                    </a:schemeClr>
                  </a:solidFill>
                  <a:cs typeface="+mn-ea"/>
                  <a:sym typeface="+mn-lt"/>
                </a:rPr>
                <a:t>《</a:t>
              </a:r>
              <a:r>
                <a:rPr lang="zh-CN" altLang="en-US" sz="1400" dirty="0" smtClean="0">
                  <a:solidFill>
                    <a:schemeClr val="tx1">
                      <a:lumMod val="65000"/>
                      <a:lumOff val="35000"/>
                    </a:schemeClr>
                  </a:solidFill>
                  <a:cs typeface="+mn-ea"/>
                  <a:sym typeface="+mn-lt"/>
                </a:rPr>
                <a:t>具体参考文献名称</a:t>
              </a:r>
              <a:r>
                <a:rPr lang="en-US" altLang="zh-CN" sz="1400" dirty="0" smtClean="0">
                  <a:solidFill>
                    <a:schemeClr val="tx1">
                      <a:lumMod val="65000"/>
                      <a:lumOff val="35000"/>
                    </a:schemeClr>
                  </a:solidFill>
                  <a:cs typeface="+mn-ea"/>
                  <a:sym typeface="+mn-lt"/>
                </a:rPr>
                <a:t>》</a:t>
              </a:r>
              <a:r>
                <a:rPr lang="zh-CN" altLang="en-US" sz="1400" dirty="0" smtClean="0">
                  <a:solidFill>
                    <a:schemeClr val="tx1">
                      <a:lumMod val="65000"/>
                      <a:lumOff val="35000"/>
                    </a:schemeClr>
                  </a:solidFill>
                  <a:cs typeface="+mn-ea"/>
                  <a:sym typeface="+mn-lt"/>
                </a:rPr>
                <a:t>某作者</a:t>
              </a:r>
              <a:endParaRPr lang="en-GB" sz="1400" dirty="0" smtClean="0">
                <a:solidFill>
                  <a:schemeClr val="tx1">
                    <a:lumMod val="65000"/>
                    <a:lumOff val="35000"/>
                  </a:schemeClr>
                </a:solidFill>
                <a:cs typeface="+mn-ea"/>
                <a:sym typeface="+mn-lt"/>
              </a:endParaRPr>
            </a:p>
          </p:txBody>
        </p:sp>
        <p:sp>
          <p:nvSpPr>
            <p:cNvPr id="37" name="Rectangle 54"/>
            <p:cNvSpPr/>
            <p:nvPr/>
          </p:nvSpPr>
          <p:spPr>
            <a:xfrm>
              <a:off x="1293320" y="1739717"/>
              <a:ext cx="2911626" cy="202812"/>
            </a:xfrm>
            <a:prstGeom prst="rect">
              <a:avLst/>
            </a:prstGeom>
          </p:spPr>
          <p:txBody>
            <a:bodyPr wrap="square" lIns="0" tIns="0" rIns="0" bIns="0">
              <a:spAutoFit/>
            </a:bodyPr>
            <a:lstStyle/>
            <a:p>
              <a:pPr>
                <a:lnSpc>
                  <a:spcPct val="120000"/>
                </a:lnSpc>
              </a:pPr>
              <a:r>
                <a:rPr lang="zh-CN" altLang="en-US" sz="1200" dirty="0" smtClean="0">
                  <a:solidFill>
                    <a:schemeClr val="tx1">
                      <a:lumMod val="65000"/>
                      <a:lumOff val="35000"/>
                    </a:schemeClr>
                  </a:solidFill>
                  <a:cs typeface="+mn-ea"/>
                  <a:sym typeface="+mn-lt"/>
                </a:rPr>
                <a:t>点击输入简要说明分项内容</a:t>
              </a:r>
              <a:endParaRPr lang="en-US" altLang="zh-CN" sz="1200" dirty="0">
                <a:solidFill>
                  <a:schemeClr val="tx1">
                    <a:lumMod val="65000"/>
                    <a:lumOff val="35000"/>
                  </a:schemeClr>
                </a:solidFill>
                <a:cs typeface="+mn-ea"/>
                <a:sym typeface="+mn-lt"/>
              </a:endParaRPr>
            </a:p>
          </p:txBody>
        </p:sp>
      </p:grpSp>
      <p:sp>
        <p:nvSpPr>
          <p:cNvPr id="38" name="Oval 34"/>
          <p:cNvSpPr/>
          <p:nvPr/>
        </p:nvSpPr>
        <p:spPr>
          <a:xfrm>
            <a:off x="4581335" y="4058244"/>
            <a:ext cx="518034" cy="518032"/>
          </a:xfrm>
          <a:prstGeom prst="ellipse">
            <a:avLst/>
          </a:prstGeom>
          <a:solidFill>
            <a:srgbClr val="244C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GB" sz="1600" dirty="0" smtClean="0">
                <a:cs typeface="+mn-ea"/>
                <a:sym typeface="+mn-lt"/>
              </a:rPr>
              <a:t>04</a:t>
            </a:r>
            <a:endParaRPr lang="en-GB" sz="1600" dirty="0">
              <a:cs typeface="+mn-ea"/>
              <a:sym typeface="+mn-lt"/>
            </a:endParaRPr>
          </a:p>
        </p:txBody>
      </p:sp>
      <p:grpSp>
        <p:nvGrpSpPr>
          <p:cNvPr id="39" name="Group 7"/>
          <p:cNvGrpSpPr/>
          <p:nvPr/>
        </p:nvGrpSpPr>
        <p:grpSpPr>
          <a:xfrm>
            <a:off x="5953029" y="4178761"/>
            <a:ext cx="5501465" cy="236603"/>
            <a:chOff x="-1375410" y="1708939"/>
            <a:chExt cx="5580356" cy="236603"/>
          </a:xfrm>
        </p:grpSpPr>
        <p:sp>
          <p:nvSpPr>
            <p:cNvPr id="40" name="TextBox 53"/>
            <p:cNvSpPr txBox="1"/>
            <p:nvPr/>
          </p:nvSpPr>
          <p:spPr>
            <a:xfrm>
              <a:off x="-1375410" y="1708939"/>
              <a:ext cx="2367441" cy="236603"/>
            </a:xfrm>
            <a:prstGeom prst="rect">
              <a:avLst/>
            </a:prstGeom>
            <a:noFill/>
          </p:spPr>
          <p:txBody>
            <a:bodyPr wrap="none" lIns="0" tIns="0" rIns="0" bIns="0" rtlCol="0">
              <a:spAutoFit/>
            </a:bodyPr>
            <a:lstStyle/>
            <a:p>
              <a:pPr>
                <a:lnSpc>
                  <a:spcPct val="120000"/>
                </a:lnSpc>
              </a:pPr>
              <a:r>
                <a:rPr lang="en-US" altLang="zh-CN" sz="1400" dirty="0" smtClean="0">
                  <a:solidFill>
                    <a:schemeClr val="tx1">
                      <a:lumMod val="65000"/>
                      <a:lumOff val="35000"/>
                    </a:schemeClr>
                  </a:solidFill>
                  <a:cs typeface="+mn-ea"/>
                  <a:sym typeface="+mn-lt"/>
                </a:rPr>
                <a:t>《</a:t>
              </a:r>
              <a:r>
                <a:rPr lang="zh-CN" altLang="en-US" sz="1400" dirty="0" smtClean="0">
                  <a:solidFill>
                    <a:schemeClr val="tx1">
                      <a:lumMod val="65000"/>
                      <a:lumOff val="35000"/>
                    </a:schemeClr>
                  </a:solidFill>
                  <a:cs typeface="+mn-ea"/>
                  <a:sym typeface="+mn-lt"/>
                </a:rPr>
                <a:t>具体参考文献名称</a:t>
              </a:r>
              <a:r>
                <a:rPr lang="en-US" altLang="zh-CN" sz="1400" dirty="0" smtClean="0">
                  <a:solidFill>
                    <a:schemeClr val="tx1">
                      <a:lumMod val="65000"/>
                      <a:lumOff val="35000"/>
                    </a:schemeClr>
                  </a:solidFill>
                  <a:cs typeface="+mn-ea"/>
                  <a:sym typeface="+mn-lt"/>
                </a:rPr>
                <a:t>》</a:t>
              </a:r>
              <a:r>
                <a:rPr lang="zh-CN" altLang="en-US" sz="1400" dirty="0" smtClean="0">
                  <a:solidFill>
                    <a:schemeClr val="tx1">
                      <a:lumMod val="65000"/>
                      <a:lumOff val="35000"/>
                    </a:schemeClr>
                  </a:solidFill>
                  <a:cs typeface="+mn-ea"/>
                  <a:sym typeface="+mn-lt"/>
                </a:rPr>
                <a:t>某作者</a:t>
              </a:r>
              <a:endParaRPr lang="en-GB" sz="1400" dirty="0" smtClean="0">
                <a:solidFill>
                  <a:schemeClr val="tx1">
                    <a:lumMod val="65000"/>
                    <a:lumOff val="35000"/>
                  </a:schemeClr>
                </a:solidFill>
                <a:cs typeface="+mn-ea"/>
                <a:sym typeface="+mn-lt"/>
              </a:endParaRPr>
            </a:p>
          </p:txBody>
        </p:sp>
        <p:sp>
          <p:nvSpPr>
            <p:cNvPr id="41" name="Rectangle 54"/>
            <p:cNvSpPr/>
            <p:nvPr/>
          </p:nvSpPr>
          <p:spPr>
            <a:xfrm>
              <a:off x="1293321" y="1739717"/>
              <a:ext cx="2911625" cy="202812"/>
            </a:xfrm>
            <a:prstGeom prst="rect">
              <a:avLst/>
            </a:prstGeom>
          </p:spPr>
          <p:txBody>
            <a:bodyPr wrap="square" lIns="0" tIns="0" rIns="0" bIns="0">
              <a:spAutoFit/>
            </a:bodyPr>
            <a:lstStyle/>
            <a:p>
              <a:pPr>
                <a:lnSpc>
                  <a:spcPct val="120000"/>
                </a:lnSpc>
              </a:pPr>
              <a:r>
                <a:rPr lang="zh-CN" altLang="en-US" sz="1200" dirty="0" smtClean="0">
                  <a:solidFill>
                    <a:schemeClr val="tx1">
                      <a:lumMod val="65000"/>
                      <a:lumOff val="35000"/>
                    </a:schemeClr>
                  </a:solidFill>
                  <a:cs typeface="+mn-ea"/>
                  <a:sym typeface="+mn-lt"/>
                </a:rPr>
                <a:t>点击输入简要说明分项内容</a:t>
              </a:r>
              <a:endParaRPr lang="en-US" altLang="zh-CN" sz="1200" dirty="0">
                <a:solidFill>
                  <a:schemeClr val="tx1">
                    <a:lumMod val="65000"/>
                    <a:lumOff val="35000"/>
                  </a:schemeClr>
                </a:solidFill>
                <a:cs typeface="+mn-ea"/>
                <a:sym typeface="+mn-lt"/>
              </a:endParaRPr>
            </a:p>
          </p:txBody>
        </p:sp>
      </p:grpSp>
      <p:sp>
        <p:nvSpPr>
          <p:cNvPr id="42" name="Oval 34"/>
          <p:cNvSpPr/>
          <p:nvPr/>
        </p:nvSpPr>
        <p:spPr>
          <a:xfrm>
            <a:off x="4419410" y="4763094"/>
            <a:ext cx="518034" cy="518032"/>
          </a:xfrm>
          <a:prstGeom prst="ellipse">
            <a:avLst/>
          </a:prstGeom>
          <a:solidFill>
            <a:srgbClr val="244C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GB" sz="1600" dirty="0" smtClean="0">
                <a:cs typeface="+mn-ea"/>
                <a:sym typeface="+mn-lt"/>
              </a:rPr>
              <a:t>05</a:t>
            </a:r>
            <a:endParaRPr lang="en-GB" sz="1600" dirty="0">
              <a:cs typeface="+mn-ea"/>
              <a:sym typeface="+mn-lt"/>
            </a:endParaRPr>
          </a:p>
        </p:txBody>
      </p:sp>
      <p:grpSp>
        <p:nvGrpSpPr>
          <p:cNvPr id="43" name="Group 7"/>
          <p:cNvGrpSpPr/>
          <p:nvPr/>
        </p:nvGrpSpPr>
        <p:grpSpPr>
          <a:xfrm>
            <a:off x="5953029" y="4883611"/>
            <a:ext cx="5501465" cy="236603"/>
            <a:chOff x="-1375410" y="1708939"/>
            <a:chExt cx="5580356" cy="236603"/>
          </a:xfrm>
        </p:grpSpPr>
        <p:sp>
          <p:nvSpPr>
            <p:cNvPr id="44" name="TextBox 53"/>
            <p:cNvSpPr txBox="1"/>
            <p:nvPr/>
          </p:nvSpPr>
          <p:spPr>
            <a:xfrm>
              <a:off x="-1375410" y="1708939"/>
              <a:ext cx="2367441" cy="236603"/>
            </a:xfrm>
            <a:prstGeom prst="rect">
              <a:avLst/>
            </a:prstGeom>
            <a:noFill/>
          </p:spPr>
          <p:txBody>
            <a:bodyPr wrap="none" lIns="0" tIns="0" rIns="0" bIns="0" rtlCol="0">
              <a:spAutoFit/>
            </a:bodyPr>
            <a:lstStyle/>
            <a:p>
              <a:pPr>
                <a:lnSpc>
                  <a:spcPct val="120000"/>
                </a:lnSpc>
              </a:pPr>
              <a:r>
                <a:rPr lang="en-US" altLang="zh-CN" sz="1400" dirty="0" smtClean="0">
                  <a:solidFill>
                    <a:schemeClr val="tx1">
                      <a:lumMod val="65000"/>
                      <a:lumOff val="35000"/>
                    </a:schemeClr>
                  </a:solidFill>
                  <a:cs typeface="+mn-ea"/>
                  <a:sym typeface="+mn-lt"/>
                </a:rPr>
                <a:t>《</a:t>
              </a:r>
              <a:r>
                <a:rPr lang="zh-CN" altLang="en-US" sz="1400" dirty="0" smtClean="0">
                  <a:solidFill>
                    <a:schemeClr val="tx1">
                      <a:lumMod val="65000"/>
                      <a:lumOff val="35000"/>
                    </a:schemeClr>
                  </a:solidFill>
                  <a:cs typeface="+mn-ea"/>
                  <a:sym typeface="+mn-lt"/>
                </a:rPr>
                <a:t>具体参考文献名称</a:t>
              </a:r>
              <a:r>
                <a:rPr lang="en-US" altLang="zh-CN" sz="1400" dirty="0" smtClean="0">
                  <a:solidFill>
                    <a:schemeClr val="tx1">
                      <a:lumMod val="65000"/>
                      <a:lumOff val="35000"/>
                    </a:schemeClr>
                  </a:solidFill>
                  <a:cs typeface="+mn-ea"/>
                  <a:sym typeface="+mn-lt"/>
                </a:rPr>
                <a:t>》</a:t>
              </a:r>
              <a:r>
                <a:rPr lang="zh-CN" altLang="en-US" sz="1400" dirty="0" smtClean="0">
                  <a:solidFill>
                    <a:schemeClr val="tx1">
                      <a:lumMod val="65000"/>
                      <a:lumOff val="35000"/>
                    </a:schemeClr>
                  </a:solidFill>
                  <a:cs typeface="+mn-ea"/>
                  <a:sym typeface="+mn-lt"/>
                </a:rPr>
                <a:t>某作者</a:t>
              </a:r>
              <a:endParaRPr lang="en-GB" sz="1400" dirty="0" smtClean="0">
                <a:solidFill>
                  <a:schemeClr val="tx1">
                    <a:lumMod val="65000"/>
                    <a:lumOff val="35000"/>
                  </a:schemeClr>
                </a:solidFill>
                <a:cs typeface="+mn-ea"/>
                <a:sym typeface="+mn-lt"/>
              </a:endParaRPr>
            </a:p>
          </p:txBody>
        </p:sp>
        <p:sp>
          <p:nvSpPr>
            <p:cNvPr id="45" name="Rectangle 54"/>
            <p:cNvSpPr/>
            <p:nvPr/>
          </p:nvSpPr>
          <p:spPr>
            <a:xfrm>
              <a:off x="1293320" y="1739717"/>
              <a:ext cx="2911626" cy="202812"/>
            </a:xfrm>
            <a:prstGeom prst="rect">
              <a:avLst/>
            </a:prstGeom>
          </p:spPr>
          <p:txBody>
            <a:bodyPr wrap="square" lIns="0" tIns="0" rIns="0" bIns="0">
              <a:spAutoFit/>
            </a:bodyPr>
            <a:lstStyle/>
            <a:p>
              <a:pPr>
                <a:lnSpc>
                  <a:spcPct val="120000"/>
                </a:lnSpc>
              </a:pPr>
              <a:r>
                <a:rPr lang="zh-CN" altLang="en-US" sz="1200" dirty="0" smtClean="0">
                  <a:solidFill>
                    <a:schemeClr val="tx1">
                      <a:lumMod val="65000"/>
                      <a:lumOff val="35000"/>
                    </a:schemeClr>
                  </a:solidFill>
                  <a:cs typeface="+mn-ea"/>
                  <a:sym typeface="+mn-lt"/>
                </a:rPr>
                <a:t>点击输入简要说明分项内容</a:t>
              </a:r>
              <a:endParaRPr lang="en-US" altLang="zh-CN" sz="1200" dirty="0">
                <a:solidFill>
                  <a:schemeClr val="tx1">
                    <a:lumMod val="65000"/>
                    <a:lumOff val="35000"/>
                  </a:schemeClr>
                </a:solidFill>
                <a:cs typeface="+mn-ea"/>
                <a:sym typeface="+mn-lt"/>
              </a:endParaRPr>
            </a:p>
          </p:txBody>
        </p:sp>
      </p:grpSp>
      <p:sp>
        <p:nvSpPr>
          <p:cNvPr id="46" name="Oval 34"/>
          <p:cNvSpPr/>
          <p:nvPr/>
        </p:nvSpPr>
        <p:spPr>
          <a:xfrm>
            <a:off x="4033647" y="5353644"/>
            <a:ext cx="518034" cy="518032"/>
          </a:xfrm>
          <a:prstGeom prst="ellipse">
            <a:avLst/>
          </a:prstGeom>
          <a:solidFill>
            <a:srgbClr val="244C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GB" sz="1600" dirty="0" smtClean="0">
                <a:cs typeface="+mn-ea"/>
                <a:sym typeface="+mn-lt"/>
              </a:rPr>
              <a:t>06</a:t>
            </a:r>
            <a:endParaRPr lang="en-GB" sz="1600" dirty="0">
              <a:cs typeface="+mn-ea"/>
              <a:sym typeface="+mn-lt"/>
            </a:endParaRPr>
          </a:p>
        </p:txBody>
      </p:sp>
      <p:grpSp>
        <p:nvGrpSpPr>
          <p:cNvPr id="47" name="Group 7"/>
          <p:cNvGrpSpPr/>
          <p:nvPr/>
        </p:nvGrpSpPr>
        <p:grpSpPr>
          <a:xfrm>
            <a:off x="5953029" y="5474161"/>
            <a:ext cx="5501464" cy="236603"/>
            <a:chOff x="-1375410" y="1708939"/>
            <a:chExt cx="5580354" cy="236603"/>
          </a:xfrm>
        </p:grpSpPr>
        <p:sp>
          <p:nvSpPr>
            <p:cNvPr id="48" name="TextBox 53"/>
            <p:cNvSpPr txBox="1"/>
            <p:nvPr/>
          </p:nvSpPr>
          <p:spPr>
            <a:xfrm>
              <a:off x="-1375410" y="1708939"/>
              <a:ext cx="2367441" cy="236603"/>
            </a:xfrm>
            <a:prstGeom prst="rect">
              <a:avLst/>
            </a:prstGeom>
            <a:noFill/>
          </p:spPr>
          <p:txBody>
            <a:bodyPr wrap="none" lIns="0" tIns="0" rIns="0" bIns="0" rtlCol="0">
              <a:spAutoFit/>
            </a:bodyPr>
            <a:lstStyle/>
            <a:p>
              <a:pPr>
                <a:lnSpc>
                  <a:spcPct val="120000"/>
                </a:lnSpc>
              </a:pPr>
              <a:r>
                <a:rPr lang="en-US" altLang="zh-CN" sz="1400" dirty="0" smtClean="0">
                  <a:solidFill>
                    <a:schemeClr val="tx1">
                      <a:lumMod val="65000"/>
                      <a:lumOff val="35000"/>
                    </a:schemeClr>
                  </a:solidFill>
                  <a:cs typeface="+mn-ea"/>
                  <a:sym typeface="+mn-lt"/>
                </a:rPr>
                <a:t>《</a:t>
              </a:r>
              <a:r>
                <a:rPr lang="zh-CN" altLang="en-US" sz="1400" dirty="0" smtClean="0">
                  <a:solidFill>
                    <a:schemeClr val="tx1">
                      <a:lumMod val="65000"/>
                      <a:lumOff val="35000"/>
                    </a:schemeClr>
                  </a:solidFill>
                  <a:cs typeface="+mn-ea"/>
                  <a:sym typeface="+mn-lt"/>
                </a:rPr>
                <a:t>具体参考文献名称</a:t>
              </a:r>
              <a:r>
                <a:rPr lang="en-US" altLang="zh-CN" sz="1400" dirty="0" smtClean="0">
                  <a:solidFill>
                    <a:schemeClr val="tx1">
                      <a:lumMod val="65000"/>
                      <a:lumOff val="35000"/>
                    </a:schemeClr>
                  </a:solidFill>
                  <a:cs typeface="+mn-ea"/>
                  <a:sym typeface="+mn-lt"/>
                </a:rPr>
                <a:t>》</a:t>
              </a:r>
              <a:r>
                <a:rPr lang="zh-CN" altLang="en-US" sz="1400" dirty="0" smtClean="0">
                  <a:solidFill>
                    <a:schemeClr val="tx1">
                      <a:lumMod val="65000"/>
                      <a:lumOff val="35000"/>
                    </a:schemeClr>
                  </a:solidFill>
                  <a:cs typeface="+mn-ea"/>
                  <a:sym typeface="+mn-lt"/>
                </a:rPr>
                <a:t>某作者</a:t>
              </a:r>
              <a:endParaRPr lang="en-GB" sz="1400" dirty="0" smtClean="0">
                <a:solidFill>
                  <a:schemeClr val="tx1">
                    <a:lumMod val="65000"/>
                    <a:lumOff val="35000"/>
                  </a:schemeClr>
                </a:solidFill>
                <a:cs typeface="+mn-ea"/>
                <a:sym typeface="+mn-lt"/>
              </a:endParaRPr>
            </a:p>
          </p:txBody>
        </p:sp>
        <p:sp>
          <p:nvSpPr>
            <p:cNvPr id="49" name="Rectangle 54"/>
            <p:cNvSpPr/>
            <p:nvPr/>
          </p:nvSpPr>
          <p:spPr>
            <a:xfrm>
              <a:off x="1293319" y="1739717"/>
              <a:ext cx="2911625" cy="202812"/>
            </a:xfrm>
            <a:prstGeom prst="rect">
              <a:avLst/>
            </a:prstGeom>
          </p:spPr>
          <p:txBody>
            <a:bodyPr wrap="square" lIns="0" tIns="0" rIns="0" bIns="0">
              <a:spAutoFit/>
            </a:bodyPr>
            <a:lstStyle/>
            <a:p>
              <a:pPr>
                <a:lnSpc>
                  <a:spcPct val="120000"/>
                </a:lnSpc>
              </a:pPr>
              <a:r>
                <a:rPr lang="zh-CN" altLang="en-US" sz="1200" dirty="0" smtClean="0">
                  <a:solidFill>
                    <a:schemeClr val="tx1">
                      <a:lumMod val="65000"/>
                      <a:lumOff val="35000"/>
                    </a:schemeClr>
                  </a:solidFill>
                  <a:cs typeface="+mn-ea"/>
                  <a:sym typeface="+mn-lt"/>
                </a:rPr>
                <a:t>点击输入简要说明分项内容</a:t>
              </a:r>
              <a:endParaRPr lang="en-US" altLang="zh-CN" sz="1200" dirty="0">
                <a:solidFill>
                  <a:schemeClr val="tx1">
                    <a:lumMod val="65000"/>
                    <a:lumOff val="35000"/>
                  </a:schemeClr>
                </a:solidFill>
                <a:cs typeface="+mn-ea"/>
                <a:sym typeface="+mn-lt"/>
              </a:endParaRPr>
            </a:p>
          </p:txBody>
        </p:sp>
      </p:grpSp>
      <p:sp>
        <p:nvSpPr>
          <p:cNvPr id="56" name="Oval 34"/>
          <p:cNvSpPr/>
          <p:nvPr/>
        </p:nvSpPr>
        <p:spPr>
          <a:xfrm>
            <a:off x="1702573" y="2795451"/>
            <a:ext cx="2370970" cy="2370960"/>
          </a:xfrm>
          <a:prstGeom prst="ellipse">
            <a:avLst/>
          </a:prstGeom>
          <a:solidFill>
            <a:srgbClr val="244C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endParaRPr lang="en-GB" sz="1600" dirty="0">
              <a:cs typeface="+mn-ea"/>
              <a:sym typeface="+mn-lt"/>
            </a:endParaRPr>
          </a:p>
        </p:txBody>
      </p:sp>
      <p:sp>
        <p:nvSpPr>
          <p:cNvPr id="57" name="Freeform 12"/>
          <p:cNvSpPr/>
          <p:nvPr/>
        </p:nvSpPr>
        <p:spPr bwMode="auto">
          <a:xfrm>
            <a:off x="2322370" y="3620137"/>
            <a:ext cx="1096032" cy="721588"/>
          </a:xfrm>
          <a:custGeom>
            <a:avLst/>
            <a:gdLst>
              <a:gd name="T0" fmla="*/ 64 w 148"/>
              <a:gd name="T1" fmla="*/ 121 h 128"/>
              <a:gd name="T2" fmla="*/ 64 w 148"/>
              <a:gd name="T3" fmla="*/ 123 h 128"/>
              <a:gd name="T4" fmla="*/ 74 w 148"/>
              <a:gd name="T5" fmla="*/ 128 h 128"/>
              <a:gd name="T6" fmla="*/ 83 w 148"/>
              <a:gd name="T7" fmla="*/ 123 h 128"/>
              <a:gd name="T8" fmla="*/ 83 w 148"/>
              <a:gd name="T9" fmla="*/ 121 h 128"/>
              <a:gd name="T10" fmla="*/ 93 w 148"/>
              <a:gd name="T11" fmla="*/ 118 h 128"/>
              <a:gd name="T12" fmla="*/ 148 w 148"/>
              <a:gd name="T13" fmla="*/ 123 h 128"/>
              <a:gd name="T14" fmla="*/ 148 w 148"/>
              <a:gd name="T15" fmla="*/ 24 h 128"/>
              <a:gd name="T16" fmla="*/ 139 w 148"/>
              <a:gd name="T17" fmla="*/ 23 h 128"/>
              <a:gd name="T18" fmla="*/ 139 w 148"/>
              <a:gd name="T19" fmla="*/ 109 h 128"/>
              <a:gd name="T20" fmla="*/ 94 w 148"/>
              <a:gd name="T21" fmla="*/ 104 h 128"/>
              <a:gd name="T22" fmla="*/ 77 w 148"/>
              <a:gd name="T23" fmla="*/ 119 h 128"/>
              <a:gd name="T24" fmla="*/ 75 w 148"/>
              <a:gd name="T25" fmla="*/ 118 h 128"/>
              <a:gd name="T26" fmla="*/ 89 w 148"/>
              <a:gd name="T27" fmla="*/ 99 h 128"/>
              <a:gd name="T28" fmla="*/ 131 w 148"/>
              <a:gd name="T29" fmla="*/ 96 h 128"/>
              <a:gd name="T30" fmla="*/ 131 w 148"/>
              <a:gd name="T31" fmla="*/ 0 h 128"/>
              <a:gd name="T32" fmla="*/ 111 w 148"/>
              <a:gd name="T33" fmla="*/ 5 h 128"/>
              <a:gd name="T34" fmla="*/ 111 w 148"/>
              <a:gd name="T35" fmla="*/ 76 h 128"/>
              <a:gd name="T36" fmla="*/ 100 w 148"/>
              <a:gd name="T37" fmla="*/ 70 h 128"/>
              <a:gd name="T38" fmla="*/ 90 w 148"/>
              <a:gd name="T39" fmla="*/ 83 h 128"/>
              <a:gd name="T40" fmla="*/ 90 w 148"/>
              <a:gd name="T41" fmla="*/ 11 h 128"/>
              <a:gd name="T42" fmla="*/ 90 w 148"/>
              <a:gd name="T43" fmla="*/ 12 h 128"/>
              <a:gd name="T44" fmla="*/ 74 w 148"/>
              <a:gd name="T45" fmla="*/ 26 h 128"/>
              <a:gd name="T46" fmla="*/ 57 w 148"/>
              <a:gd name="T47" fmla="*/ 12 h 128"/>
              <a:gd name="T48" fmla="*/ 16 w 148"/>
              <a:gd name="T49" fmla="*/ 0 h 128"/>
              <a:gd name="T50" fmla="*/ 16 w 148"/>
              <a:gd name="T51" fmla="*/ 96 h 128"/>
              <a:gd name="T52" fmla="*/ 57 w 148"/>
              <a:gd name="T53" fmla="*/ 99 h 128"/>
              <a:gd name="T54" fmla="*/ 72 w 148"/>
              <a:gd name="T55" fmla="*/ 118 h 128"/>
              <a:gd name="T56" fmla="*/ 70 w 148"/>
              <a:gd name="T57" fmla="*/ 119 h 128"/>
              <a:gd name="T58" fmla="*/ 53 w 148"/>
              <a:gd name="T59" fmla="*/ 104 h 128"/>
              <a:gd name="T60" fmla="*/ 8 w 148"/>
              <a:gd name="T61" fmla="*/ 109 h 128"/>
              <a:gd name="T62" fmla="*/ 8 w 148"/>
              <a:gd name="T63" fmla="*/ 23 h 128"/>
              <a:gd name="T64" fmla="*/ 0 w 148"/>
              <a:gd name="T65" fmla="*/ 24 h 128"/>
              <a:gd name="T66" fmla="*/ 0 w 148"/>
              <a:gd name="T67" fmla="*/ 123 h 128"/>
              <a:gd name="T68" fmla="*/ 54 w 148"/>
              <a:gd name="T69" fmla="*/ 118 h 128"/>
              <a:gd name="T70" fmla="*/ 64 w 148"/>
              <a:gd name="T71" fmla="*/ 12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8" h="128">
                <a:moveTo>
                  <a:pt x="64" y="121"/>
                </a:moveTo>
                <a:cubicBezTo>
                  <a:pt x="64" y="122"/>
                  <a:pt x="64" y="122"/>
                  <a:pt x="64" y="123"/>
                </a:cubicBezTo>
                <a:cubicBezTo>
                  <a:pt x="64" y="126"/>
                  <a:pt x="68" y="128"/>
                  <a:pt x="74" y="128"/>
                </a:cubicBezTo>
                <a:cubicBezTo>
                  <a:pt x="79" y="128"/>
                  <a:pt x="83" y="126"/>
                  <a:pt x="83" y="123"/>
                </a:cubicBezTo>
                <a:cubicBezTo>
                  <a:pt x="83" y="122"/>
                  <a:pt x="83" y="122"/>
                  <a:pt x="83" y="121"/>
                </a:cubicBezTo>
                <a:cubicBezTo>
                  <a:pt x="86" y="120"/>
                  <a:pt x="89" y="118"/>
                  <a:pt x="93" y="118"/>
                </a:cubicBezTo>
                <a:cubicBezTo>
                  <a:pt x="115" y="118"/>
                  <a:pt x="148" y="123"/>
                  <a:pt x="148" y="123"/>
                </a:cubicBezTo>
                <a:cubicBezTo>
                  <a:pt x="148" y="24"/>
                  <a:pt x="148" y="24"/>
                  <a:pt x="148" y="24"/>
                </a:cubicBezTo>
                <a:cubicBezTo>
                  <a:pt x="148" y="24"/>
                  <a:pt x="144" y="23"/>
                  <a:pt x="139" y="23"/>
                </a:cubicBezTo>
                <a:cubicBezTo>
                  <a:pt x="139" y="109"/>
                  <a:pt x="139" y="109"/>
                  <a:pt x="139" y="109"/>
                </a:cubicBezTo>
                <a:cubicBezTo>
                  <a:pt x="139" y="109"/>
                  <a:pt x="113" y="98"/>
                  <a:pt x="94" y="104"/>
                </a:cubicBezTo>
                <a:cubicBezTo>
                  <a:pt x="87" y="106"/>
                  <a:pt x="81" y="114"/>
                  <a:pt x="77" y="119"/>
                </a:cubicBezTo>
                <a:cubicBezTo>
                  <a:pt x="76" y="118"/>
                  <a:pt x="76" y="118"/>
                  <a:pt x="75" y="118"/>
                </a:cubicBezTo>
                <a:cubicBezTo>
                  <a:pt x="78" y="113"/>
                  <a:pt x="83" y="103"/>
                  <a:pt x="89" y="99"/>
                </a:cubicBezTo>
                <a:cubicBezTo>
                  <a:pt x="107" y="91"/>
                  <a:pt x="131" y="96"/>
                  <a:pt x="131" y="96"/>
                </a:cubicBezTo>
                <a:cubicBezTo>
                  <a:pt x="131" y="0"/>
                  <a:pt x="131" y="0"/>
                  <a:pt x="131" y="0"/>
                </a:cubicBezTo>
                <a:cubicBezTo>
                  <a:pt x="131" y="0"/>
                  <a:pt x="122" y="2"/>
                  <a:pt x="111" y="5"/>
                </a:cubicBezTo>
                <a:cubicBezTo>
                  <a:pt x="111" y="76"/>
                  <a:pt x="111" y="76"/>
                  <a:pt x="111" y="76"/>
                </a:cubicBezTo>
                <a:cubicBezTo>
                  <a:pt x="100" y="70"/>
                  <a:pt x="100" y="70"/>
                  <a:pt x="100" y="70"/>
                </a:cubicBezTo>
                <a:cubicBezTo>
                  <a:pt x="90" y="83"/>
                  <a:pt x="90" y="83"/>
                  <a:pt x="90" y="83"/>
                </a:cubicBezTo>
                <a:cubicBezTo>
                  <a:pt x="90" y="11"/>
                  <a:pt x="90" y="11"/>
                  <a:pt x="90" y="11"/>
                </a:cubicBezTo>
                <a:cubicBezTo>
                  <a:pt x="90" y="11"/>
                  <a:pt x="90" y="11"/>
                  <a:pt x="90" y="12"/>
                </a:cubicBezTo>
                <a:cubicBezTo>
                  <a:pt x="81" y="15"/>
                  <a:pt x="74" y="26"/>
                  <a:pt x="74" y="26"/>
                </a:cubicBezTo>
                <a:cubicBezTo>
                  <a:pt x="74" y="26"/>
                  <a:pt x="66" y="15"/>
                  <a:pt x="57" y="12"/>
                </a:cubicBezTo>
                <a:cubicBezTo>
                  <a:pt x="40" y="5"/>
                  <a:pt x="16" y="0"/>
                  <a:pt x="16" y="0"/>
                </a:cubicBezTo>
                <a:cubicBezTo>
                  <a:pt x="16" y="96"/>
                  <a:pt x="16" y="96"/>
                  <a:pt x="16" y="96"/>
                </a:cubicBezTo>
                <a:cubicBezTo>
                  <a:pt x="16" y="96"/>
                  <a:pt x="40" y="91"/>
                  <a:pt x="57" y="99"/>
                </a:cubicBezTo>
                <a:cubicBezTo>
                  <a:pt x="64" y="103"/>
                  <a:pt x="69" y="113"/>
                  <a:pt x="72" y="118"/>
                </a:cubicBezTo>
                <a:cubicBezTo>
                  <a:pt x="71" y="118"/>
                  <a:pt x="71" y="118"/>
                  <a:pt x="70" y="119"/>
                </a:cubicBezTo>
                <a:cubicBezTo>
                  <a:pt x="67" y="114"/>
                  <a:pt x="60" y="106"/>
                  <a:pt x="53" y="104"/>
                </a:cubicBezTo>
                <a:cubicBezTo>
                  <a:pt x="34" y="98"/>
                  <a:pt x="8" y="109"/>
                  <a:pt x="8" y="109"/>
                </a:cubicBezTo>
                <a:cubicBezTo>
                  <a:pt x="8" y="23"/>
                  <a:pt x="8" y="23"/>
                  <a:pt x="8" y="23"/>
                </a:cubicBezTo>
                <a:cubicBezTo>
                  <a:pt x="3" y="23"/>
                  <a:pt x="0" y="24"/>
                  <a:pt x="0" y="24"/>
                </a:cubicBezTo>
                <a:cubicBezTo>
                  <a:pt x="0" y="123"/>
                  <a:pt x="0" y="123"/>
                  <a:pt x="0" y="123"/>
                </a:cubicBezTo>
                <a:cubicBezTo>
                  <a:pt x="0" y="123"/>
                  <a:pt x="32" y="118"/>
                  <a:pt x="54" y="118"/>
                </a:cubicBezTo>
                <a:cubicBezTo>
                  <a:pt x="58" y="118"/>
                  <a:pt x="61" y="120"/>
                  <a:pt x="64" y="121"/>
                </a:cubicBezTo>
                <a:close/>
              </a:path>
            </a:pathLst>
          </a:custGeom>
          <a:solidFill>
            <a:schemeClr val="bg2"/>
          </a:solidFill>
          <a:ln>
            <a:noFill/>
          </a:ln>
        </p:spPr>
        <p:txBody>
          <a:bodyPr vert="horz" wrap="square" lIns="91440" tIns="45720" rIns="91440" bIns="45720" numCol="1" anchor="t" anchorCtr="0" compatLnSpc="1"/>
          <a:lstStyle/>
          <a:p>
            <a:pPr>
              <a:lnSpc>
                <a:spcPct val="120000"/>
              </a:lnSpc>
            </a:pPr>
            <a:endParaRPr lang="en-US">
              <a:cs typeface="+mn-ea"/>
              <a:sym typeface="+mn-lt"/>
            </a:endParaRPr>
          </a:p>
        </p:txBody>
      </p:sp>
      <p:cxnSp>
        <p:nvCxnSpPr>
          <p:cNvPr id="58" name="直接连接符 57"/>
          <p:cNvCxnSpPr>
            <a:stCxn id="18" idx="6"/>
          </p:cNvCxnSpPr>
          <p:nvPr/>
        </p:nvCxnSpPr>
        <p:spPr>
          <a:xfrm>
            <a:off x="4551681" y="2297960"/>
            <a:ext cx="1359128" cy="0"/>
          </a:xfrm>
          <a:prstGeom prst="line">
            <a:avLst/>
          </a:prstGeom>
          <a:ln w="12700">
            <a:solidFill>
              <a:srgbClr val="433D3C"/>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59" name="直接连接符 58"/>
          <p:cNvCxnSpPr>
            <a:stCxn id="28" idx="6"/>
          </p:cNvCxnSpPr>
          <p:nvPr/>
        </p:nvCxnSpPr>
        <p:spPr>
          <a:xfrm>
            <a:off x="4937444" y="2898035"/>
            <a:ext cx="973365" cy="0"/>
          </a:xfrm>
          <a:prstGeom prst="line">
            <a:avLst/>
          </a:prstGeom>
          <a:ln w="12700">
            <a:solidFill>
              <a:srgbClr val="433D3C"/>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32" idx="6"/>
          </p:cNvCxnSpPr>
          <p:nvPr/>
        </p:nvCxnSpPr>
        <p:spPr>
          <a:xfrm>
            <a:off x="5099369" y="3602885"/>
            <a:ext cx="811440" cy="0"/>
          </a:xfrm>
          <a:prstGeom prst="line">
            <a:avLst/>
          </a:prstGeom>
          <a:ln w="12700">
            <a:solidFill>
              <a:srgbClr val="433D3C"/>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5099369" y="4317260"/>
            <a:ext cx="811440" cy="0"/>
          </a:xfrm>
          <a:prstGeom prst="line">
            <a:avLst/>
          </a:prstGeom>
          <a:ln w="12700">
            <a:solidFill>
              <a:srgbClr val="433D3C"/>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4937444" y="5022110"/>
            <a:ext cx="973365" cy="0"/>
          </a:xfrm>
          <a:prstGeom prst="line">
            <a:avLst/>
          </a:prstGeom>
          <a:ln w="12700">
            <a:solidFill>
              <a:srgbClr val="433D3C"/>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4551681" y="5612660"/>
            <a:ext cx="1359128" cy="0"/>
          </a:xfrm>
          <a:prstGeom prst="line">
            <a:avLst/>
          </a:prstGeom>
          <a:ln w="12700">
            <a:solidFill>
              <a:srgbClr val="433D3C"/>
            </a:solidFill>
            <a:prstDash val="dash"/>
            <a:tailEnd type="ova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p:cTn id="7" dur="500" fill="hold"/>
                                        <p:tgtEl>
                                          <p:spTgt spid="56"/>
                                        </p:tgtEl>
                                        <p:attrNameLst>
                                          <p:attrName>ppt_w</p:attrName>
                                        </p:attrNameLst>
                                      </p:cBhvr>
                                      <p:tavLst>
                                        <p:tav tm="0">
                                          <p:val>
                                            <p:fltVal val="0"/>
                                          </p:val>
                                        </p:tav>
                                        <p:tav tm="100000">
                                          <p:val>
                                            <p:strVal val="#ppt_w"/>
                                          </p:val>
                                        </p:tav>
                                      </p:tavLst>
                                    </p:anim>
                                    <p:anim calcmode="lin" valueType="num">
                                      <p:cBhvr>
                                        <p:cTn id="8" dur="500" fill="hold"/>
                                        <p:tgtEl>
                                          <p:spTgt spid="56"/>
                                        </p:tgtEl>
                                        <p:attrNameLst>
                                          <p:attrName>ppt_h</p:attrName>
                                        </p:attrNameLst>
                                      </p:cBhvr>
                                      <p:tavLst>
                                        <p:tav tm="0">
                                          <p:val>
                                            <p:fltVal val="0"/>
                                          </p:val>
                                        </p:tav>
                                        <p:tav tm="100000">
                                          <p:val>
                                            <p:strVal val="#ppt_h"/>
                                          </p:val>
                                        </p:tav>
                                      </p:tavLst>
                                    </p:anim>
                                    <p:animEffect transition="in" filter="fade">
                                      <p:cBhvr>
                                        <p:cTn id="9" dur="500"/>
                                        <p:tgtEl>
                                          <p:spTgt spid="5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p:cTn id="12" dur="500" fill="hold"/>
                                        <p:tgtEl>
                                          <p:spTgt spid="57"/>
                                        </p:tgtEl>
                                        <p:attrNameLst>
                                          <p:attrName>ppt_w</p:attrName>
                                        </p:attrNameLst>
                                      </p:cBhvr>
                                      <p:tavLst>
                                        <p:tav tm="0">
                                          <p:val>
                                            <p:fltVal val="0"/>
                                          </p:val>
                                        </p:tav>
                                        <p:tav tm="100000">
                                          <p:val>
                                            <p:strVal val="#ppt_w"/>
                                          </p:val>
                                        </p:tav>
                                      </p:tavLst>
                                    </p:anim>
                                    <p:anim calcmode="lin" valueType="num">
                                      <p:cBhvr>
                                        <p:cTn id="13" dur="500" fill="hold"/>
                                        <p:tgtEl>
                                          <p:spTgt spid="57"/>
                                        </p:tgtEl>
                                        <p:attrNameLst>
                                          <p:attrName>ppt_h</p:attrName>
                                        </p:attrNameLst>
                                      </p:cBhvr>
                                      <p:tavLst>
                                        <p:tav tm="0">
                                          <p:val>
                                            <p:fltVal val="0"/>
                                          </p:val>
                                        </p:tav>
                                        <p:tav tm="100000">
                                          <p:val>
                                            <p:strVal val="#ppt_h"/>
                                          </p:val>
                                        </p:tav>
                                      </p:tavLst>
                                    </p:anim>
                                    <p:animEffect transition="in" filter="fade">
                                      <p:cBhvr>
                                        <p:cTn id="14" dur="500"/>
                                        <p:tgtEl>
                                          <p:spTgt spid="57"/>
                                        </p:tgtEl>
                                      </p:cBhvr>
                                    </p:animEffect>
                                  </p:childTnLst>
                                </p:cTn>
                              </p:par>
                            </p:childTnLst>
                          </p:cTn>
                        </p:par>
                        <p:par>
                          <p:cTn id="15" fill="hold">
                            <p:stCondLst>
                              <p:cond delay="500"/>
                            </p:stCondLst>
                            <p:childTnLst>
                              <p:par>
                                <p:cTn id="16" presetID="53" presetClass="entr" presetSubtype="16"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fltVal val="0"/>
                                          </p:val>
                                        </p:tav>
                                        <p:tav tm="100000">
                                          <p:val>
                                            <p:strVal val="#ppt_w"/>
                                          </p:val>
                                        </p:tav>
                                      </p:tavLst>
                                    </p:anim>
                                    <p:anim calcmode="lin" valueType="num">
                                      <p:cBhvr>
                                        <p:cTn id="19" dur="500" fill="hold"/>
                                        <p:tgtEl>
                                          <p:spTgt spid="18"/>
                                        </p:tgtEl>
                                        <p:attrNameLst>
                                          <p:attrName>ppt_h</p:attrName>
                                        </p:attrNameLst>
                                      </p:cBhvr>
                                      <p:tavLst>
                                        <p:tav tm="0">
                                          <p:val>
                                            <p:fltVal val="0"/>
                                          </p:val>
                                        </p:tav>
                                        <p:tav tm="100000">
                                          <p:val>
                                            <p:strVal val="#ppt_h"/>
                                          </p:val>
                                        </p:tav>
                                      </p:tavLst>
                                    </p:anim>
                                    <p:animEffect transition="in" filter="fade">
                                      <p:cBhvr>
                                        <p:cTn id="20" dur="500"/>
                                        <p:tgtEl>
                                          <p:spTgt spid="18"/>
                                        </p:tgtEl>
                                      </p:cBhvr>
                                    </p:animEffect>
                                  </p:childTnLst>
                                </p:cTn>
                              </p:par>
                            </p:childTnLst>
                          </p:cTn>
                        </p:par>
                        <p:par>
                          <p:cTn id="21" fill="hold">
                            <p:stCondLst>
                              <p:cond delay="1000"/>
                            </p:stCondLst>
                            <p:childTnLst>
                              <p:par>
                                <p:cTn id="22" presetID="12" presetClass="entr" presetSubtype="2"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p:tgtEl>
                                          <p:spTgt spid="19"/>
                                        </p:tgtEl>
                                        <p:attrNameLst>
                                          <p:attrName>ppt_x</p:attrName>
                                        </p:attrNameLst>
                                      </p:cBhvr>
                                      <p:tavLst>
                                        <p:tav tm="0">
                                          <p:val>
                                            <p:strVal val="#ppt_x+#ppt_w*1.125000"/>
                                          </p:val>
                                        </p:tav>
                                        <p:tav tm="100000">
                                          <p:val>
                                            <p:strVal val="#ppt_x"/>
                                          </p:val>
                                        </p:tav>
                                      </p:tavLst>
                                    </p:anim>
                                    <p:animEffect transition="in" filter="wipe(left)">
                                      <p:cBhvr>
                                        <p:cTn id="25" dur="500"/>
                                        <p:tgtEl>
                                          <p:spTgt spid="19"/>
                                        </p:tgtEl>
                                      </p:cBhvr>
                                    </p:animEffect>
                                  </p:childTnLst>
                                </p:cTn>
                              </p:par>
                              <p:par>
                                <p:cTn id="26" presetID="22" presetClass="entr" presetSubtype="8" fill="hold" nodeType="withEffect">
                                  <p:stCondLst>
                                    <p:cond delay="0"/>
                                  </p:stCondLst>
                                  <p:childTnLst>
                                    <p:set>
                                      <p:cBhvr>
                                        <p:cTn id="27" dur="1" fill="hold">
                                          <p:stCondLst>
                                            <p:cond delay="0"/>
                                          </p:stCondLst>
                                        </p:cTn>
                                        <p:tgtEl>
                                          <p:spTgt spid="58"/>
                                        </p:tgtEl>
                                        <p:attrNameLst>
                                          <p:attrName>style.visibility</p:attrName>
                                        </p:attrNameLst>
                                      </p:cBhvr>
                                      <p:to>
                                        <p:strVal val="visible"/>
                                      </p:to>
                                    </p:set>
                                    <p:animEffect transition="in" filter="wipe(left)">
                                      <p:cBhvr>
                                        <p:cTn id="28" dur="650"/>
                                        <p:tgtEl>
                                          <p:spTgt spid="58"/>
                                        </p:tgtEl>
                                      </p:cBhvr>
                                    </p:animEffect>
                                  </p:childTnLst>
                                </p:cTn>
                              </p:par>
                            </p:childTnLst>
                          </p:cTn>
                        </p:par>
                        <p:par>
                          <p:cTn id="29" fill="hold">
                            <p:stCondLst>
                              <p:cond delay="1500"/>
                            </p:stCondLst>
                            <p:childTnLst>
                              <p:par>
                                <p:cTn id="30" presetID="53" presetClass="entr" presetSubtype="16"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p:cTn id="32" dur="500" fill="hold"/>
                                        <p:tgtEl>
                                          <p:spTgt spid="28"/>
                                        </p:tgtEl>
                                        <p:attrNameLst>
                                          <p:attrName>ppt_w</p:attrName>
                                        </p:attrNameLst>
                                      </p:cBhvr>
                                      <p:tavLst>
                                        <p:tav tm="0">
                                          <p:val>
                                            <p:fltVal val="0"/>
                                          </p:val>
                                        </p:tav>
                                        <p:tav tm="100000">
                                          <p:val>
                                            <p:strVal val="#ppt_w"/>
                                          </p:val>
                                        </p:tav>
                                      </p:tavLst>
                                    </p:anim>
                                    <p:anim calcmode="lin" valueType="num">
                                      <p:cBhvr>
                                        <p:cTn id="33" dur="500" fill="hold"/>
                                        <p:tgtEl>
                                          <p:spTgt spid="28"/>
                                        </p:tgtEl>
                                        <p:attrNameLst>
                                          <p:attrName>ppt_h</p:attrName>
                                        </p:attrNameLst>
                                      </p:cBhvr>
                                      <p:tavLst>
                                        <p:tav tm="0">
                                          <p:val>
                                            <p:fltVal val="0"/>
                                          </p:val>
                                        </p:tav>
                                        <p:tav tm="100000">
                                          <p:val>
                                            <p:strVal val="#ppt_h"/>
                                          </p:val>
                                        </p:tav>
                                      </p:tavLst>
                                    </p:anim>
                                    <p:animEffect transition="in" filter="fade">
                                      <p:cBhvr>
                                        <p:cTn id="34" dur="500"/>
                                        <p:tgtEl>
                                          <p:spTgt spid="28"/>
                                        </p:tgtEl>
                                      </p:cBhvr>
                                    </p:animEffect>
                                  </p:childTnLst>
                                </p:cTn>
                              </p:par>
                            </p:childTnLst>
                          </p:cTn>
                        </p:par>
                        <p:par>
                          <p:cTn id="35" fill="hold">
                            <p:stCondLst>
                              <p:cond delay="2000"/>
                            </p:stCondLst>
                            <p:childTnLst>
                              <p:par>
                                <p:cTn id="36" presetID="12" presetClass="entr" presetSubtype="2" fill="hold" nodeType="after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p:tgtEl>
                                          <p:spTgt spid="29"/>
                                        </p:tgtEl>
                                        <p:attrNameLst>
                                          <p:attrName>ppt_x</p:attrName>
                                        </p:attrNameLst>
                                      </p:cBhvr>
                                      <p:tavLst>
                                        <p:tav tm="0">
                                          <p:val>
                                            <p:strVal val="#ppt_x+#ppt_w*1.125000"/>
                                          </p:val>
                                        </p:tav>
                                        <p:tav tm="100000">
                                          <p:val>
                                            <p:strVal val="#ppt_x"/>
                                          </p:val>
                                        </p:tav>
                                      </p:tavLst>
                                    </p:anim>
                                    <p:animEffect transition="in" filter="wipe(left)">
                                      <p:cBhvr>
                                        <p:cTn id="39" dur="500"/>
                                        <p:tgtEl>
                                          <p:spTgt spid="29"/>
                                        </p:tgtEl>
                                      </p:cBhvr>
                                    </p:animEffect>
                                  </p:childTnLst>
                                </p:cTn>
                              </p:par>
                              <p:par>
                                <p:cTn id="40" presetID="22" presetClass="entr" presetSubtype="8" fill="hold" nodeType="withEffect">
                                  <p:stCondLst>
                                    <p:cond delay="0"/>
                                  </p:stCondLst>
                                  <p:childTnLst>
                                    <p:set>
                                      <p:cBhvr>
                                        <p:cTn id="41" dur="1" fill="hold">
                                          <p:stCondLst>
                                            <p:cond delay="0"/>
                                          </p:stCondLst>
                                        </p:cTn>
                                        <p:tgtEl>
                                          <p:spTgt spid="59"/>
                                        </p:tgtEl>
                                        <p:attrNameLst>
                                          <p:attrName>style.visibility</p:attrName>
                                        </p:attrNameLst>
                                      </p:cBhvr>
                                      <p:to>
                                        <p:strVal val="visible"/>
                                      </p:to>
                                    </p:set>
                                    <p:animEffect transition="in" filter="wipe(left)">
                                      <p:cBhvr>
                                        <p:cTn id="42" dur="650"/>
                                        <p:tgtEl>
                                          <p:spTgt spid="59"/>
                                        </p:tgtEl>
                                      </p:cBhvr>
                                    </p:animEffect>
                                  </p:childTnLst>
                                </p:cTn>
                              </p:par>
                            </p:childTnLst>
                          </p:cTn>
                        </p:par>
                        <p:par>
                          <p:cTn id="43" fill="hold">
                            <p:stCondLst>
                              <p:cond delay="2500"/>
                            </p:stCondLst>
                            <p:childTnLst>
                              <p:par>
                                <p:cTn id="44" presetID="53" presetClass="entr" presetSubtype="16" fill="hold" grpId="0" nodeType="afterEffect">
                                  <p:stCondLst>
                                    <p:cond delay="0"/>
                                  </p:stCondLst>
                                  <p:childTnLst>
                                    <p:set>
                                      <p:cBhvr>
                                        <p:cTn id="45" dur="1" fill="hold">
                                          <p:stCondLst>
                                            <p:cond delay="0"/>
                                          </p:stCondLst>
                                        </p:cTn>
                                        <p:tgtEl>
                                          <p:spTgt spid="32"/>
                                        </p:tgtEl>
                                        <p:attrNameLst>
                                          <p:attrName>style.visibility</p:attrName>
                                        </p:attrNameLst>
                                      </p:cBhvr>
                                      <p:to>
                                        <p:strVal val="visible"/>
                                      </p:to>
                                    </p:set>
                                    <p:anim calcmode="lin" valueType="num">
                                      <p:cBhvr>
                                        <p:cTn id="46" dur="500" fill="hold"/>
                                        <p:tgtEl>
                                          <p:spTgt spid="32"/>
                                        </p:tgtEl>
                                        <p:attrNameLst>
                                          <p:attrName>ppt_w</p:attrName>
                                        </p:attrNameLst>
                                      </p:cBhvr>
                                      <p:tavLst>
                                        <p:tav tm="0">
                                          <p:val>
                                            <p:fltVal val="0"/>
                                          </p:val>
                                        </p:tav>
                                        <p:tav tm="100000">
                                          <p:val>
                                            <p:strVal val="#ppt_w"/>
                                          </p:val>
                                        </p:tav>
                                      </p:tavLst>
                                    </p:anim>
                                    <p:anim calcmode="lin" valueType="num">
                                      <p:cBhvr>
                                        <p:cTn id="47" dur="500" fill="hold"/>
                                        <p:tgtEl>
                                          <p:spTgt spid="32"/>
                                        </p:tgtEl>
                                        <p:attrNameLst>
                                          <p:attrName>ppt_h</p:attrName>
                                        </p:attrNameLst>
                                      </p:cBhvr>
                                      <p:tavLst>
                                        <p:tav tm="0">
                                          <p:val>
                                            <p:fltVal val="0"/>
                                          </p:val>
                                        </p:tav>
                                        <p:tav tm="100000">
                                          <p:val>
                                            <p:strVal val="#ppt_h"/>
                                          </p:val>
                                        </p:tav>
                                      </p:tavLst>
                                    </p:anim>
                                    <p:animEffect transition="in" filter="fade">
                                      <p:cBhvr>
                                        <p:cTn id="48" dur="500"/>
                                        <p:tgtEl>
                                          <p:spTgt spid="32"/>
                                        </p:tgtEl>
                                      </p:cBhvr>
                                    </p:animEffect>
                                  </p:childTnLst>
                                </p:cTn>
                              </p:par>
                            </p:childTnLst>
                          </p:cTn>
                        </p:par>
                        <p:par>
                          <p:cTn id="49" fill="hold">
                            <p:stCondLst>
                              <p:cond delay="3000"/>
                            </p:stCondLst>
                            <p:childTnLst>
                              <p:par>
                                <p:cTn id="50" presetID="12" presetClass="entr" presetSubtype="2" fill="hold" nodeType="afterEffect">
                                  <p:stCondLst>
                                    <p:cond delay="0"/>
                                  </p:stCondLst>
                                  <p:childTnLst>
                                    <p:set>
                                      <p:cBhvr>
                                        <p:cTn id="51" dur="1" fill="hold">
                                          <p:stCondLst>
                                            <p:cond delay="0"/>
                                          </p:stCondLst>
                                        </p:cTn>
                                        <p:tgtEl>
                                          <p:spTgt spid="33"/>
                                        </p:tgtEl>
                                        <p:attrNameLst>
                                          <p:attrName>style.visibility</p:attrName>
                                        </p:attrNameLst>
                                      </p:cBhvr>
                                      <p:to>
                                        <p:strVal val="visible"/>
                                      </p:to>
                                    </p:set>
                                    <p:anim calcmode="lin" valueType="num">
                                      <p:cBhvr additive="base">
                                        <p:cTn id="52" dur="500"/>
                                        <p:tgtEl>
                                          <p:spTgt spid="33"/>
                                        </p:tgtEl>
                                        <p:attrNameLst>
                                          <p:attrName>ppt_x</p:attrName>
                                        </p:attrNameLst>
                                      </p:cBhvr>
                                      <p:tavLst>
                                        <p:tav tm="0">
                                          <p:val>
                                            <p:strVal val="#ppt_x+#ppt_w*1.125000"/>
                                          </p:val>
                                        </p:tav>
                                        <p:tav tm="100000">
                                          <p:val>
                                            <p:strVal val="#ppt_x"/>
                                          </p:val>
                                        </p:tav>
                                      </p:tavLst>
                                    </p:anim>
                                    <p:animEffect transition="in" filter="wipe(left)">
                                      <p:cBhvr>
                                        <p:cTn id="53" dur="500"/>
                                        <p:tgtEl>
                                          <p:spTgt spid="33"/>
                                        </p:tgtEl>
                                      </p:cBhvr>
                                    </p:animEffect>
                                  </p:childTnLst>
                                </p:cTn>
                              </p:par>
                              <p:par>
                                <p:cTn id="54" presetID="22" presetClass="entr" presetSubtype="8" fill="hold" nodeType="withEffect">
                                  <p:stCondLst>
                                    <p:cond delay="0"/>
                                  </p:stCondLst>
                                  <p:childTnLst>
                                    <p:set>
                                      <p:cBhvr>
                                        <p:cTn id="55" dur="1" fill="hold">
                                          <p:stCondLst>
                                            <p:cond delay="0"/>
                                          </p:stCondLst>
                                        </p:cTn>
                                        <p:tgtEl>
                                          <p:spTgt spid="60"/>
                                        </p:tgtEl>
                                        <p:attrNameLst>
                                          <p:attrName>style.visibility</p:attrName>
                                        </p:attrNameLst>
                                      </p:cBhvr>
                                      <p:to>
                                        <p:strVal val="visible"/>
                                      </p:to>
                                    </p:set>
                                    <p:animEffect transition="in" filter="wipe(left)">
                                      <p:cBhvr>
                                        <p:cTn id="56" dur="650"/>
                                        <p:tgtEl>
                                          <p:spTgt spid="60"/>
                                        </p:tgtEl>
                                      </p:cBhvr>
                                    </p:animEffect>
                                  </p:childTnLst>
                                </p:cTn>
                              </p:par>
                            </p:childTnLst>
                          </p:cTn>
                        </p:par>
                        <p:par>
                          <p:cTn id="57" fill="hold">
                            <p:stCondLst>
                              <p:cond delay="3500"/>
                            </p:stCondLst>
                            <p:childTnLst>
                              <p:par>
                                <p:cTn id="58" presetID="53" presetClass="entr" presetSubtype="16" fill="hold" grpId="0" nodeType="afterEffect">
                                  <p:stCondLst>
                                    <p:cond delay="0"/>
                                  </p:stCondLst>
                                  <p:childTnLst>
                                    <p:set>
                                      <p:cBhvr>
                                        <p:cTn id="59" dur="1" fill="hold">
                                          <p:stCondLst>
                                            <p:cond delay="0"/>
                                          </p:stCondLst>
                                        </p:cTn>
                                        <p:tgtEl>
                                          <p:spTgt spid="38"/>
                                        </p:tgtEl>
                                        <p:attrNameLst>
                                          <p:attrName>style.visibility</p:attrName>
                                        </p:attrNameLst>
                                      </p:cBhvr>
                                      <p:to>
                                        <p:strVal val="visible"/>
                                      </p:to>
                                    </p:set>
                                    <p:anim calcmode="lin" valueType="num">
                                      <p:cBhvr>
                                        <p:cTn id="60" dur="500" fill="hold"/>
                                        <p:tgtEl>
                                          <p:spTgt spid="38"/>
                                        </p:tgtEl>
                                        <p:attrNameLst>
                                          <p:attrName>ppt_w</p:attrName>
                                        </p:attrNameLst>
                                      </p:cBhvr>
                                      <p:tavLst>
                                        <p:tav tm="0">
                                          <p:val>
                                            <p:fltVal val="0"/>
                                          </p:val>
                                        </p:tav>
                                        <p:tav tm="100000">
                                          <p:val>
                                            <p:strVal val="#ppt_w"/>
                                          </p:val>
                                        </p:tav>
                                      </p:tavLst>
                                    </p:anim>
                                    <p:anim calcmode="lin" valueType="num">
                                      <p:cBhvr>
                                        <p:cTn id="61" dur="500" fill="hold"/>
                                        <p:tgtEl>
                                          <p:spTgt spid="38"/>
                                        </p:tgtEl>
                                        <p:attrNameLst>
                                          <p:attrName>ppt_h</p:attrName>
                                        </p:attrNameLst>
                                      </p:cBhvr>
                                      <p:tavLst>
                                        <p:tav tm="0">
                                          <p:val>
                                            <p:fltVal val="0"/>
                                          </p:val>
                                        </p:tav>
                                        <p:tav tm="100000">
                                          <p:val>
                                            <p:strVal val="#ppt_h"/>
                                          </p:val>
                                        </p:tav>
                                      </p:tavLst>
                                    </p:anim>
                                    <p:animEffect transition="in" filter="fade">
                                      <p:cBhvr>
                                        <p:cTn id="62" dur="500"/>
                                        <p:tgtEl>
                                          <p:spTgt spid="38"/>
                                        </p:tgtEl>
                                      </p:cBhvr>
                                    </p:animEffect>
                                  </p:childTnLst>
                                </p:cTn>
                              </p:par>
                            </p:childTnLst>
                          </p:cTn>
                        </p:par>
                        <p:par>
                          <p:cTn id="63" fill="hold">
                            <p:stCondLst>
                              <p:cond delay="4000"/>
                            </p:stCondLst>
                            <p:childTnLst>
                              <p:par>
                                <p:cTn id="64" presetID="12" presetClass="entr" presetSubtype="2" fill="hold" nodeType="afterEffect">
                                  <p:stCondLst>
                                    <p:cond delay="0"/>
                                  </p:stCondLst>
                                  <p:childTnLst>
                                    <p:set>
                                      <p:cBhvr>
                                        <p:cTn id="65" dur="1" fill="hold">
                                          <p:stCondLst>
                                            <p:cond delay="0"/>
                                          </p:stCondLst>
                                        </p:cTn>
                                        <p:tgtEl>
                                          <p:spTgt spid="39"/>
                                        </p:tgtEl>
                                        <p:attrNameLst>
                                          <p:attrName>style.visibility</p:attrName>
                                        </p:attrNameLst>
                                      </p:cBhvr>
                                      <p:to>
                                        <p:strVal val="visible"/>
                                      </p:to>
                                    </p:set>
                                    <p:anim calcmode="lin" valueType="num">
                                      <p:cBhvr additive="base">
                                        <p:cTn id="66" dur="500"/>
                                        <p:tgtEl>
                                          <p:spTgt spid="39"/>
                                        </p:tgtEl>
                                        <p:attrNameLst>
                                          <p:attrName>ppt_x</p:attrName>
                                        </p:attrNameLst>
                                      </p:cBhvr>
                                      <p:tavLst>
                                        <p:tav tm="0">
                                          <p:val>
                                            <p:strVal val="#ppt_x+#ppt_w*1.125000"/>
                                          </p:val>
                                        </p:tav>
                                        <p:tav tm="100000">
                                          <p:val>
                                            <p:strVal val="#ppt_x"/>
                                          </p:val>
                                        </p:tav>
                                      </p:tavLst>
                                    </p:anim>
                                    <p:animEffect transition="in" filter="wipe(left)">
                                      <p:cBhvr>
                                        <p:cTn id="67" dur="500"/>
                                        <p:tgtEl>
                                          <p:spTgt spid="39"/>
                                        </p:tgtEl>
                                      </p:cBhvr>
                                    </p:animEffect>
                                  </p:childTnLst>
                                </p:cTn>
                              </p:par>
                              <p:par>
                                <p:cTn id="68" presetID="22" presetClass="entr" presetSubtype="8" fill="hold" nodeType="withEffect">
                                  <p:stCondLst>
                                    <p:cond delay="0"/>
                                  </p:stCondLst>
                                  <p:childTnLst>
                                    <p:set>
                                      <p:cBhvr>
                                        <p:cTn id="69" dur="1" fill="hold">
                                          <p:stCondLst>
                                            <p:cond delay="0"/>
                                          </p:stCondLst>
                                        </p:cTn>
                                        <p:tgtEl>
                                          <p:spTgt spid="61"/>
                                        </p:tgtEl>
                                        <p:attrNameLst>
                                          <p:attrName>style.visibility</p:attrName>
                                        </p:attrNameLst>
                                      </p:cBhvr>
                                      <p:to>
                                        <p:strVal val="visible"/>
                                      </p:to>
                                    </p:set>
                                    <p:animEffect transition="in" filter="wipe(left)">
                                      <p:cBhvr>
                                        <p:cTn id="70" dur="650"/>
                                        <p:tgtEl>
                                          <p:spTgt spid="61"/>
                                        </p:tgtEl>
                                      </p:cBhvr>
                                    </p:animEffect>
                                  </p:childTnLst>
                                </p:cTn>
                              </p:par>
                            </p:childTnLst>
                          </p:cTn>
                        </p:par>
                        <p:par>
                          <p:cTn id="71" fill="hold">
                            <p:stCondLst>
                              <p:cond delay="4500"/>
                            </p:stCondLst>
                            <p:childTnLst>
                              <p:par>
                                <p:cTn id="72" presetID="53" presetClass="entr" presetSubtype="16" fill="hold" grpId="0" nodeType="afterEffect">
                                  <p:stCondLst>
                                    <p:cond delay="0"/>
                                  </p:stCondLst>
                                  <p:childTnLst>
                                    <p:set>
                                      <p:cBhvr>
                                        <p:cTn id="73" dur="1" fill="hold">
                                          <p:stCondLst>
                                            <p:cond delay="0"/>
                                          </p:stCondLst>
                                        </p:cTn>
                                        <p:tgtEl>
                                          <p:spTgt spid="42"/>
                                        </p:tgtEl>
                                        <p:attrNameLst>
                                          <p:attrName>style.visibility</p:attrName>
                                        </p:attrNameLst>
                                      </p:cBhvr>
                                      <p:to>
                                        <p:strVal val="visible"/>
                                      </p:to>
                                    </p:set>
                                    <p:anim calcmode="lin" valueType="num">
                                      <p:cBhvr>
                                        <p:cTn id="74" dur="500" fill="hold"/>
                                        <p:tgtEl>
                                          <p:spTgt spid="42"/>
                                        </p:tgtEl>
                                        <p:attrNameLst>
                                          <p:attrName>ppt_w</p:attrName>
                                        </p:attrNameLst>
                                      </p:cBhvr>
                                      <p:tavLst>
                                        <p:tav tm="0">
                                          <p:val>
                                            <p:fltVal val="0"/>
                                          </p:val>
                                        </p:tav>
                                        <p:tav tm="100000">
                                          <p:val>
                                            <p:strVal val="#ppt_w"/>
                                          </p:val>
                                        </p:tav>
                                      </p:tavLst>
                                    </p:anim>
                                    <p:anim calcmode="lin" valueType="num">
                                      <p:cBhvr>
                                        <p:cTn id="75" dur="500" fill="hold"/>
                                        <p:tgtEl>
                                          <p:spTgt spid="42"/>
                                        </p:tgtEl>
                                        <p:attrNameLst>
                                          <p:attrName>ppt_h</p:attrName>
                                        </p:attrNameLst>
                                      </p:cBhvr>
                                      <p:tavLst>
                                        <p:tav tm="0">
                                          <p:val>
                                            <p:fltVal val="0"/>
                                          </p:val>
                                        </p:tav>
                                        <p:tav tm="100000">
                                          <p:val>
                                            <p:strVal val="#ppt_h"/>
                                          </p:val>
                                        </p:tav>
                                      </p:tavLst>
                                    </p:anim>
                                    <p:animEffect transition="in" filter="fade">
                                      <p:cBhvr>
                                        <p:cTn id="76" dur="500"/>
                                        <p:tgtEl>
                                          <p:spTgt spid="42"/>
                                        </p:tgtEl>
                                      </p:cBhvr>
                                    </p:animEffect>
                                  </p:childTnLst>
                                </p:cTn>
                              </p:par>
                            </p:childTnLst>
                          </p:cTn>
                        </p:par>
                        <p:par>
                          <p:cTn id="77" fill="hold">
                            <p:stCondLst>
                              <p:cond delay="5000"/>
                            </p:stCondLst>
                            <p:childTnLst>
                              <p:par>
                                <p:cTn id="78" presetID="12" presetClass="entr" presetSubtype="2" fill="hold" nodeType="afterEffect">
                                  <p:stCondLst>
                                    <p:cond delay="0"/>
                                  </p:stCondLst>
                                  <p:childTnLst>
                                    <p:set>
                                      <p:cBhvr>
                                        <p:cTn id="79" dur="1" fill="hold">
                                          <p:stCondLst>
                                            <p:cond delay="0"/>
                                          </p:stCondLst>
                                        </p:cTn>
                                        <p:tgtEl>
                                          <p:spTgt spid="43"/>
                                        </p:tgtEl>
                                        <p:attrNameLst>
                                          <p:attrName>style.visibility</p:attrName>
                                        </p:attrNameLst>
                                      </p:cBhvr>
                                      <p:to>
                                        <p:strVal val="visible"/>
                                      </p:to>
                                    </p:set>
                                    <p:anim calcmode="lin" valueType="num">
                                      <p:cBhvr additive="base">
                                        <p:cTn id="80" dur="500"/>
                                        <p:tgtEl>
                                          <p:spTgt spid="43"/>
                                        </p:tgtEl>
                                        <p:attrNameLst>
                                          <p:attrName>ppt_x</p:attrName>
                                        </p:attrNameLst>
                                      </p:cBhvr>
                                      <p:tavLst>
                                        <p:tav tm="0">
                                          <p:val>
                                            <p:strVal val="#ppt_x+#ppt_w*1.125000"/>
                                          </p:val>
                                        </p:tav>
                                        <p:tav tm="100000">
                                          <p:val>
                                            <p:strVal val="#ppt_x"/>
                                          </p:val>
                                        </p:tav>
                                      </p:tavLst>
                                    </p:anim>
                                    <p:animEffect transition="in" filter="wipe(left)">
                                      <p:cBhvr>
                                        <p:cTn id="81" dur="500"/>
                                        <p:tgtEl>
                                          <p:spTgt spid="43"/>
                                        </p:tgtEl>
                                      </p:cBhvr>
                                    </p:animEffect>
                                  </p:childTnLst>
                                </p:cTn>
                              </p:par>
                              <p:par>
                                <p:cTn id="82" presetID="22" presetClass="entr" presetSubtype="8" fill="hold" nodeType="withEffect">
                                  <p:stCondLst>
                                    <p:cond delay="0"/>
                                  </p:stCondLst>
                                  <p:childTnLst>
                                    <p:set>
                                      <p:cBhvr>
                                        <p:cTn id="83" dur="1" fill="hold">
                                          <p:stCondLst>
                                            <p:cond delay="0"/>
                                          </p:stCondLst>
                                        </p:cTn>
                                        <p:tgtEl>
                                          <p:spTgt spid="62"/>
                                        </p:tgtEl>
                                        <p:attrNameLst>
                                          <p:attrName>style.visibility</p:attrName>
                                        </p:attrNameLst>
                                      </p:cBhvr>
                                      <p:to>
                                        <p:strVal val="visible"/>
                                      </p:to>
                                    </p:set>
                                    <p:animEffect transition="in" filter="wipe(left)">
                                      <p:cBhvr>
                                        <p:cTn id="84" dur="650"/>
                                        <p:tgtEl>
                                          <p:spTgt spid="62"/>
                                        </p:tgtEl>
                                      </p:cBhvr>
                                    </p:animEffect>
                                  </p:childTnLst>
                                </p:cTn>
                              </p:par>
                            </p:childTnLst>
                          </p:cTn>
                        </p:par>
                        <p:par>
                          <p:cTn id="85" fill="hold">
                            <p:stCondLst>
                              <p:cond delay="5500"/>
                            </p:stCondLst>
                            <p:childTnLst>
                              <p:par>
                                <p:cTn id="86" presetID="53" presetClass="entr" presetSubtype="16" fill="hold" grpId="0" nodeType="afterEffect">
                                  <p:stCondLst>
                                    <p:cond delay="0"/>
                                  </p:stCondLst>
                                  <p:childTnLst>
                                    <p:set>
                                      <p:cBhvr>
                                        <p:cTn id="87" dur="1" fill="hold">
                                          <p:stCondLst>
                                            <p:cond delay="0"/>
                                          </p:stCondLst>
                                        </p:cTn>
                                        <p:tgtEl>
                                          <p:spTgt spid="46"/>
                                        </p:tgtEl>
                                        <p:attrNameLst>
                                          <p:attrName>style.visibility</p:attrName>
                                        </p:attrNameLst>
                                      </p:cBhvr>
                                      <p:to>
                                        <p:strVal val="visible"/>
                                      </p:to>
                                    </p:set>
                                    <p:anim calcmode="lin" valueType="num">
                                      <p:cBhvr>
                                        <p:cTn id="88" dur="500" fill="hold"/>
                                        <p:tgtEl>
                                          <p:spTgt spid="46"/>
                                        </p:tgtEl>
                                        <p:attrNameLst>
                                          <p:attrName>ppt_w</p:attrName>
                                        </p:attrNameLst>
                                      </p:cBhvr>
                                      <p:tavLst>
                                        <p:tav tm="0">
                                          <p:val>
                                            <p:fltVal val="0"/>
                                          </p:val>
                                        </p:tav>
                                        <p:tav tm="100000">
                                          <p:val>
                                            <p:strVal val="#ppt_w"/>
                                          </p:val>
                                        </p:tav>
                                      </p:tavLst>
                                    </p:anim>
                                    <p:anim calcmode="lin" valueType="num">
                                      <p:cBhvr>
                                        <p:cTn id="89" dur="500" fill="hold"/>
                                        <p:tgtEl>
                                          <p:spTgt spid="46"/>
                                        </p:tgtEl>
                                        <p:attrNameLst>
                                          <p:attrName>ppt_h</p:attrName>
                                        </p:attrNameLst>
                                      </p:cBhvr>
                                      <p:tavLst>
                                        <p:tav tm="0">
                                          <p:val>
                                            <p:fltVal val="0"/>
                                          </p:val>
                                        </p:tav>
                                        <p:tav tm="100000">
                                          <p:val>
                                            <p:strVal val="#ppt_h"/>
                                          </p:val>
                                        </p:tav>
                                      </p:tavLst>
                                    </p:anim>
                                    <p:animEffect transition="in" filter="fade">
                                      <p:cBhvr>
                                        <p:cTn id="90" dur="500"/>
                                        <p:tgtEl>
                                          <p:spTgt spid="46"/>
                                        </p:tgtEl>
                                      </p:cBhvr>
                                    </p:animEffect>
                                  </p:childTnLst>
                                </p:cTn>
                              </p:par>
                            </p:childTnLst>
                          </p:cTn>
                        </p:par>
                        <p:par>
                          <p:cTn id="91" fill="hold">
                            <p:stCondLst>
                              <p:cond delay="6000"/>
                            </p:stCondLst>
                            <p:childTnLst>
                              <p:par>
                                <p:cTn id="92" presetID="12" presetClass="entr" presetSubtype="2" fill="hold" nodeType="afterEffect">
                                  <p:stCondLst>
                                    <p:cond delay="0"/>
                                  </p:stCondLst>
                                  <p:childTnLst>
                                    <p:set>
                                      <p:cBhvr>
                                        <p:cTn id="93" dur="1" fill="hold">
                                          <p:stCondLst>
                                            <p:cond delay="0"/>
                                          </p:stCondLst>
                                        </p:cTn>
                                        <p:tgtEl>
                                          <p:spTgt spid="47"/>
                                        </p:tgtEl>
                                        <p:attrNameLst>
                                          <p:attrName>style.visibility</p:attrName>
                                        </p:attrNameLst>
                                      </p:cBhvr>
                                      <p:to>
                                        <p:strVal val="visible"/>
                                      </p:to>
                                    </p:set>
                                    <p:anim calcmode="lin" valueType="num">
                                      <p:cBhvr additive="base">
                                        <p:cTn id="94" dur="500"/>
                                        <p:tgtEl>
                                          <p:spTgt spid="47"/>
                                        </p:tgtEl>
                                        <p:attrNameLst>
                                          <p:attrName>ppt_x</p:attrName>
                                        </p:attrNameLst>
                                      </p:cBhvr>
                                      <p:tavLst>
                                        <p:tav tm="0">
                                          <p:val>
                                            <p:strVal val="#ppt_x+#ppt_w*1.125000"/>
                                          </p:val>
                                        </p:tav>
                                        <p:tav tm="100000">
                                          <p:val>
                                            <p:strVal val="#ppt_x"/>
                                          </p:val>
                                        </p:tav>
                                      </p:tavLst>
                                    </p:anim>
                                    <p:animEffect transition="in" filter="wipe(left)">
                                      <p:cBhvr>
                                        <p:cTn id="95" dur="500"/>
                                        <p:tgtEl>
                                          <p:spTgt spid="47"/>
                                        </p:tgtEl>
                                      </p:cBhvr>
                                    </p:animEffect>
                                  </p:childTnLst>
                                </p:cTn>
                              </p:par>
                              <p:par>
                                <p:cTn id="96" presetID="22" presetClass="entr" presetSubtype="8" fill="hold" nodeType="withEffect">
                                  <p:stCondLst>
                                    <p:cond delay="0"/>
                                  </p:stCondLst>
                                  <p:childTnLst>
                                    <p:set>
                                      <p:cBhvr>
                                        <p:cTn id="97" dur="1" fill="hold">
                                          <p:stCondLst>
                                            <p:cond delay="0"/>
                                          </p:stCondLst>
                                        </p:cTn>
                                        <p:tgtEl>
                                          <p:spTgt spid="63"/>
                                        </p:tgtEl>
                                        <p:attrNameLst>
                                          <p:attrName>style.visibility</p:attrName>
                                        </p:attrNameLst>
                                      </p:cBhvr>
                                      <p:to>
                                        <p:strVal val="visible"/>
                                      </p:to>
                                    </p:set>
                                    <p:animEffect transition="in" filter="wipe(left)">
                                      <p:cBhvr>
                                        <p:cTn id="98" dur="65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8" grpId="0" animBg="1"/>
      <p:bldP spid="32" grpId="0" animBg="1"/>
      <p:bldP spid="38" grpId="0" animBg="1"/>
      <p:bldP spid="42" grpId="0" animBg="1"/>
      <p:bldP spid="46" grpId="0" animBg="1"/>
      <p:bldP spid="56" grpId="0" animBg="1"/>
      <p:bldP spid="5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形标注 4"/>
          <p:cNvSpPr/>
          <p:nvPr/>
        </p:nvSpPr>
        <p:spPr>
          <a:xfrm>
            <a:off x="6540140" y="1502228"/>
            <a:ext cx="3824696" cy="3824696"/>
          </a:xfrm>
          <a:prstGeom prst="wedgeEllipseCallout">
            <a:avLst>
              <a:gd name="adj1" fmla="val -59289"/>
              <a:gd name="adj2" fmla="val 42591"/>
            </a:avLst>
          </a:prstGeom>
          <a:solidFill>
            <a:srgbClr val="244C8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6" name="圆角矩形 5"/>
          <p:cNvSpPr/>
          <p:nvPr/>
        </p:nvSpPr>
        <p:spPr>
          <a:xfrm>
            <a:off x="6289285" y="2602687"/>
            <a:ext cx="4364492" cy="1152810"/>
          </a:xfrm>
          <a:prstGeom prst="roundRect">
            <a:avLst>
              <a:gd name="adj" fmla="val 0"/>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lnSpc>
                <a:spcPct val="120000"/>
              </a:lnSpc>
            </a:pPr>
            <a:r>
              <a:rPr lang="zh-CN" altLang="en-US" sz="5400" b="1" dirty="0" smtClean="0">
                <a:solidFill>
                  <a:schemeClr val="bg1"/>
                </a:solidFill>
                <a:cs typeface="+mn-ea"/>
                <a:sym typeface="+mn-lt"/>
              </a:rPr>
              <a:t>答疑时间</a:t>
            </a:r>
            <a:endParaRPr lang="zh-CN" altLang="en-US" sz="5400" b="1" dirty="0">
              <a:solidFill>
                <a:schemeClr val="bg1"/>
              </a:solidFill>
              <a:cs typeface="+mn-ea"/>
              <a:sym typeface="+mn-lt"/>
            </a:endParaRPr>
          </a:p>
        </p:txBody>
      </p:sp>
      <p:sp>
        <p:nvSpPr>
          <p:cNvPr id="7" name="文本框 6"/>
          <p:cNvSpPr txBox="1"/>
          <p:nvPr/>
        </p:nvSpPr>
        <p:spPr>
          <a:xfrm>
            <a:off x="6461993" y="3711709"/>
            <a:ext cx="4019076" cy="236603"/>
          </a:xfrm>
          <a:prstGeom prst="rect">
            <a:avLst/>
          </a:prstGeom>
          <a:noFill/>
        </p:spPr>
        <p:txBody>
          <a:bodyPr wrap="square" lIns="0" tIns="0" rIns="0" bIns="0" rtlCol="0">
            <a:spAutoFit/>
          </a:bodyPr>
          <a:lstStyle/>
          <a:p>
            <a:pPr algn="ctr">
              <a:lnSpc>
                <a:spcPct val="120000"/>
              </a:lnSpc>
            </a:pPr>
            <a:r>
              <a:rPr lang="zh-CN" altLang="en-US" sz="1400" dirty="0" smtClean="0">
                <a:solidFill>
                  <a:schemeClr val="bg1"/>
                </a:solidFill>
                <a:cs typeface="+mn-ea"/>
                <a:sym typeface="+mn-lt"/>
              </a:rPr>
              <a:t>请老师们对我的课题提出宝贵意见</a:t>
            </a:r>
            <a:endParaRPr lang="zh-CN" altLang="en-US" sz="1400" dirty="0">
              <a:solidFill>
                <a:schemeClr val="bg1"/>
              </a:solidFill>
              <a:cs typeface="+mn-ea"/>
              <a:sym typeface="+mn-lt"/>
            </a:endParaRPr>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775577" y="2557193"/>
            <a:ext cx="2786181" cy="3507105"/>
          </a:xfrm>
          <a:prstGeom prst="rect">
            <a:avLst/>
          </a:prstGeom>
        </p:spPr>
      </p:pic>
      <p:grpSp>
        <p:nvGrpSpPr>
          <p:cNvPr id="2" name="组合 1"/>
          <p:cNvGrpSpPr/>
          <p:nvPr/>
        </p:nvGrpSpPr>
        <p:grpSpPr>
          <a:xfrm>
            <a:off x="1630399" y="976794"/>
            <a:ext cx="1569268" cy="1569268"/>
            <a:chOff x="874713" y="650242"/>
            <a:chExt cx="1569268" cy="1569268"/>
          </a:xfrm>
        </p:grpSpPr>
        <p:sp>
          <p:nvSpPr>
            <p:cNvPr id="9" name="椭圆形标注 8"/>
            <p:cNvSpPr/>
            <p:nvPr/>
          </p:nvSpPr>
          <p:spPr>
            <a:xfrm>
              <a:off x="874713" y="650242"/>
              <a:ext cx="1569268" cy="1569268"/>
            </a:xfrm>
            <a:prstGeom prst="wedgeEllipseCallout">
              <a:avLst>
                <a:gd name="adj1" fmla="val 46541"/>
                <a:gd name="adj2" fmla="val 46719"/>
              </a:avLst>
            </a:prstGeom>
            <a:solidFill>
              <a:srgbClr val="244C8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0000"/>
                </a:lnSpc>
              </a:pPr>
              <a:endParaRPr lang="zh-CN" altLang="en-US">
                <a:cs typeface="+mn-ea"/>
                <a:sym typeface="+mn-lt"/>
              </a:endParaRPr>
            </a:p>
          </p:txBody>
        </p:sp>
        <p:grpSp>
          <p:nvGrpSpPr>
            <p:cNvPr id="19" name="组合 18"/>
            <p:cNvGrpSpPr/>
            <p:nvPr/>
          </p:nvGrpSpPr>
          <p:grpSpPr>
            <a:xfrm>
              <a:off x="1061934" y="819098"/>
              <a:ext cx="1382047" cy="1231556"/>
              <a:chOff x="5136356" y="493335"/>
              <a:chExt cx="2111099" cy="1881221"/>
            </a:xfrm>
          </p:grpSpPr>
          <p:grpSp>
            <p:nvGrpSpPr>
              <p:cNvPr id="20" name="组合 19"/>
              <p:cNvGrpSpPr/>
              <p:nvPr/>
            </p:nvGrpSpPr>
            <p:grpSpPr>
              <a:xfrm>
                <a:off x="5136356" y="493335"/>
                <a:ext cx="2111099" cy="1881221"/>
                <a:chOff x="5151346" y="433375"/>
                <a:chExt cx="2111099" cy="1881221"/>
              </a:xfrm>
            </p:grpSpPr>
            <p:sp>
              <p:nvSpPr>
                <p:cNvPr id="23" name="椭圆 22"/>
                <p:cNvSpPr/>
                <p:nvPr/>
              </p:nvSpPr>
              <p:spPr>
                <a:xfrm>
                  <a:off x="5174792" y="470865"/>
                  <a:ext cx="1813907" cy="1813907"/>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200">
                    <a:cs typeface="+mn-ea"/>
                    <a:sym typeface="+mn-lt"/>
                  </a:endParaRPr>
                </a:p>
              </p:txBody>
            </p:sp>
            <p:pic>
              <p:nvPicPr>
                <p:cNvPr id="24" name="图片 23"/>
                <p:cNvPicPr>
                  <a:picLocks noChangeAspect="1"/>
                </p:cNvPicPr>
                <p:nvPr/>
              </p:nvPicPr>
              <p:blipFill rotWithShape="1">
                <a:blip r:embed="rId2" cstate="print">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a:xfrm>
                  <a:off x="5151346" y="433375"/>
                  <a:ext cx="2111099" cy="1881221"/>
                </a:xfrm>
                <a:prstGeom prst="rect">
                  <a:avLst/>
                </a:prstGeom>
              </p:spPr>
            </p:pic>
          </p:grpSp>
          <p:sp>
            <p:nvSpPr>
              <p:cNvPr id="21" name="椭圆 20"/>
              <p:cNvSpPr/>
              <p:nvPr/>
            </p:nvSpPr>
            <p:spPr>
              <a:xfrm>
                <a:off x="5468604" y="835582"/>
                <a:ext cx="1209821" cy="1209821"/>
              </a:xfrm>
              <a:prstGeom prst="ellipse">
                <a:avLst/>
              </a:prstGeom>
              <a:solidFill>
                <a:srgbClr val="244C8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200">
                  <a:cs typeface="+mn-ea"/>
                  <a:sym typeface="+mn-lt"/>
                </a:endParaRPr>
              </a:p>
            </p:txBody>
          </p:sp>
          <p:sp>
            <p:nvSpPr>
              <p:cNvPr id="22" name="文本框 21"/>
              <p:cNvSpPr txBox="1"/>
              <p:nvPr/>
            </p:nvSpPr>
            <p:spPr>
              <a:xfrm>
                <a:off x="5422455" y="1186253"/>
                <a:ext cx="1312946" cy="605787"/>
              </a:xfrm>
              <a:prstGeom prst="rect">
                <a:avLst/>
              </a:prstGeom>
              <a:noFill/>
            </p:spPr>
            <p:txBody>
              <a:bodyPr wrap="none" rtlCol="0">
                <a:spAutoFit/>
              </a:bodyPr>
              <a:lstStyle/>
              <a:p>
                <a:pPr algn="ctr">
                  <a:lnSpc>
                    <a:spcPct val="120000"/>
                  </a:lnSpc>
                </a:pPr>
                <a:r>
                  <a:rPr lang="en-US" altLang="zh-CN" b="1" dirty="0" smtClean="0">
                    <a:solidFill>
                      <a:schemeClr val="bg1"/>
                    </a:solidFill>
                    <a:cs typeface="+mn-ea"/>
                    <a:sym typeface="+mn-lt"/>
                  </a:rPr>
                  <a:t>LOGO</a:t>
                </a:r>
                <a:endParaRPr lang="zh-CN" altLang="en-US" b="1" dirty="0">
                  <a:solidFill>
                    <a:schemeClr val="bg1"/>
                  </a:solidFill>
                  <a:cs typeface="+mn-ea"/>
                  <a:sym typeface="+mn-lt"/>
                </a:endParaRPr>
              </a:p>
            </p:txBody>
          </p:sp>
        </p:grpSp>
      </p:grpSp>
      <p:sp>
        <p:nvSpPr>
          <p:cNvPr id="15" name="TextBox 14"/>
          <p:cNvSpPr txBox="1"/>
          <p:nvPr/>
        </p:nvSpPr>
        <p:spPr>
          <a:xfrm>
            <a:off x="1551441" y="6576039"/>
            <a:ext cx="1224136"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schemeClr val="bg1"/>
                </a:solidFill>
                <a:effectLst/>
                <a:uLnTx/>
                <a:uFillTx/>
              </a:rPr>
              <a:t>PPT</a:t>
            </a:r>
            <a:r>
              <a:rPr kumimoji="0" lang="zh-CN" altLang="en-US" sz="100" b="0" i="0" u="none" strike="noStrike" kern="0" cap="none" spc="0" normalizeH="0" baseline="0" noProof="0" dirty="0" smtClean="0">
                <a:ln>
                  <a:noFill/>
                </a:ln>
                <a:solidFill>
                  <a:schemeClr val="bg1"/>
                </a:solidFill>
                <a:effectLst/>
                <a:uLnTx/>
                <a:uFillTx/>
              </a:rPr>
              <a:t>下载 </a:t>
            </a:r>
            <a:r>
              <a:rPr kumimoji="0" lang="en-US" altLang="zh-CN" sz="100" b="0" i="0" u="none" strike="noStrike" kern="0" cap="none" spc="0" normalizeH="0" baseline="0" noProof="0" dirty="0" smtClean="0">
                <a:ln>
                  <a:noFill/>
                </a:ln>
                <a:solidFill>
                  <a:schemeClr val="bg1"/>
                </a:solidFill>
                <a:effectLst/>
                <a:uLnTx/>
                <a:uFillTx/>
              </a:rPr>
              <a:t>http://www.1ppt.com/xiazai/</a:t>
            </a:r>
            <a:endParaRPr kumimoji="0" lang="en-US" altLang="zh-CN" sz="100" b="0" i="0" u="none" strike="noStrike" kern="0" cap="none" spc="0" normalizeH="0" baseline="0" noProof="0" dirty="0" smtClean="0">
              <a:ln>
                <a:noFill/>
              </a:ln>
              <a:solidFill>
                <a:schemeClr val="bg1"/>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500" fill="hold"/>
                                        <p:tgtEl>
                                          <p:spTgt spid="6"/>
                                        </p:tgtEl>
                                        <p:attrNameLst>
                                          <p:attrName>ppt_w</p:attrName>
                                        </p:attrNameLst>
                                      </p:cBhvr>
                                      <p:tavLst>
                                        <p:tav tm="0">
                                          <p:val>
                                            <p:fltVal val="0"/>
                                          </p:val>
                                        </p:tav>
                                        <p:tav tm="100000">
                                          <p:val>
                                            <p:strVal val="#ppt_w"/>
                                          </p:val>
                                        </p:tav>
                                      </p:tavLst>
                                    </p:anim>
                                    <p:anim calcmode="lin" valueType="num">
                                      <p:cBhvr>
                                        <p:cTn id="13" dur="1500" fill="hold"/>
                                        <p:tgtEl>
                                          <p:spTgt spid="6"/>
                                        </p:tgtEl>
                                        <p:attrNameLst>
                                          <p:attrName>ppt_h</p:attrName>
                                        </p:attrNameLst>
                                      </p:cBhvr>
                                      <p:tavLst>
                                        <p:tav tm="0">
                                          <p:val>
                                            <p:fltVal val="0"/>
                                          </p:val>
                                        </p:tav>
                                        <p:tav tm="100000">
                                          <p:val>
                                            <p:strVal val="#ppt_h"/>
                                          </p:val>
                                        </p:tav>
                                      </p:tavLst>
                                    </p:anim>
                                    <p:animEffect transition="in" filter="fade">
                                      <p:cBhvr>
                                        <p:cTn id="14" dur="1500"/>
                                        <p:tgtEl>
                                          <p:spTgt spid="6"/>
                                        </p:tgtEl>
                                      </p:cBhvr>
                                    </p:animEffect>
                                    <p:anim calcmode="lin" valueType="num">
                                      <p:cBhvr>
                                        <p:cTn id="15" dur="1500" fill="hold"/>
                                        <p:tgtEl>
                                          <p:spTgt spid="6"/>
                                        </p:tgtEl>
                                        <p:attrNameLst>
                                          <p:attrName>ppt_x</p:attrName>
                                        </p:attrNameLst>
                                      </p:cBhvr>
                                      <p:tavLst>
                                        <p:tav tm="0">
                                          <p:val>
                                            <p:fltVal val="0.5"/>
                                          </p:val>
                                        </p:tav>
                                        <p:tav tm="100000">
                                          <p:val>
                                            <p:strVal val="#ppt_x"/>
                                          </p:val>
                                        </p:tav>
                                      </p:tavLst>
                                    </p:anim>
                                    <p:anim calcmode="lin" valueType="num">
                                      <p:cBhvr>
                                        <p:cTn id="16" dur="1500" fill="hold"/>
                                        <p:tgtEl>
                                          <p:spTgt spid="6"/>
                                        </p:tgtEl>
                                        <p:attrNameLst>
                                          <p:attrName>ppt_y</p:attrName>
                                        </p:attrNameLst>
                                      </p:cBhvr>
                                      <p:tavLst>
                                        <p:tav tm="0">
                                          <p:val>
                                            <p:fltVal val="0.5"/>
                                          </p:val>
                                        </p:tav>
                                        <p:tav tm="100000">
                                          <p:val>
                                            <p:strVal val="#ppt_y"/>
                                          </p:val>
                                        </p:tav>
                                      </p:tavLst>
                                    </p:anim>
                                  </p:childTnLst>
                                </p:cTn>
                              </p:par>
                            </p:childTnLst>
                          </p:cTn>
                        </p:par>
                        <p:par>
                          <p:cTn id="17" fill="hold">
                            <p:stCondLst>
                              <p:cond delay="20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7"/>
                                        </p:tgtEl>
                                        <p:attrNameLst>
                                          <p:attrName>ppt_y</p:attrName>
                                        </p:attrNameLst>
                                      </p:cBhvr>
                                      <p:tavLst>
                                        <p:tav tm="0">
                                          <p:val>
                                            <p:strVal val="#ppt_y"/>
                                          </p:val>
                                        </p:tav>
                                        <p:tav tm="100000">
                                          <p:val>
                                            <p:strVal val="#ppt_y"/>
                                          </p:val>
                                        </p:tav>
                                      </p:tavLst>
                                    </p:anim>
                                    <p:anim calcmode="lin" valueType="num">
                                      <p:cBhvr>
                                        <p:cTn id="22"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7"/>
                                        </p:tgtEl>
                                      </p:cBhvr>
                                    </p:animEffect>
                                  </p:childTnLst>
                                </p:cTn>
                              </p:par>
                              <p:par>
                                <p:cTn id="25" presetID="42" presetClass="entr" presetSubtype="0" fill="hold" nodeType="with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19"/>
          <p:cNvSpPr/>
          <p:nvPr/>
        </p:nvSpPr>
        <p:spPr>
          <a:xfrm>
            <a:off x="408053" y="5360066"/>
            <a:ext cx="11380902" cy="1039284"/>
          </a:xfrm>
          <a:custGeom>
            <a:avLst/>
            <a:gdLst>
              <a:gd name="connsiteX0" fmla="*/ 9607934 w 12192000"/>
              <a:gd name="connsiteY0" fmla="*/ 66 h 1483188"/>
              <a:gd name="connsiteX1" fmla="*/ 12184800 w 12192000"/>
              <a:gd name="connsiteY1" fmla="*/ 261382 h 1483188"/>
              <a:gd name="connsiteX2" fmla="*/ 12192000 w 12192000"/>
              <a:gd name="connsiteY2" fmla="*/ 263784 h 1483188"/>
              <a:gd name="connsiteX3" fmla="*/ 12192000 w 12192000"/>
              <a:gd name="connsiteY3" fmla="*/ 400757 h 1483188"/>
              <a:gd name="connsiteX4" fmla="*/ 12192000 w 12192000"/>
              <a:gd name="connsiteY4" fmla="*/ 1346215 h 1483188"/>
              <a:gd name="connsiteX5" fmla="*/ 12192000 w 12192000"/>
              <a:gd name="connsiteY5" fmla="*/ 1483188 h 1483188"/>
              <a:gd name="connsiteX6" fmla="*/ 0 w 12192000"/>
              <a:gd name="connsiteY6" fmla="*/ 1483188 h 1483188"/>
              <a:gd name="connsiteX7" fmla="*/ 0 w 12192000"/>
              <a:gd name="connsiteY7" fmla="*/ 1346215 h 1483188"/>
              <a:gd name="connsiteX8" fmla="*/ 0 w 12192000"/>
              <a:gd name="connsiteY8" fmla="*/ 401283 h 1483188"/>
              <a:gd name="connsiteX9" fmla="*/ 0 w 12192000"/>
              <a:gd name="connsiteY9" fmla="*/ 264310 h 1483188"/>
              <a:gd name="connsiteX10" fmla="*/ 3544 w 12192000"/>
              <a:gd name="connsiteY10" fmla="*/ 264310 h 1483188"/>
              <a:gd name="connsiteX11" fmla="*/ 15249 w 12192000"/>
              <a:gd name="connsiteY11" fmla="*/ 261382 h 1483188"/>
              <a:gd name="connsiteX12" fmla="*/ 3030950 w 12192000"/>
              <a:gd name="connsiteY12" fmla="*/ 13403 h 1483188"/>
              <a:gd name="connsiteX13" fmla="*/ 5985651 w 12192000"/>
              <a:gd name="connsiteY13" fmla="*/ 997687 h 1483188"/>
              <a:gd name="connsiteX14" fmla="*/ 6096212 w 12192000"/>
              <a:gd name="connsiteY14" fmla="*/ 1123584 h 1483188"/>
              <a:gd name="connsiteX15" fmla="*/ 6210588 w 12192000"/>
              <a:gd name="connsiteY15" fmla="*/ 1001502 h 1483188"/>
              <a:gd name="connsiteX16" fmla="*/ 9119537 w 12192000"/>
              <a:gd name="connsiteY16" fmla="*/ 9589 h 1483188"/>
              <a:gd name="connsiteX17" fmla="*/ 9607934 w 12192000"/>
              <a:gd name="connsiteY17" fmla="*/ 66 h 1483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192000" h="1483188">
                <a:moveTo>
                  <a:pt x="9607934" y="66"/>
                </a:moveTo>
                <a:cubicBezTo>
                  <a:pt x="10736163" y="3926"/>
                  <a:pt x="11761135" y="177928"/>
                  <a:pt x="12184800" y="261382"/>
                </a:cubicBezTo>
                <a:lnTo>
                  <a:pt x="12192000" y="263784"/>
                </a:lnTo>
                <a:lnTo>
                  <a:pt x="12192000" y="400757"/>
                </a:lnTo>
                <a:lnTo>
                  <a:pt x="12192000" y="1346215"/>
                </a:lnTo>
                <a:lnTo>
                  <a:pt x="12192000" y="1483188"/>
                </a:lnTo>
                <a:lnTo>
                  <a:pt x="0" y="1483188"/>
                </a:lnTo>
                <a:lnTo>
                  <a:pt x="0" y="1346215"/>
                </a:lnTo>
                <a:lnTo>
                  <a:pt x="0" y="401283"/>
                </a:lnTo>
                <a:lnTo>
                  <a:pt x="0" y="264310"/>
                </a:lnTo>
                <a:lnTo>
                  <a:pt x="3544" y="264310"/>
                </a:lnTo>
                <a:lnTo>
                  <a:pt x="15249" y="261382"/>
                </a:lnTo>
                <a:cubicBezTo>
                  <a:pt x="686251" y="116410"/>
                  <a:pt x="1879569" y="-32376"/>
                  <a:pt x="3030950" y="13403"/>
                </a:cubicBezTo>
                <a:cubicBezTo>
                  <a:pt x="4441583" y="70630"/>
                  <a:pt x="5463335" y="413984"/>
                  <a:pt x="5985651" y="997687"/>
                </a:cubicBezTo>
                <a:cubicBezTo>
                  <a:pt x="5985651" y="997687"/>
                  <a:pt x="5985651" y="997687"/>
                  <a:pt x="6096212" y="1123584"/>
                </a:cubicBezTo>
                <a:cubicBezTo>
                  <a:pt x="6096212" y="1123584"/>
                  <a:pt x="6096212" y="1123584"/>
                  <a:pt x="6210588" y="1001502"/>
                </a:cubicBezTo>
                <a:cubicBezTo>
                  <a:pt x="6763404" y="402540"/>
                  <a:pt x="7743220" y="70630"/>
                  <a:pt x="9119537" y="9589"/>
                </a:cubicBezTo>
                <a:cubicBezTo>
                  <a:pt x="9283475" y="2436"/>
                  <a:pt x="9446758" y="-485"/>
                  <a:pt x="9607934" y="66"/>
                </a:cubicBezTo>
                <a:close/>
              </a:path>
            </a:pathLst>
          </a:custGeom>
          <a:solidFill>
            <a:srgbClr val="244C8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29" name="圆角矩形 28"/>
          <p:cNvSpPr/>
          <p:nvPr/>
        </p:nvSpPr>
        <p:spPr>
          <a:xfrm>
            <a:off x="4014652" y="1568478"/>
            <a:ext cx="4214948" cy="828858"/>
          </a:xfrm>
          <a:prstGeom prst="roundRect">
            <a:avLst>
              <a:gd name="adj" fmla="val 0"/>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lnSpc>
                <a:spcPct val="120000"/>
              </a:lnSpc>
            </a:pPr>
            <a:r>
              <a:rPr lang="zh-CN" altLang="en-US" sz="4800" b="1" dirty="0" smtClean="0">
                <a:solidFill>
                  <a:srgbClr val="C00000"/>
                </a:solidFill>
                <a:cs typeface="+mn-ea"/>
                <a:sym typeface="+mn-lt"/>
              </a:rPr>
              <a:t>致                谢</a:t>
            </a:r>
            <a:endParaRPr lang="zh-CN" altLang="en-US" sz="4800" b="1" dirty="0">
              <a:solidFill>
                <a:srgbClr val="C00000"/>
              </a:solidFill>
              <a:cs typeface="+mn-ea"/>
              <a:sym typeface="+mn-lt"/>
            </a:endParaRPr>
          </a:p>
        </p:txBody>
      </p:sp>
      <p:sp>
        <p:nvSpPr>
          <p:cNvPr id="28" name="TextBox 2250"/>
          <p:cNvSpPr txBox="1"/>
          <p:nvPr/>
        </p:nvSpPr>
        <p:spPr>
          <a:xfrm>
            <a:off x="2438400" y="2732807"/>
            <a:ext cx="7315200" cy="304250"/>
          </a:xfrm>
          <a:prstGeom prst="rect">
            <a:avLst/>
          </a:prstGeom>
          <a:noFill/>
        </p:spPr>
        <p:txBody>
          <a:bodyPr wrap="square" lIns="0" tIns="0" rIns="0" bIns="0" rtlCol="0">
            <a:spAutoFit/>
          </a:bodyPr>
          <a:lstStyle/>
          <a:p>
            <a:pPr algn="ctr">
              <a:lnSpc>
                <a:spcPct val="120000"/>
              </a:lnSpc>
            </a:pPr>
            <a:r>
              <a:rPr lang="zh-CN" altLang="en-US" dirty="0" smtClean="0">
                <a:solidFill>
                  <a:schemeClr val="tx1">
                    <a:lumMod val="65000"/>
                    <a:lumOff val="35000"/>
                  </a:schemeClr>
                </a:solidFill>
                <a:cs typeface="+mn-ea"/>
                <a:sym typeface="+mn-lt"/>
              </a:rPr>
              <a:t>感谢母校</a:t>
            </a:r>
            <a:r>
              <a:rPr lang="zh-CN" altLang="en-US" dirty="0">
                <a:solidFill>
                  <a:schemeClr val="tx1">
                    <a:lumMod val="65000"/>
                    <a:lumOff val="35000"/>
                  </a:schemeClr>
                </a:solidFill>
                <a:cs typeface="+mn-ea"/>
                <a:sym typeface="+mn-lt"/>
              </a:rPr>
              <a:t>提供了</a:t>
            </a:r>
            <a:r>
              <a:rPr lang="zh-CN" altLang="en-US" dirty="0" smtClean="0">
                <a:solidFill>
                  <a:schemeClr val="tx1">
                    <a:lumMod val="65000"/>
                    <a:lumOff val="35000"/>
                  </a:schemeClr>
                </a:solidFill>
                <a:cs typeface="+mn-ea"/>
                <a:sym typeface="+mn-lt"/>
              </a:rPr>
              <a:t>宝贵的学习与实践的机会</a:t>
            </a:r>
            <a:r>
              <a:rPr lang="en-US" altLang="zh-CN" dirty="0" smtClean="0">
                <a:solidFill>
                  <a:schemeClr val="tx1">
                    <a:lumMod val="65000"/>
                    <a:lumOff val="35000"/>
                  </a:schemeClr>
                </a:solidFill>
                <a:cs typeface="+mn-ea"/>
                <a:sym typeface="+mn-lt"/>
              </a:rPr>
              <a:t>!</a:t>
            </a:r>
            <a:endParaRPr lang="en-US" altLang="zh-CN" dirty="0" smtClean="0">
              <a:solidFill>
                <a:schemeClr val="tx1">
                  <a:lumMod val="65000"/>
                  <a:lumOff val="35000"/>
                </a:schemeClr>
              </a:solidFill>
              <a:cs typeface="+mn-ea"/>
              <a:sym typeface="+mn-lt"/>
            </a:endParaRPr>
          </a:p>
        </p:txBody>
      </p:sp>
      <p:sp>
        <p:nvSpPr>
          <p:cNvPr id="30" name="TextBox 2251"/>
          <p:cNvSpPr txBox="1"/>
          <p:nvPr/>
        </p:nvSpPr>
        <p:spPr>
          <a:xfrm>
            <a:off x="3002406" y="3246532"/>
            <a:ext cx="6187188" cy="304250"/>
          </a:xfrm>
          <a:prstGeom prst="rect">
            <a:avLst/>
          </a:prstGeom>
          <a:noFill/>
        </p:spPr>
        <p:txBody>
          <a:bodyPr wrap="square" lIns="0" tIns="0" rIns="0" bIns="0" rtlCol="0">
            <a:spAutoFit/>
          </a:bodyPr>
          <a:lstStyle/>
          <a:p>
            <a:pPr algn="ctr">
              <a:lnSpc>
                <a:spcPct val="120000"/>
              </a:lnSpc>
            </a:pPr>
            <a:r>
              <a:rPr lang="zh-CN" altLang="en-US" dirty="0" smtClean="0">
                <a:solidFill>
                  <a:schemeClr val="tx1">
                    <a:lumMod val="65000"/>
                    <a:lumOff val="35000"/>
                  </a:schemeClr>
                </a:solidFill>
                <a:cs typeface="+mn-ea"/>
                <a:sym typeface="+mn-lt"/>
              </a:rPr>
              <a:t>感谢我的导师团队</a:t>
            </a:r>
            <a:r>
              <a:rPr lang="en-US" altLang="zh-CN" dirty="0" smtClean="0">
                <a:solidFill>
                  <a:schemeClr val="tx1">
                    <a:lumMod val="65000"/>
                    <a:lumOff val="35000"/>
                  </a:schemeClr>
                </a:solidFill>
                <a:cs typeface="+mn-ea"/>
                <a:sym typeface="+mn-lt"/>
              </a:rPr>
              <a:t>!</a:t>
            </a:r>
            <a:endParaRPr lang="en-US" altLang="zh-CN" dirty="0" smtClean="0">
              <a:solidFill>
                <a:schemeClr val="tx1">
                  <a:lumMod val="65000"/>
                  <a:lumOff val="35000"/>
                </a:schemeClr>
              </a:solidFill>
              <a:cs typeface="+mn-ea"/>
              <a:sym typeface="+mn-lt"/>
            </a:endParaRPr>
          </a:p>
        </p:txBody>
      </p:sp>
      <p:sp>
        <p:nvSpPr>
          <p:cNvPr id="31" name="TextBox 2252"/>
          <p:cNvSpPr txBox="1"/>
          <p:nvPr/>
        </p:nvSpPr>
        <p:spPr>
          <a:xfrm>
            <a:off x="3269071" y="4245833"/>
            <a:ext cx="5653858" cy="304250"/>
          </a:xfrm>
          <a:prstGeom prst="rect">
            <a:avLst/>
          </a:prstGeom>
          <a:noFill/>
        </p:spPr>
        <p:txBody>
          <a:bodyPr wrap="square" lIns="0" tIns="0" rIns="0" bIns="0" rtlCol="0">
            <a:spAutoFit/>
          </a:bodyPr>
          <a:lstStyle/>
          <a:p>
            <a:pPr algn="ctr">
              <a:lnSpc>
                <a:spcPct val="120000"/>
              </a:lnSpc>
            </a:pPr>
            <a:r>
              <a:rPr lang="zh-CN" altLang="en-US" dirty="0" smtClean="0">
                <a:solidFill>
                  <a:schemeClr val="tx1">
                    <a:lumMod val="65000"/>
                    <a:lumOff val="35000"/>
                  </a:schemeClr>
                </a:solidFill>
                <a:cs typeface="+mn-ea"/>
                <a:sym typeface="+mn-lt"/>
              </a:rPr>
              <a:t>感谢同学的支持与帮助</a:t>
            </a:r>
            <a:r>
              <a:rPr lang="en-US" altLang="zh-CN" dirty="0" smtClean="0">
                <a:solidFill>
                  <a:schemeClr val="tx1">
                    <a:lumMod val="65000"/>
                    <a:lumOff val="35000"/>
                  </a:schemeClr>
                </a:solidFill>
                <a:cs typeface="+mn-ea"/>
                <a:sym typeface="+mn-lt"/>
              </a:rPr>
              <a:t>!</a:t>
            </a:r>
            <a:endParaRPr lang="en-US" altLang="zh-CN" dirty="0" smtClean="0">
              <a:solidFill>
                <a:schemeClr val="tx1">
                  <a:lumMod val="65000"/>
                  <a:lumOff val="35000"/>
                </a:schemeClr>
              </a:solidFill>
              <a:cs typeface="+mn-ea"/>
              <a:sym typeface="+mn-lt"/>
            </a:endParaRPr>
          </a:p>
        </p:txBody>
      </p:sp>
      <p:sp>
        <p:nvSpPr>
          <p:cNvPr id="32" name="TextBox 2253"/>
          <p:cNvSpPr txBox="1"/>
          <p:nvPr/>
        </p:nvSpPr>
        <p:spPr>
          <a:xfrm>
            <a:off x="3269071" y="4759558"/>
            <a:ext cx="5653858" cy="304250"/>
          </a:xfrm>
          <a:prstGeom prst="rect">
            <a:avLst/>
          </a:prstGeom>
          <a:noFill/>
        </p:spPr>
        <p:txBody>
          <a:bodyPr wrap="square" lIns="0" tIns="0" rIns="0" bIns="0" rtlCol="0">
            <a:spAutoFit/>
          </a:bodyPr>
          <a:lstStyle/>
          <a:p>
            <a:pPr algn="ctr">
              <a:lnSpc>
                <a:spcPct val="120000"/>
              </a:lnSpc>
            </a:pPr>
            <a:r>
              <a:rPr lang="zh-CN" altLang="en-US" dirty="0" smtClean="0">
                <a:solidFill>
                  <a:schemeClr val="tx1">
                    <a:lumMod val="65000"/>
                    <a:lumOff val="35000"/>
                  </a:schemeClr>
                </a:solidFill>
                <a:cs typeface="+mn-ea"/>
                <a:sym typeface="+mn-lt"/>
              </a:rPr>
              <a:t>感谢各位答辩评审</a:t>
            </a:r>
            <a:r>
              <a:rPr lang="en-US" altLang="zh-CN" dirty="0" smtClean="0">
                <a:solidFill>
                  <a:schemeClr val="tx1">
                    <a:lumMod val="65000"/>
                    <a:lumOff val="35000"/>
                  </a:schemeClr>
                </a:solidFill>
                <a:cs typeface="+mn-ea"/>
                <a:sym typeface="+mn-lt"/>
              </a:rPr>
              <a:t>!</a:t>
            </a:r>
            <a:endParaRPr lang="en-US" altLang="zh-CN" dirty="0" smtClean="0">
              <a:solidFill>
                <a:schemeClr val="tx1">
                  <a:lumMod val="65000"/>
                  <a:lumOff val="35000"/>
                </a:schemeClr>
              </a:solidFill>
              <a:cs typeface="+mn-ea"/>
              <a:sym typeface="+mn-lt"/>
            </a:endParaRPr>
          </a:p>
        </p:txBody>
      </p:sp>
      <p:sp>
        <p:nvSpPr>
          <p:cNvPr id="33" name="TextBox 2254"/>
          <p:cNvSpPr txBox="1"/>
          <p:nvPr/>
        </p:nvSpPr>
        <p:spPr>
          <a:xfrm>
            <a:off x="3002406" y="3760257"/>
            <a:ext cx="6187188" cy="304250"/>
          </a:xfrm>
          <a:prstGeom prst="rect">
            <a:avLst/>
          </a:prstGeom>
          <a:noFill/>
        </p:spPr>
        <p:txBody>
          <a:bodyPr wrap="square" lIns="0" tIns="0" rIns="0" bIns="0" rtlCol="0">
            <a:spAutoFit/>
          </a:bodyPr>
          <a:lstStyle/>
          <a:p>
            <a:pPr algn="ctr">
              <a:lnSpc>
                <a:spcPct val="120000"/>
              </a:lnSpc>
            </a:pPr>
            <a:r>
              <a:rPr lang="zh-CN" altLang="en-US" dirty="0" smtClean="0">
                <a:solidFill>
                  <a:schemeClr val="tx1">
                    <a:lumMod val="65000"/>
                    <a:lumOff val="35000"/>
                  </a:schemeClr>
                </a:solidFill>
                <a:cs typeface="+mn-ea"/>
                <a:sym typeface="+mn-lt"/>
              </a:rPr>
              <a:t>感谢我的导师张某教授给与的耐心指导</a:t>
            </a:r>
            <a:r>
              <a:rPr lang="en-US" altLang="zh-CN" dirty="0" smtClean="0">
                <a:solidFill>
                  <a:schemeClr val="tx1">
                    <a:lumMod val="65000"/>
                    <a:lumOff val="35000"/>
                  </a:schemeClr>
                </a:solidFill>
                <a:cs typeface="+mn-ea"/>
                <a:sym typeface="+mn-lt"/>
              </a:rPr>
              <a:t>!</a:t>
            </a:r>
            <a:endParaRPr lang="en-US" altLang="zh-CN" dirty="0" smtClean="0">
              <a:solidFill>
                <a:schemeClr val="tx1">
                  <a:lumMod val="65000"/>
                  <a:lumOff val="35000"/>
                </a:schemeClr>
              </a:solidFill>
              <a:cs typeface="+mn-ea"/>
              <a:sym typeface="+mn-lt"/>
            </a:endParaRPr>
          </a:p>
        </p:txBody>
      </p:sp>
      <p:pic>
        <p:nvPicPr>
          <p:cNvPr id="15" name="图片 1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937055" y="1175201"/>
            <a:ext cx="2039942" cy="1254562"/>
          </a:xfrm>
          <a:prstGeom prst="rect">
            <a:avLst/>
          </a:prstGeom>
        </p:spPr>
      </p:pic>
      <p:sp>
        <p:nvSpPr>
          <p:cNvPr id="13" name="任意多边形 12"/>
          <p:cNvSpPr/>
          <p:nvPr/>
        </p:nvSpPr>
        <p:spPr bwMode="auto">
          <a:xfrm>
            <a:off x="400833" y="5043243"/>
            <a:ext cx="11398685" cy="990535"/>
          </a:xfrm>
          <a:custGeom>
            <a:avLst/>
            <a:gdLst>
              <a:gd name="connsiteX0" fmla="*/ 9264639 w 12192000"/>
              <a:gd name="connsiteY0" fmla="*/ 61 h 1282010"/>
              <a:gd name="connsiteX1" fmla="*/ 11620714 w 12192000"/>
              <a:gd name="connsiteY1" fmla="*/ 237949 h 1282010"/>
              <a:gd name="connsiteX2" fmla="*/ 12192000 w 12192000"/>
              <a:gd name="connsiteY2" fmla="*/ 237949 h 1282010"/>
              <a:gd name="connsiteX3" fmla="*/ 12192000 w 12192000"/>
              <a:gd name="connsiteY3" fmla="*/ 511801 h 1282010"/>
              <a:gd name="connsiteX4" fmla="*/ 11593347 w 12192000"/>
              <a:gd name="connsiteY4" fmla="*/ 511801 h 1282010"/>
              <a:gd name="connsiteX5" fmla="*/ 11583084 w 12192000"/>
              <a:gd name="connsiteY5" fmla="*/ 508378 h 1282010"/>
              <a:gd name="connsiteX6" fmla="*/ 8832700 w 12192000"/>
              <a:gd name="connsiteY6" fmla="*/ 282450 h 1282010"/>
              <a:gd name="connsiteX7" fmla="*/ 6222573 w 12192000"/>
              <a:gd name="connsiteY7" fmla="*/ 1172469 h 1282010"/>
              <a:gd name="connsiteX8" fmla="*/ 6119946 w 12192000"/>
              <a:gd name="connsiteY8" fmla="*/ 1282010 h 1282010"/>
              <a:gd name="connsiteX9" fmla="*/ 6020741 w 12192000"/>
              <a:gd name="connsiteY9" fmla="*/ 1169046 h 1282010"/>
              <a:gd name="connsiteX10" fmla="*/ 3369563 w 12192000"/>
              <a:gd name="connsiteY10" fmla="*/ 285873 h 1282010"/>
              <a:gd name="connsiteX11" fmla="*/ 663650 w 12192000"/>
              <a:gd name="connsiteY11" fmla="*/ 508378 h 1282010"/>
              <a:gd name="connsiteX12" fmla="*/ 653148 w 12192000"/>
              <a:gd name="connsiteY12" fmla="*/ 511005 h 1282010"/>
              <a:gd name="connsiteX13" fmla="*/ 0 w 12192000"/>
              <a:gd name="connsiteY13" fmla="*/ 511005 h 1282010"/>
              <a:gd name="connsiteX14" fmla="*/ 0 w 12192000"/>
              <a:gd name="connsiteY14" fmla="*/ 508808 h 1282010"/>
              <a:gd name="connsiteX15" fmla="*/ 0 w 12192000"/>
              <a:gd name="connsiteY15" fmla="*/ 237949 h 1282010"/>
              <a:gd name="connsiteX16" fmla="*/ 619179 w 12192000"/>
              <a:gd name="connsiteY16" fmla="*/ 237949 h 1282010"/>
              <a:gd name="connsiteX17" fmla="*/ 3379825 w 12192000"/>
              <a:gd name="connsiteY17" fmla="*/ 12022 h 1282010"/>
              <a:gd name="connsiteX18" fmla="*/ 4977374 w 12192000"/>
              <a:gd name="connsiteY18" fmla="*/ 258488 h 1282010"/>
              <a:gd name="connsiteX19" fmla="*/ 6123367 w 12192000"/>
              <a:gd name="connsiteY19" fmla="*/ 881501 h 1282010"/>
              <a:gd name="connsiteX20" fmla="*/ 8819017 w 12192000"/>
              <a:gd name="connsiteY20" fmla="*/ 8598 h 1282010"/>
              <a:gd name="connsiteX21" fmla="*/ 9264639 w 12192000"/>
              <a:gd name="connsiteY21" fmla="*/ 61 h 1282010"/>
              <a:gd name="connsiteX0-1" fmla="*/ 6123367 w 12192000"/>
              <a:gd name="connsiteY0-2" fmla="*/ 881501 h 1282010"/>
              <a:gd name="connsiteX1-3" fmla="*/ 8819017 w 12192000"/>
              <a:gd name="connsiteY1-4" fmla="*/ 8598 h 1282010"/>
              <a:gd name="connsiteX2-5" fmla="*/ 9264639 w 12192000"/>
              <a:gd name="connsiteY2-6" fmla="*/ 61 h 1282010"/>
              <a:gd name="connsiteX3-7" fmla="*/ 11620714 w 12192000"/>
              <a:gd name="connsiteY3-8" fmla="*/ 237949 h 1282010"/>
              <a:gd name="connsiteX4-9" fmla="*/ 12192000 w 12192000"/>
              <a:gd name="connsiteY4-10" fmla="*/ 237949 h 1282010"/>
              <a:gd name="connsiteX5-11" fmla="*/ 12192000 w 12192000"/>
              <a:gd name="connsiteY5-12" fmla="*/ 511801 h 1282010"/>
              <a:gd name="connsiteX6-13" fmla="*/ 11593347 w 12192000"/>
              <a:gd name="connsiteY6-14" fmla="*/ 511801 h 1282010"/>
              <a:gd name="connsiteX7-15" fmla="*/ 11583084 w 12192000"/>
              <a:gd name="connsiteY7-16" fmla="*/ 508378 h 1282010"/>
              <a:gd name="connsiteX8-17" fmla="*/ 8832700 w 12192000"/>
              <a:gd name="connsiteY8-18" fmla="*/ 282450 h 1282010"/>
              <a:gd name="connsiteX9-19" fmla="*/ 6222573 w 12192000"/>
              <a:gd name="connsiteY9-20" fmla="*/ 1172469 h 1282010"/>
              <a:gd name="connsiteX10-21" fmla="*/ 6119946 w 12192000"/>
              <a:gd name="connsiteY10-22" fmla="*/ 1282010 h 1282010"/>
              <a:gd name="connsiteX11-23" fmla="*/ 6020741 w 12192000"/>
              <a:gd name="connsiteY11-24" fmla="*/ 1169046 h 1282010"/>
              <a:gd name="connsiteX12-25" fmla="*/ 3369563 w 12192000"/>
              <a:gd name="connsiteY12-26" fmla="*/ 285873 h 1282010"/>
              <a:gd name="connsiteX13-27" fmla="*/ 663650 w 12192000"/>
              <a:gd name="connsiteY13-28" fmla="*/ 508378 h 1282010"/>
              <a:gd name="connsiteX14-29" fmla="*/ 653148 w 12192000"/>
              <a:gd name="connsiteY14-30" fmla="*/ 511005 h 1282010"/>
              <a:gd name="connsiteX15-31" fmla="*/ 0 w 12192000"/>
              <a:gd name="connsiteY15-32" fmla="*/ 511005 h 1282010"/>
              <a:gd name="connsiteX16-33" fmla="*/ 0 w 12192000"/>
              <a:gd name="connsiteY16-34" fmla="*/ 508808 h 1282010"/>
              <a:gd name="connsiteX17-35" fmla="*/ 0 w 12192000"/>
              <a:gd name="connsiteY17-36" fmla="*/ 237949 h 1282010"/>
              <a:gd name="connsiteX18-37" fmla="*/ 619179 w 12192000"/>
              <a:gd name="connsiteY18-38" fmla="*/ 237949 h 1282010"/>
              <a:gd name="connsiteX19-39" fmla="*/ 3379825 w 12192000"/>
              <a:gd name="connsiteY19-40" fmla="*/ 12022 h 1282010"/>
              <a:gd name="connsiteX20-41" fmla="*/ 4977374 w 12192000"/>
              <a:gd name="connsiteY20-42" fmla="*/ 258488 h 1282010"/>
              <a:gd name="connsiteX21-43" fmla="*/ 6214807 w 12192000"/>
              <a:gd name="connsiteY21-44" fmla="*/ 972941 h 1282010"/>
              <a:gd name="connsiteX0-45" fmla="*/ 6123367 w 12192000"/>
              <a:gd name="connsiteY0-46" fmla="*/ 881501 h 1282010"/>
              <a:gd name="connsiteX1-47" fmla="*/ 8819017 w 12192000"/>
              <a:gd name="connsiteY1-48" fmla="*/ 8598 h 1282010"/>
              <a:gd name="connsiteX2-49" fmla="*/ 9264639 w 12192000"/>
              <a:gd name="connsiteY2-50" fmla="*/ 61 h 1282010"/>
              <a:gd name="connsiteX3-51" fmla="*/ 11620714 w 12192000"/>
              <a:gd name="connsiteY3-52" fmla="*/ 237949 h 1282010"/>
              <a:gd name="connsiteX4-53" fmla="*/ 12192000 w 12192000"/>
              <a:gd name="connsiteY4-54" fmla="*/ 237949 h 1282010"/>
              <a:gd name="connsiteX5-55" fmla="*/ 12192000 w 12192000"/>
              <a:gd name="connsiteY5-56" fmla="*/ 511801 h 1282010"/>
              <a:gd name="connsiteX6-57" fmla="*/ 11593347 w 12192000"/>
              <a:gd name="connsiteY6-58" fmla="*/ 511801 h 1282010"/>
              <a:gd name="connsiteX7-59" fmla="*/ 11583084 w 12192000"/>
              <a:gd name="connsiteY7-60" fmla="*/ 508378 h 1282010"/>
              <a:gd name="connsiteX8-61" fmla="*/ 8832700 w 12192000"/>
              <a:gd name="connsiteY8-62" fmla="*/ 282450 h 1282010"/>
              <a:gd name="connsiteX9-63" fmla="*/ 6222573 w 12192000"/>
              <a:gd name="connsiteY9-64" fmla="*/ 1172469 h 1282010"/>
              <a:gd name="connsiteX10-65" fmla="*/ 6119946 w 12192000"/>
              <a:gd name="connsiteY10-66" fmla="*/ 1282010 h 1282010"/>
              <a:gd name="connsiteX11-67" fmla="*/ 6020741 w 12192000"/>
              <a:gd name="connsiteY11-68" fmla="*/ 1169046 h 1282010"/>
              <a:gd name="connsiteX12-69" fmla="*/ 3369563 w 12192000"/>
              <a:gd name="connsiteY12-70" fmla="*/ 285873 h 1282010"/>
              <a:gd name="connsiteX13-71" fmla="*/ 663650 w 12192000"/>
              <a:gd name="connsiteY13-72" fmla="*/ 508378 h 1282010"/>
              <a:gd name="connsiteX14-73" fmla="*/ 653148 w 12192000"/>
              <a:gd name="connsiteY14-74" fmla="*/ 511005 h 1282010"/>
              <a:gd name="connsiteX15-75" fmla="*/ 0 w 12192000"/>
              <a:gd name="connsiteY15-76" fmla="*/ 511005 h 1282010"/>
              <a:gd name="connsiteX16-77" fmla="*/ 0 w 12192000"/>
              <a:gd name="connsiteY16-78" fmla="*/ 508808 h 1282010"/>
              <a:gd name="connsiteX17-79" fmla="*/ 0 w 12192000"/>
              <a:gd name="connsiteY17-80" fmla="*/ 237949 h 1282010"/>
              <a:gd name="connsiteX18-81" fmla="*/ 619179 w 12192000"/>
              <a:gd name="connsiteY18-82" fmla="*/ 237949 h 1282010"/>
              <a:gd name="connsiteX19-83" fmla="*/ 3379825 w 12192000"/>
              <a:gd name="connsiteY19-84" fmla="*/ 12022 h 1282010"/>
              <a:gd name="connsiteX20-85" fmla="*/ 4977374 w 12192000"/>
              <a:gd name="connsiteY20-86" fmla="*/ 258488 h 1282010"/>
              <a:gd name="connsiteX21-87" fmla="*/ 6214807 w 12192000"/>
              <a:gd name="connsiteY21-88" fmla="*/ 972941 h 1282010"/>
              <a:gd name="connsiteX0-89" fmla="*/ 8819017 w 12192000"/>
              <a:gd name="connsiteY0-90" fmla="*/ 8598 h 1282010"/>
              <a:gd name="connsiteX1-91" fmla="*/ 9264639 w 12192000"/>
              <a:gd name="connsiteY1-92" fmla="*/ 61 h 1282010"/>
              <a:gd name="connsiteX2-93" fmla="*/ 11620714 w 12192000"/>
              <a:gd name="connsiteY2-94" fmla="*/ 237949 h 1282010"/>
              <a:gd name="connsiteX3-95" fmla="*/ 12192000 w 12192000"/>
              <a:gd name="connsiteY3-96" fmla="*/ 237949 h 1282010"/>
              <a:gd name="connsiteX4-97" fmla="*/ 12192000 w 12192000"/>
              <a:gd name="connsiteY4-98" fmla="*/ 511801 h 1282010"/>
              <a:gd name="connsiteX5-99" fmla="*/ 11593347 w 12192000"/>
              <a:gd name="connsiteY5-100" fmla="*/ 511801 h 1282010"/>
              <a:gd name="connsiteX6-101" fmla="*/ 11583084 w 12192000"/>
              <a:gd name="connsiteY6-102" fmla="*/ 508378 h 1282010"/>
              <a:gd name="connsiteX7-103" fmla="*/ 8832700 w 12192000"/>
              <a:gd name="connsiteY7-104" fmla="*/ 282450 h 1282010"/>
              <a:gd name="connsiteX8-105" fmla="*/ 6222573 w 12192000"/>
              <a:gd name="connsiteY8-106" fmla="*/ 1172469 h 1282010"/>
              <a:gd name="connsiteX9-107" fmla="*/ 6119946 w 12192000"/>
              <a:gd name="connsiteY9-108" fmla="*/ 1282010 h 1282010"/>
              <a:gd name="connsiteX10-109" fmla="*/ 6020741 w 12192000"/>
              <a:gd name="connsiteY10-110" fmla="*/ 1169046 h 1282010"/>
              <a:gd name="connsiteX11-111" fmla="*/ 3369563 w 12192000"/>
              <a:gd name="connsiteY11-112" fmla="*/ 285873 h 1282010"/>
              <a:gd name="connsiteX12-113" fmla="*/ 663650 w 12192000"/>
              <a:gd name="connsiteY12-114" fmla="*/ 508378 h 1282010"/>
              <a:gd name="connsiteX13-115" fmla="*/ 653148 w 12192000"/>
              <a:gd name="connsiteY13-116" fmla="*/ 511005 h 1282010"/>
              <a:gd name="connsiteX14-117" fmla="*/ 0 w 12192000"/>
              <a:gd name="connsiteY14-118" fmla="*/ 511005 h 1282010"/>
              <a:gd name="connsiteX15-119" fmla="*/ 0 w 12192000"/>
              <a:gd name="connsiteY15-120" fmla="*/ 508808 h 1282010"/>
              <a:gd name="connsiteX16-121" fmla="*/ 0 w 12192000"/>
              <a:gd name="connsiteY16-122" fmla="*/ 237949 h 1282010"/>
              <a:gd name="connsiteX17-123" fmla="*/ 619179 w 12192000"/>
              <a:gd name="connsiteY17-124" fmla="*/ 237949 h 1282010"/>
              <a:gd name="connsiteX18-125" fmla="*/ 3379825 w 12192000"/>
              <a:gd name="connsiteY18-126" fmla="*/ 12022 h 1282010"/>
              <a:gd name="connsiteX19-127" fmla="*/ 4977374 w 12192000"/>
              <a:gd name="connsiteY19-128" fmla="*/ 258488 h 1282010"/>
              <a:gd name="connsiteX20-129" fmla="*/ 6214807 w 12192000"/>
              <a:gd name="connsiteY20-130" fmla="*/ 972941 h 1282010"/>
              <a:gd name="connsiteX0-131" fmla="*/ 8819017 w 12192000"/>
              <a:gd name="connsiteY0-132" fmla="*/ 32989 h 1306401"/>
              <a:gd name="connsiteX1-133" fmla="*/ 9264639 w 12192000"/>
              <a:gd name="connsiteY1-134" fmla="*/ 24452 h 1306401"/>
              <a:gd name="connsiteX2-135" fmla="*/ 11620714 w 12192000"/>
              <a:gd name="connsiteY2-136" fmla="*/ 262340 h 1306401"/>
              <a:gd name="connsiteX3-137" fmla="*/ 12192000 w 12192000"/>
              <a:gd name="connsiteY3-138" fmla="*/ 262340 h 1306401"/>
              <a:gd name="connsiteX4-139" fmla="*/ 12192000 w 12192000"/>
              <a:gd name="connsiteY4-140" fmla="*/ 536192 h 1306401"/>
              <a:gd name="connsiteX5-141" fmla="*/ 11593347 w 12192000"/>
              <a:gd name="connsiteY5-142" fmla="*/ 536192 h 1306401"/>
              <a:gd name="connsiteX6-143" fmla="*/ 11583084 w 12192000"/>
              <a:gd name="connsiteY6-144" fmla="*/ 532769 h 1306401"/>
              <a:gd name="connsiteX7-145" fmla="*/ 8832700 w 12192000"/>
              <a:gd name="connsiteY7-146" fmla="*/ 306841 h 1306401"/>
              <a:gd name="connsiteX8-147" fmla="*/ 6222573 w 12192000"/>
              <a:gd name="connsiteY8-148" fmla="*/ 1196860 h 1306401"/>
              <a:gd name="connsiteX9-149" fmla="*/ 6119946 w 12192000"/>
              <a:gd name="connsiteY9-150" fmla="*/ 1306401 h 1306401"/>
              <a:gd name="connsiteX10-151" fmla="*/ 6020741 w 12192000"/>
              <a:gd name="connsiteY10-152" fmla="*/ 1193437 h 1306401"/>
              <a:gd name="connsiteX11-153" fmla="*/ 3369563 w 12192000"/>
              <a:gd name="connsiteY11-154" fmla="*/ 310264 h 1306401"/>
              <a:gd name="connsiteX12-155" fmla="*/ 663650 w 12192000"/>
              <a:gd name="connsiteY12-156" fmla="*/ 532769 h 1306401"/>
              <a:gd name="connsiteX13-157" fmla="*/ 653148 w 12192000"/>
              <a:gd name="connsiteY13-158" fmla="*/ 535396 h 1306401"/>
              <a:gd name="connsiteX14-159" fmla="*/ 0 w 12192000"/>
              <a:gd name="connsiteY14-160" fmla="*/ 535396 h 1306401"/>
              <a:gd name="connsiteX15-161" fmla="*/ 0 w 12192000"/>
              <a:gd name="connsiteY15-162" fmla="*/ 533199 h 1306401"/>
              <a:gd name="connsiteX16-163" fmla="*/ 0 w 12192000"/>
              <a:gd name="connsiteY16-164" fmla="*/ 262340 h 1306401"/>
              <a:gd name="connsiteX17-165" fmla="*/ 619179 w 12192000"/>
              <a:gd name="connsiteY17-166" fmla="*/ 262340 h 1306401"/>
              <a:gd name="connsiteX18-167" fmla="*/ 3379825 w 12192000"/>
              <a:gd name="connsiteY18-168" fmla="*/ 36413 h 1306401"/>
              <a:gd name="connsiteX19-169" fmla="*/ 6214807 w 12192000"/>
              <a:gd name="connsiteY19-170" fmla="*/ 997332 h 1306401"/>
              <a:gd name="connsiteX0-171" fmla="*/ 8819017 w 12192000"/>
              <a:gd name="connsiteY0-172" fmla="*/ 32989 h 1306401"/>
              <a:gd name="connsiteX1-173" fmla="*/ 9264639 w 12192000"/>
              <a:gd name="connsiteY1-174" fmla="*/ 24452 h 1306401"/>
              <a:gd name="connsiteX2-175" fmla="*/ 11620714 w 12192000"/>
              <a:gd name="connsiteY2-176" fmla="*/ 262340 h 1306401"/>
              <a:gd name="connsiteX3-177" fmla="*/ 12192000 w 12192000"/>
              <a:gd name="connsiteY3-178" fmla="*/ 262340 h 1306401"/>
              <a:gd name="connsiteX4-179" fmla="*/ 12192000 w 12192000"/>
              <a:gd name="connsiteY4-180" fmla="*/ 536192 h 1306401"/>
              <a:gd name="connsiteX5-181" fmla="*/ 11593347 w 12192000"/>
              <a:gd name="connsiteY5-182" fmla="*/ 536192 h 1306401"/>
              <a:gd name="connsiteX6-183" fmla="*/ 11583084 w 12192000"/>
              <a:gd name="connsiteY6-184" fmla="*/ 532769 h 1306401"/>
              <a:gd name="connsiteX7-185" fmla="*/ 8832700 w 12192000"/>
              <a:gd name="connsiteY7-186" fmla="*/ 306841 h 1306401"/>
              <a:gd name="connsiteX8-187" fmla="*/ 6222573 w 12192000"/>
              <a:gd name="connsiteY8-188" fmla="*/ 1196860 h 1306401"/>
              <a:gd name="connsiteX9-189" fmla="*/ 6119946 w 12192000"/>
              <a:gd name="connsiteY9-190" fmla="*/ 1306401 h 1306401"/>
              <a:gd name="connsiteX10-191" fmla="*/ 6020741 w 12192000"/>
              <a:gd name="connsiteY10-192" fmla="*/ 1193437 h 1306401"/>
              <a:gd name="connsiteX11-193" fmla="*/ 3369563 w 12192000"/>
              <a:gd name="connsiteY11-194" fmla="*/ 310264 h 1306401"/>
              <a:gd name="connsiteX12-195" fmla="*/ 663650 w 12192000"/>
              <a:gd name="connsiteY12-196" fmla="*/ 532769 h 1306401"/>
              <a:gd name="connsiteX13-197" fmla="*/ 653148 w 12192000"/>
              <a:gd name="connsiteY13-198" fmla="*/ 535396 h 1306401"/>
              <a:gd name="connsiteX14-199" fmla="*/ 0 w 12192000"/>
              <a:gd name="connsiteY14-200" fmla="*/ 535396 h 1306401"/>
              <a:gd name="connsiteX15-201" fmla="*/ 0 w 12192000"/>
              <a:gd name="connsiteY15-202" fmla="*/ 533199 h 1306401"/>
              <a:gd name="connsiteX16-203" fmla="*/ 0 w 12192000"/>
              <a:gd name="connsiteY16-204" fmla="*/ 262340 h 1306401"/>
              <a:gd name="connsiteX17-205" fmla="*/ 619179 w 12192000"/>
              <a:gd name="connsiteY17-206" fmla="*/ 262340 h 1306401"/>
              <a:gd name="connsiteX18-207" fmla="*/ 3379825 w 12192000"/>
              <a:gd name="connsiteY18-208" fmla="*/ 36413 h 1306401"/>
              <a:gd name="connsiteX0-209" fmla="*/ 8819017 w 12192000"/>
              <a:gd name="connsiteY0-210" fmla="*/ 8598 h 1282010"/>
              <a:gd name="connsiteX1-211" fmla="*/ 9264639 w 12192000"/>
              <a:gd name="connsiteY1-212" fmla="*/ 61 h 1282010"/>
              <a:gd name="connsiteX2-213" fmla="*/ 11620714 w 12192000"/>
              <a:gd name="connsiteY2-214" fmla="*/ 237949 h 1282010"/>
              <a:gd name="connsiteX3-215" fmla="*/ 12192000 w 12192000"/>
              <a:gd name="connsiteY3-216" fmla="*/ 237949 h 1282010"/>
              <a:gd name="connsiteX4-217" fmla="*/ 12192000 w 12192000"/>
              <a:gd name="connsiteY4-218" fmla="*/ 511801 h 1282010"/>
              <a:gd name="connsiteX5-219" fmla="*/ 11593347 w 12192000"/>
              <a:gd name="connsiteY5-220" fmla="*/ 511801 h 1282010"/>
              <a:gd name="connsiteX6-221" fmla="*/ 11583084 w 12192000"/>
              <a:gd name="connsiteY6-222" fmla="*/ 508378 h 1282010"/>
              <a:gd name="connsiteX7-223" fmla="*/ 8832700 w 12192000"/>
              <a:gd name="connsiteY7-224" fmla="*/ 282450 h 1282010"/>
              <a:gd name="connsiteX8-225" fmla="*/ 6222573 w 12192000"/>
              <a:gd name="connsiteY8-226" fmla="*/ 1172469 h 1282010"/>
              <a:gd name="connsiteX9-227" fmla="*/ 6119946 w 12192000"/>
              <a:gd name="connsiteY9-228" fmla="*/ 1282010 h 1282010"/>
              <a:gd name="connsiteX10-229" fmla="*/ 6020741 w 12192000"/>
              <a:gd name="connsiteY10-230" fmla="*/ 1169046 h 1282010"/>
              <a:gd name="connsiteX11-231" fmla="*/ 3369563 w 12192000"/>
              <a:gd name="connsiteY11-232" fmla="*/ 285873 h 1282010"/>
              <a:gd name="connsiteX12-233" fmla="*/ 663650 w 12192000"/>
              <a:gd name="connsiteY12-234" fmla="*/ 508378 h 1282010"/>
              <a:gd name="connsiteX13-235" fmla="*/ 653148 w 12192000"/>
              <a:gd name="connsiteY13-236" fmla="*/ 511005 h 1282010"/>
              <a:gd name="connsiteX14-237" fmla="*/ 0 w 12192000"/>
              <a:gd name="connsiteY14-238" fmla="*/ 511005 h 1282010"/>
              <a:gd name="connsiteX15-239" fmla="*/ 0 w 12192000"/>
              <a:gd name="connsiteY15-240" fmla="*/ 508808 h 1282010"/>
              <a:gd name="connsiteX16-241" fmla="*/ 0 w 12192000"/>
              <a:gd name="connsiteY16-242" fmla="*/ 237949 h 1282010"/>
              <a:gd name="connsiteX17-243" fmla="*/ 619179 w 12192000"/>
              <a:gd name="connsiteY17-244" fmla="*/ 237949 h 1282010"/>
              <a:gd name="connsiteX0-245" fmla="*/ 8819017 w 12192000"/>
              <a:gd name="connsiteY0-246" fmla="*/ 8598 h 1282010"/>
              <a:gd name="connsiteX1-247" fmla="*/ 9264639 w 12192000"/>
              <a:gd name="connsiteY1-248" fmla="*/ 61 h 1282010"/>
              <a:gd name="connsiteX2-249" fmla="*/ 11620714 w 12192000"/>
              <a:gd name="connsiteY2-250" fmla="*/ 237949 h 1282010"/>
              <a:gd name="connsiteX3-251" fmla="*/ 12192000 w 12192000"/>
              <a:gd name="connsiteY3-252" fmla="*/ 237949 h 1282010"/>
              <a:gd name="connsiteX4-253" fmla="*/ 12192000 w 12192000"/>
              <a:gd name="connsiteY4-254" fmla="*/ 511801 h 1282010"/>
              <a:gd name="connsiteX5-255" fmla="*/ 11593347 w 12192000"/>
              <a:gd name="connsiteY5-256" fmla="*/ 511801 h 1282010"/>
              <a:gd name="connsiteX6-257" fmla="*/ 11583084 w 12192000"/>
              <a:gd name="connsiteY6-258" fmla="*/ 508378 h 1282010"/>
              <a:gd name="connsiteX7-259" fmla="*/ 8832700 w 12192000"/>
              <a:gd name="connsiteY7-260" fmla="*/ 282450 h 1282010"/>
              <a:gd name="connsiteX8-261" fmla="*/ 6222573 w 12192000"/>
              <a:gd name="connsiteY8-262" fmla="*/ 1172469 h 1282010"/>
              <a:gd name="connsiteX9-263" fmla="*/ 6119946 w 12192000"/>
              <a:gd name="connsiteY9-264" fmla="*/ 1282010 h 1282010"/>
              <a:gd name="connsiteX10-265" fmla="*/ 6020741 w 12192000"/>
              <a:gd name="connsiteY10-266" fmla="*/ 1169046 h 1282010"/>
              <a:gd name="connsiteX11-267" fmla="*/ 3369563 w 12192000"/>
              <a:gd name="connsiteY11-268" fmla="*/ 285873 h 1282010"/>
              <a:gd name="connsiteX12-269" fmla="*/ 663650 w 12192000"/>
              <a:gd name="connsiteY12-270" fmla="*/ 508378 h 1282010"/>
              <a:gd name="connsiteX13-271" fmla="*/ 653148 w 12192000"/>
              <a:gd name="connsiteY13-272" fmla="*/ 511005 h 1282010"/>
              <a:gd name="connsiteX14-273" fmla="*/ 0 w 12192000"/>
              <a:gd name="connsiteY14-274" fmla="*/ 511005 h 1282010"/>
              <a:gd name="connsiteX15-275" fmla="*/ 0 w 12192000"/>
              <a:gd name="connsiteY15-276" fmla="*/ 508808 h 1282010"/>
              <a:gd name="connsiteX16-277" fmla="*/ 0 w 12192000"/>
              <a:gd name="connsiteY16-278" fmla="*/ 237949 h 1282010"/>
              <a:gd name="connsiteX0-279" fmla="*/ 8819017 w 12192000"/>
              <a:gd name="connsiteY0-280" fmla="*/ 8598 h 1282010"/>
              <a:gd name="connsiteX1-281" fmla="*/ 9264639 w 12192000"/>
              <a:gd name="connsiteY1-282" fmla="*/ 61 h 1282010"/>
              <a:gd name="connsiteX2-283" fmla="*/ 11620714 w 12192000"/>
              <a:gd name="connsiteY2-284" fmla="*/ 237949 h 1282010"/>
              <a:gd name="connsiteX3-285" fmla="*/ 12192000 w 12192000"/>
              <a:gd name="connsiteY3-286" fmla="*/ 237949 h 1282010"/>
              <a:gd name="connsiteX4-287" fmla="*/ 12192000 w 12192000"/>
              <a:gd name="connsiteY4-288" fmla="*/ 511801 h 1282010"/>
              <a:gd name="connsiteX5-289" fmla="*/ 11593347 w 12192000"/>
              <a:gd name="connsiteY5-290" fmla="*/ 511801 h 1282010"/>
              <a:gd name="connsiteX6-291" fmla="*/ 11583084 w 12192000"/>
              <a:gd name="connsiteY6-292" fmla="*/ 508378 h 1282010"/>
              <a:gd name="connsiteX7-293" fmla="*/ 8832700 w 12192000"/>
              <a:gd name="connsiteY7-294" fmla="*/ 282450 h 1282010"/>
              <a:gd name="connsiteX8-295" fmla="*/ 6222573 w 12192000"/>
              <a:gd name="connsiteY8-296" fmla="*/ 1172469 h 1282010"/>
              <a:gd name="connsiteX9-297" fmla="*/ 6119946 w 12192000"/>
              <a:gd name="connsiteY9-298" fmla="*/ 1282010 h 1282010"/>
              <a:gd name="connsiteX10-299" fmla="*/ 6020741 w 12192000"/>
              <a:gd name="connsiteY10-300" fmla="*/ 1169046 h 1282010"/>
              <a:gd name="connsiteX11-301" fmla="*/ 3369563 w 12192000"/>
              <a:gd name="connsiteY11-302" fmla="*/ 285873 h 1282010"/>
              <a:gd name="connsiteX12-303" fmla="*/ 663650 w 12192000"/>
              <a:gd name="connsiteY12-304" fmla="*/ 508378 h 1282010"/>
              <a:gd name="connsiteX13-305" fmla="*/ 653148 w 12192000"/>
              <a:gd name="connsiteY13-306" fmla="*/ 511005 h 1282010"/>
              <a:gd name="connsiteX14-307" fmla="*/ 0 w 12192000"/>
              <a:gd name="connsiteY14-308" fmla="*/ 511005 h 1282010"/>
              <a:gd name="connsiteX15-309" fmla="*/ 0 w 12192000"/>
              <a:gd name="connsiteY15-310" fmla="*/ 508808 h 1282010"/>
              <a:gd name="connsiteX0-311" fmla="*/ 9264639 w 12192000"/>
              <a:gd name="connsiteY0-312" fmla="*/ 0 h 1281949"/>
              <a:gd name="connsiteX1-313" fmla="*/ 11620714 w 12192000"/>
              <a:gd name="connsiteY1-314" fmla="*/ 237888 h 1281949"/>
              <a:gd name="connsiteX2-315" fmla="*/ 12192000 w 12192000"/>
              <a:gd name="connsiteY2-316" fmla="*/ 237888 h 1281949"/>
              <a:gd name="connsiteX3-317" fmla="*/ 12192000 w 12192000"/>
              <a:gd name="connsiteY3-318" fmla="*/ 511740 h 1281949"/>
              <a:gd name="connsiteX4-319" fmla="*/ 11593347 w 12192000"/>
              <a:gd name="connsiteY4-320" fmla="*/ 511740 h 1281949"/>
              <a:gd name="connsiteX5-321" fmla="*/ 11583084 w 12192000"/>
              <a:gd name="connsiteY5-322" fmla="*/ 508317 h 1281949"/>
              <a:gd name="connsiteX6-323" fmla="*/ 8832700 w 12192000"/>
              <a:gd name="connsiteY6-324" fmla="*/ 282389 h 1281949"/>
              <a:gd name="connsiteX7-325" fmla="*/ 6222573 w 12192000"/>
              <a:gd name="connsiteY7-326" fmla="*/ 1172408 h 1281949"/>
              <a:gd name="connsiteX8-327" fmla="*/ 6119946 w 12192000"/>
              <a:gd name="connsiteY8-328" fmla="*/ 1281949 h 1281949"/>
              <a:gd name="connsiteX9-329" fmla="*/ 6020741 w 12192000"/>
              <a:gd name="connsiteY9-330" fmla="*/ 1168985 h 1281949"/>
              <a:gd name="connsiteX10-331" fmla="*/ 3369563 w 12192000"/>
              <a:gd name="connsiteY10-332" fmla="*/ 285812 h 1281949"/>
              <a:gd name="connsiteX11-333" fmla="*/ 663650 w 12192000"/>
              <a:gd name="connsiteY11-334" fmla="*/ 508317 h 1281949"/>
              <a:gd name="connsiteX12-335" fmla="*/ 653148 w 12192000"/>
              <a:gd name="connsiteY12-336" fmla="*/ 510944 h 1281949"/>
              <a:gd name="connsiteX13-337" fmla="*/ 0 w 12192000"/>
              <a:gd name="connsiteY13-338" fmla="*/ 510944 h 1281949"/>
              <a:gd name="connsiteX14-339" fmla="*/ 0 w 12192000"/>
              <a:gd name="connsiteY14-340" fmla="*/ 508747 h 1281949"/>
              <a:gd name="connsiteX0-341" fmla="*/ 11620714 w 12192000"/>
              <a:gd name="connsiteY0-342" fmla="*/ 0 h 1044061"/>
              <a:gd name="connsiteX1-343" fmla="*/ 12192000 w 12192000"/>
              <a:gd name="connsiteY1-344" fmla="*/ 0 h 1044061"/>
              <a:gd name="connsiteX2-345" fmla="*/ 12192000 w 12192000"/>
              <a:gd name="connsiteY2-346" fmla="*/ 273852 h 1044061"/>
              <a:gd name="connsiteX3-347" fmla="*/ 11593347 w 12192000"/>
              <a:gd name="connsiteY3-348" fmla="*/ 273852 h 1044061"/>
              <a:gd name="connsiteX4-349" fmla="*/ 11583084 w 12192000"/>
              <a:gd name="connsiteY4-350" fmla="*/ 270429 h 1044061"/>
              <a:gd name="connsiteX5-351" fmla="*/ 8832700 w 12192000"/>
              <a:gd name="connsiteY5-352" fmla="*/ 44501 h 1044061"/>
              <a:gd name="connsiteX6-353" fmla="*/ 6222573 w 12192000"/>
              <a:gd name="connsiteY6-354" fmla="*/ 934520 h 1044061"/>
              <a:gd name="connsiteX7-355" fmla="*/ 6119946 w 12192000"/>
              <a:gd name="connsiteY7-356" fmla="*/ 1044061 h 1044061"/>
              <a:gd name="connsiteX8-357" fmla="*/ 6020741 w 12192000"/>
              <a:gd name="connsiteY8-358" fmla="*/ 931097 h 1044061"/>
              <a:gd name="connsiteX9-359" fmla="*/ 3369563 w 12192000"/>
              <a:gd name="connsiteY9-360" fmla="*/ 47924 h 1044061"/>
              <a:gd name="connsiteX10-361" fmla="*/ 663650 w 12192000"/>
              <a:gd name="connsiteY10-362" fmla="*/ 270429 h 1044061"/>
              <a:gd name="connsiteX11-363" fmla="*/ 653148 w 12192000"/>
              <a:gd name="connsiteY11-364" fmla="*/ 273056 h 1044061"/>
              <a:gd name="connsiteX12-365" fmla="*/ 0 w 12192000"/>
              <a:gd name="connsiteY12-366" fmla="*/ 273056 h 1044061"/>
              <a:gd name="connsiteX13-367" fmla="*/ 0 w 12192000"/>
              <a:gd name="connsiteY13-368" fmla="*/ 270859 h 1044061"/>
              <a:gd name="connsiteX0-369" fmla="*/ 12192000 w 12192000"/>
              <a:gd name="connsiteY0-370" fmla="*/ 0 h 1044061"/>
              <a:gd name="connsiteX1-371" fmla="*/ 12192000 w 12192000"/>
              <a:gd name="connsiteY1-372" fmla="*/ 273852 h 1044061"/>
              <a:gd name="connsiteX2-373" fmla="*/ 11593347 w 12192000"/>
              <a:gd name="connsiteY2-374" fmla="*/ 273852 h 1044061"/>
              <a:gd name="connsiteX3-375" fmla="*/ 11583084 w 12192000"/>
              <a:gd name="connsiteY3-376" fmla="*/ 270429 h 1044061"/>
              <a:gd name="connsiteX4-377" fmla="*/ 8832700 w 12192000"/>
              <a:gd name="connsiteY4-378" fmla="*/ 44501 h 1044061"/>
              <a:gd name="connsiteX5-379" fmla="*/ 6222573 w 12192000"/>
              <a:gd name="connsiteY5-380" fmla="*/ 934520 h 1044061"/>
              <a:gd name="connsiteX6-381" fmla="*/ 6119946 w 12192000"/>
              <a:gd name="connsiteY6-382" fmla="*/ 1044061 h 1044061"/>
              <a:gd name="connsiteX7-383" fmla="*/ 6020741 w 12192000"/>
              <a:gd name="connsiteY7-384" fmla="*/ 931097 h 1044061"/>
              <a:gd name="connsiteX8-385" fmla="*/ 3369563 w 12192000"/>
              <a:gd name="connsiteY8-386" fmla="*/ 47924 h 1044061"/>
              <a:gd name="connsiteX9-387" fmla="*/ 663650 w 12192000"/>
              <a:gd name="connsiteY9-388" fmla="*/ 270429 h 1044061"/>
              <a:gd name="connsiteX10-389" fmla="*/ 653148 w 12192000"/>
              <a:gd name="connsiteY10-390" fmla="*/ 273056 h 1044061"/>
              <a:gd name="connsiteX11-391" fmla="*/ 0 w 12192000"/>
              <a:gd name="connsiteY11-392" fmla="*/ 273056 h 1044061"/>
              <a:gd name="connsiteX12-393" fmla="*/ 0 w 12192000"/>
              <a:gd name="connsiteY12-394" fmla="*/ 270859 h 1044061"/>
              <a:gd name="connsiteX0-395" fmla="*/ 12192000 w 12192000"/>
              <a:gd name="connsiteY0-396" fmla="*/ 237955 h 1008164"/>
              <a:gd name="connsiteX1-397" fmla="*/ 11593347 w 12192000"/>
              <a:gd name="connsiteY1-398" fmla="*/ 237955 h 1008164"/>
              <a:gd name="connsiteX2-399" fmla="*/ 11583084 w 12192000"/>
              <a:gd name="connsiteY2-400" fmla="*/ 234532 h 1008164"/>
              <a:gd name="connsiteX3-401" fmla="*/ 8832700 w 12192000"/>
              <a:gd name="connsiteY3-402" fmla="*/ 8604 h 1008164"/>
              <a:gd name="connsiteX4-403" fmla="*/ 6222573 w 12192000"/>
              <a:gd name="connsiteY4-404" fmla="*/ 898623 h 1008164"/>
              <a:gd name="connsiteX5-405" fmla="*/ 6119946 w 12192000"/>
              <a:gd name="connsiteY5-406" fmla="*/ 1008164 h 1008164"/>
              <a:gd name="connsiteX6-407" fmla="*/ 6020741 w 12192000"/>
              <a:gd name="connsiteY6-408" fmla="*/ 895200 h 1008164"/>
              <a:gd name="connsiteX7-409" fmla="*/ 3369563 w 12192000"/>
              <a:gd name="connsiteY7-410" fmla="*/ 12027 h 1008164"/>
              <a:gd name="connsiteX8-411" fmla="*/ 663650 w 12192000"/>
              <a:gd name="connsiteY8-412" fmla="*/ 234532 h 1008164"/>
              <a:gd name="connsiteX9-413" fmla="*/ 653148 w 12192000"/>
              <a:gd name="connsiteY9-414" fmla="*/ 237159 h 1008164"/>
              <a:gd name="connsiteX10-415" fmla="*/ 0 w 12192000"/>
              <a:gd name="connsiteY10-416" fmla="*/ 237159 h 1008164"/>
              <a:gd name="connsiteX11-417" fmla="*/ 0 w 12192000"/>
              <a:gd name="connsiteY11-418" fmla="*/ 234962 h 1008164"/>
              <a:gd name="connsiteX0-419" fmla="*/ 12192000 w 12192000"/>
              <a:gd name="connsiteY0-420" fmla="*/ 237955 h 1008164"/>
              <a:gd name="connsiteX1-421" fmla="*/ 11593347 w 12192000"/>
              <a:gd name="connsiteY1-422" fmla="*/ 237955 h 1008164"/>
              <a:gd name="connsiteX2-423" fmla="*/ 11583084 w 12192000"/>
              <a:gd name="connsiteY2-424" fmla="*/ 234532 h 1008164"/>
              <a:gd name="connsiteX3-425" fmla="*/ 8832700 w 12192000"/>
              <a:gd name="connsiteY3-426" fmla="*/ 8604 h 1008164"/>
              <a:gd name="connsiteX4-427" fmla="*/ 6222573 w 12192000"/>
              <a:gd name="connsiteY4-428" fmla="*/ 898623 h 1008164"/>
              <a:gd name="connsiteX5-429" fmla="*/ 6119946 w 12192000"/>
              <a:gd name="connsiteY5-430" fmla="*/ 1008164 h 1008164"/>
              <a:gd name="connsiteX6-431" fmla="*/ 6020741 w 12192000"/>
              <a:gd name="connsiteY6-432" fmla="*/ 895200 h 1008164"/>
              <a:gd name="connsiteX7-433" fmla="*/ 3369563 w 12192000"/>
              <a:gd name="connsiteY7-434" fmla="*/ 12027 h 1008164"/>
              <a:gd name="connsiteX8-435" fmla="*/ 663650 w 12192000"/>
              <a:gd name="connsiteY8-436" fmla="*/ 234532 h 1008164"/>
              <a:gd name="connsiteX9-437" fmla="*/ 653148 w 12192000"/>
              <a:gd name="connsiteY9-438" fmla="*/ 237159 h 1008164"/>
              <a:gd name="connsiteX10-439" fmla="*/ 0 w 12192000"/>
              <a:gd name="connsiteY10-440" fmla="*/ 237159 h 1008164"/>
              <a:gd name="connsiteX0-441" fmla="*/ 11538852 w 11538852"/>
              <a:gd name="connsiteY0-442" fmla="*/ 237955 h 1008164"/>
              <a:gd name="connsiteX1-443" fmla="*/ 10940199 w 11538852"/>
              <a:gd name="connsiteY1-444" fmla="*/ 237955 h 1008164"/>
              <a:gd name="connsiteX2-445" fmla="*/ 10929936 w 11538852"/>
              <a:gd name="connsiteY2-446" fmla="*/ 234532 h 1008164"/>
              <a:gd name="connsiteX3-447" fmla="*/ 8179552 w 11538852"/>
              <a:gd name="connsiteY3-448" fmla="*/ 8604 h 1008164"/>
              <a:gd name="connsiteX4-449" fmla="*/ 5569425 w 11538852"/>
              <a:gd name="connsiteY4-450" fmla="*/ 898623 h 1008164"/>
              <a:gd name="connsiteX5-451" fmla="*/ 5466798 w 11538852"/>
              <a:gd name="connsiteY5-452" fmla="*/ 1008164 h 1008164"/>
              <a:gd name="connsiteX6-453" fmla="*/ 5367593 w 11538852"/>
              <a:gd name="connsiteY6-454" fmla="*/ 895200 h 1008164"/>
              <a:gd name="connsiteX7-455" fmla="*/ 2716415 w 11538852"/>
              <a:gd name="connsiteY7-456" fmla="*/ 12027 h 1008164"/>
              <a:gd name="connsiteX8-457" fmla="*/ 10502 w 11538852"/>
              <a:gd name="connsiteY8-458" fmla="*/ 234532 h 1008164"/>
              <a:gd name="connsiteX9-459" fmla="*/ 0 w 11538852"/>
              <a:gd name="connsiteY9-460" fmla="*/ 237159 h 1008164"/>
              <a:gd name="connsiteX0-461" fmla="*/ 10940199 w 10940199"/>
              <a:gd name="connsiteY0-462" fmla="*/ 237955 h 1008164"/>
              <a:gd name="connsiteX1-463" fmla="*/ 10929936 w 10940199"/>
              <a:gd name="connsiteY1-464" fmla="*/ 234532 h 1008164"/>
              <a:gd name="connsiteX2-465" fmla="*/ 8179552 w 10940199"/>
              <a:gd name="connsiteY2-466" fmla="*/ 8604 h 1008164"/>
              <a:gd name="connsiteX3-467" fmla="*/ 5569425 w 10940199"/>
              <a:gd name="connsiteY3-468" fmla="*/ 898623 h 1008164"/>
              <a:gd name="connsiteX4-469" fmla="*/ 5466798 w 10940199"/>
              <a:gd name="connsiteY4-470" fmla="*/ 1008164 h 1008164"/>
              <a:gd name="connsiteX5-471" fmla="*/ 5367593 w 10940199"/>
              <a:gd name="connsiteY5-472" fmla="*/ 895200 h 1008164"/>
              <a:gd name="connsiteX6-473" fmla="*/ 2716415 w 10940199"/>
              <a:gd name="connsiteY6-474" fmla="*/ 12027 h 1008164"/>
              <a:gd name="connsiteX7-475" fmla="*/ 10502 w 10940199"/>
              <a:gd name="connsiteY7-476" fmla="*/ 234532 h 1008164"/>
              <a:gd name="connsiteX8-477" fmla="*/ 0 w 10940199"/>
              <a:gd name="connsiteY8-478" fmla="*/ 237159 h 10081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0940199" h="1008164">
                <a:moveTo>
                  <a:pt x="10940199" y="237955"/>
                </a:moveTo>
                <a:lnTo>
                  <a:pt x="10929936" y="234532"/>
                </a:lnTo>
                <a:cubicBezTo>
                  <a:pt x="10495485" y="148953"/>
                  <a:pt x="9356333" y="-42743"/>
                  <a:pt x="8179552" y="8604"/>
                </a:cubicBezTo>
                <a:cubicBezTo>
                  <a:pt x="6944617" y="63375"/>
                  <a:pt x="6065452" y="361189"/>
                  <a:pt x="5569425" y="898623"/>
                </a:cubicBezTo>
                <a:lnTo>
                  <a:pt x="5466798" y="1008164"/>
                </a:lnTo>
                <a:lnTo>
                  <a:pt x="5367593" y="895200"/>
                </a:lnTo>
                <a:cubicBezTo>
                  <a:pt x="4898933" y="371458"/>
                  <a:pt x="3982140" y="63375"/>
                  <a:pt x="2716415" y="12027"/>
                </a:cubicBezTo>
                <a:cubicBezTo>
                  <a:pt x="1683310" y="-29050"/>
                  <a:pt x="612576" y="104452"/>
                  <a:pt x="10502" y="234532"/>
                </a:cubicBezTo>
                <a:lnTo>
                  <a:pt x="0" y="237159"/>
                </a:lnTo>
              </a:path>
            </a:pathLst>
          </a:custGeom>
          <a:noFill/>
          <a:ln w="19050">
            <a:solidFill>
              <a:srgbClr val="244C89"/>
            </a:solidFill>
          </a:ln>
        </p:spPr>
        <p:txBody>
          <a:bodyPr vert="horz" wrap="square" lIns="91440" tIns="45720" rIns="91440" bIns="45720" numCol="1" anchor="t" anchorCtr="0" compatLnSpc="1">
            <a:noAutofit/>
          </a:bodyPr>
          <a:lstStyle/>
          <a:p>
            <a:pPr>
              <a:lnSpc>
                <a:spcPct val="120000"/>
              </a:lnSpc>
            </a:pPr>
            <a:endParaRPr lang="zh-CN" altLang="en-US">
              <a:cs typeface="+mn-ea"/>
              <a:sym typeface="+mn-lt"/>
            </a:endParaRPr>
          </a:p>
        </p:txBody>
      </p:sp>
    </p:spTree>
  </p:cSld>
  <p:clrMapOvr>
    <a:masterClrMapping/>
  </p:clrMapOvr>
  <p:transition spd="slow">
    <p:comb/>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outVertical)">
                                          <p:cBhvr>
                                            <p:cTn id="7" dur="1000"/>
                                            <p:tgtEl>
                                              <p:spTgt spid="13"/>
                                            </p:tgtEl>
                                          </p:cBhvr>
                                        </p:animEffect>
                                      </p:childTnLst>
                                    </p:cTn>
                                  </p:par>
                                </p:childTnLst>
                              </p:cTn>
                            </p:par>
                            <p:par>
                              <p:cTn id="8" fill="hold">
                                <p:stCondLst>
                                  <p:cond delay="1000"/>
                                </p:stCondLst>
                                <p:childTnLst>
                                  <p:par>
                                    <p:cTn id="9" presetID="53" presetClass="entr" presetSubtype="528"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p:cTn id="11" dur="500" fill="hold"/>
                                            <p:tgtEl>
                                              <p:spTgt spid="29"/>
                                            </p:tgtEl>
                                            <p:attrNameLst>
                                              <p:attrName>ppt_w</p:attrName>
                                            </p:attrNameLst>
                                          </p:cBhvr>
                                          <p:tavLst>
                                            <p:tav tm="0">
                                              <p:val>
                                                <p:fltVal val="0"/>
                                              </p:val>
                                            </p:tav>
                                            <p:tav tm="100000">
                                              <p:val>
                                                <p:strVal val="#ppt_w"/>
                                              </p:val>
                                            </p:tav>
                                          </p:tavLst>
                                        </p:anim>
                                        <p:anim calcmode="lin" valueType="num">
                                          <p:cBhvr>
                                            <p:cTn id="12" dur="500" fill="hold"/>
                                            <p:tgtEl>
                                              <p:spTgt spid="29"/>
                                            </p:tgtEl>
                                            <p:attrNameLst>
                                              <p:attrName>ppt_h</p:attrName>
                                            </p:attrNameLst>
                                          </p:cBhvr>
                                          <p:tavLst>
                                            <p:tav tm="0">
                                              <p:val>
                                                <p:fltVal val="0"/>
                                              </p:val>
                                            </p:tav>
                                            <p:tav tm="100000">
                                              <p:val>
                                                <p:strVal val="#ppt_h"/>
                                              </p:val>
                                            </p:tav>
                                          </p:tavLst>
                                        </p:anim>
                                        <p:animEffect transition="in" filter="fade">
                                          <p:cBhvr>
                                            <p:cTn id="13" dur="500"/>
                                            <p:tgtEl>
                                              <p:spTgt spid="29"/>
                                            </p:tgtEl>
                                          </p:cBhvr>
                                        </p:animEffect>
                                        <p:anim calcmode="lin" valueType="num">
                                          <p:cBhvr>
                                            <p:cTn id="14" dur="500" fill="hold"/>
                                            <p:tgtEl>
                                              <p:spTgt spid="29"/>
                                            </p:tgtEl>
                                            <p:attrNameLst>
                                              <p:attrName>ppt_x</p:attrName>
                                            </p:attrNameLst>
                                          </p:cBhvr>
                                          <p:tavLst>
                                            <p:tav tm="0">
                                              <p:val>
                                                <p:fltVal val="0.5"/>
                                              </p:val>
                                            </p:tav>
                                            <p:tav tm="100000">
                                              <p:val>
                                                <p:strVal val="#ppt_x"/>
                                              </p:val>
                                            </p:tav>
                                          </p:tavLst>
                                        </p:anim>
                                        <p:anim calcmode="lin" valueType="num">
                                          <p:cBhvr>
                                            <p:cTn id="15" dur="500" fill="hold"/>
                                            <p:tgtEl>
                                              <p:spTgt spid="29"/>
                                            </p:tgtEl>
                                            <p:attrNameLst>
                                              <p:attrName>ppt_y</p:attrName>
                                            </p:attrNameLst>
                                          </p:cBhvr>
                                          <p:tavLst>
                                            <p:tav tm="0">
                                              <p:val>
                                                <p:fltVal val="0.5"/>
                                              </p:val>
                                            </p:tav>
                                            <p:tav tm="100000">
                                              <p:val>
                                                <p:strVal val="#ppt_y"/>
                                              </p:val>
                                            </p:tav>
                                          </p:tavLst>
                                        </p:anim>
                                      </p:childTnLst>
                                    </p:cTn>
                                  </p:par>
                                  <p:par>
                                    <p:cTn id="16" presetID="2" presetClass="entr" presetSubtype="4" fill="hold" nodeType="withEffect" p14:presetBounceEnd="70000">
                                      <p:stCondLst>
                                        <p:cond delay="500"/>
                                      </p:stCondLst>
                                      <p:childTnLst>
                                        <p:set>
                                          <p:cBhvr>
                                            <p:cTn id="17" dur="1" fill="hold">
                                              <p:stCondLst>
                                                <p:cond delay="0"/>
                                              </p:stCondLst>
                                            </p:cTn>
                                            <p:tgtEl>
                                              <p:spTgt spid="15"/>
                                            </p:tgtEl>
                                            <p:attrNameLst>
                                              <p:attrName>style.visibility</p:attrName>
                                            </p:attrNameLst>
                                          </p:cBhvr>
                                          <p:to>
                                            <p:strVal val="visible"/>
                                          </p:to>
                                        </p:set>
                                        <p:anim calcmode="lin" valueType="num" p14:bounceEnd="70000">
                                          <p:cBhvr additive="base">
                                            <p:cTn id="18" dur="1500" fill="hold"/>
                                            <p:tgtEl>
                                              <p:spTgt spid="15"/>
                                            </p:tgtEl>
                                            <p:attrNameLst>
                                              <p:attrName>ppt_x</p:attrName>
                                            </p:attrNameLst>
                                          </p:cBhvr>
                                          <p:tavLst>
                                            <p:tav tm="0">
                                              <p:val>
                                                <p:strVal val="#ppt_x"/>
                                              </p:val>
                                            </p:tav>
                                            <p:tav tm="100000">
                                              <p:val>
                                                <p:strVal val="#ppt_x"/>
                                              </p:val>
                                            </p:tav>
                                          </p:tavLst>
                                        </p:anim>
                                        <p:anim calcmode="lin" valueType="num" p14:bounceEnd="70000">
                                          <p:cBhvr additive="base">
                                            <p:cTn id="19" dur="1500" fill="hold"/>
                                            <p:tgtEl>
                                              <p:spTgt spid="15"/>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53" presetClass="entr" presetSubtype="528"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p:cTn id="23" dur="1000" fill="hold"/>
                                            <p:tgtEl>
                                              <p:spTgt spid="28"/>
                                            </p:tgtEl>
                                            <p:attrNameLst>
                                              <p:attrName>ppt_w</p:attrName>
                                            </p:attrNameLst>
                                          </p:cBhvr>
                                          <p:tavLst>
                                            <p:tav tm="0">
                                              <p:val>
                                                <p:fltVal val="0"/>
                                              </p:val>
                                            </p:tav>
                                            <p:tav tm="100000">
                                              <p:val>
                                                <p:strVal val="#ppt_w"/>
                                              </p:val>
                                            </p:tav>
                                          </p:tavLst>
                                        </p:anim>
                                        <p:anim calcmode="lin" valueType="num">
                                          <p:cBhvr>
                                            <p:cTn id="24" dur="1000" fill="hold"/>
                                            <p:tgtEl>
                                              <p:spTgt spid="28"/>
                                            </p:tgtEl>
                                            <p:attrNameLst>
                                              <p:attrName>ppt_h</p:attrName>
                                            </p:attrNameLst>
                                          </p:cBhvr>
                                          <p:tavLst>
                                            <p:tav tm="0">
                                              <p:val>
                                                <p:fltVal val="0"/>
                                              </p:val>
                                            </p:tav>
                                            <p:tav tm="100000">
                                              <p:val>
                                                <p:strVal val="#ppt_h"/>
                                              </p:val>
                                            </p:tav>
                                          </p:tavLst>
                                        </p:anim>
                                        <p:animEffect transition="in" filter="fade">
                                          <p:cBhvr>
                                            <p:cTn id="25" dur="1000"/>
                                            <p:tgtEl>
                                              <p:spTgt spid="28"/>
                                            </p:tgtEl>
                                          </p:cBhvr>
                                        </p:animEffect>
                                        <p:anim calcmode="lin" valueType="num">
                                          <p:cBhvr>
                                            <p:cTn id="26" dur="1000" fill="hold"/>
                                            <p:tgtEl>
                                              <p:spTgt spid="28"/>
                                            </p:tgtEl>
                                            <p:attrNameLst>
                                              <p:attrName>ppt_x</p:attrName>
                                            </p:attrNameLst>
                                          </p:cBhvr>
                                          <p:tavLst>
                                            <p:tav tm="0">
                                              <p:val>
                                                <p:fltVal val="0.5"/>
                                              </p:val>
                                            </p:tav>
                                            <p:tav tm="100000">
                                              <p:val>
                                                <p:strVal val="#ppt_x"/>
                                              </p:val>
                                            </p:tav>
                                          </p:tavLst>
                                        </p:anim>
                                        <p:anim calcmode="lin" valueType="num">
                                          <p:cBhvr>
                                            <p:cTn id="27" dur="1000" fill="hold"/>
                                            <p:tgtEl>
                                              <p:spTgt spid="28"/>
                                            </p:tgtEl>
                                            <p:attrNameLst>
                                              <p:attrName>ppt_y</p:attrName>
                                            </p:attrNameLst>
                                          </p:cBhvr>
                                          <p:tavLst>
                                            <p:tav tm="0">
                                              <p:val>
                                                <p:fltVal val="0.5"/>
                                              </p:val>
                                            </p:tav>
                                            <p:tav tm="100000">
                                              <p:val>
                                                <p:strVal val="#ppt_y"/>
                                              </p:val>
                                            </p:tav>
                                          </p:tavLst>
                                        </p:anim>
                                      </p:childTnLst>
                                    </p:cTn>
                                  </p:par>
                                  <p:par>
                                    <p:cTn id="28" presetID="53" presetClass="entr" presetSubtype="528" fill="hold" grpId="0" nodeType="withEffect">
                                      <p:stCondLst>
                                        <p:cond delay="600"/>
                                      </p:stCondLst>
                                      <p:childTnLst>
                                        <p:set>
                                          <p:cBhvr>
                                            <p:cTn id="29" dur="1" fill="hold">
                                              <p:stCondLst>
                                                <p:cond delay="0"/>
                                              </p:stCondLst>
                                            </p:cTn>
                                            <p:tgtEl>
                                              <p:spTgt spid="30"/>
                                            </p:tgtEl>
                                            <p:attrNameLst>
                                              <p:attrName>style.visibility</p:attrName>
                                            </p:attrNameLst>
                                          </p:cBhvr>
                                          <p:to>
                                            <p:strVal val="visible"/>
                                          </p:to>
                                        </p:set>
                                        <p:anim calcmode="lin" valueType="num">
                                          <p:cBhvr>
                                            <p:cTn id="30" dur="1000" fill="hold"/>
                                            <p:tgtEl>
                                              <p:spTgt spid="30"/>
                                            </p:tgtEl>
                                            <p:attrNameLst>
                                              <p:attrName>ppt_w</p:attrName>
                                            </p:attrNameLst>
                                          </p:cBhvr>
                                          <p:tavLst>
                                            <p:tav tm="0">
                                              <p:val>
                                                <p:fltVal val="0"/>
                                              </p:val>
                                            </p:tav>
                                            <p:tav tm="100000">
                                              <p:val>
                                                <p:strVal val="#ppt_w"/>
                                              </p:val>
                                            </p:tav>
                                          </p:tavLst>
                                        </p:anim>
                                        <p:anim calcmode="lin" valueType="num">
                                          <p:cBhvr>
                                            <p:cTn id="31" dur="1000" fill="hold"/>
                                            <p:tgtEl>
                                              <p:spTgt spid="30"/>
                                            </p:tgtEl>
                                            <p:attrNameLst>
                                              <p:attrName>ppt_h</p:attrName>
                                            </p:attrNameLst>
                                          </p:cBhvr>
                                          <p:tavLst>
                                            <p:tav tm="0">
                                              <p:val>
                                                <p:fltVal val="0"/>
                                              </p:val>
                                            </p:tav>
                                            <p:tav tm="100000">
                                              <p:val>
                                                <p:strVal val="#ppt_h"/>
                                              </p:val>
                                            </p:tav>
                                          </p:tavLst>
                                        </p:anim>
                                        <p:animEffect transition="in" filter="fade">
                                          <p:cBhvr>
                                            <p:cTn id="32" dur="1000"/>
                                            <p:tgtEl>
                                              <p:spTgt spid="30"/>
                                            </p:tgtEl>
                                          </p:cBhvr>
                                        </p:animEffect>
                                        <p:anim calcmode="lin" valueType="num">
                                          <p:cBhvr>
                                            <p:cTn id="33" dur="1000" fill="hold"/>
                                            <p:tgtEl>
                                              <p:spTgt spid="30"/>
                                            </p:tgtEl>
                                            <p:attrNameLst>
                                              <p:attrName>ppt_x</p:attrName>
                                            </p:attrNameLst>
                                          </p:cBhvr>
                                          <p:tavLst>
                                            <p:tav tm="0">
                                              <p:val>
                                                <p:fltVal val="0.5"/>
                                              </p:val>
                                            </p:tav>
                                            <p:tav tm="100000">
                                              <p:val>
                                                <p:strVal val="#ppt_x"/>
                                              </p:val>
                                            </p:tav>
                                          </p:tavLst>
                                        </p:anim>
                                        <p:anim calcmode="lin" valueType="num">
                                          <p:cBhvr>
                                            <p:cTn id="34" dur="1000" fill="hold"/>
                                            <p:tgtEl>
                                              <p:spTgt spid="30"/>
                                            </p:tgtEl>
                                            <p:attrNameLst>
                                              <p:attrName>ppt_y</p:attrName>
                                            </p:attrNameLst>
                                          </p:cBhvr>
                                          <p:tavLst>
                                            <p:tav tm="0">
                                              <p:val>
                                                <p:fltVal val="0.5"/>
                                              </p:val>
                                            </p:tav>
                                            <p:tav tm="100000">
                                              <p:val>
                                                <p:strVal val="#ppt_y"/>
                                              </p:val>
                                            </p:tav>
                                          </p:tavLst>
                                        </p:anim>
                                      </p:childTnLst>
                                    </p:cTn>
                                  </p:par>
                                  <p:par>
                                    <p:cTn id="35" presetID="53" presetClass="entr" presetSubtype="528" fill="hold" grpId="0" nodeType="withEffect">
                                      <p:stCondLst>
                                        <p:cond delay="1200"/>
                                      </p:stCondLst>
                                      <p:childTnLst>
                                        <p:set>
                                          <p:cBhvr>
                                            <p:cTn id="36" dur="1" fill="hold">
                                              <p:stCondLst>
                                                <p:cond delay="0"/>
                                              </p:stCondLst>
                                            </p:cTn>
                                            <p:tgtEl>
                                              <p:spTgt spid="33"/>
                                            </p:tgtEl>
                                            <p:attrNameLst>
                                              <p:attrName>style.visibility</p:attrName>
                                            </p:attrNameLst>
                                          </p:cBhvr>
                                          <p:to>
                                            <p:strVal val="visible"/>
                                          </p:to>
                                        </p:set>
                                        <p:anim calcmode="lin" valueType="num">
                                          <p:cBhvr>
                                            <p:cTn id="37" dur="1000" fill="hold"/>
                                            <p:tgtEl>
                                              <p:spTgt spid="33"/>
                                            </p:tgtEl>
                                            <p:attrNameLst>
                                              <p:attrName>ppt_w</p:attrName>
                                            </p:attrNameLst>
                                          </p:cBhvr>
                                          <p:tavLst>
                                            <p:tav tm="0">
                                              <p:val>
                                                <p:fltVal val="0"/>
                                              </p:val>
                                            </p:tav>
                                            <p:tav tm="100000">
                                              <p:val>
                                                <p:strVal val="#ppt_w"/>
                                              </p:val>
                                            </p:tav>
                                          </p:tavLst>
                                        </p:anim>
                                        <p:anim calcmode="lin" valueType="num">
                                          <p:cBhvr>
                                            <p:cTn id="38" dur="1000" fill="hold"/>
                                            <p:tgtEl>
                                              <p:spTgt spid="33"/>
                                            </p:tgtEl>
                                            <p:attrNameLst>
                                              <p:attrName>ppt_h</p:attrName>
                                            </p:attrNameLst>
                                          </p:cBhvr>
                                          <p:tavLst>
                                            <p:tav tm="0">
                                              <p:val>
                                                <p:fltVal val="0"/>
                                              </p:val>
                                            </p:tav>
                                            <p:tav tm="100000">
                                              <p:val>
                                                <p:strVal val="#ppt_h"/>
                                              </p:val>
                                            </p:tav>
                                          </p:tavLst>
                                        </p:anim>
                                        <p:animEffect transition="in" filter="fade">
                                          <p:cBhvr>
                                            <p:cTn id="39" dur="1000"/>
                                            <p:tgtEl>
                                              <p:spTgt spid="33"/>
                                            </p:tgtEl>
                                          </p:cBhvr>
                                        </p:animEffect>
                                        <p:anim calcmode="lin" valueType="num">
                                          <p:cBhvr>
                                            <p:cTn id="40" dur="1000" fill="hold"/>
                                            <p:tgtEl>
                                              <p:spTgt spid="33"/>
                                            </p:tgtEl>
                                            <p:attrNameLst>
                                              <p:attrName>ppt_x</p:attrName>
                                            </p:attrNameLst>
                                          </p:cBhvr>
                                          <p:tavLst>
                                            <p:tav tm="0">
                                              <p:val>
                                                <p:fltVal val="0.5"/>
                                              </p:val>
                                            </p:tav>
                                            <p:tav tm="100000">
                                              <p:val>
                                                <p:strVal val="#ppt_x"/>
                                              </p:val>
                                            </p:tav>
                                          </p:tavLst>
                                        </p:anim>
                                        <p:anim calcmode="lin" valueType="num">
                                          <p:cBhvr>
                                            <p:cTn id="41" dur="1000" fill="hold"/>
                                            <p:tgtEl>
                                              <p:spTgt spid="33"/>
                                            </p:tgtEl>
                                            <p:attrNameLst>
                                              <p:attrName>ppt_y</p:attrName>
                                            </p:attrNameLst>
                                          </p:cBhvr>
                                          <p:tavLst>
                                            <p:tav tm="0">
                                              <p:val>
                                                <p:fltVal val="0.5"/>
                                              </p:val>
                                            </p:tav>
                                            <p:tav tm="100000">
                                              <p:val>
                                                <p:strVal val="#ppt_y"/>
                                              </p:val>
                                            </p:tav>
                                          </p:tavLst>
                                        </p:anim>
                                      </p:childTnLst>
                                    </p:cTn>
                                  </p:par>
                                  <p:par>
                                    <p:cTn id="42" presetID="53" presetClass="entr" presetSubtype="528" fill="hold" grpId="0" nodeType="withEffect">
                                      <p:stCondLst>
                                        <p:cond delay="1800"/>
                                      </p:stCondLst>
                                      <p:childTnLst>
                                        <p:set>
                                          <p:cBhvr>
                                            <p:cTn id="43" dur="1" fill="hold">
                                              <p:stCondLst>
                                                <p:cond delay="0"/>
                                              </p:stCondLst>
                                            </p:cTn>
                                            <p:tgtEl>
                                              <p:spTgt spid="31"/>
                                            </p:tgtEl>
                                            <p:attrNameLst>
                                              <p:attrName>style.visibility</p:attrName>
                                            </p:attrNameLst>
                                          </p:cBhvr>
                                          <p:to>
                                            <p:strVal val="visible"/>
                                          </p:to>
                                        </p:set>
                                        <p:anim calcmode="lin" valueType="num">
                                          <p:cBhvr>
                                            <p:cTn id="44" dur="1000" fill="hold"/>
                                            <p:tgtEl>
                                              <p:spTgt spid="31"/>
                                            </p:tgtEl>
                                            <p:attrNameLst>
                                              <p:attrName>ppt_w</p:attrName>
                                            </p:attrNameLst>
                                          </p:cBhvr>
                                          <p:tavLst>
                                            <p:tav tm="0">
                                              <p:val>
                                                <p:fltVal val="0"/>
                                              </p:val>
                                            </p:tav>
                                            <p:tav tm="100000">
                                              <p:val>
                                                <p:strVal val="#ppt_w"/>
                                              </p:val>
                                            </p:tav>
                                          </p:tavLst>
                                        </p:anim>
                                        <p:anim calcmode="lin" valueType="num">
                                          <p:cBhvr>
                                            <p:cTn id="45" dur="1000" fill="hold"/>
                                            <p:tgtEl>
                                              <p:spTgt spid="31"/>
                                            </p:tgtEl>
                                            <p:attrNameLst>
                                              <p:attrName>ppt_h</p:attrName>
                                            </p:attrNameLst>
                                          </p:cBhvr>
                                          <p:tavLst>
                                            <p:tav tm="0">
                                              <p:val>
                                                <p:fltVal val="0"/>
                                              </p:val>
                                            </p:tav>
                                            <p:tav tm="100000">
                                              <p:val>
                                                <p:strVal val="#ppt_h"/>
                                              </p:val>
                                            </p:tav>
                                          </p:tavLst>
                                        </p:anim>
                                        <p:animEffect transition="in" filter="fade">
                                          <p:cBhvr>
                                            <p:cTn id="46" dur="1000"/>
                                            <p:tgtEl>
                                              <p:spTgt spid="31"/>
                                            </p:tgtEl>
                                          </p:cBhvr>
                                        </p:animEffect>
                                        <p:anim calcmode="lin" valueType="num">
                                          <p:cBhvr>
                                            <p:cTn id="47" dur="1000" fill="hold"/>
                                            <p:tgtEl>
                                              <p:spTgt spid="31"/>
                                            </p:tgtEl>
                                            <p:attrNameLst>
                                              <p:attrName>ppt_x</p:attrName>
                                            </p:attrNameLst>
                                          </p:cBhvr>
                                          <p:tavLst>
                                            <p:tav tm="0">
                                              <p:val>
                                                <p:fltVal val="0.5"/>
                                              </p:val>
                                            </p:tav>
                                            <p:tav tm="100000">
                                              <p:val>
                                                <p:strVal val="#ppt_x"/>
                                              </p:val>
                                            </p:tav>
                                          </p:tavLst>
                                        </p:anim>
                                        <p:anim calcmode="lin" valueType="num">
                                          <p:cBhvr>
                                            <p:cTn id="48" dur="1000" fill="hold"/>
                                            <p:tgtEl>
                                              <p:spTgt spid="31"/>
                                            </p:tgtEl>
                                            <p:attrNameLst>
                                              <p:attrName>ppt_y</p:attrName>
                                            </p:attrNameLst>
                                          </p:cBhvr>
                                          <p:tavLst>
                                            <p:tav tm="0">
                                              <p:val>
                                                <p:fltVal val="0.5"/>
                                              </p:val>
                                            </p:tav>
                                            <p:tav tm="100000">
                                              <p:val>
                                                <p:strVal val="#ppt_y"/>
                                              </p:val>
                                            </p:tav>
                                          </p:tavLst>
                                        </p:anim>
                                      </p:childTnLst>
                                    </p:cTn>
                                  </p:par>
                                  <p:par>
                                    <p:cTn id="49" presetID="53" presetClass="entr" presetSubtype="528" fill="hold" grpId="0" nodeType="withEffect">
                                      <p:stCondLst>
                                        <p:cond delay="2400"/>
                                      </p:stCondLst>
                                      <p:childTnLst>
                                        <p:set>
                                          <p:cBhvr>
                                            <p:cTn id="50" dur="1" fill="hold">
                                              <p:stCondLst>
                                                <p:cond delay="0"/>
                                              </p:stCondLst>
                                            </p:cTn>
                                            <p:tgtEl>
                                              <p:spTgt spid="32"/>
                                            </p:tgtEl>
                                            <p:attrNameLst>
                                              <p:attrName>style.visibility</p:attrName>
                                            </p:attrNameLst>
                                          </p:cBhvr>
                                          <p:to>
                                            <p:strVal val="visible"/>
                                          </p:to>
                                        </p:set>
                                        <p:anim calcmode="lin" valueType="num">
                                          <p:cBhvr>
                                            <p:cTn id="51" dur="1000" fill="hold"/>
                                            <p:tgtEl>
                                              <p:spTgt spid="32"/>
                                            </p:tgtEl>
                                            <p:attrNameLst>
                                              <p:attrName>ppt_w</p:attrName>
                                            </p:attrNameLst>
                                          </p:cBhvr>
                                          <p:tavLst>
                                            <p:tav tm="0">
                                              <p:val>
                                                <p:fltVal val="0"/>
                                              </p:val>
                                            </p:tav>
                                            <p:tav tm="100000">
                                              <p:val>
                                                <p:strVal val="#ppt_w"/>
                                              </p:val>
                                            </p:tav>
                                          </p:tavLst>
                                        </p:anim>
                                        <p:anim calcmode="lin" valueType="num">
                                          <p:cBhvr>
                                            <p:cTn id="52" dur="1000" fill="hold"/>
                                            <p:tgtEl>
                                              <p:spTgt spid="32"/>
                                            </p:tgtEl>
                                            <p:attrNameLst>
                                              <p:attrName>ppt_h</p:attrName>
                                            </p:attrNameLst>
                                          </p:cBhvr>
                                          <p:tavLst>
                                            <p:tav tm="0">
                                              <p:val>
                                                <p:fltVal val="0"/>
                                              </p:val>
                                            </p:tav>
                                            <p:tav tm="100000">
                                              <p:val>
                                                <p:strVal val="#ppt_h"/>
                                              </p:val>
                                            </p:tav>
                                          </p:tavLst>
                                        </p:anim>
                                        <p:animEffect transition="in" filter="fade">
                                          <p:cBhvr>
                                            <p:cTn id="53" dur="1000"/>
                                            <p:tgtEl>
                                              <p:spTgt spid="32"/>
                                            </p:tgtEl>
                                          </p:cBhvr>
                                        </p:animEffect>
                                        <p:anim calcmode="lin" valueType="num">
                                          <p:cBhvr>
                                            <p:cTn id="54" dur="1000" fill="hold"/>
                                            <p:tgtEl>
                                              <p:spTgt spid="32"/>
                                            </p:tgtEl>
                                            <p:attrNameLst>
                                              <p:attrName>ppt_x</p:attrName>
                                            </p:attrNameLst>
                                          </p:cBhvr>
                                          <p:tavLst>
                                            <p:tav tm="0">
                                              <p:val>
                                                <p:fltVal val="0.5"/>
                                              </p:val>
                                            </p:tav>
                                            <p:tav tm="100000">
                                              <p:val>
                                                <p:strVal val="#ppt_x"/>
                                              </p:val>
                                            </p:tav>
                                          </p:tavLst>
                                        </p:anim>
                                        <p:anim calcmode="lin" valueType="num">
                                          <p:cBhvr>
                                            <p:cTn id="55" dur="1000" fill="hold"/>
                                            <p:tgtEl>
                                              <p:spTgt spid="3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8" grpId="0"/>
          <p:bldP spid="30" grpId="0"/>
          <p:bldP spid="31" grpId="0"/>
          <p:bldP spid="32" grpId="0"/>
          <p:bldP spid="33" grpId="0"/>
          <p:bldP spid="13"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outVertical)">
                                          <p:cBhvr>
                                            <p:cTn id="7" dur="1000"/>
                                            <p:tgtEl>
                                              <p:spTgt spid="13"/>
                                            </p:tgtEl>
                                          </p:cBhvr>
                                        </p:animEffect>
                                      </p:childTnLst>
                                    </p:cTn>
                                  </p:par>
                                </p:childTnLst>
                              </p:cTn>
                            </p:par>
                            <p:par>
                              <p:cTn id="8" fill="hold">
                                <p:stCondLst>
                                  <p:cond delay="1000"/>
                                </p:stCondLst>
                                <p:childTnLst>
                                  <p:par>
                                    <p:cTn id="9" presetID="53" presetClass="entr" presetSubtype="528"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p:cTn id="11" dur="500" fill="hold"/>
                                            <p:tgtEl>
                                              <p:spTgt spid="29"/>
                                            </p:tgtEl>
                                            <p:attrNameLst>
                                              <p:attrName>ppt_w</p:attrName>
                                            </p:attrNameLst>
                                          </p:cBhvr>
                                          <p:tavLst>
                                            <p:tav tm="0">
                                              <p:val>
                                                <p:fltVal val="0"/>
                                              </p:val>
                                            </p:tav>
                                            <p:tav tm="100000">
                                              <p:val>
                                                <p:strVal val="#ppt_w"/>
                                              </p:val>
                                            </p:tav>
                                          </p:tavLst>
                                        </p:anim>
                                        <p:anim calcmode="lin" valueType="num">
                                          <p:cBhvr>
                                            <p:cTn id="12" dur="500" fill="hold"/>
                                            <p:tgtEl>
                                              <p:spTgt spid="29"/>
                                            </p:tgtEl>
                                            <p:attrNameLst>
                                              <p:attrName>ppt_h</p:attrName>
                                            </p:attrNameLst>
                                          </p:cBhvr>
                                          <p:tavLst>
                                            <p:tav tm="0">
                                              <p:val>
                                                <p:fltVal val="0"/>
                                              </p:val>
                                            </p:tav>
                                            <p:tav tm="100000">
                                              <p:val>
                                                <p:strVal val="#ppt_h"/>
                                              </p:val>
                                            </p:tav>
                                          </p:tavLst>
                                        </p:anim>
                                        <p:animEffect transition="in" filter="fade">
                                          <p:cBhvr>
                                            <p:cTn id="13" dur="500"/>
                                            <p:tgtEl>
                                              <p:spTgt spid="29"/>
                                            </p:tgtEl>
                                          </p:cBhvr>
                                        </p:animEffect>
                                        <p:anim calcmode="lin" valueType="num">
                                          <p:cBhvr>
                                            <p:cTn id="14" dur="500" fill="hold"/>
                                            <p:tgtEl>
                                              <p:spTgt spid="29"/>
                                            </p:tgtEl>
                                            <p:attrNameLst>
                                              <p:attrName>ppt_x</p:attrName>
                                            </p:attrNameLst>
                                          </p:cBhvr>
                                          <p:tavLst>
                                            <p:tav tm="0">
                                              <p:val>
                                                <p:fltVal val="0.5"/>
                                              </p:val>
                                            </p:tav>
                                            <p:tav tm="100000">
                                              <p:val>
                                                <p:strVal val="#ppt_x"/>
                                              </p:val>
                                            </p:tav>
                                          </p:tavLst>
                                        </p:anim>
                                        <p:anim calcmode="lin" valueType="num">
                                          <p:cBhvr>
                                            <p:cTn id="15" dur="500" fill="hold"/>
                                            <p:tgtEl>
                                              <p:spTgt spid="29"/>
                                            </p:tgtEl>
                                            <p:attrNameLst>
                                              <p:attrName>ppt_y</p:attrName>
                                            </p:attrNameLst>
                                          </p:cBhvr>
                                          <p:tavLst>
                                            <p:tav tm="0">
                                              <p:val>
                                                <p:fltVal val="0.5"/>
                                              </p:val>
                                            </p:tav>
                                            <p:tav tm="100000">
                                              <p:val>
                                                <p:strVal val="#ppt_y"/>
                                              </p:val>
                                            </p:tav>
                                          </p:tavLst>
                                        </p:anim>
                                      </p:childTnLst>
                                    </p:cTn>
                                  </p:par>
                                  <p:par>
                                    <p:cTn id="16" presetID="2" presetClass="entr" presetSubtype="4" fill="hold" nodeType="withEffect">
                                      <p:stCondLst>
                                        <p:cond delay="50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1500" fill="hold"/>
                                            <p:tgtEl>
                                              <p:spTgt spid="15"/>
                                            </p:tgtEl>
                                            <p:attrNameLst>
                                              <p:attrName>ppt_x</p:attrName>
                                            </p:attrNameLst>
                                          </p:cBhvr>
                                          <p:tavLst>
                                            <p:tav tm="0">
                                              <p:val>
                                                <p:strVal val="#ppt_x"/>
                                              </p:val>
                                            </p:tav>
                                            <p:tav tm="100000">
                                              <p:val>
                                                <p:strVal val="#ppt_x"/>
                                              </p:val>
                                            </p:tav>
                                          </p:tavLst>
                                        </p:anim>
                                        <p:anim calcmode="lin" valueType="num">
                                          <p:cBhvr additive="base">
                                            <p:cTn id="19" dur="1500" fill="hold"/>
                                            <p:tgtEl>
                                              <p:spTgt spid="15"/>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53" presetClass="entr" presetSubtype="528"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p:cTn id="23" dur="1000" fill="hold"/>
                                            <p:tgtEl>
                                              <p:spTgt spid="28"/>
                                            </p:tgtEl>
                                            <p:attrNameLst>
                                              <p:attrName>ppt_w</p:attrName>
                                            </p:attrNameLst>
                                          </p:cBhvr>
                                          <p:tavLst>
                                            <p:tav tm="0">
                                              <p:val>
                                                <p:fltVal val="0"/>
                                              </p:val>
                                            </p:tav>
                                            <p:tav tm="100000">
                                              <p:val>
                                                <p:strVal val="#ppt_w"/>
                                              </p:val>
                                            </p:tav>
                                          </p:tavLst>
                                        </p:anim>
                                        <p:anim calcmode="lin" valueType="num">
                                          <p:cBhvr>
                                            <p:cTn id="24" dur="1000" fill="hold"/>
                                            <p:tgtEl>
                                              <p:spTgt spid="28"/>
                                            </p:tgtEl>
                                            <p:attrNameLst>
                                              <p:attrName>ppt_h</p:attrName>
                                            </p:attrNameLst>
                                          </p:cBhvr>
                                          <p:tavLst>
                                            <p:tav tm="0">
                                              <p:val>
                                                <p:fltVal val="0"/>
                                              </p:val>
                                            </p:tav>
                                            <p:tav tm="100000">
                                              <p:val>
                                                <p:strVal val="#ppt_h"/>
                                              </p:val>
                                            </p:tav>
                                          </p:tavLst>
                                        </p:anim>
                                        <p:animEffect transition="in" filter="fade">
                                          <p:cBhvr>
                                            <p:cTn id="25" dur="1000"/>
                                            <p:tgtEl>
                                              <p:spTgt spid="28"/>
                                            </p:tgtEl>
                                          </p:cBhvr>
                                        </p:animEffect>
                                        <p:anim calcmode="lin" valueType="num">
                                          <p:cBhvr>
                                            <p:cTn id="26" dur="1000" fill="hold"/>
                                            <p:tgtEl>
                                              <p:spTgt spid="28"/>
                                            </p:tgtEl>
                                            <p:attrNameLst>
                                              <p:attrName>ppt_x</p:attrName>
                                            </p:attrNameLst>
                                          </p:cBhvr>
                                          <p:tavLst>
                                            <p:tav tm="0">
                                              <p:val>
                                                <p:fltVal val="0.5"/>
                                              </p:val>
                                            </p:tav>
                                            <p:tav tm="100000">
                                              <p:val>
                                                <p:strVal val="#ppt_x"/>
                                              </p:val>
                                            </p:tav>
                                          </p:tavLst>
                                        </p:anim>
                                        <p:anim calcmode="lin" valueType="num">
                                          <p:cBhvr>
                                            <p:cTn id="27" dur="1000" fill="hold"/>
                                            <p:tgtEl>
                                              <p:spTgt spid="28"/>
                                            </p:tgtEl>
                                            <p:attrNameLst>
                                              <p:attrName>ppt_y</p:attrName>
                                            </p:attrNameLst>
                                          </p:cBhvr>
                                          <p:tavLst>
                                            <p:tav tm="0">
                                              <p:val>
                                                <p:fltVal val="0.5"/>
                                              </p:val>
                                            </p:tav>
                                            <p:tav tm="100000">
                                              <p:val>
                                                <p:strVal val="#ppt_y"/>
                                              </p:val>
                                            </p:tav>
                                          </p:tavLst>
                                        </p:anim>
                                      </p:childTnLst>
                                    </p:cTn>
                                  </p:par>
                                  <p:par>
                                    <p:cTn id="28" presetID="53" presetClass="entr" presetSubtype="528" fill="hold" grpId="0" nodeType="withEffect">
                                      <p:stCondLst>
                                        <p:cond delay="600"/>
                                      </p:stCondLst>
                                      <p:childTnLst>
                                        <p:set>
                                          <p:cBhvr>
                                            <p:cTn id="29" dur="1" fill="hold">
                                              <p:stCondLst>
                                                <p:cond delay="0"/>
                                              </p:stCondLst>
                                            </p:cTn>
                                            <p:tgtEl>
                                              <p:spTgt spid="30"/>
                                            </p:tgtEl>
                                            <p:attrNameLst>
                                              <p:attrName>style.visibility</p:attrName>
                                            </p:attrNameLst>
                                          </p:cBhvr>
                                          <p:to>
                                            <p:strVal val="visible"/>
                                          </p:to>
                                        </p:set>
                                        <p:anim calcmode="lin" valueType="num">
                                          <p:cBhvr>
                                            <p:cTn id="30" dur="1000" fill="hold"/>
                                            <p:tgtEl>
                                              <p:spTgt spid="30"/>
                                            </p:tgtEl>
                                            <p:attrNameLst>
                                              <p:attrName>ppt_w</p:attrName>
                                            </p:attrNameLst>
                                          </p:cBhvr>
                                          <p:tavLst>
                                            <p:tav tm="0">
                                              <p:val>
                                                <p:fltVal val="0"/>
                                              </p:val>
                                            </p:tav>
                                            <p:tav tm="100000">
                                              <p:val>
                                                <p:strVal val="#ppt_w"/>
                                              </p:val>
                                            </p:tav>
                                          </p:tavLst>
                                        </p:anim>
                                        <p:anim calcmode="lin" valueType="num">
                                          <p:cBhvr>
                                            <p:cTn id="31" dur="1000" fill="hold"/>
                                            <p:tgtEl>
                                              <p:spTgt spid="30"/>
                                            </p:tgtEl>
                                            <p:attrNameLst>
                                              <p:attrName>ppt_h</p:attrName>
                                            </p:attrNameLst>
                                          </p:cBhvr>
                                          <p:tavLst>
                                            <p:tav tm="0">
                                              <p:val>
                                                <p:fltVal val="0"/>
                                              </p:val>
                                            </p:tav>
                                            <p:tav tm="100000">
                                              <p:val>
                                                <p:strVal val="#ppt_h"/>
                                              </p:val>
                                            </p:tav>
                                          </p:tavLst>
                                        </p:anim>
                                        <p:animEffect transition="in" filter="fade">
                                          <p:cBhvr>
                                            <p:cTn id="32" dur="1000"/>
                                            <p:tgtEl>
                                              <p:spTgt spid="30"/>
                                            </p:tgtEl>
                                          </p:cBhvr>
                                        </p:animEffect>
                                        <p:anim calcmode="lin" valueType="num">
                                          <p:cBhvr>
                                            <p:cTn id="33" dur="1000" fill="hold"/>
                                            <p:tgtEl>
                                              <p:spTgt spid="30"/>
                                            </p:tgtEl>
                                            <p:attrNameLst>
                                              <p:attrName>ppt_x</p:attrName>
                                            </p:attrNameLst>
                                          </p:cBhvr>
                                          <p:tavLst>
                                            <p:tav tm="0">
                                              <p:val>
                                                <p:fltVal val="0.5"/>
                                              </p:val>
                                            </p:tav>
                                            <p:tav tm="100000">
                                              <p:val>
                                                <p:strVal val="#ppt_x"/>
                                              </p:val>
                                            </p:tav>
                                          </p:tavLst>
                                        </p:anim>
                                        <p:anim calcmode="lin" valueType="num">
                                          <p:cBhvr>
                                            <p:cTn id="34" dur="1000" fill="hold"/>
                                            <p:tgtEl>
                                              <p:spTgt spid="30"/>
                                            </p:tgtEl>
                                            <p:attrNameLst>
                                              <p:attrName>ppt_y</p:attrName>
                                            </p:attrNameLst>
                                          </p:cBhvr>
                                          <p:tavLst>
                                            <p:tav tm="0">
                                              <p:val>
                                                <p:fltVal val="0.5"/>
                                              </p:val>
                                            </p:tav>
                                            <p:tav tm="100000">
                                              <p:val>
                                                <p:strVal val="#ppt_y"/>
                                              </p:val>
                                            </p:tav>
                                          </p:tavLst>
                                        </p:anim>
                                      </p:childTnLst>
                                    </p:cTn>
                                  </p:par>
                                  <p:par>
                                    <p:cTn id="35" presetID="53" presetClass="entr" presetSubtype="528" fill="hold" grpId="0" nodeType="withEffect">
                                      <p:stCondLst>
                                        <p:cond delay="1200"/>
                                      </p:stCondLst>
                                      <p:childTnLst>
                                        <p:set>
                                          <p:cBhvr>
                                            <p:cTn id="36" dur="1" fill="hold">
                                              <p:stCondLst>
                                                <p:cond delay="0"/>
                                              </p:stCondLst>
                                            </p:cTn>
                                            <p:tgtEl>
                                              <p:spTgt spid="33"/>
                                            </p:tgtEl>
                                            <p:attrNameLst>
                                              <p:attrName>style.visibility</p:attrName>
                                            </p:attrNameLst>
                                          </p:cBhvr>
                                          <p:to>
                                            <p:strVal val="visible"/>
                                          </p:to>
                                        </p:set>
                                        <p:anim calcmode="lin" valueType="num">
                                          <p:cBhvr>
                                            <p:cTn id="37" dur="1000" fill="hold"/>
                                            <p:tgtEl>
                                              <p:spTgt spid="33"/>
                                            </p:tgtEl>
                                            <p:attrNameLst>
                                              <p:attrName>ppt_w</p:attrName>
                                            </p:attrNameLst>
                                          </p:cBhvr>
                                          <p:tavLst>
                                            <p:tav tm="0">
                                              <p:val>
                                                <p:fltVal val="0"/>
                                              </p:val>
                                            </p:tav>
                                            <p:tav tm="100000">
                                              <p:val>
                                                <p:strVal val="#ppt_w"/>
                                              </p:val>
                                            </p:tav>
                                          </p:tavLst>
                                        </p:anim>
                                        <p:anim calcmode="lin" valueType="num">
                                          <p:cBhvr>
                                            <p:cTn id="38" dur="1000" fill="hold"/>
                                            <p:tgtEl>
                                              <p:spTgt spid="33"/>
                                            </p:tgtEl>
                                            <p:attrNameLst>
                                              <p:attrName>ppt_h</p:attrName>
                                            </p:attrNameLst>
                                          </p:cBhvr>
                                          <p:tavLst>
                                            <p:tav tm="0">
                                              <p:val>
                                                <p:fltVal val="0"/>
                                              </p:val>
                                            </p:tav>
                                            <p:tav tm="100000">
                                              <p:val>
                                                <p:strVal val="#ppt_h"/>
                                              </p:val>
                                            </p:tav>
                                          </p:tavLst>
                                        </p:anim>
                                        <p:animEffect transition="in" filter="fade">
                                          <p:cBhvr>
                                            <p:cTn id="39" dur="1000"/>
                                            <p:tgtEl>
                                              <p:spTgt spid="33"/>
                                            </p:tgtEl>
                                          </p:cBhvr>
                                        </p:animEffect>
                                        <p:anim calcmode="lin" valueType="num">
                                          <p:cBhvr>
                                            <p:cTn id="40" dur="1000" fill="hold"/>
                                            <p:tgtEl>
                                              <p:spTgt spid="33"/>
                                            </p:tgtEl>
                                            <p:attrNameLst>
                                              <p:attrName>ppt_x</p:attrName>
                                            </p:attrNameLst>
                                          </p:cBhvr>
                                          <p:tavLst>
                                            <p:tav tm="0">
                                              <p:val>
                                                <p:fltVal val="0.5"/>
                                              </p:val>
                                            </p:tav>
                                            <p:tav tm="100000">
                                              <p:val>
                                                <p:strVal val="#ppt_x"/>
                                              </p:val>
                                            </p:tav>
                                          </p:tavLst>
                                        </p:anim>
                                        <p:anim calcmode="lin" valueType="num">
                                          <p:cBhvr>
                                            <p:cTn id="41" dur="1000" fill="hold"/>
                                            <p:tgtEl>
                                              <p:spTgt spid="33"/>
                                            </p:tgtEl>
                                            <p:attrNameLst>
                                              <p:attrName>ppt_y</p:attrName>
                                            </p:attrNameLst>
                                          </p:cBhvr>
                                          <p:tavLst>
                                            <p:tav tm="0">
                                              <p:val>
                                                <p:fltVal val="0.5"/>
                                              </p:val>
                                            </p:tav>
                                            <p:tav tm="100000">
                                              <p:val>
                                                <p:strVal val="#ppt_y"/>
                                              </p:val>
                                            </p:tav>
                                          </p:tavLst>
                                        </p:anim>
                                      </p:childTnLst>
                                    </p:cTn>
                                  </p:par>
                                  <p:par>
                                    <p:cTn id="42" presetID="53" presetClass="entr" presetSubtype="528" fill="hold" grpId="0" nodeType="withEffect">
                                      <p:stCondLst>
                                        <p:cond delay="1800"/>
                                      </p:stCondLst>
                                      <p:childTnLst>
                                        <p:set>
                                          <p:cBhvr>
                                            <p:cTn id="43" dur="1" fill="hold">
                                              <p:stCondLst>
                                                <p:cond delay="0"/>
                                              </p:stCondLst>
                                            </p:cTn>
                                            <p:tgtEl>
                                              <p:spTgt spid="31"/>
                                            </p:tgtEl>
                                            <p:attrNameLst>
                                              <p:attrName>style.visibility</p:attrName>
                                            </p:attrNameLst>
                                          </p:cBhvr>
                                          <p:to>
                                            <p:strVal val="visible"/>
                                          </p:to>
                                        </p:set>
                                        <p:anim calcmode="lin" valueType="num">
                                          <p:cBhvr>
                                            <p:cTn id="44" dur="1000" fill="hold"/>
                                            <p:tgtEl>
                                              <p:spTgt spid="31"/>
                                            </p:tgtEl>
                                            <p:attrNameLst>
                                              <p:attrName>ppt_w</p:attrName>
                                            </p:attrNameLst>
                                          </p:cBhvr>
                                          <p:tavLst>
                                            <p:tav tm="0">
                                              <p:val>
                                                <p:fltVal val="0"/>
                                              </p:val>
                                            </p:tav>
                                            <p:tav tm="100000">
                                              <p:val>
                                                <p:strVal val="#ppt_w"/>
                                              </p:val>
                                            </p:tav>
                                          </p:tavLst>
                                        </p:anim>
                                        <p:anim calcmode="lin" valueType="num">
                                          <p:cBhvr>
                                            <p:cTn id="45" dur="1000" fill="hold"/>
                                            <p:tgtEl>
                                              <p:spTgt spid="31"/>
                                            </p:tgtEl>
                                            <p:attrNameLst>
                                              <p:attrName>ppt_h</p:attrName>
                                            </p:attrNameLst>
                                          </p:cBhvr>
                                          <p:tavLst>
                                            <p:tav tm="0">
                                              <p:val>
                                                <p:fltVal val="0"/>
                                              </p:val>
                                            </p:tav>
                                            <p:tav tm="100000">
                                              <p:val>
                                                <p:strVal val="#ppt_h"/>
                                              </p:val>
                                            </p:tav>
                                          </p:tavLst>
                                        </p:anim>
                                        <p:animEffect transition="in" filter="fade">
                                          <p:cBhvr>
                                            <p:cTn id="46" dur="1000"/>
                                            <p:tgtEl>
                                              <p:spTgt spid="31"/>
                                            </p:tgtEl>
                                          </p:cBhvr>
                                        </p:animEffect>
                                        <p:anim calcmode="lin" valueType="num">
                                          <p:cBhvr>
                                            <p:cTn id="47" dur="1000" fill="hold"/>
                                            <p:tgtEl>
                                              <p:spTgt spid="31"/>
                                            </p:tgtEl>
                                            <p:attrNameLst>
                                              <p:attrName>ppt_x</p:attrName>
                                            </p:attrNameLst>
                                          </p:cBhvr>
                                          <p:tavLst>
                                            <p:tav tm="0">
                                              <p:val>
                                                <p:fltVal val="0.5"/>
                                              </p:val>
                                            </p:tav>
                                            <p:tav tm="100000">
                                              <p:val>
                                                <p:strVal val="#ppt_x"/>
                                              </p:val>
                                            </p:tav>
                                          </p:tavLst>
                                        </p:anim>
                                        <p:anim calcmode="lin" valueType="num">
                                          <p:cBhvr>
                                            <p:cTn id="48" dur="1000" fill="hold"/>
                                            <p:tgtEl>
                                              <p:spTgt spid="31"/>
                                            </p:tgtEl>
                                            <p:attrNameLst>
                                              <p:attrName>ppt_y</p:attrName>
                                            </p:attrNameLst>
                                          </p:cBhvr>
                                          <p:tavLst>
                                            <p:tav tm="0">
                                              <p:val>
                                                <p:fltVal val="0.5"/>
                                              </p:val>
                                            </p:tav>
                                            <p:tav tm="100000">
                                              <p:val>
                                                <p:strVal val="#ppt_y"/>
                                              </p:val>
                                            </p:tav>
                                          </p:tavLst>
                                        </p:anim>
                                      </p:childTnLst>
                                    </p:cTn>
                                  </p:par>
                                  <p:par>
                                    <p:cTn id="49" presetID="53" presetClass="entr" presetSubtype="528" fill="hold" grpId="0" nodeType="withEffect">
                                      <p:stCondLst>
                                        <p:cond delay="2400"/>
                                      </p:stCondLst>
                                      <p:childTnLst>
                                        <p:set>
                                          <p:cBhvr>
                                            <p:cTn id="50" dur="1" fill="hold">
                                              <p:stCondLst>
                                                <p:cond delay="0"/>
                                              </p:stCondLst>
                                            </p:cTn>
                                            <p:tgtEl>
                                              <p:spTgt spid="32"/>
                                            </p:tgtEl>
                                            <p:attrNameLst>
                                              <p:attrName>style.visibility</p:attrName>
                                            </p:attrNameLst>
                                          </p:cBhvr>
                                          <p:to>
                                            <p:strVal val="visible"/>
                                          </p:to>
                                        </p:set>
                                        <p:anim calcmode="lin" valueType="num">
                                          <p:cBhvr>
                                            <p:cTn id="51" dur="1000" fill="hold"/>
                                            <p:tgtEl>
                                              <p:spTgt spid="32"/>
                                            </p:tgtEl>
                                            <p:attrNameLst>
                                              <p:attrName>ppt_w</p:attrName>
                                            </p:attrNameLst>
                                          </p:cBhvr>
                                          <p:tavLst>
                                            <p:tav tm="0">
                                              <p:val>
                                                <p:fltVal val="0"/>
                                              </p:val>
                                            </p:tav>
                                            <p:tav tm="100000">
                                              <p:val>
                                                <p:strVal val="#ppt_w"/>
                                              </p:val>
                                            </p:tav>
                                          </p:tavLst>
                                        </p:anim>
                                        <p:anim calcmode="lin" valueType="num">
                                          <p:cBhvr>
                                            <p:cTn id="52" dur="1000" fill="hold"/>
                                            <p:tgtEl>
                                              <p:spTgt spid="32"/>
                                            </p:tgtEl>
                                            <p:attrNameLst>
                                              <p:attrName>ppt_h</p:attrName>
                                            </p:attrNameLst>
                                          </p:cBhvr>
                                          <p:tavLst>
                                            <p:tav tm="0">
                                              <p:val>
                                                <p:fltVal val="0"/>
                                              </p:val>
                                            </p:tav>
                                            <p:tav tm="100000">
                                              <p:val>
                                                <p:strVal val="#ppt_h"/>
                                              </p:val>
                                            </p:tav>
                                          </p:tavLst>
                                        </p:anim>
                                        <p:animEffect transition="in" filter="fade">
                                          <p:cBhvr>
                                            <p:cTn id="53" dur="1000"/>
                                            <p:tgtEl>
                                              <p:spTgt spid="32"/>
                                            </p:tgtEl>
                                          </p:cBhvr>
                                        </p:animEffect>
                                        <p:anim calcmode="lin" valueType="num">
                                          <p:cBhvr>
                                            <p:cTn id="54" dur="1000" fill="hold"/>
                                            <p:tgtEl>
                                              <p:spTgt spid="32"/>
                                            </p:tgtEl>
                                            <p:attrNameLst>
                                              <p:attrName>ppt_x</p:attrName>
                                            </p:attrNameLst>
                                          </p:cBhvr>
                                          <p:tavLst>
                                            <p:tav tm="0">
                                              <p:val>
                                                <p:fltVal val="0.5"/>
                                              </p:val>
                                            </p:tav>
                                            <p:tav tm="100000">
                                              <p:val>
                                                <p:strVal val="#ppt_x"/>
                                              </p:val>
                                            </p:tav>
                                          </p:tavLst>
                                        </p:anim>
                                        <p:anim calcmode="lin" valueType="num">
                                          <p:cBhvr>
                                            <p:cTn id="55" dur="1000" fill="hold"/>
                                            <p:tgtEl>
                                              <p:spTgt spid="3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8" grpId="0"/>
          <p:bldP spid="30" grpId="0"/>
          <p:bldP spid="31" grpId="0"/>
          <p:bldP spid="32" grpId="0"/>
          <p:bldP spid="33" grpId="0"/>
          <p:bldP spid="13" grpId="0" animBg="1"/>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5819"/>
            <a:ext cx="12192000" cy="6852181"/>
          </a:xfrm>
          <a:prstGeom prst="rect">
            <a:avLst/>
          </a:prstGeom>
        </p:spPr>
      </p:pic>
      <p:sp>
        <p:nvSpPr>
          <p:cNvPr id="3" name="矩形 2"/>
          <p:cNvSpPr/>
          <p:nvPr/>
        </p:nvSpPr>
        <p:spPr>
          <a:xfrm>
            <a:off x="2160496" y="1465866"/>
            <a:ext cx="7871010" cy="3932089"/>
          </a:xfrm>
          <a:prstGeom prst="rect">
            <a:avLst/>
          </a:prstGeom>
          <a:solidFill>
            <a:srgbClr val="244C89"/>
          </a:solidFill>
          <a:ln>
            <a:noFill/>
          </a:ln>
          <a:effectLst>
            <a:outerShdw blurRad="444500" dist="254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9" name="矩形 8"/>
          <p:cNvSpPr/>
          <p:nvPr/>
        </p:nvSpPr>
        <p:spPr>
          <a:xfrm>
            <a:off x="2429435" y="1711367"/>
            <a:ext cx="7333130" cy="3441085"/>
          </a:xfrm>
          <a:prstGeom prst="rect">
            <a:avLst/>
          </a:prstGeom>
          <a:noFill/>
          <a:ln w="25400">
            <a:solidFill>
              <a:schemeClr val="bg1"/>
            </a:solidFill>
          </a:ln>
          <a:effectLst>
            <a:outerShdw blurRad="444500" dist="254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4" name="文本框 3"/>
          <p:cNvSpPr txBox="1"/>
          <p:nvPr/>
        </p:nvSpPr>
        <p:spPr>
          <a:xfrm>
            <a:off x="2569302" y="2609419"/>
            <a:ext cx="7053116" cy="830997"/>
          </a:xfrm>
          <a:prstGeom prst="rect">
            <a:avLst/>
          </a:prstGeom>
          <a:noFill/>
        </p:spPr>
        <p:txBody>
          <a:bodyPr wrap="square" rtlCol="0">
            <a:spAutoFit/>
            <a:scene3d>
              <a:camera prst="orthographicFront"/>
              <a:lightRig rig="threePt" dir="t"/>
            </a:scene3d>
            <a:sp3d contourW="12700"/>
          </a:bodyPr>
          <a:lstStyle/>
          <a:p>
            <a:pPr algn="ctr">
              <a:defRPr/>
            </a:pPr>
            <a:r>
              <a:rPr lang="zh-CN" altLang="en-US" sz="4800" b="1" dirty="0" smtClean="0">
                <a:solidFill>
                  <a:schemeClr val="bg1"/>
                </a:solidFill>
                <a:cs typeface="+mn-ea"/>
                <a:sym typeface="+mn-lt"/>
              </a:rPr>
              <a:t>感谢聆听   批评指正</a:t>
            </a:r>
            <a:endParaRPr lang="zh-CN" altLang="en-US" sz="4800" b="1" dirty="0">
              <a:solidFill>
                <a:schemeClr val="bg1"/>
              </a:solidFill>
              <a:cs typeface="+mn-ea"/>
              <a:sym typeface="+mn-lt"/>
            </a:endParaRPr>
          </a:p>
        </p:txBody>
      </p:sp>
      <p:sp>
        <p:nvSpPr>
          <p:cNvPr id="7" name="PA_圆角矩形 31"/>
          <p:cNvSpPr/>
          <p:nvPr>
            <p:custDataLst>
              <p:tags r:id="rId2"/>
            </p:custDataLst>
          </p:nvPr>
        </p:nvSpPr>
        <p:spPr>
          <a:xfrm>
            <a:off x="4419755" y="4537102"/>
            <a:ext cx="1421591" cy="232901"/>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65" dirty="0" smtClean="0">
                <a:solidFill>
                  <a:srgbClr val="223762"/>
                </a:solidFill>
                <a:cs typeface="+mn-ea"/>
                <a:sym typeface="+mn-lt"/>
              </a:rPr>
              <a:t>答辩人：</a:t>
            </a:r>
            <a:r>
              <a:rPr lang="en-US" altLang="zh-CN" sz="1065" dirty="0" smtClean="0">
                <a:solidFill>
                  <a:srgbClr val="223762"/>
                </a:solidFill>
                <a:cs typeface="+mn-ea"/>
                <a:sym typeface="+mn-lt"/>
              </a:rPr>
              <a:t>XXX</a:t>
            </a:r>
            <a:endParaRPr lang="en-US" altLang="zh-CN" sz="1065" dirty="0" smtClean="0">
              <a:solidFill>
                <a:srgbClr val="223762"/>
              </a:solidFill>
              <a:cs typeface="+mn-ea"/>
              <a:sym typeface="+mn-lt"/>
            </a:endParaRPr>
          </a:p>
        </p:txBody>
      </p:sp>
      <p:grpSp>
        <p:nvGrpSpPr>
          <p:cNvPr id="25" name="组合 24"/>
          <p:cNvGrpSpPr/>
          <p:nvPr/>
        </p:nvGrpSpPr>
        <p:grpSpPr>
          <a:xfrm>
            <a:off x="5387350" y="978500"/>
            <a:ext cx="1471399" cy="1390482"/>
            <a:chOff x="5387350" y="978500"/>
            <a:chExt cx="1471399" cy="1390482"/>
          </a:xfrm>
        </p:grpSpPr>
        <p:sp>
          <p:nvSpPr>
            <p:cNvPr id="23" name="椭圆 22"/>
            <p:cNvSpPr/>
            <p:nvPr/>
          </p:nvSpPr>
          <p:spPr>
            <a:xfrm>
              <a:off x="5387350" y="978500"/>
              <a:ext cx="1390484" cy="1390482"/>
            </a:xfrm>
            <a:prstGeom prst="ellipse">
              <a:avLst/>
            </a:prstGeom>
            <a:solidFill>
              <a:srgbClr val="244C89"/>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grpSp>
          <p:nvGrpSpPr>
            <p:cNvPr id="12" name="组合 11"/>
            <p:cNvGrpSpPr/>
            <p:nvPr/>
          </p:nvGrpSpPr>
          <p:grpSpPr>
            <a:xfrm>
              <a:off x="5467041" y="1057257"/>
              <a:ext cx="1391708" cy="1240164"/>
              <a:chOff x="5136357" y="497958"/>
              <a:chExt cx="2111099" cy="1881221"/>
            </a:xfrm>
          </p:grpSpPr>
          <p:grpSp>
            <p:nvGrpSpPr>
              <p:cNvPr id="13" name="组合 12"/>
              <p:cNvGrpSpPr/>
              <p:nvPr/>
            </p:nvGrpSpPr>
            <p:grpSpPr>
              <a:xfrm>
                <a:off x="5136357" y="497958"/>
                <a:ext cx="2111099" cy="1881221"/>
                <a:chOff x="5151347" y="437998"/>
                <a:chExt cx="2111099" cy="1881221"/>
              </a:xfrm>
            </p:grpSpPr>
            <p:sp>
              <p:nvSpPr>
                <p:cNvPr id="16" name="椭圆 15"/>
                <p:cNvSpPr/>
                <p:nvPr/>
              </p:nvSpPr>
              <p:spPr>
                <a:xfrm>
                  <a:off x="5174792" y="470865"/>
                  <a:ext cx="1813907" cy="1813907"/>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200">
                    <a:cs typeface="+mn-ea"/>
                    <a:sym typeface="+mn-lt"/>
                  </a:endParaRPr>
                </a:p>
              </p:txBody>
            </p:sp>
            <p:pic>
              <p:nvPicPr>
                <p:cNvPr id="17" name="图片 16"/>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5151347" y="437998"/>
                  <a:ext cx="2111099" cy="1881221"/>
                </a:xfrm>
                <a:prstGeom prst="rect">
                  <a:avLst/>
                </a:prstGeom>
              </p:spPr>
            </p:pic>
          </p:grpSp>
          <p:sp>
            <p:nvSpPr>
              <p:cNvPr id="14" name="椭圆 13"/>
              <p:cNvSpPr/>
              <p:nvPr/>
            </p:nvSpPr>
            <p:spPr>
              <a:xfrm>
                <a:off x="5472591" y="827607"/>
                <a:ext cx="1209821" cy="1209821"/>
              </a:xfrm>
              <a:prstGeom prst="ellipse">
                <a:avLst/>
              </a:prstGeom>
              <a:solidFill>
                <a:srgbClr val="244C8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200">
                  <a:cs typeface="+mn-ea"/>
                  <a:sym typeface="+mn-lt"/>
                </a:endParaRPr>
              </a:p>
            </p:txBody>
          </p:sp>
          <p:sp>
            <p:nvSpPr>
              <p:cNvPr id="15" name="文本框 14"/>
              <p:cNvSpPr txBox="1"/>
              <p:nvPr/>
            </p:nvSpPr>
            <p:spPr>
              <a:xfrm>
                <a:off x="5427011" y="1186254"/>
                <a:ext cx="1303832" cy="601582"/>
              </a:xfrm>
              <a:prstGeom prst="rect">
                <a:avLst/>
              </a:prstGeom>
              <a:noFill/>
            </p:spPr>
            <p:txBody>
              <a:bodyPr wrap="none" rtlCol="0">
                <a:spAutoFit/>
              </a:bodyPr>
              <a:lstStyle/>
              <a:p>
                <a:pPr algn="ctr">
                  <a:lnSpc>
                    <a:spcPct val="120000"/>
                  </a:lnSpc>
                </a:pPr>
                <a:r>
                  <a:rPr lang="en-US" altLang="zh-CN" b="1" dirty="0" smtClean="0">
                    <a:solidFill>
                      <a:schemeClr val="bg1"/>
                    </a:solidFill>
                    <a:cs typeface="+mn-ea"/>
                    <a:sym typeface="+mn-lt"/>
                  </a:rPr>
                  <a:t>LOGO</a:t>
                </a:r>
                <a:endParaRPr lang="zh-CN" altLang="en-US" b="1" dirty="0">
                  <a:solidFill>
                    <a:schemeClr val="bg1"/>
                  </a:solidFill>
                  <a:cs typeface="+mn-ea"/>
                  <a:sym typeface="+mn-lt"/>
                </a:endParaRPr>
              </a:p>
            </p:txBody>
          </p:sp>
        </p:grpSp>
      </p:grpSp>
      <p:sp>
        <p:nvSpPr>
          <p:cNvPr id="18" name="矩形 259"/>
          <p:cNvSpPr>
            <a:spLocks noChangeArrowheads="1"/>
          </p:cNvSpPr>
          <p:nvPr/>
        </p:nvSpPr>
        <p:spPr bwMode="auto">
          <a:xfrm>
            <a:off x="1928355" y="3377980"/>
            <a:ext cx="8335010" cy="30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fontAlgn="base">
              <a:lnSpc>
                <a:spcPct val="120000"/>
              </a:lnSpc>
              <a:spcBef>
                <a:spcPct val="0"/>
              </a:spcBef>
              <a:spcAft>
                <a:spcPct val="0"/>
              </a:spcAft>
              <a:buFont typeface="Arial" panose="020B0604020202020204" pitchFamily="34" charset="0"/>
              <a:buNone/>
            </a:pPr>
            <a:r>
              <a:rPr lang="zh-CN" altLang="en-US" sz="1800" dirty="0" smtClean="0">
                <a:solidFill>
                  <a:schemeClr val="bg1"/>
                </a:solidFill>
                <a:latin typeface="+mn-lt"/>
                <a:ea typeface="+mn-ea"/>
                <a:cs typeface="+mn-ea"/>
                <a:sym typeface="+mn-lt"/>
              </a:rPr>
              <a:t>院</a:t>
            </a:r>
            <a:r>
              <a:rPr lang="zh-CN" altLang="en-US" sz="1800" dirty="0">
                <a:solidFill>
                  <a:schemeClr val="bg1"/>
                </a:solidFill>
                <a:latin typeface="+mn-lt"/>
                <a:ea typeface="+mn-ea"/>
                <a:cs typeface="+mn-ea"/>
                <a:sym typeface="+mn-lt"/>
              </a:rPr>
              <a:t>系</a:t>
            </a:r>
            <a:r>
              <a:rPr lang="en-US" altLang="zh-CN" sz="1800" dirty="0">
                <a:solidFill>
                  <a:schemeClr val="bg1"/>
                </a:solidFill>
                <a:latin typeface="+mn-lt"/>
                <a:ea typeface="+mn-ea"/>
                <a:cs typeface="+mn-ea"/>
                <a:sym typeface="+mn-lt"/>
              </a:rPr>
              <a:t>/</a:t>
            </a:r>
            <a:r>
              <a:rPr lang="zh-CN" altLang="en-US" sz="1800" dirty="0">
                <a:solidFill>
                  <a:schemeClr val="bg1"/>
                </a:solidFill>
                <a:latin typeface="+mn-lt"/>
                <a:ea typeface="+mn-ea"/>
                <a:cs typeface="+mn-ea"/>
                <a:sym typeface="+mn-lt"/>
              </a:rPr>
              <a:t>专业：电子信息科学与技术</a:t>
            </a:r>
            <a:r>
              <a:rPr lang="en-US" altLang="zh-CN" sz="1800" dirty="0">
                <a:solidFill>
                  <a:schemeClr val="bg1"/>
                </a:solidFill>
                <a:latin typeface="+mn-lt"/>
                <a:ea typeface="+mn-ea"/>
                <a:cs typeface="+mn-ea"/>
                <a:sym typeface="+mn-lt"/>
              </a:rPr>
              <a:t>xxx</a:t>
            </a:r>
            <a:r>
              <a:rPr lang="zh-CN" altLang="en-US" sz="1800" dirty="0">
                <a:solidFill>
                  <a:schemeClr val="bg1"/>
                </a:solidFill>
                <a:latin typeface="+mn-lt"/>
                <a:ea typeface="+mn-ea"/>
                <a:cs typeface="+mn-ea"/>
                <a:sym typeface="+mn-lt"/>
              </a:rPr>
              <a:t>班</a:t>
            </a:r>
            <a:endParaRPr lang="en-US" altLang="zh-CN" sz="1800" dirty="0">
              <a:solidFill>
                <a:schemeClr val="bg1"/>
              </a:solidFill>
              <a:latin typeface="+mn-lt"/>
              <a:ea typeface="+mn-ea"/>
              <a:cs typeface="+mn-ea"/>
              <a:sym typeface="+mn-lt"/>
            </a:endParaRPr>
          </a:p>
        </p:txBody>
      </p:sp>
      <p:sp>
        <p:nvSpPr>
          <p:cNvPr id="19" name="矩形 259"/>
          <p:cNvSpPr>
            <a:spLocks noChangeArrowheads="1"/>
          </p:cNvSpPr>
          <p:nvPr/>
        </p:nvSpPr>
        <p:spPr bwMode="auto">
          <a:xfrm>
            <a:off x="3686048" y="3761228"/>
            <a:ext cx="4819624" cy="376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fontAlgn="base">
              <a:lnSpc>
                <a:spcPct val="120000"/>
              </a:lnSpc>
              <a:spcBef>
                <a:spcPct val="0"/>
              </a:spcBef>
              <a:spcAft>
                <a:spcPct val="0"/>
              </a:spcAft>
              <a:buFont typeface="Arial" panose="020B0604020202020204" pitchFamily="34" charset="0"/>
              <a:buNone/>
            </a:pPr>
            <a:r>
              <a:rPr lang="en-US" altLang="zh-CN" sz="700" dirty="0">
                <a:solidFill>
                  <a:schemeClr val="bg1"/>
                </a:solidFill>
                <a:latin typeface="+mn-lt"/>
                <a:ea typeface="+mn-ea"/>
                <a:cs typeface="+mn-ea"/>
                <a:sym typeface="+mn-lt"/>
              </a:rPr>
              <a:t>CONTRACTED WIND POWERPOINT TEMPLATE DESIGNS CONTRACTED WIND </a:t>
            </a:r>
            <a:r>
              <a:rPr lang="en-US" altLang="zh-CN" sz="700" dirty="0" smtClean="0">
                <a:solidFill>
                  <a:schemeClr val="bg1"/>
                </a:solidFill>
                <a:latin typeface="+mn-lt"/>
                <a:ea typeface="+mn-ea"/>
                <a:cs typeface="+mn-ea"/>
                <a:sym typeface="+mn-lt"/>
              </a:rPr>
              <a:t>POWERPOINT</a:t>
            </a:r>
            <a:endParaRPr lang="en-US" altLang="zh-CN" sz="700" dirty="0" smtClean="0">
              <a:solidFill>
                <a:schemeClr val="bg1"/>
              </a:solidFill>
              <a:latin typeface="+mn-lt"/>
              <a:ea typeface="+mn-ea"/>
              <a:cs typeface="+mn-ea"/>
              <a:sym typeface="+mn-lt"/>
            </a:endParaRPr>
          </a:p>
          <a:p>
            <a:pPr algn="ctr" fontAlgn="base">
              <a:lnSpc>
                <a:spcPct val="120000"/>
              </a:lnSpc>
              <a:spcBef>
                <a:spcPct val="0"/>
              </a:spcBef>
              <a:spcAft>
                <a:spcPct val="0"/>
              </a:spcAft>
              <a:buFont typeface="Arial" panose="020B0604020202020204" pitchFamily="34" charset="0"/>
              <a:buNone/>
            </a:pPr>
            <a:r>
              <a:rPr lang="en-US" altLang="zh-CN" sz="700" dirty="0" smtClean="0">
                <a:solidFill>
                  <a:schemeClr val="bg1"/>
                </a:solidFill>
                <a:latin typeface="+mn-lt"/>
                <a:ea typeface="+mn-ea"/>
                <a:cs typeface="+mn-ea"/>
                <a:sym typeface="+mn-lt"/>
              </a:rPr>
              <a:t> </a:t>
            </a:r>
            <a:r>
              <a:rPr lang="en-US" altLang="zh-CN" sz="700" dirty="0">
                <a:solidFill>
                  <a:schemeClr val="bg1"/>
                </a:solidFill>
                <a:latin typeface="+mn-lt"/>
                <a:ea typeface="+mn-ea"/>
                <a:cs typeface="+mn-ea"/>
                <a:sym typeface="+mn-lt"/>
              </a:rPr>
              <a:t>TEMPLATE DESIGNS CONTRACTED WIND POWERPOINT TEMPLATE DESIGNS CONTRACTED WIND POWERPOINT TEMPLATE DESIGNS</a:t>
            </a:r>
            <a:endParaRPr lang="zh-CN" altLang="en-US" sz="700" dirty="0">
              <a:solidFill>
                <a:schemeClr val="bg1"/>
              </a:solidFill>
              <a:latin typeface="+mn-lt"/>
              <a:ea typeface="+mn-ea"/>
              <a:cs typeface="+mn-ea"/>
              <a:sym typeface="+mn-lt"/>
            </a:endParaRPr>
          </a:p>
        </p:txBody>
      </p:sp>
      <p:sp>
        <p:nvSpPr>
          <p:cNvPr id="20" name="PA_圆角矩形 31"/>
          <p:cNvSpPr/>
          <p:nvPr>
            <p:custDataLst>
              <p:tags r:id="rId4"/>
            </p:custDataLst>
          </p:nvPr>
        </p:nvSpPr>
        <p:spPr>
          <a:xfrm>
            <a:off x="6402773" y="4537102"/>
            <a:ext cx="1421591" cy="232901"/>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65" dirty="0" smtClean="0">
                <a:solidFill>
                  <a:srgbClr val="223762"/>
                </a:solidFill>
                <a:cs typeface="+mn-ea"/>
                <a:sym typeface="+mn-lt"/>
              </a:rPr>
              <a:t>指导老师：</a:t>
            </a:r>
            <a:r>
              <a:rPr lang="en-US" altLang="zh-CN" sz="1065" dirty="0" smtClean="0">
                <a:solidFill>
                  <a:srgbClr val="223762"/>
                </a:solidFill>
                <a:cs typeface="+mn-ea"/>
                <a:sym typeface="+mn-lt"/>
              </a:rPr>
              <a:t>X</a:t>
            </a:r>
            <a:r>
              <a:rPr lang="zh-CN" altLang="en-US" sz="1065" dirty="0" smtClean="0">
                <a:solidFill>
                  <a:srgbClr val="223762"/>
                </a:solidFill>
                <a:cs typeface="+mn-ea"/>
                <a:sym typeface="+mn-lt"/>
              </a:rPr>
              <a:t>教授</a:t>
            </a:r>
            <a:endParaRPr lang="zh-CN" altLang="en-US" sz="1065" dirty="0">
              <a:solidFill>
                <a:srgbClr val="223762"/>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21" presetClass="entr" presetSubtype="8"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heel(8)">
                                      <p:cBhvr>
                                        <p:cTn id="17" dur="750"/>
                                        <p:tgtEl>
                                          <p:spTgt spid="9"/>
                                        </p:tgtEl>
                                      </p:cBhvr>
                                    </p:animEffect>
                                  </p:childTnLst>
                                </p:cTn>
                              </p:par>
                            </p:childTnLst>
                          </p:cTn>
                        </p:par>
                        <p:par>
                          <p:cTn id="18" fill="hold">
                            <p:stCondLst>
                              <p:cond delay="500"/>
                            </p:stCondLst>
                            <p:childTnLst>
                              <p:par>
                                <p:cTn id="19" presetID="2" presetClass="entr" presetSubtype="4"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par>
                                <p:cTn id="23" presetID="16" presetClass="entr" presetSubtype="21" fill="hold" grpId="0" nodeType="withEffect">
                                  <p:stCondLst>
                                    <p:cond delay="250"/>
                                  </p:stCondLst>
                                  <p:childTnLst>
                                    <p:set>
                                      <p:cBhvr>
                                        <p:cTn id="24" dur="1" fill="hold">
                                          <p:stCondLst>
                                            <p:cond delay="0"/>
                                          </p:stCondLst>
                                        </p:cTn>
                                        <p:tgtEl>
                                          <p:spTgt spid="18"/>
                                        </p:tgtEl>
                                        <p:attrNameLst>
                                          <p:attrName>style.visibility</p:attrName>
                                        </p:attrNameLst>
                                      </p:cBhvr>
                                      <p:to>
                                        <p:strVal val="visible"/>
                                      </p:to>
                                    </p:set>
                                    <p:animEffect transition="in" filter="barn(inVertical)">
                                      <p:cBhvr>
                                        <p:cTn id="25" dur="500"/>
                                        <p:tgtEl>
                                          <p:spTgt spid="18"/>
                                        </p:tgtEl>
                                      </p:cBhvr>
                                    </p:animEffect>
                                  </p:childTnLst>
                                </p:cTn>
                              </p:par>
                              <p:par>
                                <p:cTn id="26" presetID="53" presetClass="entr" presetSubtype="16" fill="hold" grpId="0" nodeType="withEffect">
                                  <p:stCondLst>
                                    <p:cond delay="75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par>
                                <p:cTn id="31" presetID="10" presetClass="entr" presetSubtype="0" fill="hold" grpId="0" nodeType="withEffect">
                                  <p:stCondLst>
                                    <p:cond delay="50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par>
                                <p:cTn id="34" presetID="53" presetClass="entr" presetSubtype="16" fill="hold" grpId="0" nodeType="withEffect">
                                  <p:stCondLst>
                                    <p:cond delay="750"/>
                                  </p:stCondLst>
                                  <p:childTnLst>
                                    <p:set>
                                      <p:cBhvr>
                                        <p:cTn id="35" dur="1" fill="hold">
                                          <p:stCondLst>
                                            <p:cond delay="0"/>
                                          </p:stCondLst>
                                        </p:cTn>
                                        <p:tgtEl>
                                          <p:spTgt spid="20"/>
                                        </p:tgtEl>
                                        <p:attrNameLst>
                                          <p:attrName>style.visibility</p:attrName>
                                        </p:attrNameLst>
                                      </p:cBhvr>
                                      <p:to>
                                        <p:strVal val="visible"/>
                                      </p:to>
                                    </p:set>
                                    <p:anim calcmode="lin" valueType="num">
                                      <p:cBhvr>
                                        <p:cTn id="36" dur="500" fill="hold"/>
                                        <p:tgtEl>
                                          <p:spTgt spid="20"/>
                                        </p:tgtEl>
                                        <p:attrNameLst>
                                          <p:attrName>ppt_w</p:attrName>
                                        </p:attrNameLst>
                                      </p:cBhvr>
                                      <p:tavLst>
                                        <p:tav tm="0">
                                          <p:val>
                                            <p:fltVal val="0"/>
                                          </p:val>
                                        </p:tav>
                                        <p:tav tm="100000">
                                          <p:val>
                                            <p:strVal val="#ppt_w"/>
                                          </p:val>
                                        </p:tav>
                                      </p:tavLst>
                                    </p:anim>
                                    <p:anim calcmode="lin" valueType="num">
                                      <p:cBhvr>
                                        <p:cTn id="37" dur="500" fill="hold"/>
                                        <p:tgtEl>
                                          <p:spTgt spid="20"/>
                                        </p:tgtEl>
                                        <p:attrNameLst>
                                          <p:attrName>ppt_h</p:attrName>
                                        </p:attrNameLst>
                                      </p:cBhvr>
                                      <p:tavLst>
                                        <p:tav tm="0">
                                          <p:val>
                                            <p:fltVal val="0"/>
                                          </p:val>
                                        </p:tav>
                                        <p:tav tm="100000">
                                          <p:val>
                                            <p:strVal val="#ppt_h"/>
                                          </p:val>
                                        </p:tav>
                                      </p:tavLst>
                                    </p:anim>
                                    <p:animEffect transition="in" filter="fade">
                                      <p:cBhvr>
                                        <p:cTn id="3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4" grpId="0"/>
      <p:bldP spid="7" grpId="0" animBg="1"/>
      <p:bldP spid="18" grpId="0"/>
      <p:bldP spid="19" grpId="0"/>
      <p:bldP spid="2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nSpc>
                <a:spcPct val="120000"/>
              </a:lnSpc>
            </a:pPr>
            <a:r>
              <a:rPr lang="zh-CN" altLang="en-US" dirty="0" smtClean="0">
                <a:latin typeface="+mn-lt"/>
                <a:ea typeface="+mn-ea"/>
                <a:cs typeface="+mn-ea"/>
                <a:sym typeface="+mn-lt"/>
              </a:rPr>
              <a:t>选题背景</a:t>
            </a:r>
            <a:endParaRPr lang="zh-CN" altLang="en-US" dirty="0">
              <a:latin typeface="+mn-lt"/>
              <a:ea typeface="+mn-ea"/>
              <a:cs typeface="+mn-ea"/>
              <a:sym typeface="+mn-lt"/>
            </a:endParaRPr>
          </a:p>
        </p:txBody>
      </p:sp>
      <p:sp>
        <p:nvSpPr>
          <p:cNvPr id="10" name="TextBox 28"/>
          <p:cNvSpPr txBox="1"/>
          <p:nvPr/>
        </p:nvSpPr>
        <p:spPr>
          <a:xfrm>
            <a:off x="4211038" y="2124382"/>
            <a:ext cx="2253331" cy="304250"/>
          </a:xfrm>
          <a:prstGeom prst="rect">
            <a:avLst/>
          </a:prstGeom>
          <a:noFill/>
        </p:spPr>
        <p:txBody>
          <a:bodyPr wrap="square" lIns="0" tIns="0" rIns="0" bIns="0" rtlCol="0">
            <a:spAutoFit/>
          </a:bodyPr>
          <a:lstStyle>
            <a:defPPr>
              <a:defRPr lang="zh-CN"/>
            </a:defPPr>
            <a:lvl1pPr algn="r">
              <a:defRPr sz="2600">
                <a:solidFill>
                  <a:schemeClr val="accent2"/>
                </a:solidFill>
                <a:latin typeface="微软雅黑" panose="020B0503020204020204" pitchFamily="34" charset="-122"/>
                <a:ea typeface="微软雅黑" panose="020B0503020204020204" pitchFamily="34" charset="-122"/>
              </a:defRPr>
            </a:lvl1pPr>
          </a:lstStyle>
          <a:p>
            <a:pPr algn="l">
              <a:lnSpc>
                <a:spcPct val="120000"/>
              </a:lnSpc>
            </a:pPr>
            <a:r>
              <a:rPr lang="zh-CN" altLang="en-US" sz="1800" b="1" dirty="0" smtClean="0">
                <a:solidFill>
                  <a:srgbClr val="313D51"/>
                </a:solidFill>
                <a:latin typeface="+mn-lt"/>
                <a:ea typeface="+mn-ea"/>
                <a:cs typeface="+mn-ea"/>
                <a:sym typeface="+mn-lt"/>
              </a:rPr>
              <a:t>选题背景一</a:t>
            </a:r>
            <a:endParaRPr lang="zh-CN" altLang="en-US" sz="1800" b="1" dirty="0">
              <a:solidFill>
                <a:srgbClr val="313D51"/>
              </a:solidFill>
              <a:latin typeface="+mn-lt"/>
              <a:ea typeface="+mn-ea"/>
              <a:cs typeface="+mn-ea"/>
              <a:sym typeface="+mn-lt"/>
            </a:endParaRPr>
          </a:p>
        </p:txBody>
      </p:sp>
      <p:sp>
        <p:nvSpPr>
          <p:cNvPr id="11" name="矩形 10"/>
          <p:cNvSpPr/>
          <p:nvPr/>
        </p:nvSpPr>
        <p:spPr>
          <a:xfrm>
            <a:off x="4211037" y="2703871"/>
            <a:ext cx="6279850" cy="886397"/>
          </a:xfrm>
          <a:prstGeom prst="rect">
            <a:avLst/>
          </a:prstGeom>
        </p:spPr>
        <p:txBody>
          <a:bodyPr wrap="square" lIns="0" tIns="0" rIns="0" bIns="0">
            <a:spAutoFit/>
          </a:bodyPr>
          <a:lstStyle/>
          <a:p>
            <a:pPr algn="just">
              <a:lnSpc>
                <a:spcPct val="120000"/>
              </a:lnSpc>
            </a:pPr>
            <a:r>
              <a:rPr lang="zh-CN" altLang="en-US" sz="1200" dirty="0">
                <a:solidFill>
                  <a:schemeClr val="tx1">
                    <a:lumMod val="65000"/>
                    <a:lumOff val="35000"/>
                  </a:schemeClr>
                </a:solidFill>
                <a:cs typeface="+mn-ea"/>
                <a:sym typeface="+mn-lt"/>
              </a:rPr>
              <a:t>详写内容</a:t>
            </a:r>
            <a:r>
              <a:rPr lang="en-US" altLang="zh-CN" sz="1200" dirty="0">
                <a:solidFill>
                  <a:schemeClr val="tx1">
                    <a:lumMod val="65000"/>
                    <a:lumOff val="35000"/>
                  </a:schemeClr>
                </a:solidFill>
                <a:cs typeface="+mn-ea"/>
                <a:sym typeface="+mn-lt"/>
              </a:rPr>
              <a:t>……</a:t>
            </a:r>
            <a:r>
              <a:rPr lang="zh-CN" altLang="en-US" sz="1200" dirty="0">
                <a:solidFill>
                  <a:schemeClr val="tx1">
                    <a:lumMod val="65000"/>
                    <a:lumOff val="35000"/>
                  </a:schemeClr>
                </a:solidFill>
                <a:cs typeface="+mn-ea"/>
                <a:sym typeface="+mn-lt"/>
              </a:rPr>
              <a:t>点击输入本栏的具体文字，简明扼要的说明分项内容，此为概念图解，请根据您的具体内容酌情</a:t>
            </a:r>
            <a:r>
              <a:rPr lang="zh-CN" altLang="en-US" sz="1200" dirty="0" smtClean="0">
                <a:solidFill>
                  <a:schemeClr val="tx1">
                    <a:lumMod val="65000"/>
                    <a:lumOff val="35000"/>
                  </a:schemeClr>
                </a:solidFill>
                <a:cs typeface="+mn-ea"/>
                <a:sym typeface="+mn-lt"/>
              </a:rPr>
              <a:t>修改</a:t>
            </a:r>
            <a:r>
              <a:rPr lang="zh-CN" altLang="en-US" sz="1200" dirty="0">
                <a:solidFill>
                  <a:schemeClr val="tx1">
                    <a:lumMod val="65000"/>
                    <a:lumOff val="35000"/>
                  </a:schemeClr>
                </a:solidFill>
                <a:cs typeface="+mn-ea"/>
                <a:sym typeface="+mn-lt"/>
              </a:rPr>
              <a:t>详写内容</a:t>
            </a:r>
            <a:r>
              <a:rPr lang="en-US" altLang="zh-CN" sz="1200" dirty="0">
                <a:solidFill>
                  <a:schemeClr val="tx1">
                    <a:lumMod val="65000"/>
                    <a:lumOff val="35000"/>
                  </a:schemeClr>
                </a:solidFill>
                <a:cs typeface="+mn-ea"/>
                <a:sym typeface="+mn-lt"/>
              </a:rPr>
              <a:t>……</a:t>
            </a:r>
            <a:r>
              <a:rPr lang="zh-CN" altLang="en-US" sz="1200" dirty="0">
                <a:solidFill>
                  <a:schemeClr val="tx1">
                    <a:lumMod val="65000"/>
                    <a:lumOff val="35000"/>
                  </a:schemeClr>
                </a:solidFill>
                <a:cs typeface="+mn-ea"/>
                <a:sym typeface="+mn-lt"/>
              </a:rPr>
              <a:t>点击输入本栏的具体文字，简明扼要的说明分项内容，此为概念图解，请根据您的具体内容酌情修改</a:t>
            </a:r>
            <a:endParaRPr lang="en-US" altLang="zh-CN" sz="1200" dirty="0">
              <a:solidFill>
                <a:schemeClr val="tx1">
                  <a:lumMod val="65000"/>
                  <a:lumOff val="35000"/>
                </a:schemeClr>
              </a:solidFill>
              <a:cs typeface="+mn-ea"/>
              <a:sym typeface="+mn-lt"/>
            </a:endParaRPr>
          </a:p>
          <a:p>
            <a:pPr algn="just">
              <a:lnSpc>
                <a:spcPct val="120000"/>
              </a:lnSpc>
            </a:pPr>
            <a:endParaRPr lang="en-US" altLang="zh-CN" sz="1200" dirty="0">
              <a:solidFill>
                <a:schemeClr val="tx1">
                  <a:lumMod val="65000"/>
                  <a:lumOff val="35000"/>
                </a:schemeClr>
              </a:solidFill>
              <a:cs typeface="+mn-ea"/>
              <a:sym typeface="+mn-lt"/>
            </a:endParaRPr>
          </a:p>
        </p:txBody>
      </p:sp>
      <p:sp>
        <p:nvSpPr>
          <p:cNvPr id="4" name="矩形 3"/>
          <p:cNvSpPr/>
          <p:nvPr/>
        </p:nvSpPr>
        <p:spPr>
          <a:xfrm>
            <a:off x="4211038" y="2467369"/>
            <a:ext cx="2607344" cy="45719"/>
          </a:xfrm>
          <a:prstGeom prst="rect">
            <a:avLst/>
          </a:prstGeom>
          <a:solidFill>
            <a:srgbClr val="244C8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nvGrpSpPr>
          <p:cNvPr id="6" name="组合 5"/>
          <p:cNvGrpSpPr/>
          <p:nvPr/>
        </p:nvGrpSpPr>
        <p:grpSpPr>
          <a:xfrm>
            <a:off x="1825094" y="1853021"/>
            <a:ext cx="1767016" cy="1767016"/>
            <a:chOff x="1615030" y="2271527"/>
            <a:chExt cx="1767016" cy="1767016"/>
          </a:xfrm>
        </p:grpSpPr>
        <p:sp>
          <p:nvSpPr>
            <p:cNvPr id="5" name="矩形 4"/>
            <p:cNvSpPr/>
            <p:nvPr/>
          </p:nvSpPr>
          <p:spPr>
            <a:xfrm>
              <a:off x="1615030" y="2271527"/>
              <a:ext cx="1767016" cy="1767016"/>
            </a:xfrm>
            <a:prstGeom prst="rect">
              <a:avLst/>
            </a:prstGeom>
            <a:noFill/>
            <a:ln>
              <a:solidFill>
                <a:srgbClr val="244C8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15" name="矩形 14"/>
            <p:cNvSpPr/>
            <p:nvPr/>
          </p:nvSpPr>
          <p:spPr>
            <a:xfrm>
              <a:off x="1699675" y="2356172"/>
              <a:ext cx="1597727" cy="1597727"/>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sp>
        <p:nvSpPr>
          <p:cNvPr id="16" name="TextBox 28"/>
          <p:cNvSpPr txBox="1"/>
          <p:nvPr/>
        </p:nvSpPr>
        <p:spPr>
          <a:xfrm>
            <a:off x="1825095" y="4467730"/>
            <a:ext cx="2253331" cy="304250"/>
          </a:xfrm>
          <a:prstGeom prst="rect">
            <a:avLst/>
          </a:prstGeom>
          <a:noFill/>
        </p:spPr>
        <p:txBody>
          <a:bodyPr wrap="square" lIns="0" tIns="0" rIns="0" bIns="0" rtlCol="0">
            <a:spAutoFit/>
          </a:bodyPr>
          <a:lstStyle>
            <a:defPPr>
              <a:defRPr lang="zh-CN"/>
            </a:defPPr>
            <a:lvl1pPr algn="r">
              <a:defRPr sz="2600">
                <a:solidFill>
                  <a:schemeClr val="accent2"/>
                </a:solidFill>
                <a:latin typeface="微软雅黑" panose="020B0503020204020204" pitchFamily="34" charset="-122"/>
                <a:ea typeface="微软雅黑" panose="020B0503020204020204" pitchFamily="34" charset="-122"/>
              </a:defRPr>
            </a:lvl1pPr>
          </a:lstStyle>
          <a:p>
            <a:pPr algn="l">
              <a:lnSpc>
                <a:spcPct val="120000"/>
              </a:lnSpc>
            </a:pPr>
            <a:r>
              <a:rPr lang="zh-CN" altLang="en-US" sz="1800" b="1" dirty="0" smtClean="0">
                <a:solidFill>
                  <a:srgbClr val="313D51"/>
                </a:solidFill>
                <a:latin typeface="+mn-lt"/>
                <a:ea typeface="+mn-ea"/>
                <a:cs typeface="+mn-ea"/>
                <a:sym typeface="+mn-lt"/>
              </a:rPr>
              <a:t>选题背景</a:t>
            </a:r>
            <a:r>
              <a:rPr lang="zh-CN" altLang="en-US" sz="1800" b="1" dirty="0">
                <a:solidFill>
                  <a:srgbClr val="313D51"/>
                </a:solidFill>
                <a:latin typeface="+mn-lt"/>
                <a:ea typeface="+mn-ea"/>
                <a:cs typeface="+mn-ea"/>
                <a:sym typeface="+mn-lt"/>
              </a:rPr>
              <a:t>二</a:t>
            </a:r>
            <a:endParaRPr lang="zh-CN" altLang="en-US" sz="1800" b="1" dirty="0">
              <a:solidFill>
                <a:srgbClr val="313D51"/>
              </a:solidFill>
              <a:latin typeface="+mn-lt"/>
              <a:ea typeface="+mn-ea"/>
              <a:cs typeface="+mn-ea"/>
              <a:sym typeface="+mn-lt"/>
            </a:endParaRPr>
          </a:p>
        </p:txBody>
      </p:sp>
      <p:sp>
        <p:nvSpPr>
          <p:cNvPr id="17" name="矩形 16"/>
          <p:cNvSpPr/>
          <p:nvPr/>
        </p:nvSpPr>
        <p:spPr>
          <a:xfrm>
            <a:off x="1825094" y="5047219"/>
            <a:ext cx="6279850" cy="886397"/>
          </a:xfrm>
          <a:prstGeom prst="rect">
            <a:avLst/>
          </a:prstGeom>
        </p:spPr>
        <p:txBody>
          <a:bodyPr wrap="square" lIns="0" tIns="0" rIns="0" bIns="0">
            <a:spAutoFit/>
          </a:bodyPr>
          <a:lstStyle/>
          <a:p>
            <a:pPr algn="just">
              <a:lnSpc>
                <a:spcPct val="120000"/>
              </a:lnSpc>
            </a:pPr>
            <a:r>
              <a:rPr lang="zh-CN" altLang="en-US" sz="1200" dirty="0">
                <a:solidFill>
                  <a:schemeClr val="tx1">
                    <a:lumMod val="65000"/>
                    <a:lumOff val="35000"/>
                  </a:schemeClr>
                </a:solidFill>
                <a:cs typeface="+mn-ea"/>
                <a:sym typeface="+mn-lt"/>
              </a:rPr>
              <a:t>详写内容</a:t>
            </a:r>
            <a:r>
              <a:rPr lang="en-US" altLang="zh-CN" sz="1200" dirty="0">
                <a:solidFill>
                  <a:schemeClr val="tx1">
                    <a:lumMod val="65000"/>
                    <a:lumOff val="35000"/>
                  </a:schemeClr>
                </a:solidFill>
                <a:cs typeface="+mn-ea"/>
                <a:sym typeface="+mn-lt"/>
              </a:rPr>
              <a:t>……</a:t>
            </a:r>
            <a:r>
              <a:rPr lang="zh-CN" altLang="en-US" sz="1200" dirty="0">
                <a:solidFill>
                  <a:schemeClr val="tx1">
                    <a:lumMod val="65000"/>
                    <a:lumOff val="35000"/>
                  </a:schemeClr>
                </a:solidFill>
                <a:cs typeface="+mn-ea"/>
                <a:sym typeface="+mn-lt"/>
              </a:rPr>
              <a:t>点击输入本栏的具体文字，简明扼要的说明分项内容，此为概念图解，请根据您的具体内容酌情</a:t>
            </a:r>
            <a:r>
              <a:rPr lang="zh-CN" altLang="en-US" sz="1200" dirty="0" smtClean="0">
                <a:solidFill>
                  <a:schemeClr val="tx1">
                    <a:lumMod val="65000"/>
                    <a:lumOff val="35000"/>
                  </a:schemeClr>
                </a:solidFill>
                <a:cs typeface="+mn-ea"/>
                <a:sym typeface="+mn-lt"/>
              </a:rPr>
              <a:t>修改</a:t>
            </a:r>
            <a:r>
              <a:rPr lang="zh-CN" altLang="en-US" sz="1200" dirty="0">
                <a:solidFill>
                  <a:schemeClr val="tx1">
                    <a:lumMod val="65000"/>
                    <a:lumOff val="35000"/>
                  </a:schemeClr>
                </a:solidFill>
                <a:cs typeface="+mn-ea"/>
                <a:sym typeface="+mn-lt"/>
              </a:rPr>
              <a:t>详写内容</a:t>
            </a:r>
            <a:r>
              <a:rPr lang="en-US" altLang="zh-CN" sz="1200" dirty="0">
                <a:solidFill>
                  <a:schemeClr val="tx1">
                    <a:lumMod val="65000"/>
                    <a:lumOff val="35000"/>
                  </a:schemeClr>
                </a:solidFill>
                <a:cs typeface="+mn-ea"/>
                <a:sym typeface="+mn-lt"/>
              </a:rPr>
              <a:t>……</a:t>
            </a:r>
            <a:r>
              <a:rPr lang="zh-CN" altLang="en-US" sz="1200" dirty="0">
                <a:solidFill>
                  <a:schemeClr val="tx1">
                    <a:lumMod val="65000"/>
                    <a:lumOff val="35000"/>
                  </a:schemeClr>
                </a:solidFill>
                <a:cs typeface="+mn-ea"/>
                <a:sym typeface="+mn-lt"/>
              </a:rPr>
              <a:t>点击输入本栏的具体文字，简明扼要的说明分项内容，此为概念图解，请根据您的具体内容酌情修改</a:t>
            </a:r>
            <a:endParaRPr lang="en-US" altLang="zh-CN" sz="1200" dirty="0">
              <a:solidFill>
                <a:schemeClr val="tx1">
                  <a:lumMod val="65000"/>
                  <a:lumOff val="35000"/>
                </a:schemeClr>
              </a:solidFill>
              <a:cs typeface="+mn-ea"/>
              <a:sym typeface="+mn-lt"/>
            </a:endParaRPr>
          </a:p>
          <a:p>
            <a:pPr algn="just">
              <a:lnSpc>
                <a:spcPct val="120000"/>
              </a:lnSpc>
            </a:pPr>
            <a:endParaRPr lang="en-US" altLang="zh-CN" sz="1200" dirty="0">
              <a:solidFill>
                <a:schemeClr val="tx1">
                  <a:lumMod val="65000"/>
                  <a:lumOff val="35000"/>
                </a:schemeClr>
              </a:solidFill>
              <a:cs typeface="+mn-ea"/>
              <a:sym typeface="+mn-lt"/>
            </a:endParaRPr>
          </a:p>
        </p:txBody>
      </p:sp>
      <p:sp>
        <p:nvSpPr>
          <p:cNvPr id="18" name="矩形 17"/>
          <p:cNvSpPr/>
          <p:nvPr/>
        </p:nvSpPr>
        <p:spPr>
          <a:xfrm>
            <a:off x="1825095" y="4810717"/>
            <a:ext cx="2607344" cy="45719"/>
          </a:xfrm>
          <a:prstGeom prst="rect">
            <a:avLst/>
          </a:prstGeom>
          <a:solidFill>
            <a:srgbClr val="244C8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nvGrpSpPr>
          <p:cNvPr id="19" name="组合 18"/>
          <p:cNvGrpSpPr/>
          <p:nvPr/>
        </p:nvGrpSpPr>
        <p:grpSpPr>
          <a:xfrm>
            <a:off x="8723871" y="4196369"/>
            <a:ext cx="1767016" cy="1767016"/>
            <a:chOff x="1615030" y="2271527"/>
            <a:chExt cx="1767016" cy="1767016"/>
          </a:xfrm>
        </p:grpSpPr>
        <p:sp>
          <p:nvSpPr>
            <p:cNvPr id="20" name="矩形 19"/>
            <p:cNvSpPr/>
            <p:nvPr/>
          </p:nvSpPr>
          <p:spPr>
            <a:xfrm>
              <a:off x="1615030" y="2271527"/>
              <a:ext cx="1767016" cy="1767016"/>
            </a:xfrm>
            <a:prstGeom prst="rect">
              <a:avLst/>
            </a:prstGeom>
            <a:noFill/>
            <a:ln>
              <a:solidFill>
                <a:srgbClr val="244C8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21" name="矩形 20"/>
            <p:cNvSpPr/>
            <p:nvPr/>
          </p:nvSpPr>
          <p:spPr>
            <a:xfrm>
              <a:off x="1699675" y="2356172"/>
              <a:ext cx="1597727" cy="1597727"/>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cxnSp>
        <p:nvCxnSpPr>
          <p:cNvPr id="8" name="直接连接符 7"/>
          <p:cNvCxnSpPr/>
          <p:nvPr/>
        </p:nvCxnSpPr>
        <p:spPr>
          <a:xfrm>
            <a:off x="1825094" y="4003588"/>
            <a:ext cx="8665793" cy="0"/>
          </a:xfrm>
          <a:prstGeom prst="line">
            <a:avLst/>
          </a:prstGeom>
          <a:ln>
            <a:solidFill>
              <a:srgbClr val="433D3C"/>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16" presetClass="entr" presetSubtype="21"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par>
                          <p:cTn id="18" fill="hold">
                            <p:stCondLst>
                              <p:cond delay="500"/>
                            </p:stCondLst>
                            <p:childTnLst>
                              <p:par>
                                <p:cTn id="19" presetID="2" presetClass="entr" presetSubtype="2"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1+#ppt_w/2"/>
                                          </p:val>
                                        </p:tav>
                                        <p:tav tm="100000">
                                          <p:val>
                                            <p:strVal val="#ppt_x"/>
                                          </p:val>
                                        </p:tav>
                                      </p:tavLst>
                                    </p:anim>
                                    <p:anim calcmode="lin" valueType="num">
                                      <p:cBhvr additive="base">
                                        <p:cTn id="22" dur="500" fill="hold"/>
                                        <p:tgtEl>
                                          <p:spTgt spid="10"/>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0-#ppt_w/2"/>
                                          </p:val>
                                        </p:tav>
                                        <p:tav tm="100000">
                                          <p:val>
                                            <p:strVal val="#ppt_x"/>
                                          </p:val>
                                        </p:tav>
                                      </p:tavLst>
                                    </p:anim>
                                    <p:anim calcmode="lin" valueType="num">
                                      <p:cBhvr additive="base">
                                        <p:cTn id="26" dur="500" fill="hold"/>
                                        <p:tgtEl>
                                          <p:spTgt spid="4"/>
                                        </p:tgtEl>
                                        <p:attrNameLst>
                                          <p:attrName>ppt_y</p:attrName>
                                        </p:attrNameLst>
                                      </p:cBhvr>
                                      <p:tavLst>
                                        <p:tav tm="0">
                                          <p:val>
                                            <p:strVal val="#ppt_y"/>
                                          </p:val>
                                        </p:tav>
                                        <p:tav tm="100000">
                                          <p:val>
                                            <p:strVal val="#ppt_y"/>
                                          </p:val>
                                        </p:tav>
                                      </p:tavLst>
                                    </p:anim>
                                  </p:childTnLst>
                                </p:cTn>
                              </p:par>
                            </p:childTnLst>
                          </p:cTn>
                        </p:par>
                        <p:par>
                          <p:cTn id="27" fill="hold">
                            <p:stCondLst>
                              <p:cond delay="1000"/>
                            </p:stCondLst>
                            <p:childTnLst>
                              <p:par>
                                <p:cTn id="28" presetID="53" presetClass="entr" presetSubtype="16" fill="hold" grpId="0" nodeType="afterEffect">
                                  <p:stCondLst>
                                    <p:cond delay="0"/>
                                  </p:stCondLst>
                                  <p:iterate type="lt">
                                    <p:tmPct val="10000"/>
                                  </p:iterate>
                                  <p:childTnLst>
                                    <p:set>
                                      <p:cBhvr>
                                        <p:cTn id="29" dur="1" fill="hold">
                                          <p:stCondLst>
                                            <p:cond delay="0"/>
                                          </p:stCondLst>
                                        </p:cTn>
                                        <p:tgtEl>
                                          <p:spTgt spid="11"/>
                                        </p:tgtEl>
                                        <p:attrNameLst>
                                          <p:attrName>style.visibility</p:attrName>
                                        </p:attrNameLst>
                                      </p:cBhvr>
                                      <p:to>
                                        <p:strVal val="visible"/>
                                      </p:to>
                                    </p:set>
                                    <p:anim calcmode="lin" valueType="num">
                                      <p:cBhvr>
                                        <p:cTn id="30" dur="250" fill="hold"/>
                                        <p:tgtEl>
                                          <p:spTgt spid="11"/>
                                        </p:tgtEl>
                                        <p:attrNameLst>
                                          <p:attrName>ppt_w</p:attrName>
                                        </p:attrNameLst>
                                      </p:cBhvr>
                                      <p:tavLst>
                                        <p:tav tm="0">
                                          <p:val>
                                            <p:fltVal val="0"/>
                                          </p:val>
                                        </p:tav>
                                        <p:tav tm="100000">
                                          <p:val>
                                            <p:strVal val="#ppt_w"/>
                                          </p:val>
                                        </p:tav>
                                      </p:tavLst>
                                    </p:anim>
                                    <p:anim calcmode="lin" valueType="num">
                                      <p:cBhvr>
                                        <p:cTn id="31" dur="250" fill="hold"/>
                                        <p:tgtEl>
                                          <p:spTgt spid="11"/>
                                        </p:tgtEl>
                                        <p:attrNameLst>
                                          <p:attrName>ppt_h</p:attrName>
                                        </p:attrNameLst>
                                      </p:cBhvr>
                                      <p:tavLst>
                                        <p:tav tm="0">
                                          <p:val>
                                            <p:fltVal val="0"/>
                                          </p:val>
                                        </p:tav>
                                        <p:tav tm="100000">
                                          <p:val>
                                            <p:strVal val="#ppt_h"/>
                                          </p:val>
                                        </p:tav>
                                      </p:tavLst>
                                    </p:anim>
                                    <p:animEffect transition="in" filter="fade">
                                      <p:cBhvr>
                                        <p:cTn id="32" dur="250"/>
                                        <p:tgtEl>
                                          <p:spTgt spid="11"/>
                                        </p:tgtEl>
                                      </p:cBhvr>
                                    </p:animEffect>
                                  </p:childTnLst>
                                </p:cTn>
                              </p:par>
                            </p:childTnLst>
                          </p:cTn>
                        </p:par>
                        <p:par>
                          <p:cTn id="33" fill="hold">
                            <p:stCondLst>
                              <p:cond delay="3224"/>
                            </p:stCondLst>
                            <p:childTnLst>
                              <p:par>
                                <p:cTn id="34" presetID="2" presetClass="entr" presetSubtype="2"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1+#ppt_w/2"/>
                                          </p:val>
                                        </p:tav>
                                        <p:tav tm="100000">
                                          <p:val>
                                            <p:strVal val="#ppt_x"/>
                                          </p:val>
                                        </p:tav>
                                      </p:tavLst>
                                    </p:anim>
                                    <p:anim calcmode="lin" valueType="num">
                                      <p:cBhvr additive="base">
                                        <p:cTn id="37" dur="500" fill="hold"/>
                                        <p:tgtEl>
                                          <p:spTgt spid="16"/>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0-#ppt_w/2"/>
                                          </p:val>
                                        </p:tav>
                                        <p:tav tm="100000">
                                          <p:val>
                                            <p:strVal val="#ppt_x"/>
                                          </p:val>
                                        </p:tav>
                                      </p:tavLst>
                                    </p:anim>
                                    <p:anim calcmode="lin" valueType="num">
                                      <p:cBhvr additive="base">
                                        <p:cTn id="41" dur="500" fill="hold"/>
                                        <p:tgtEl>
                                          <p:spTgt spid="18"/>
                                        </p:tgtEl>
                                        <p:attrNameLst>
                                          <p:attrName>ppt_y</p:attrName>
                                        </p:attrNameLst>
                                      </p:cBhvr>
                                      <p:tavLst>
                                        <p:tav tm="0">
                                          <p:val>
                                            <p:strVal val="#ppt_y"/>
                                          </p:val>
                                        </p:tav>
                                        <p:tav tm="100000">
                                          <p:val>
                                            <p:strVal val="#ppt_y"/>
                                          </p:val>
                                        </p:tav>
                                      </p:tavLst>
                                    </p:anim>
                                  </p:childTnLst>
                                </p:cTn>
                              </p:par>
                            </p:childTnLst>
                          </p:cTn>
                        </p:par>
                        <p:par>
                          <p:cTn id="42" fill="hold">
                            <p:stCondLst>
                              <p:cond delay="3724"/>
                            </p:stCondLst>
                            <p:childTnLst>
                              <p:par>
                                <p:cTn id="43" presetID="53" presetClass="entr" presetSubtype="16" fill="hold" grpId="0" nodeType="afterEffect">
                                  <p:stCondLst>
                                    <p:cond delay="0"/>
                                  </p:stCondLst>
                                  <p:iterate type="lt">
                                    <p:tmPct val="10000"/>
                                  </p:iterate>
                                  <p:childTnLst>
                                    <p:set>
                                      <p:cBhvr>
                                        <p:cTn id="44" dur="1" fill="hold">
                                          <p:stCondLst>
                                            <p:cond delay="0"/>
                                          </p:stCondLst>
                                        </p:cTn>
                                        <p:tgtEl>
                                          <p:spTgt spid="17"/>
                                        </p:tgtEl>
                                        <p:attrNameLst>
                                          <p:attrName>style.visibility</p:attrName>
                                        </p:attrNameLst>
                                      </p:cBhvr>
                                      <p:to>
                                        <p:strVal val="visible"/>
                                      </p:to>
                                    </p:set>
                                    <p:anim calcmode="lin" valueType="num">
                                      <p:cBhvr>
                                        <p:cTn id="45" dur="250" fill="hold"/>
                                        <p:tgtEl>
                                          <p:spTgt spid="17"/>
                                        </p:tgtEl>
                                        <p:attrNameLst>
                                          <p:attrName>ppt_w</p:attrName>
                                        </p:attrNameLst>
                                      </p:cBhvr>
                                      <p:tavLst>
                                        <p:tav tm="0">
                                          <p:val>
                                            <p:fltVal val="0"/>
                                          </p:val>
                                        </p:tav>
                                        <p:tav tm="100000">
                                          <p:val>
                                            <p:strVal val="#ppt_w"/>
                                          </p:val>
                                        </p:tav>
                                      </p:tavLst>
                                    </p:anim>
                                    <p:anim calcmode="lin" valueType="num">
                                      <p:cBhvr>
                                        <p:cTn id="46" dur="250" fill="hold"/>
                                        <p:tgtEl>
                                          <p:spTgt spid="17"/>
                                        </p:tgtEl>
                                        <p:attrNameLst>
                                          <p:attrName>ppt_h</p:attrName>
                                        </p:attrNameLst>
                                      </p:cBhvr>
                                      <p:tavLst>
                                        <p:tav tm="0">
                                          <p:val>
                                            <p:fltVal val="0"/>
                                          </p:val>
                                        </p:tav>
                                        <p:tav tm="100000">
                                          <p:val>
                                            <p:strVal val="#ppt_h"/>
                                          </p:val>
                                        </p:tav>
                                      </p:tavLst>
                                    </p:anim>
                                    <p:animEffect transition="in" filter="fade">
                                      <p:cBhvr>
                                        <p:cTn id="47" dur="2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4" grpId="0" animBg="1"/>
      <p:bldP spid="16" grpId="0"/>
      <p:bldP spid="17" grpId="0"/>
      <p:bldP spid="1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同侧圆角矩形 30"/>
          <p:cNvSpPr/>
          <p:nvPr/>
        </p:nvSpPr>
        <p:spPr>
          <a:xfrm rot="5400000">
            <a:off x="7179064" y="-232494"/>
            <a:ext cx="862138" cy="5531926"/>
          </a:xfrm>
          <a:prstGeom prst="round2SameRect">
            <a:avLst>
              <a:gd name="adj1" fmla="val 50000"/>
              <a:gd name="adj2" fmla="val 0"/>
            </a:avLst>
          </a:prstGeom>
          <a:noFill/>
          <a:ln w="12700">
            <a:solidFill>
              <a:srgbClr val="313D5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28" name="同侧圆角矩形 27"/>
          <p:cNvSpPr/>
          <p:nvPr/>
        </p:nvSpPr>
        <p:spPr>
          <a:xfrm rot="5400000">
            <a:off x="6882978" y="2844336"/>
            <a:ext cx="894746" cy="5129130"/>
          </a:xfrm>
          <a:prstGeom prst="round2SameRect">
            <a:avLst>
              <a:gd name="adj1" fmla="val 50000"/>
              <a:gd name="adj2" fmla="val 0"/>
            </a:avLst>
          </a:prstGeom>
          <a:noFill/>
          <a:ln w="12700">
            <a:solidFill>
              <a:srgbClr val="313D5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29" name="同侧圆角矩形 28"/>
          <p:cNvSpPr/>
          <p:nvPr/>
        </p:nvSpPr>
        <p:spPr>
          <a:xfrm rot="5400000">
            <a:off x="7451768" y="1634903"/>
            <a:ext cx="855972" cy="4797608"/>
          </a:xfrm>
          <a:prstGeom prst="round2SameRect">
            <a:avLst>
              <a:gd name="adj1" fmla="val 50000"/>
              <a:gd name="adj2" fmla="val 0"/>
            </a:avLst>
          </a:prstGeom>
          <a:noFill/>
          <a:ln w="12700">
            <a:solidFill>
              <a:srgbClr val="313D5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2" name="标题 1"/>
          <p:cNvSpPr>
            <a:spLocks noGrp="1"/>
          </p:cNvSpPr>
          <p:nvPr>
            <p:ph type="title"/>
          </p:nvPr>
        </p:nvSpPr>
        <p:spPr/>
        <p:txBody>
          <a:bodyPr/>
          <a:lstStyle/>
          <a:p>
            <a:pPr>
              <a:lnSpc>
                <a:spcPct val="120000"/>
              </a:lnSpc>
            </a:pPr>
            <a:r>
              <a:rPr lang="zh-CN" altLang="en-US" dirty="0">
                <a:latin typeface="+mn-lt"/>
                <a:ea typeface="+mn-ea"/>
                <a:cs typeface="+mn-ea"/>
                <a:sym typeface="+mn-lt"/>
              </a:rPr>
              <a:t>研究</a:t>
            </a:r>
            <a:r>
              <a:rPr lang="zh-CN" altLang="en-US" dirty="0" smtClean="0">
                <a:latin typeface="+mn-lt"/>
                <a:ea typeface="+mn-ea"/>
                <a:cs typeface="+mn-ea"/>
                <a:sym typeface="+mn-lt"/>
              </a:rPr>
              <a:t>意义</a:t>
            </a:r>
            <a:endParaRPr lang="zh-CN" altLang="en-US" dirty="0">
              <a:latin typeface="+mn-lt"/>
              <a:ea typeface="+mn-ea"/>
              <a:cs typeface="+mn-ea"/>
              <a:sym typeface="+mn-lt"/>
            </a:endParaRPr>
          </a:p>
        </p:txBody>
      </p:sp>
      <p:grpSp>
        <p:nvGrpSpPr>
          <p:cNvPr id="7" name="组合 6"/>
          <p:cNvGrpSpPr/>
          <p:nvPr/>
        </p:nvGrpSpPr>
        <p:grpSpPr>
          <a:xfrm>
            <a:off x="905417" y="2721072"/>
            <a:ext cx="3392170" cy="2843380"/>
            <a:chOff x="523961" y="2512168"/>
            <a:chExt cx="4155082" cy="3482867"/>
          </a:xfrm>
        </p:grpSpPr>
        <p:sp>
          <p:nvSpPr>
            <p:cNvPr id="22" name="椭圆 21"/>
            <p:cNvSpPr/>
            <p:nvPr/>
          </p:nvSpPr>
          <p:spPr>
            <a:xfrm>
              <a:off x="1912979" y="2829835"/>
              <a:ext cx="2439946" cy="2439942"/>
            </a:xfrm>
            <a:prstGeom prst="ellipse">
              <a:avLst/>
            </a:prstGeom>
            <a:noFill/>
            <a:ln w="19050">
              <a:solidFill>
                <a:srgbClr val="313D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4800" b="1" dirty="0" smtClean="0">
                  <a:solidFill>
                    <a:srgbClr val="244C89"/>
                  </a:solidFill>
                  <a:cs typeface="+mn-ea"/>
                  <a:sym typeface="+mn-lt"/>
                </a:rPr>
                <a:t>意义</a:t>
              </a:r>
              <a:endParaRPr lang="zh-CN" altLang="en-US" sz="4800" b="1" dirty="0">
                <a:solidFill>
                  <a:srgbClr val="244C89"/>
                </a:solidFill>
                <a:cs typeface="+mn-ea"/>
                <a:sym typeface="+mn-lt"/>
              </a:endParaRPr>
            </a:p>
          </p:txBody>
        </p:sp>
        <p:sp>
          <p:nvSpPr>
            <p:cNvPr id="23" name="椭圆 4"/>
            <p:cNvSpPr/>
            <p:nvPr/>
          </p:nvSpPr>
          <p:spPr>
            <a:xfrm>
              <a:off x="1596918" y="2512168"/>
              <a:ext cx="3082125" cy="3082122"/>
            </a:xfrm>
            <a:prstGeom prst="donut">
              <a:avLst>
                <a:gd name="adj" fmla="val 7853"/>
              </a:avLst>
            </a:prstGeom>
            <a:solidFill>
              <a:srgbClr val="244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26" name="任意多边形 25"/>
            <p:cNvSpPr/>
            <p:nvPr/>
          </p:nvSpPr>
          <p:spPr>
            <a:xfrm rot="2700000">
              <a:off x="1196175" y="4777057"/>
              <a:ext cx="545764" cy="1890191"/>
            </a:xfrm>
            <a:custGeom>
              <a:avLst/>
              <a:gdLst>
                <a:gd name="connsiteX0" fmla="*/ 0 w 545764"/>
                <a:gd name="connsiteY0" fmla="*/ 474744 h 1890191"/>
                <a:gd name="connsiteX1" fmla="*/ 545764 w 545764"/>
                <a:gd name="connsiteY1" fmla="*/ 474744 h 1890191"/>
                <a:gd name="connsiteX2" fmla="*/ 545764 w 545764"/>
                <a:gd name="connsiteY2" fmla="*/ 1617309 h 1890191"/>
                <a:gd name="connsiteX3" fmla="*/ 272882 w 545764"/>
                <a:gd name="connsiteY3" fmla="*/ 1890191 h 1890191"/>
                <a:gd name="connsiteX4" fmla="*/ 0 w 545764"/>
                <a:gd name="connsiteY4" fmla="*/ 1617309 h 1890191"/>
                <a:gd name="connsiteX5" fmla="*/ 79925 w 545764"/>
                <a:gd name="connsiteY5" fmla="*/ 79925 h 1890191"/>
                <a:gd name="connsiteX6" fmla="*/ 272882 w 545764"/>
                <a:gd name="connsiteY6" fmla="*/ 0 h 1890191"/>
                <a:gd name="connsiteX7" fmla="*/ 545764 w 545764"/>
                <a:gd name="connsiteY7" fmla="*/ 272882 h 1890191"/>
                <a:gd name="connsiteX8" fmla="*/ 545764 w 545764"/>
                <a:gd name="connsiteY8" fmla="*/ 409430 h 1890191"/>
                <a:gd name="connsiteX9" fmla="*/ 0 w 545764"/>
                <a:gd name="connsiteY9" fmla="*/ 409430 h 1890191"/>
                <a:gd name="connsiteX10" fmla="*/ 0 w 545764"/>
                <a:gd name="connsiteY10" fmla="*/ 272882 h 1890191"/>
                <a:gd name="connsiteX11" fmla="*/ 79925 w 545764"/>
                <a:gd name="connsiteY11" fmla="*/ 79925 h 1890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45764" h="1890191">
                  <a:moveTo>
                    <a:pt x="0" y="474744"/>
                  </a:moveTo>
                  <a:lnTo>
                    <a:pt x="545764" y="474744"/>
                  </a:lnTo>
                  <a:lnTo>
                    <a:pt x="545764" y="1617309"/>
                  </a:lnTo>
                  <a:cubicBezTo>
                    <a:pt x="545764" y="1768018"/>
                    <a:pt x="423591" y="1890191"/>
                    <a:pt x="272882" y="1890191"/>
                  </a:cubicBezTo>
                  <a:cubicBezTo>
                    <a:pt x="122173" y="1890191"/>
                    <a:pt x="0" y="1768018"/>
                    <a:pt x="0" y="1617309"/>
                  </a:cubicBezTo>
                  <a:close/>
                  <a:moveTo>
                    <a:pt x="79925" y="79925"/>
                  </a:moveTo>
                  <a:cubicBezTo>
                    <a:pt x="129307" y="30543"/>
                    <a:pt x="197528" y="0"/>
                    <a:pt x="272882" y="0"/>
                  </a:cubicBezTo>
                  <a:cubicBezTo>
                    <a:pt x="423591" y="0"/>
                    <a:pt x="545764" y="122173"/>
                    <a:pt x="545764" y="272882"/>
                  </a:cubicBezTo>
                  <a:lnTo>
                    <a:pt x="545764" y="409430"/>
                  </a:lnTo>
                  <a:lnTo>
                    <a:pt x="0" y="409430"/>
                  </a:lnTo>
                  <a:lnTo>
                    <a:pt x="0" y="272882"/>
                  </a:lnTo>
                  <a:cubicBezTo>
                    <a:pt x="0" y="197528"/>
                    <a:pt x="30543" y="129307"/>
                    <a:pt x="79925" y="79925"/>
                  </a:cubicBezTo>
                  <a:close/>
                </a:path>
              </a:pathLst>
            </a:custGeom>
            <a:solidFill>
              <a:srgbClr val="244C8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cs typeface="+mn-ea"/>
                <a:sym typeface="+mn-lt"/>
              </a:endParaRPr>
            </a:p>
          </p:txBody>
        </p:sp>
        <p:sp>
          <p:nvSpPr>
            <p:cNvPr id="5" name="圆角矩形 4"/>
            <p:cNvSpPr/>
            <p:nvPr/>
          </p:nvSpPr>
          <p:spPr>
            <a:xfrm rot="2700000">
              <a:off x="1717862" y="4927522"/>
              <a:ext cx="726640" cy="358129"/>
            </a:xfrm>
            <a:prstGeom prst="roundRect">
              <a:avLst/>
            </a:prstGeom>
            <a:solidFill>
              <a:srgbClr val="244C8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sp>
        <p:nvSpPr>
          <p:cNvPr id="32" name="矩形 31"/>
          <p:cNvSpPr/>
          <p:nvPr/>
        </p:nvSpPr>
        <p:spPr>
          <a:xfrm>
            <a:off x="5235385" y="2288471"/>
            <a:ext cx="4554828" cy="535531"/>
          </a:xfrm>
          <a:prstGeom prst="rect">
            <a:avLst/>
          </a:prstGeom>
        </p:spPr>
        <p:txBody>
          <a:bodyPr wrap="square">
            <a:spAutoFit/>
          </a:bodyPr>
          <a:lstStyle/>
          <a:p>
            <a:pPr algn="just">
              <a:lnSpc>
                <a:spcPct val="120000"/>
              </a:lnSpc>
            </a:pPr>
            <a:r>
              <a:rPr lang="zh-CN" altLang="en-US" sz="1200" dirty="0" smtClean="0">
                <a:solidFill>
                  <a:schemeClr val="tx1">
                    <a:lumMod val="65000"/>
                    <a:lumOff val="35000"/>
                  </a:schemeClr>
                </a:solidFill>
                <a:cs typeface="+mn-ea"/>
                <a:sym typeface="+mn-lt"/>
              </a:rPr>
              <a:t>点击</a:t>
            </a:r>
            <a:r>
              <a:rPr lang="zh-CN" altLang="en-US" sz="1200" dirty="0">
                <a:solidFill>
                  <a:schemeClr val="tx1">
                    <a:lumMod val="65000"/>
                    <a:lumOff val="35000"/>
                  </a:schemeClr>
                </a:solidFill>
                <a:cs typeface="+mn-ea"/>
                <a:sym typeface="+mn-lt"/>
              </a:rPr>
              <a:t>输入本栏的具体文字，简明扼要的说明分项内容，此为概念图解，请根据您的具体内容酌情</a:t>
            </a:r>
            <a:r>
              <a:rPr lang="zh-CN" altLang="en-US" sz="1200" dirty="0" smtClean="0">
                <a:solidFill>
                  <a:schemeClr val="tx1">
                    <a:lumMod val="65000"/>
                    <a:lumOff val="35000"/>
                  </a:schemeClr>
                </a:solidFill>
                <a:cs typeface="+mn-ea"/>
                <a:sym typeface="+mn-lt"/>
              </a:rPr>
              <a:t>修改</a:t>
            </a:r>
            <a:r>
              <a:rPr lang="zh-CN" altLang="en-US" sz="1200" dirty="0">
                <a:solidFill>
                  <a:schemeClr val="tx1">
                    <a:lumMod val="65000"/>
                    <a:lumOff val="35000"/>
                  </a:schemeClr>
                </a:solidFill>
                <a:cs typeface="+mn-ea"/>
                <a:sym typeface="+mn-lt"/>
              </a:rPr>
              <a:t>。</a:t>
            </a:r>
            <a:endParaRPr lang="en-US" altLang="zh-CN" sz="1200" dirty="0">
              <a:solidFill>
                <a:schemeClr val="tx1">
                  <a:lumMod val="65000"/>
                  <a:lumOff val="35000"/>
                </a:schemeClr>
              </a:solidFill>
              <a:cs typeface="+mn-ea"/>
              <a:sym typeface="+mn-lt"/>
            </a:endParaRPr>
          </a:p>
        </p:txBody>
      </p:sp>
      <p:sp>
        <p:nvSpPr>
          <p:cNvPr id="35" name="椭圆 34"/>
          <p:cNvSpPr/>
          <p:nvPr/>
        </p:nvSpPr>
        <p:spPr>
          <a:xfrm>
            <a:off x="4317309" y="2133542"/>
            <a:ext cx="797262" cy="797260"/>
          </a:xfrm>
          <a:prstGeom prst="ellipse">
            <a:avLst/>
          </a:prstGeom>
          <a:solidFill>
            <a:srgbClr val="244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2400" dirty="0" smtClean="0">
                <a:solidFill>
                  <a:schemeClr val="bg1"/>
                </a:solidFill>
                <a:cs typeface="+mn-ea"/>
                <a:sym typeface="+mn-lt"/>
              </a:rPr>
              <a:t>01</a:t>
            </a:r>
            <a:endParaRPr lang="zh-CN" altLang="en-US" sz="2400" dirty="0">
              <a:solidFill>
                <a:schemeClr val="bg1"/>
              </a:solidFill>
              <a:cs typeface="+mn-ea"/>
              <a:sym typeface="+mn-lt"/>
            </a:endParaRPr>
          </a:p>
        </p:txBody>
      </p:sp>
      <p:sp>
        <p:nvSpPr>
          <p:cNvPr id="36" name="椭圆 4"/>
          <p:cNvSpPr/>
          <p:nvPr/>
        </p:nvSpPr>
        <p:spPr>
          <a:xfrm>
            <a:off x="4241391" y="2057015"/>
            <a:ext cx="952906" cy="952906"/>
          </a:xfrm>
          <a:custGeom>
            <a:avLst/>
            <a:gdLst/>
            <a:ahLst/>
            <a:cxnLst/>
            <a:rect l="l" t="t" r="r" b="b"/>
            <a:pathLst>
              <a:path w="2473262" h="2473262">
                <a:moveTo>
                  <a:pt x="1236631" y="235688"/>
                </a:moveTo>
                <a:cubicBezTo>
                  <a:pt x="683825" y="235688"/>
                  <a:pt x="235688" y="683825"/>
                  <a:pt x="235688" y="1236631"/>
                </a:cubicBezTo>
                <a:cubicBezTo>
                  <a:pt x="235688" y="1789437"/>
                  <a:pt x="683825" y="2237574"/>
                  <a:pt x="1236631" y="2237574"/>
                </a:cubicBezTo>
                <a:cubicBezTo>
                  <a:pt x="1789437" y="2237574"/>
                  <a:pt x="2237574" y="1789437"/>
                  <a:pt x="2237574" y="1236631"/>
                </a:cubicBezTo>
                <a:cubicBezTo>
                  <a:pt x="2237574" y="683825"/>
                  <a:pt x="1789437" y="235688"/>
                  <a:pt x="1236631" y="235688"/>
                </a:cubicBezTo>
                <a:close/>
                <a:moveTo>
                  <a:pt x="1236631" y="0"/>
                </a:moveTo>
                <a:cubicBezTo>
                  <a:pt x="1919603" y="0"/>
                  <a:pt x="2473262" y="553659"/>
                  <a:pt x="2473262" y="1236631"/>
                </a:cubicBezTo>
                <a:cubicBezTo>
                  <a:pt x="2473262" y="1919603"/>
                  <a:pt x="1919603" y="2473262"/>
                  <a:pt x="1236631" y="2473262"/>
                </a:cubicBezTo>
                <a:cubicBezTo>
                  <a:pt x="553659" y="2473262"/>
                  <a:pt x="0" y="1919603"/>
                  <a:pt x="0" y="1236631"/>
                </a:cubicBezTo>
                <a:cubicBezTo>
                  <a:pt x="0" y="553659"/>
                  <a:pt x="553659" y="0"/>
                  <a:pt x="1236631" y="0"/>
                </a:cubicBezTo>
                <a:close/>
              </a:path>
            </a:pathLst>
          </a:custGeom>
          <a:solidFill>
            <a:srgbClr val="433D3C">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200">
              <a:cs typeface="+mn-ea"/>
              <a:sym typeface="+mn-lt"/>
            </a:endParaRPr>
          </a:p>
        </p:txBody>
      </p:sp>
      <p:sp>
        <p:nvSpPr>
          <p:cNvPr id="38" name="矩形 37"/>
          <p:cNvSpPr/>
          <p:nvPr/>
        </p:nvSpPr>
        <p:spPr>
          <a:xfrm>
            <a:off x="6015358" y="3806209"/>
            <a:ext cx="3917390" cy="535531"/>
          </a:xfrm>
          <a:prstGeom prst="rect">
            <a:avLst/>
          </a:prstGeom>
        </p:spPr>
        <p:txBody>
          <a:bodyPr wrap="square">
            <a:spAutoFit/>
          </a:bodyPr>
          <a:lstStyle/>
          <a:p>
            <a:pPr algn="just">
              <a:lnSpc>
                <a:spcPct val="120000"/>
              </a:lnSpc>
            </a:pPr>
            <a:r>
              <a:rPr lang="zh-CN" altLang="en-US" sz="1200" dirty="0" smtClean="0">
                <a:solidFill>
                  <a:schemeClr val="tx1">
                    <a:lumMod val="65000"/>
                    <a:lumOff val="35000"/>
                  </a:schemeClr>
                </a:solidFill>
                <a:cs typeface="+mn-ea"/>
                <a:sym typeface="+mn-lt"/>
              </a:rPr>
              <a:t>点击</a:t>
            </a:r>
            <a:r>
              <a:rPr lang="zh-CN" altLang="en-US" sz="1200" dirty="0">
                <a:solidFill>
                  <a:schemeClr val="tx1">
                    <a:lumMod val="65000"/>
                    <a:lumOff val="35000"/>
                  </a:schemeClr>
                </a:solidFill>
                <a:cs typeface="+mn-ea"/>
                <a:sym typeface="+mn-lt"/>
              </a:rPr>
              <a:t>输入本栏的具体文字，简明扼要的说明分项内容，此为概念图解，请根据您的具体内容酌情</a:t>
            </a:r>
            <a:r>
              <a:rPr lang="zh-CN" altLang="en-US" sz="1200" dirty="0" smtClean="0">
                <a:solidFill>
                  <a:schemeClr val="tx1">
                    <a:lumMod val="65000"/>
                    <a:lumOff val="35000"/>
                  </a:schemeClr>
                </a:solidFill>
                <a:cs typeface="+mn-ea"/>
                <a:sym typeface="+mn-lt"/>
              </a:rPr>
              <a:t>修改</a:t>
            </a:r>
            <a:r>
              <a:rPr lang="zh-CN" altLang="en-US" sz="1200" dirty="0">
                <a:solidFill>
                  <a:schemeClr val="tx1">
                    <a:lumMod val="65000"/>
                    <a:lumOff val="35000"/>
                  </a:schemeClr>
                </a:solidFill>
                <a:cs typeface="+mn-ea"/>
                <a:sym typeface="+mn-lt"/>
              </a:rPr>
              <a:t>。</a:t>
            </a:r>
            <a:endParaRPr lang="en-US" altLang="zh-CN" sz="1200" dirty="0">
              <a:solidFill>
                <a:schemeClr val="tx1">
                  <a:lumMod val="65000"/>
                  <a:lumOff val="35000"/>
                </a:schemeClr>
              </a:solidFill>
              <a:cs typeface="+mn-ea"/>
              <a:sym typeface="+mn-lt"/>
            </a:endParaRPr>
          </a:p>
        </p:txBody>
      </p:sp>
      <p:sp>
        <p:nvSpPr>
          <p:cNvPr id="40" name="椭圆 39"/>
          <p:cNvSpPr/>
          <p:nvPr/>
        </p:nvSpPr>
        <p:spPr>
          <a:xfrm>
            <a:off x="5090162" y="3633780"/>
            <a:ext cx="797262" cy="797260"/>
          </a:xfrm>
          <a:prstGeom prst="ellipse">
            <a:avLst/>
          </a:prstGeom>
          <a:solidFill>
            <a:srgbClr val="244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2400" dirty="0" smtClean="0">
                <a:solidFill>
                  <a:schemeClr val="bg1"/>
                </a:solidFill>
                <a:cs typeface="+mn-ea"/>
                <a:sym typeface="+mn-lt"/>
              </a:rPr>
              <a:t>02</a:t>
            </a:r>
            <a:endParaRPr lang="zh-CN" altLang="en-US" sz="2400" dirty="0">
              <a:solidFill>
                <a:schemeClr val="bg1"/>
              </a:solidFill>
              <a:cs typeface="+mn-ea"/>
              <a:sym typeface="+mn-lt"/>
            </a:endParaRPr>
          </a:p>
        </p:txBody>
      </p:sp>
      <p:sp>
        <p:nvSpPr>
          <p:cNvPr id="42" name="椭圆 4"/>
          <p:cNvSpPr/>
          <p:nvPr/>
        </p:nvSpPr>
        <p:spPr>
          <a:xfrm>
            <a:off x="5014244" y="3557253"/>
            <a:ext cx="952906" cy="952906"/>
          </a:xfrm>
          <a:custGeom>
            <a:avLst/>
            <a:gdLst/>
            <a:ahLst/>
            <a:cxnLst/>
            <a:rect l="l" t="t" r="r" b="b"/>
            <a:pathLst>
              <a:path w="2473262" h="2473262">
                <a:moveTo>
                  <a:pt x="1236631" y="235688"/>
                </a:moveTo>
                <a:cubicBezTo>
                  <a:pt x="683825" y="235688"/>
                  <a:pt x="235688" y="683825"/>
                  <a:pt x="235688" y="1236631"/>
                </a:cubicBezTo>
                <a:cubicBezTo>
                  <a:pt x="235688" y="1789437"/>
                  <a:pt x="683825" y="2237574"/>
                  <a:pt x="1236631" y="2237574"/>
                </a:cubicBezTo>
                <a:cubicBezTo>
                  <a:pt x="1789437" y="2237574"/>
                  <a:pt x="2237574" y="1789437"/>
                  <a:pt x="2237574" y="1236631"/>
                </a:cubicBezTo>
                <a:cubicBezTo>
                  <a:pt x="2237574" y="683825"/>
                  <a:pt x="1789437" y="235688"/>
                  <a:pt x="1236631" y="235688"/>
                </a:cubicBezTo>
                <a:close/>
                <a:moveTo>
                  <a:pt x="1236631" y="0"/>
                </a:moveTo>
                <a:cubicBezTo>
                  <a:pt x="1919603" y="0"/>
                  <a:pt x="2473262" y="553659"/>
                  <a:pt x="2473262" y="1236631"/>
                </a:cubicBezTo>
                <a:cubicBezTo>
                  <a:pt x="2473262" y="1919603"/>
                  <a:pt x="1919603" y="2473262"/>
                  <a:pt x="1236631" y="2473262"/>
                </a:cubicBezTo>
                <a:cubicBezTo>
                  <a:pt x="553659" y="2473262"/>
                  <a:pt x="0" y="1919603"/>
                  <a:pt x="0" y="1236631"/>
                </a:cubicBezTo>
                <a:cubicBezTo>
                  <a:pt x="0" y="553659"/>
                  <a:pt x="553659" y="0"/>
                  <a:pt x="1236631" y="0"/>
                </a:cubicBezTo>
                <a:close/>
              </a:path>
            </a:pathLst>
          </a:custGeom>
          <a:solidFill>
            <a:srgbClr val="313D51">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200">
              <a:cs typeface="+mn-ea"/>
              <a:sym typeface="+mn-lt"/>
            </a:endParaRPr>
          </a:p>
        </p:txBody>
      </p:sp>
      <p:sp>
        <p:nvSpPr>
          <p:cNvPr id="54" name="矩形 53"/>
          <p:cNvSpPr/>
          <p:nvPr/>
        </p:nvSpPr>
        <p:spPr>
          <a:xfrm>
            <a:off x="5238882" y="5171683"/>
            <a:ext cx="4179382" cy="535531"/>
          </a:xfrm>
          <a:prstGeom prst="rect">
            <a:avLst/>
          </a:prstGeom>
        </p:spPr>
        <p:txBody>
          <a:bodyPr wrap="square">
            <a:spAutoFit/>
          </a:bodyPr>
          <a:lstStyle/>
          <a:p>
            <a:pPr algn="just">
              <a:lnSpc>
                <a:spcPct val="120000"/>
              </a:lnSpc>
            </a:pPr>
            <a:r>
              <a:rPr lang="zh-CN" altLang="en-US" sz="1200" dirty="0" smtClean="0">
                <a:solidFill>
                  <a:schemeClr val="tx1">
                    <a:lumMod val="65000"/>
                    <a:lumOff val="35000"/>
                  </a:schemeClr>
                </a:solidFill>
                <a:cs typeface="+mn-ea"/>
                <a:sym typeface="+mn-lt"/>
              </a:rPr>
              <a:t>点击</a:t>
            </a:r>
            <a:r>
              <a:rPr lang="zh-CN" altLang="en-US" sz="1200" dirty="0">
                <a:solidFill>
                  <a:schemeClr val="tx1">
                    <a:lumMod val="65000"/>
                    <a:lumOff val="35000"/>
                  </a:schemeClr>
                </a:solidFill>
                <a:cs typeface="+mn-ea"/>
                <a:sym typeface="+mn-lt"/>
              </a:rPr>
              <a:t>输入本栏的具体文字，简明扼要的说明分项内容，此为概念图解，请根据您的具体内容酌情</a:t>
            </a:r>
            <a:r>
              <a:rPr lang="zh-CN" altLang="en-US" sz="1200" dirty="0" smtClean="0">
                <a:solidFill>
                  <a:schemeClr val="tx1">
                    <a:lumMod val="65000"/>
                    <a:lumOff val="35000"/>
                  </a:schemeClr>
                </a:solidFill>
                <a:cs typeface="+mn-ea"/>
                <a:sym typeface="+mn-lt"/>
              </a:rPr>
              <a:t>修改</a:t>
            </a:r>
            <a:r>
              <a:rPr lang="zh-CN" altLang="en-US" sz="1200" dirty="0">
                <a:solidFill>
                  <a:schemeClr val="tx1">
                    <a:lumMod val="65000"/>
                    <a:lumOff val="35000"/>
                  </a:schemeClr>
                </a:solidFill>
                <a:cs typeface="+mn-ea"/>
                <a:sym typeface="+mn-lt"/>
              </a:rPr>
              <a:t>。</a:t>
            </a:r>
            <a:endParaRPr lang="en-US" altLang="zh-CN" sz="1200" dirty="0">
              <a:solidFill>
                <a:schemeClr val="tx1">
                  <a:lumMod val="65000"/>
                  <a:lumOff val="35000"/>
                </a:schemeClr>
              </a:solidFill>
              <a:cs typeface="+mn-ea"/>
              <a:sym typeface="+mn-lt"/>
            </a:endParaRPr>
          </a:p>
        </p:txBody>
      </p:sp>
      <p:sp>
        <p:nvSpPr>
          <p:cNvPr id="56" name="椭圆 55"/>
          <p:cNvSpPr/>
          <p:nvPr/>
        </p:nvSpPr>
        <p:spPr>
          <a:xfrm>
            <a:off x="4337992" y="5008974"/>
            <a:ext cx="797262" cy="797260"/>
          </a:xfrm>
          <a:prstGeom prst="ellipse">
            <a:avLst/>
          </a:prstGeom>
          <a:solidFill>
            <a:srgbClr val="244C89"/>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lnSpc>
                <a:spcPct val="120000"/>
              </a:lnSpc>
            </a:pPr>
            <a:r>
              <a:rPr lang="en-US" altLang="zh-CN" sz="2400" dirty="0" smtClean="0">
                <a:solidFill>
                  <a:schemeClr val="bg1"/>
                </a:solidFill>
                <a:cs typeface="+mn-ea"/>
                <a:sym typeface="+mn-lt"/>
              </a:rPr>
              <a:t>03</a:t>
            </a:r>
            <a:endParaRPr lang="zh-CN" altLang="en-US" sz="2400" dirty="0">
              <a:solidFill>
                <a:schemeClr val="bg1"/>
              </a:solidFill>
              <a:cs typeface="+mn-ea"/>
              <a:sym typeface="+mn-lt"/>
            </a:endParaRPr>
          </a:p>
        </p:txBody>
      </p:sp>
      <p:sp>
        <p:nvSpPr>
          <p:cNvPr id="57" name="椭圆 4"/>
          <p:cNvSpPr/>
          <p:nvPr/>
        </p:nvSpPr>
        <p:spPr>
          <a:xfrm>
            <a:off x="4262074" y="4932447"/>
            <a:ext cx="952906" cy="952906"/>
          </a:xfrm>
          <a:custGeom>
            <a:avLst/>
            <a:gdLst/>
            <a:ahLst/>
            <a:cxnLst/>
            <a:rect l="l" t="t" r="r" b="b"/>
            <a:pathLst>
              <a:path w="2473262" h="2473262">
                <a:moveTo>
                  <a:pt x="1236631" y="235688"/>
                </a:moveTo>
                <a:cubicBezTo>
                  <a:pt x="683825" y="235688"/>
                  <a:pt x="235688" y="683825"/>
                  <a:pt x="235688" y="1236631"/>
                </a:cubicBezTo>
                <a:cubicBezTo>
                  <a:pt x="235688" y="1789437"/>
                  <a:pt x="683825" y="2237574"/>
                  <a:pt x="1236631" y="2237574"/>
                </a:cubicBezTo>
                <a:cubicBezTo>
                  <a:pt x="1789437" y="2237574"/>
                  <a:pt x="2237574" y="1789437"/>
                  <a:pt x="2237574" y="1236631"/>
                </a:cubicBezTo>
                <a:cubicBezTo>
                  <a:pt x="2237574" y="683825"/>
                  <a:pt x="1789437" y="235688"/>
                  <a:pt x="1236631" y="235688"/>
                </a:cubicBezTo>
                <a:close/>
                <a:moveTo>
                  <a:pt x="1236631" y="0"/>
                </a:moveTo>
                <a:cubicBezTo>
                  <a:pt x="1919603" y="0"/>
                  <a:pt x="2473262" y="553659"/>
                  <a:pt x="2473262" y="1236631"/>
                </a:cubicBezTo>
                <a:cubicBezTo>
                  <a:pt x="2473262" y="1919603"/>
                  <a:pt x="1919603" y="2473262"/>
                  <a:pt x="1236631" y="2473262"/>
                </a:cubicBezTo>
                <a:cubicBezTo>
                  <a:pt x="553659" y="2473262"/>
                  <a:pt x="0" y="1919603"/>
                  <a:pt x="0" y="1236631"/>
                </a:cubicBezTo>
                <a:cubicBezTo>
                  <a:pt x="0" y="553659"/>
                  <a:pt x="553659" y="0"/>
                  <a:pt x="1236631" y="0"/>
                </a:cubicBezTo>
                <a:close/>
              </a:path>
            </a:pathLst>
          </a:custGeom>
          <a:solidFill>
            <a:srgbClr val="313D51">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lnSpc>
                <a:spcPct val="120000"/>
              </a:lnSpc>
            </a:pPr>
            <a:endParaRPr lang="zh-CN" altLang="en-US" sz="1200">
              <a:cs typeface="+mn-ea"/>
              <a:sym typeface="+mn-lt"/>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42" presetClass="path" presetSubtype="0" accel="50000" decel="50000" fill="hold" nodeType="withEffect">
                                  <p:stCondLst>
                                    <p:cond delay="0"/>
                                  </p:stCondLst>
                                  <p:childTnLst>
                                    <p:animMotion origin="layout" path="M -1.25E-6 4.81481E-6 L -0.34544 0.59375 " pathEditMode="relative" rAng="0" ptsTypes="AA">
                                      <p:cBhvr>
                                        <p:cTn id="8" dur="1000" spd="-100000" fill="hold"/>
                                        <p:tgtEl>
                                          <p:spTgt spid="7"/>
                                        </p:tgtEl>
                                        <p:attrNameLst>
                                          <p:attrName>ppt_x</p:attrName>
                                          <p:attrName>ppt_y</p:attrName>
                                        </p:attrNameLst>
                                      </p:cBhvr>
                                      <p:rCtr x="-17279" y="29676"/>
                                    </p:animMotion>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additive="base">
                                        <p:cTn id="13" dur="500" fill="hold"/>
                                        <p:tgtEl>
                                          <p:spTgt spid="35"/>
                                        </p:tgtEl>
                                        <p:attrNameLst>
                                          <p:attrName>ppt_x</p:attrName>
                                        </p:attrNameLst>
                                      </p:cBhvr>
                                      <p:tavLst>
                                        <p:tav tm="0">
                                          <p:val>
                                            <p:strVal val="1+#ppt_w/2"/>
                                          </p:val>
                                        </p:tav>
                                        <p:tav tm="100000">
                                          <p:val>
                                            <p:strVal val="#ppt_x"/>
                                          </p:val>
                                        </p:tav>
                                      </p:tavLst>
                                    </p:anim>
                                    <p:anim calcmode="lin" valueType="num">
                                      <p:cBhvr additive="base">
                                        <p:cTn id="14" dur="500" fill="hold"/>
                                        <p:tgtEl>
                                          <p:spTgt spid="35"/>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additive="base">
                                        <p:cTn id="17" dur="500" fill="hold"/>
                                        <p:tgtEl>
                                          <p:spTgt spid="36"/>
                                        </p:tgtEl>
                                        <p:attrNameLst>
                                          <p:attrName>ppt_x</p:attrName>
                                        </p:attrNameLst>
                                      </p:cBhvr>
                                      <p:tavLst>
                                        <p:tav tm="0">
                                          <p:val>
                                            <p:strVal val="1+#ppt_w/2"/>
                                          </p:val>
                                        </p:tav>
                                        <p:tav tm="100000">
                                          <p:val>
                                            <p:strVal val="#ppt_x"/>
                                          </p:val>
                                        </p:tav>
                                      </p:tavLst>
                                    </p:anim>
                                    <p:anim calcmode="lin" valueType="num">
                                      <p:cBhvr additive="base">
                                        <p:cTn id="18" dur="500" fill="hold"/>
                                        <p:tgtEl>
                                          <p:spTgt spid="36"/>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2" presetClass="entr" presetSubtype="8"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childTnLst>
                          </p:cTn>
                        </p:par>
                        <p:par>
                          <p:cTn id="23" fill="hold">
                            <p:stCondLst>
                              <p:cond delay="1000"/>
                            </p:stCondLst>
                            <p:childTnLst>
                              <p:par>
                                <p:cTn id="24" presetID="53" presetClass="entr" presetSubtype="16" fill="hold" grpId="0" nodeType="afterEffect">
                                  <p:stCondLst>
                                    <p:cond delay="0"/>
                                  </p:stCondLst>
                                  <p:iterate type="lt">
                                    <p:tmPct val="10000"/>
                                  </p:iterate>
                                  <p:childTnLst>
                                    <p:set>
                                      <p:cBhvr>
                                        <p:cTn id="25" dur="1" fill="hold">
                                          <p:stCondLst>
                                            <p:cond delay="0"/>
                                          </p:stCondLst>
                                        </p:cTn>
                                        <p:tgtEl>
                                          <p:spTgt spid="32"/>
                                        </p:tgtEl>
                                        <p:attrNameLst>
                                          <p:attrName>style.visibility</p:attrName>
                                        </p:attrNameLst>
                                      </p:cBhvr>
                                      <p:to>
                                        <p:strVal val="visible"/>
                                      </p:to>
                                    </p:set>
                                    <p:anim calcmode="lin" valueType="num">
                                      <p:cBhvr>
                                        <p:cTn id="26" dur="250" fill="hold"/>
                                        <p:tgtEl>
                                          <p:spTgt spid="32"/>
                                        </p:tgtEl>
                                        <p:attrNameLst>
                                          <p:attrName>ppt_w</p:attrName>
                                        </p:attrNameLst>
                                      </p:cBhvr>
                                      <p:tavLst>
                                        <p:tav tm="0">
                                          <p:val>
                                            <p:fltVal val="0"/>
                                          </p:val>
                                        </p:tav>
                                        <p:tav tm="100000">
                                          <p:val>
                                            <p:strVal val="#ppt_w"/>
                                          </p:val>
                                        </p:tav>
                                      </p:tavLst>
                                    </p:anim>
                                    <p:anim calcmode="lin" valueType="num">
                                      <p:cBhvr>
                                        <p:cTn id="27" dur="250" fill="hold"/>
                                        <p:tgtEl>
                                          <p:spTgt spid="32"/>
                                        </p:tgtEl>
                                        <p:attrNameLst>
                                          <p:attrName>ppt_h</p:attrName>
                                        </p:attrNameLst>
                                      </p:cBhvr>
                                      <p:tavLst>
                                        <p:tav tm="0">
                                          <p:val>
                                            <p:fltVal val="0"/>
                                          </p:val>
                                        </p:tav>
                                        <p:tav tm="100000">
                                          <p:val>
                                            <p:strVal val="#ppt_h"/>
                                          </p:val>
                                        </p:tav>
                                      </p:tavLst>
                                    </p:anim>
                                    <p:animEffect transition="in" filter="fade">
                                      <p:cBhvr>
                                        <p:cTn id="28" dur="250"/>
                                        <p:tgtEl>
                                          <p:spTgt spid="32"/>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grpId="0" nodeType="click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additive="base">
                                        <p:cTn id="33" dur="500" fill="hold"/>
                                        <p:tgtEl>
                                          <p:spTgt spid="40"/>
                                        </p:tgtEl>
                                        <p:attrNameLst>
                                          <p:attrName>ppt_x</p:attrName>
                                        </p:attrNameLst>
                                      </p:cBhvr>
                                      <p:tavLst>
                                        <p:tav tm="0">
                                          <p:val>
                                            <p:strVal val="1+#ppt_w/2"/>
                                          </p:val>
                                        </p:tav>
                                        <p:tav tm="100000">
                                          <p:val>
                                            <p:strVal val="#ppt_x"/>
                                          </p:val>
                                        </p:tav>
                                      </p:tavLst>
                                    </p:anim>
                                    <p:anim calcmode="lin" valueType="num">
                                      <p:cBhvr additive="base">
                                        <p:cTn id="34" dur="500" fill="hold"/>
                                        <p:tgtEl>
                                          <p:spTgt spid="40"/>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additive="base">
                                        <p:cTn id="37" dur="500" fill="hold"/>
                                        <p:tgtEl>
                                          <p:spTgt spid="42"/>
                                        </p:tgtEl>
                                        <p:attrNameLst>
                                          <p:attrName>ppt_x</p:attrName>
                                        </p:attrNameLst>
                                      </p:cBhvr>
                                      <p:tavLst>
                                        <p:tav tm="0">
                                          <p:val>
                                            <p:strVal val="1+#ppt_w/2"/>
                                          </p:val>
                                        </p:tav>
                                        <p:tav tm="100000">
                                          <p:val>
                                            <p:strVal val="#ppt_x"/>
                                          </p:val>
                                        </p:tav>
                                      </p:tavLst>
                                    </p:anim>
                                    <p:anim calcmode="lin" valueType="num">
                                      <p:cBhvr additive="base">
                                        <p:cTn id="38" dur="500" fill="hold"/>
                                        <p:tgtEl>
                                          <p:spTgt spid="42"/>
                                        </p:tgtEl>
                                        <p:attrNameLst>
                                          <p:attrName>ppt_y</p:attrName>
                                        </p:attrNameLst>
                                      </p:cBhvr>
                                      <p:tavLst>
                                        <p:tav tm="0">
                                          <p:val>
                                            <p:strVal val="#ppt_y"/>
                                          </p:val>
                                        </p:tav>
                                        <p:tav tm="100000">
                                          <p:val>
                                            <p:strVal val="#ppt_y"/>
                                          </p:val>
                                        </p:tav>
                                      </p:tavLst>
                                    </p:anim>
                                  </p:childTnLst>
                                </p:cTn>
                              </p:par>
                            </p:childTnLst>
                          </p:cTn>
                        </p:par>
                        <p:par>
                          <p:cTn id="39" fill="hold">
                            <p:stCondLst>
                              <p:cond delay="500"/>
                            </p:stCondLst>
                            <p:childTnLst>
                              <p:par>
                                <p:cTn id="40" presetID="22" presetClass="entr" presetSubtype="8"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wipe(left)">
                                      <p:cBhvr>
                                        <p:cTn id="42" dur="500"/>
                                        <p:tgtEl>
                                          <p:spTgt spid="29"/>
                                        </p:tgtEl>
                                      </p:cBhvr>
                                    </p:animEffect>
                                  </p:childTnLst>
                                </p:cTn>
                              </p:par>
                            </p:childTnLst>
                          </p:cTn>
                        </p:par>
                        <p:par>
                          <p:cTn id="43" fill="hold">
                            <p:stCondLst>
                              <p:cond delay="1000"/>
                            </p:stCondLst>
                            <p:childTnLst>
                              <p:par>
                                <p:cTn id="44" presetID="53" presetClass="entr" presetSubtype="16" fill="hold" grpId="0" nodeType="afterEffect">
                                  <p:stCondLst>
                                    <p:cond delay="0"/>
                                  </p:stCondLst>
                                  <p:iterate type="lt">
                                    <p:tmPct val="10000"/>
                                  </p:iterate>
                                  <p:childTnLst>
                                    <p:set>
                                      <p:cBhvr>
                                        <p:cTn id="45" dur="1" fill="hold">
                                          <p:stCondLst>
                                            <p:cond delay="0"/>
                                          </p:stCondLst>
                                        </p:cTn>
                                        <p:tgtEl>
                                          <p:spTgt spid="38"/>
                                        </p:tgtEl>
                                        <p:attrNameLst>
                                          <p:attrName>style.visibility</p:attrName>
                                        </p:attrNameLst>
                                      </p:cBhvr>
                                      <p:to>
                                        <p:strVal val="visible"/>
                                      </p:to>
                                    </p:set>
                                    <p:anim calcmode="lin" valueType="num">
                                      <p:cBhvr>
                                        <p:cTn id="46" dur="250" fill="hold"/>
                                        <p:tgtEl>
                                          <p:spTgt spid="38"/>
                                        </p:tgtEl>
                                        <p:attrNameLst>
                                          <p:attrName>ppt_w</p:attrName>
                                        </p:attrNameLst>
                                      </p:cBhvr>
                                      <p:tavLst>
                                        <p:tav tm="0">
                                          <p:val>
                                            <p:fltVal val="0"/>
                                          </p:val>
                                        </p:tav>
                                        <p:tav tm="100000">
                                          <p:val>
                                            <p:strVal val="#ppt_w"/>
                                          </p:val>
                                        </p:tav>
                                      </p:tavLst>
                                    </p:anim>
                                    <p:anim calcmode="lin" valueType="num">
                                      <p:cBhvr>
                                        <p:cTn id="47" dur="250" fill="hold"/>
                                        <p:tgtEl>
                                          <p:spTgt spid="38"/>
                                        </p:tgtEl>
                                        <p:attrNameLst>
                                          <p:attrName>ppt_h</p:attrName>
                                        </p:attrNameLst>
                                      </p:cBhvr>
                                      <p:tavLst>
                                        <p:tav tm="0">
                                          <p:val>
                                            <p:fltVal val="0"/>
                                          </p:val>
                                        </p:tav>
                                        <p:tav tm="100000">
                                          <p:val>
                                            <p:strVal val="#ppt_h"/>
                                          </p:val>
                                        </p:tav>
                                      </p:tavLst>
                                    </p:anim>
                                    <p:animEffect transition="in" filter="fade">
                                      <p:cBhvr>
                                        <p:cTn id="48" dur="250"/>
                                        <p:tgtEl>
                                          <p:spTgt spid="38"/>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grpId="0" nodeType="clickEffect">
                                  <p:stCondLst>
                                    <p:cond delay="0"/>
                                  </p:stCondLst>
                                  <p:childTnLst>
                                    <p:set>
                                      <p:cBhvr>
                                        <p:cTn id="52" dur="1" fill="hold">
                                          <p:stCondLst>
                                            <p:cond delay="0"/>
                                          </p:stCondLst>
                                        </p:cTn>
                                        <p:tgtEl>
                                          <p:spTgt spid="56"/>
                                        </p:tgtEl>
                                        <p:attrNameLst>
                                          <p:attrName>style.visibility</p:attrName>
                                        </p:attrNameLst>
                                      </p:cBhvr>
                                      <p:to>
                                        <p:strVal val="visible"/>
                                      </p:to>
                                    </p:set>
                                    <p:anim calcmode="lin" valueType="num">
                                      <p:cBhvr additive="base">
                                        <p:cTn id="53" dur="500" fill="hold"/>
                                        <p:tgtEl>
                                          <p:spTgt spid="56"/>
                                        </p:tgtEl>
                                        <p:attrNameLst>
                                          <p:attrName>ppt_x</p:attrName>
                                        </p:attrNameLst>
                                      </p:cBhvr>
                                      <p:tavLst>
                                        <p:tav tm="0">
                                          <p:val>
                                            <p:strVal val="1+#ppt_w/2"/>
                                          </p:val>
                                        </p:tav>
                                        <p:tav tm="100000">
                                          <p:val>
                                            <p:strVal val="#ppt_x"/>
                                          </p:val>
                                        </p:tav>
                                      </p:tavLst>
                                    </p:anim>
                                    <p:anim calcmode="lin" valueType="num">
                                      <p:cBhvr additive="base">
                                        <p:cTn id="54" dur="500" fill="hold"/>
                                        <p:tgtEl>
                                          <p:spTgt spid="56"/>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57"/>
                                        </p:tgtEl>
                                        <p:attrNameLst>
                                          <p:attrName>style.visibility</p:attrName>
                                        </p:attrNameLst>
                                      </p:cBhvr>
                                      <p:to>
                                        <p:strVal val="visible"/>
                                      </p:to>
                                    </p:set>
                                    <p:anim calcmode="lin" valueType="num">
                                      <p:cBhvr additive="base">
                                        <p:cTn id="57" dur="500" fill="hold"/>
                                        <p:tgtEl>
                                          <p:spTgt spid="57"/>
                                        </p:tgtEl>
                                        <p:attrNameLst>
                                          <p:attrName>ppt_x</p:attrName>
                                        </p:attrNameLst>
                                      </p:cBhvr>
                                      <p:tavLst>
                                        <p:tav tm="0">
                                          <p:val>
                                            <p:strVal val="1+#ppt_w/2"/>
                                          </p:val>
                                        </p:tav>
                                        <p:tav tm="100000">
                                          <p:val>
                                            <p:strVal val="#ppt_x"/>
                                          </p:val>
                                        </p:tav>
                                      </p:tavLst>
                                    </p:anim>
                                    <p:anim calcmode="lin" valueType="num">
                                      <p:cBhvr additive="base">
                                        <p:cTn id="58" dur="500" fill="hold"/>
                                        <p:tgtEl>
                                          <p:spTgt spid="57"/>
                                        </p:tgtEl>
                                        <p:attrNameLst>
                                          <p:attrName>ppt_y</p:attrName>
                                        </p:attrNameLst>
                                      </p:cBhvr>
                                      <p:tavLst>
                                        <p:tav tm="0">
                                          <p:val>
                                            <p:strVal val="#ppt_y"/>
                                          </p:val>
                                        </p:tav>
                                        <p:tav tm="100000">
                                          <p:val>
                                            <p:strVal val="#ppt_y"/>
                                          </p:val>
                                        </p:tav>
                                      </p:tavLst>
                                    </p:anim>
                                  </p:childTnLst>
                                </p:cTn>
                              </p:par>
                            </p:childTnLst>
                          </p:cTn>
                        </p:par>
                        <p:par>
                          <p:cTn id="59" fill="hold">
                            <p:stCondLst>
                              <p:cond delay="500"/>
                            </p:stCondLst>
                            <p:childTnLst>
                              <p:par>
                                <p:cTn id="60" presetID="22" presetClass="entr" presetSubtype="8" fill="hold" grpId="0" nodeType="after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wipe(left)">
                                      <p:cBhvr>
                                        <p:cTn id="62" dur="500"/>
                                        <p:tgtEl>
                                          <p:spTgt spid="28"/>
                                        </p:tgtEl>
                                      </p:cBhvr>
                                    </p:animEffect>
                                  </p:childTnLst>
                                </p:cTn>
                              </p:par>
                            </p:childTnLst>
                          </p:cTn>
                        </p:par>
                        <p:par>
                          <p:cTn id="63" fill="hold">
                            <p:stCondLst>
                              <p:cond delay="1000"/>
                            </p:stCondLst>
                            <p:childTnLst>
                              <p:par>
                                <p:cTn id="64" presetID="53" presetClass="entr" presetSubtype="16" fill="hold" grpId="0" nodeType="afterEffect">
                                  <p:stCondLst>
                                    <p:cond delay="0"/>
                                  </p:stCondLst>
                                  <p:iterate type="lt">
                                    <p:tmPct val="10000"/>
                                  </p:iterate>
                                  <p:childTnLst>
                                    <p:set>
                                      <p:cBhvr>
                                        <p:cTn id="65" dur="1" fill="hold">
                                          <p:stCondLst>
                                            <p:cond delay="0"/>
                                          </p:stCondLst>
                                        </p:cTn>
                                        <p:tgtEl>
                                          <p:spTgt spid="54"/>
                                        </p:tgtEl>
                                        <p:attrNameLst>
                                          <p:attrName>style.visibility</p:attrName>
                                        </p:attrNameLst>
                                      </p:cBhvr>
                                      <p:to>
                                        <p:strVal val="visible"/>
                                      </p:to>
                                    </p:set>
                                    <p:anim calcmode="lin" valueType="num">
                                      <p:cBhvr>
                                        <p:cTn id="66" dur="250" fill="hold"/>
                                        <p:tgtEl>
                                          <p:spTgt spid="54"/>
                                        </p:tgtEl>
                                        <p:attrNameLst>
                                          <p:attrName>ppt_w</p:attrName>
                                        </p:attrNameLst>
                                      </p:cBhvr>
                                      <p:tavLst>
                                        <p:tav tm="0">
                                          <p:val>
                                            <p:fltVal val="0"/>
                                          </p:val>
                                        </p:tav>
                                        <p:tav tm="100000">
                                          <p:val>
                                            <p:strVal val="#ppt_w"/>
                                          </p:val>
                                        </p:tav>
                                      </p:tavLst>
                                    </p:anim>
                                    <p:anim calcmode="lin" valueType="num">
                                      <p:cBhvr>
                                        <p:cTn id="67" dur="250" fill="hold"/>
                                        <p:tgtEl>
                                          <p:spTgt spid="54"/>
                                        </p:tgtEl>
                                        <p:attrNameLst>
                                          <p:attrName>ppt_h</p:attrName>
                                        </p:attrNameLst>
                                      </p:cBhvr>
                                      <p:tavLst>
                                        <p:tav tm="0">
                                          <p:val>
                                            <p:fltVal val="0"/>
                                          </p:val>
                                        </p:tav>
                                        <p:tav tm="100000">
                                          <p:val>
                                            <p:strVal val="#ppt_h"/>
                                          </p:val>
                                        </p:tav>
                                      </p:tavLst>
                                    </p:anim>
                                    <p:animEffect transition="in" filter="fade">
                                      <p:cBhvr>
                                        <p:cTn id="68" dur="25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28" grpId="0" animBg="1"/>
      <p:bldP spid="29" grpId="0" animBg="1"/>
      <p:bldP spid="32" grpId="0"/>
      <p:bldP spid="35" grpId="0" animBg="1"/>
      <p:bldP spid="36" grpId="0" animBg="1"/>
      <p:bldP spid="38" grpId="0"/>
      <p:bldP spid="40" grpId="0" animBg="1"/>
      <p:bldP spid="42" grpId="0" animBg="1"/>
      <p:bldP spid="54" grpId="0"/>
      <p:bldP spid="56" grpId="0" animBg="1"/>
      <p:bldP spid="5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pPr>
              <a:lnSpc>
                <a:spcPct val="120000"/>
              </a:lnSpc>
            </a:pPr>
            <a:r>
              <a:rPr lang="zh-CN" altLang="en-US" dirty="0" smtClean="0">
                <a:latin typeface="+mn-lt"/>
                <a:ea typeface="+mn-ea"/>
                <a:cs typeface="+mn-ea"/>
                <a:sym typeface="+mn-lt"/>
              </a:rPr>
              <a:t>国外研究综述</a:t>
            </a:r>
            <a:endParaRPr lang="zh-CN" altLang="en-US" dirty="0">
              <a:latin typeface="+mn-lt"/>
              <a:ea typeface="+mn-ea"/>
              <a:cs typeface="+mn-ea"/>
              <a:sym typeface="+mn-lt"/>
            </a:endParaRPr>
          </a:p>
        </p:txBody>
      </p:sp>
      <p:grpSp>
        <p:nvGrpSpPr>
          <p:cNvPr id="11" name="组合 10"/>
          <p:cNvGrpSpPr/>
          <p:nvPr/>
        </p:nvGrpSpPr>
        <p:grpSpPr>
          <a:xfrm>
            <a:off x="1621523" y="2007927"/>
            <a:ext cx="2619669" cy="3846585"/>
            <a:chOff x="1474030" y="1802903"/>
            <a:chExt cx="2935782" cy="4310749"/>
          </a:xfrm>
        </p:grpSpPr>
        <p:sp>
          <p:nvSpPr>
            <p:cNvPr id="31" name="Rectangle 24"/>
            <p:cNvSpPr>
              <a:spLocks noChangeArrowheads="1"/>
            </p:cNvSpPr>
            <p:nvPr/>
          </p:nvSpPr>
          <p:spPr bwMode="auto">
            <a:xfrm>
              <a:off x="1474030" y="1802903"/>
              <a:ext cx="2935782" cy="4310749"/>
            </a:xfrm>
            <a:prstGeom prst="rect">
              <a:avLst/>
            </a:prstGeom>
            <a:solidFill>
              <a:schemeClr val="bg1"/>
            </a:solidFill>
            <a:ln>
              <a:noFill/>
            </a:ln>
            <a:effectLst>
              <a:innerShdw blurRad="76200">
                <a:prstClr val="black"/>
              </a:innerShdw>
            </a:effectLst>
          </p:spPr>
          <p:txBody>
            <a:bodyPr/>
            <a:lstStyle/>
            <a:p>
              <a:pPr>
                <a:lnSpc>
                  <a:spcPct val="120000"/>
                </a:lnSpc>
              </a:pPr>
              <a:endParaRPr lang="zh-CN" altLang="zh-CN">
                <a:cs typeface="+mn-ea"/>
                <a:sym typeface="+mn-lt"/>
              </a:endParaRPr>
            </a:p>
          </p:txBody>
        </p:sp>
        <p:sp>
          <p:nvSpPr>
            <p:cNvPr id="32" name="Freeform 25"/>
            <p:cNvSpPr/>
            <p:nvPr/>
          </p:nvSpPr>
          <p:spPr bwMode="auto">
            <a:xfrm>
              <a:off x="1474030" y="1802903"/>
              <a:ext cx="1139938" cy="1334560"/>
            </a:xfrm>
            <a:custGeom>
              <a:avLst/>
              <a:gdLst>
                <a:gd name="T0" fmla="*/ 64 w 64"/>
                <a:gd name="T1" fmla="*/ 21 h 75"/>
                <a:gd name="T2" fmla="*/ 59 w 64"/>
                <a:gd name="T3" fmla="*/ 0 h 75"/>
                <a:gd name="T4" fmla="*/ 0 w 64"/>
                <a:gd name="T5" fmla="*/ 0 h 75"/>
                <a:gd name="T6" fmla="*/ 0 w 64"/>
                <a:gd name="T7" fmla="*/ 74 h 75"/>
                <a:gd name="T8" fmla="*/ 10 w 64"/>
                <a:gd name="T9" fmla="*/ 75 h 75"/>
                <a:gd name="T10" fmla="*/ 64 w 64"/>
                <a:gd name="T11" fmla="*/ 21 h 75"/>
              </a:gdLst>
              <a:ahLst/>
              <a:cxnLst>
                <a:cxn ang="0">
                  <a:pos x="T0" y="T1"/>
                </a:cxn>
                <a:cxn ang="0">
                  <a:pos x="T2" y="T3"/>
                </a:cxn>
                <a:cxn ang="0">
                  <a:pos x="T4" y="T5"/>
                </a:cxn>
                <a:cxn ang="0">
                  <a:pos x="T6" y="T7"/>
                </a:cxn>
                <a:cxn ang="0">
                  <a:pos x="T8" y="T9"/>
                </a:cxn>
                <a:cxn ang="0">
                  <a:pos x="T10" y="T11"/>
                </a:cxn>
              </a:cxnLst>
              <a:rect l="0" t="0" r="r" b="b"/>
              <a:pathLst>
                <a:path w="64" h="75">
                  <a:moveTo>
                    <a:pt x="64" y="21"/>
                  </a:moveTo>
                  <a:cubicBezTo>
                    <a:pt x="64" y="14"/>
                    <a:pt x="62" y="7"/>
                    <a:pt x="59" y="0"/>
                  </a:cubicBezTo>
                  <a:cubicBezTo>
                    <a:pt x="0" y="0"/>
                    <a:pt x="0" y="0"/>
                    <a:pt x="0" y="0"/>
                  </a:cubicBezTo>
                  <a:cubicBezTo>
                    <a:pt x="0" y="74"/>
                    <a:pt x="0" y="74"/>
                    <a:pt x="0" y="74"/>
                  </a:cubicBezTo>
                  <a:cubicBezTo>
                    <a:pt x="3" y="75"/>
                    <a:pt x="7" y="75"/>
                    <a:pt x="10" y="75"/>
                  </a:cubicBezTo>
                  <a:cubicBezTo>
                    <a:pt x="40" y="75"/>
                    <a:pt x="64" y="51"/>
                    <a:pt x="64" y="21"/>
                  </a:cubicBezTo>
                  <a:close/>
                </a:path>
              </a:pathLst>
            </a:custGeom>
            <a:solidFill>
              <a:srgbClr val="244C89"/>
            </a:solidFill>
            <a:ln>
              <a:noFill/>
            </a:ln>
            <a:effectLst>
              <a:outerShdw blurRad="38100" dist="38100" dir="2700000" algn="tl" rotWithShape="0">
                <a:prstClr val="black">
                  <a:alpha val="43000"/>
                </a:prstClr>
              </a:outerShdw>
            </a:effectLst>
          </p:spPr>
          <p:txBody>
            <a:bodyPr/>
            <a:lstStyle/>
            <a:p>
              <a:pPr fontAlgn="auto">
                <a:lnSpc>
                  <a:spcPct val="120000"/>
                </a:lnSpc>
                <a:defRPr/>
              </a:pPr>
              <a:endParaRPr lang="en-US">
                <a:cs typeface="+mn-ea"/>
                <a:sym typeface="+mn-lt"/>
              </a:endParaRPr>
            </a:p>
          </p:txBody>
        </p:sp>
        <p:sp>
          <p:nvSpPr>
            <p:cNvPr id="33" name="TextBox 18"/>
            <p:cNvSpPr txBox="1"/>
            <p:nvPr/>
          </p:nvSpPr>
          <p:spPr>
            <a:xfrm>
              <a:off x="1696039" y="2045551"/>
              <a:ext cx="945313" cy="785330"/>
            </a:xfrm>
            <a:prstGeom prst="rect">
              <a:avLst/>
            </a:prstGeom>
            <a:noFill/>
          </p:spPr>
          <p:txBody>
            <a:bodyPr>
              <a:spAutoFit/>
            </a:bodyPr>
            <a:lstStyle>
              <a:lvl1pPr>
                <a:defRPr>
                  <a:solidFill>
                    <a:schemeClr val="tx1"/>
                  </a:solidFill>
                  <a:latin typeface="Rockwell" pitchFamily="18" charset="0"/>
                </a:defRPr>
              </a:lvl1pPr>
              <a:lvl2pPr marL="742950" indent="-285750">
                <a:defRPr>
                  <a:solidFill>
                    <a:schemeClr val="tx1"/>
                  </a:solidFill>
                  <a:latin typeface="Rockwell" pitchFamily="18" charset="0"/>
                </a:defRPr>
              </a:lvl2pPr>
              <a:lvl3pPr marL="1143000" indent="-228600">
                <a:defRPr>
                  <a:solidFill>
                    <a:schemeClr val="tx1"/>
                  </a:solidFill>
                  <a:latin typeface="Rockwell" pitchFamily="18" charset="0"/>
                </a:defRPr>
              </a:lvl3pPr>
              <a:lvl4pPr marL="1600200" indent="-228600">
                <a:defRPr>
                  <a:solidFill>
                    <a:schemeClr val="tx1"/>
                  </a:solidFill>
                  <a:latin typeface="Rockwell" pitchFamily="18" charset="0"/>
                </a:defRPr>
              </a:lvl4pPr>
              <a:lvl5pPr marL="2057400" indent="-228600">
                <a:defRPr>
                  <a:solidFill>
                    <a:schemeClr val="tx1"/>
                  </a:solidFill>
                  <a:latin typeface="Rockwell" pitchFamily="18" charset="0"/>
                </a:defRPr>
              </a:lvl5pPr>
              <a:lvl6pPr marL="2514600" indent="-228600" fontAlgn="base">
                <a:spcBef>
                  <a:spcPct val="0"/>
                </a:spcBef>
                <a:spcAft>
                  <a:spcPct val="0"/>
                </a:spcAft>
                <a:defRPr>
                  <a:solidFill>
                    <a:schemeClr val="tx1"/>
                  </a:solidFill>
                  <a:latin typeface="Rockwell" pitchFamily="18" charset="0"/>
                </a:defRPr>
              </a:lvl6pPr>
              <a:lvl7pPr marL="2971800" indent="-228600" fontAlgn="base">
                <a:spcBef>
                  <a:spcPct val="0"/>
                </a:spcBef>
                <a:spcAft>
                  <a:spcPct val="0"/>
                </a:spcAft>
                <a:defRPr>
                  <a:solidFill>
                    <a:schemeClr val="tx1"/>
                  </a:solidFill>
                  <a:latin typeface="Rockwell" pitchFamily="18" charset="0"/>
                </a:defRPr>
              </a:lvl7pPr>
              <a:lvl8pPr marL="3429000" indent="-228600" fontAlgn="base">
                <a:spcBef>
                  <a:spcPct val="0"/>
                </a:spcBef>
                <a:spcAft>
                  <a:spcPct val="0"/>
                </a:spcAft>
                <a:defRPr>
                  <a:solidFill>
                    <a:schemeClr val="tx1"/>
                  </a:solidFill>
                  <a:latin typeface="Rockwell" pitchFamily="18" charset="0"/>
                </a:defRPr>
              </a:lvl8pPr>
              <a:lvl9pPr marL="3886200" indent="-228600" fontAlgn="base">
                <a:spcBef>
                  <a:spcPct val="0"/>
                </a:spcBef>
                <a:spcAft>
                  <a:spcPct val="0"/>
                </a:spcAft>
                <a:defRPr>
                  <a:solidFill>
                    <a:schemeClr val="tx1"/>
                  </a:solidFill>
                  <a:latin typeface="Rockwell" pitchFamily="18" charset="0"/>
                </a:defRPr>
              </a:lvl9pPr>
            </a:lstStyle>
            <a:p>
              <a:pPr>
                <a:lnSpc>
                  <a:spcPct val="120000"/>
                </a:lnSpc>
              </a:pPr>
              <a:r>
                <a:rPr lang="en-US" altLang="zh-CN" sz="3600" dirty="0" smtClean="0">
                  <a:solidFill>
                    <a:schemeClr val="bg1"/>
                  </a:solidFill>
                  <a:latin typeface="+mn-lt"/>
                  <a:cs typeface="+mn-ea"/>
                  <a:sym typeface="+mn-lt"/>
                </a:rPr>
                <a:t>01</a:t>
              </a:r>
              <a:endParaRPr lang="en-US" altLang="zh-CN" sz="3600" dirty="0">
                <a:solidFill>
                  <a:schemeClr val="bg1"/>
                </a:solidFill>
                <a:latin typeface="+mn-lt"/>
                <a:cs typeface="+mn-ea"/>
                <a:sym typeface="+mn-lt"/>
              </a:endParaRPr>
            </a:p>
          </p:txBody>
        </p:sp>
        <p:sp>
          <p:nvSpPr>
            <p:cNvPr id="34" name="文本框 33"/>
            <p:cNvSpPr txBox="1"/>
            <p:nvPr/>
          </p:nvSpPr>
          <p:spPr>
            <a:xfrm>
              <a:off x="1607478" y="4235411"/>
              <a:ext cx="2668885" cy="1841850"/>
            </a:xfrm>
            <a:prstGeom prst="rect">
              <a:avLst/>
            </a:prstGeom>
            <a:noFill/>
          </p:spPr>
          <p:txBody>
            <a:bodyPr wrap="square" rtlCol="0">
              <a:spAutoFit/>
            </a:bodyPr>
            <a:lstStyle/>
            <a:p>
              <a:pPr>
                <a:lnSpc>
                  <a:spcPct val="120000"/>
                </a:lnSpc>
              </a:pPr>
              <a:r>
                <a:rPr lang="zh-CN" altLang="zh-CN" sz="1200" dirty="0">
                  <a:solidFill>
                    <a:schemeClr val="tx1">
                      <a:lumMod val="65000"/>
                      <a:lumOff val="35000"/>
                    </a:schemeClr>
                  </a:solidFill>
                  <a:cs typeface="+mn-ea"/>
                  <a:sym typeface="+mn-lt"/>
                </a:rPr>
                <a:t>本研究重点</a:t>
              </a:r>
              <a:r>
                <a:rPr lang="zh-CN" altLang="zh-CN" sz="1200" dirty="0" smtClean="0">
                  <a:solidFill>
                    <a:schemeClr val="tx1">
                      <a:lumMod val="65000"/>
                      <a:lumOff val="35000"/>
                    </a:schemeClr>
                  </a:solidFill>
                  <a:cs typeface="+mn-ea"/>
                  <a:sym typeface="+mn-lt"/>
                </a:rPr>
                <a:t>从</a:t>
              </a:r>
              <a:r>
                <a:rPr lang="zh-CN" altLang="en-US" sz="1200" dirty="0" smtClean="0">
                  <a:solidFill>
                    <a:schemeClr val="tx1">
                      <a:lumMod val="65000"/>
                      <a:lumOff val="35000"/>
                    </a:schemeClr>
                  </a:solidFill>
                  <a:cs typeface="+mn-ea"/>
                  <a:sym typeface="+mn-lt"/>
                </a:rPr>
                <a:t>挖掘机的杠杆理论</a:t>
              </a:r>
              <a:r>
                <a:rPr lang="zh-CN" altLang="zh-CN" sz="1200" dirty="0" smtClean="0">
                  <a:solidFill>
                    <a:schemeClr val="tx1">
                      <a:lumMod val="65000"/>
                      <a:lumOff val="35000"/>
                    </a:schemeClr>
                  </a:solidFill>
                  <a:cs typeface="+mn-ea"/>
                  <a:sym typeface="+mn-lt"/>
                </a:rPr>
                <a:t>的</a:t>
              </a:r>
              <a:r>
                <a:rPr lang="zh-CN" altLang="zh-CN" sz="1200" dirty="0">
                  <a:solidFill>
                    <a:schemeClr val="tx1">
                      <a:lumMod val="65000"/>
                      <a:lumOff val="35000"/>
                    </a:schemeClr>
                  </a:solidFill>
                  <a:cs typeface="+mn-ea"/>
                  <a:sym typeface="+mn-lt"/>
                </a:rPr>
                <a:t>视角审视并</a:t>
              </a:r>
              <a:r>
                <a:rPr lang="zh-CN" altLang="zh-CN" sz="1200" dirty="0" smtClean="0">
                  <a:solidFill>
                    <a:schemeClr val="tx1">
                      <a:lumMod val="65000"/>
                      <a:lumOff val="35000"/>
                    </a:schemeClr>
                  </a:solidFill>
                  <a:cs typeface="+mn-ea"/>
                  <a:sym typeface="+mn-lt"/>
                </a:rPr>
                <a:t>解决</a:t>
              </a:r>
              <a:r>
                <a:rPr lang="zh-CN" altLang="en-US" sz="1200" dirty="0" smtClean="0">
                  <a:solidFill>
                    <a:schemeClr val="tx1">
                      <a:lumMod val="65000"/>
                      <a:lumOff val="35000"/>
                    </a:schemeClr>
                  </a:solidFill>
                  <a:cs typeface="+mn-ea"/>
                  <a:sym typeface="+mn-lt"/>
                </a:rPr>
                <a:t>互联网</a:t>
              </a:r>
              <a:r>
                <a:rPr lang="zh-CN" altLang="zh-CN" sz="1200" dirty="0" smtClean="0">
                  <a:solidFill>
                    <a:schemeClr val="tx1">
                      <a:lumMod val="65000"/>
                      <a:lumOff val="35000"/>
                    </a:schemeClr>
                  </a:solidFill>
                  <a:cs typeface="+mn-ea"/>
                  <a:sym typeface="+mn-lt"/>
                </a:rPr>
                <a:t>环境</a:t>
              </a:r>
              <a:r>
                <a:rPr lang="zh-CN" altLang="en-US" sz="1200" dirty="0" smtClean="0">
                  <a:solidFill>
                    <a:schemeClr val="tx1">
                      <a:lumMod val="65000"/>
                      <a:lumOff val="35000"/>
                    </a:schemeClr>
                  </a:solidFill>
                  <a:cs typeface="+mn-ea"/>
                  <a:sym typeface="+mn-lt"/>
                </a:rPr>
                <a:t>下</a:t>
              </a:r>
              <a:r>
                <a:rPr lang="zh-CN" altLang="zh-CN" sz="1200" dirty="0" smtClean="0">
                  <a:solidFill>
                    <a:schemeClr val="tx1">
                      <a:lumMod val="65000"/>
                      <a:lumOff val="35000"/>
                    </a:schemeClr>
                  </a:solidFill>
                  <a:cs typeface="+mn-ea"/>
                  <a:sym typeface="+mn-lt"/>
                </a:rPr>
                <a:t>设计</a:t>
              </a:r>
              <a:r>
                <a:rPr lang="zh-CN" altLang="zh-CN" sz="1200" dirty="0">
                  <a:solidFill>
                    <a:schemeClr val="tx1">
                      <a:lumMod val="65000"/>
                      <a:lumOff val="35000"/>
                    </a:schemeClr>
                  </a:solidFill>
                  <a:cs typeface="+mn-ea"/>
                  <a:sym typeface="+mn-lt"/>
                </a:rPr>
                <a:t>及其应用过程存在的</a:t>
              </a:r>
              <a:r>
                <a:rPr lang="zh-CN" altLang="zh-CN" sz="1200" dirty="0" smtClean="0">
                  <a:solidFill>
                    <a:schemeClr val="tx1">
                      <a:lumMod val="65000"/>
                      <a:lumOff val="35000"/>
                    </a:schemeClr>
                  </a:solidFill>
                  <a:cs typeface="+mn-ea"/>
                  <a:sym typeface="+mn-lt"/>
                </a:rPr>
                <a:t>问题本</a:t>
              </a:r>
              <a:r>
                <a:rPr lang="zh-CN" altLang="zh-CN" sz="1200" dirty="0">
                  <a:solidFill>
                    <a:schemeClr val="tx1">
                      <a:lumMod val="65000"/>
                      <a:lumOff val="35000"/>
                    </a:schemeClr>
                  </a:solidFill>
                  <a:cs typeface="+mn-ea"/>
                  <a:sym typeface="+mn-lt"/>
                </a:rPr>
                <a:t>研究重点从</a:t>
              </a:r>
              <a:r>
                <a:rPr lang="zh-CN" altLang="en-US" sz="1200" dirty="0">
                  <a:solidFill>
                    <a:schemeClr val="tx1">
                      <a:lumMod val="65000"/>
                      <a:lumOff val="35000"/>
                    </a:schemeClr>
                  </a:solidFill>
                  <a:cs typeface="+mn-ea"/>
                  <a:sym typeface="+mn-lt"/>
                </a:rPr>
                <a:t>挖掘机的杠杆理论</a:t>
              </a:r>
              <a:r>
                <a:rPr lang="zh-CN" altLang="zh-CN" sz="1200" dirty="0">
                  <a:solidFill>
                    <a:schemeClr val="tx1">
                      <a:lumMod val="65000"/>
                      <a:lumOff val="35000"/>
                    </a:schemeClr>
                  </a:solidFill>
                  <a:cs typeface="+mn-ea"/>
                  <a:sym typeface="+mn-lt"/>
                </a:rPr>
                <a:t>的视角审视并解决</a:t>
              </a:r>
              <a:r>
                <a:rPr lang="zh-CN" altLang="en-US" sz="1200" dirty="0">
                  <a:solidFill>
                    <a:schemeClr val="tx1">
                      <a:lumMod val="65000"/>
                      <a:lumOff val="35000"/>
                    </a:schemeClr>
                  </a:solidFill>
                  <a:cs typeface="+mn-ea"/>
                  <a:sym typeface="+mn-lt"/>
                </a:rPr>
                <a:t>互联网</a:t>
              </a:r>
              <a:r>
                <a:rPr lang="zh-CN" altLang="zh-CN" sz="1200" dirty="0">
                  <a:solidFill>
                    <a:schemeClr val="tx1">
                      <a:lumMod val="65000"/>
                      <a:lumOff val="35000"/>
                    </a:schemeClr>
                  </a:solidFill>
                  <a:cs typeface="+mn-ea"/>
                  <a:sym typeface="+mn-lt"/>
                </a:rPr>
                <a:t>环境</a:t>
              </a:r>
              <a:r>
                <a:rPr lang="zh-CN" altLang="en-US" sz="1200" dirty="0">
                  <a:solidFill>
                    <a:schemeClr val="tx1">
                      <a:lumMod val="65000"/>
                      <a:lumOff val="35000"/>
                    </a:schemeClr>
                  </a:solidFill>
                  <a:cs typeface="+mn-ea"/>
                  <a:sym typeface="+mn-lt"/>
                </a:rPr>
                <a:t>下</a:t>
              </a:r>
              <a:r>
                <a:rPr lang="zh-CN" altLang="zh-CN" sz="1200" dirty="0">
                  <a:solidFill>
                    <a:schemeClr val="tx1">
                      <a:lumMod val="65000"/>
                      <a:lumOff val="35000"/>
                    </a:schemeClr>
                  </a:solidFill>
                  <a:cs typeface="+mn-ea"/>
                  <a:sym typeface="+mn-lt"/>
                </a:rPr>
                <a:t>设计及其应用过程存在的问题</a:t>
              </a:r>
              <a:r>
                <a:rPr lang="zh-CN" altLang="en-US" sz="1200" dirty="0">
                  <a:solidFill>
                    <a:schemeClr val="tx1">
                      <a:lumMod val="65000"/>
                      <a:lumOff val="35000"/>
                    </a:schemeClr>
                  </a:solidFill>
                  <a:cs typeface="+mn-ea"/>
                  <a:sym typeface="+mn-lt"/>
                </a:rPr>
                <a:t>；</a:t>
              </a:r>
              <a:endParaRPr lang="en-US" altLang="zh-CN" sz="1200" dirty="0">
                <a:solidFill>
                  <a:schemeClr val="tx1">
                    <a:lumMod val="65000"/>
                    <a:lumOff val="35000"/>
                  </a:schemeClr>
                </a:solidFill>
                <a:cs typeface="+mn-ea"/>
                <a:sym typeface="+mn-lt"/>
              </a:endParaRPr>
            </a:p>
            <a:p>
              <a:pPr>
                <a:lnSpc>
                  <a:spcPct val="120000"/>
                </a:lnSpc>
              </a:pPr>
              <a:endParaRPr lang="en-US" altLang="zh-CN" sz="1200" dirty="0" smtClean="0">
                <a:solidFill>
                  <a:schemeClr val="tx1">
                    <a:lumMod val="65000"/>
                    <a:lumOff val="35000"/>
                  </a:schemeClr>
                </a:solidFill>
                <a:cs typeface="+mn-ea"/>
                <a:sym typeface="+mn-lt"/>
              </a:endParaRPr>
            </a:p>
          </p:txBody>
        </p:sp>
        <p:grpSp>
          <p:nvGrpSpPr>
            <p:cNvPr id="35" name="组合 216"/>
            <p:cNvGrpSpPr/>
            <p:nvPr/>
          </p:nvGrpSpPr>
          <p:grpSpPr bwMode="auto">
            <a:xfrm>
              <a:off x="3419075" y="2282206"/>
              <a:ext cx="614951" cy="465338"/>
              <a:chOff x="3192968" y="2571029"/>
              <a:chExt cx="1012825" cy="766763"/>
            </a:xfrm>
            <a:solidFill>
              <a:srgbClr val="0B2C4F"/>
            </a:solidFill>
            <a:effectLst>
              <a:outerShdw blurRad="38100" sx="101000" sy="101000" algn="ctr" rotWithShape="0">
                <a:prstClr val="black">
                  <a:alpha val="40000"/>
                </a:prstClr>
              </a:outerShdw>
            </a:effectLst>
          </p:grpSpPr>
          <p:sp>
            <p:nvSpPr>
              <p:cNvPr id="36" name="Freeform 74"/>
              <p:cNvSpPr>
                <a:spLocks noEditPoints="1"/>
              </p:cNvSpPr>
              <p:nvPr/>
            </p:nvSpPr>
            <p:spPr bwMode="auto">
              <a:xfrm>
                <a:off x="3484175" y="3081969"/>
                <a:ext cx="649932" cy="240826"/>
              </a:xfrm>
              <a:custGeom>
                <a:avLst/>
                <a:gdLst>
                  <a:gd name="T0" fmla="*/ 0 w 173"/>
                  <a:gd name="T1" fmla="*/ 12 h 64"/>
                  <a:gd name="T2" fmla="*/ 0 w 173"/>
                  <a:gd name="T3" fmla="*/ 52 h 64"/>
                  <a:gd name="T4" fmla="*/ 12 w 173"/>
                  <a:gd name="T5" fmla="*/ 64 h 64"/>
                  <a:gd name="T6" fmla="*/ 173 w 173"/>
                  <a:gd name="T7" fmla="*/ 64 h 64"/>
                  <a:gd name="T8" fmla="*/ 173 w 173"/>
                  <a:gd name="T9" fmla="*/ 54 h 64"/>
                  <a:gd name="T10" fmla="*/ 162 w 173"/>
                  <a:gd name="T11" fmla="*/ 54 h 64"/>
                  <a:gd name="T12" fmla="*/ 159 w 173"/>
                  <a:gd name="T13" fmla="*/ 34 h 64"/>
                  <a:gd name="T14" fmla="*/ 164 w 173"/>
                  <a:gd name="T15" fmla="*/ 10 h 64"/>
                  <a:gd name="T16" fmla="*/ 173 w 173"/>
                  <a:gd name="T17" fmla="*/ 10 h 64"/>
                  <a:gd name="T18" fmla="*/ 173 w 173"/>
                  <a:gd name="T19" fmla="*/ 0 h 64"/>
                  <a:gd name="T20" fmla="*/ 12 w 173"/>
                  <a:gd name="T21" fmla="*/ 0 h 64"/>
                  <a:gd name="T22" fmla="*/ 0 w 173"/>
                  <a:gd name="T23" fmla="*/ 12 h 64"/>
                  <a:gd name="T24" fmla="*/ 150 w 173"/>
                  <a:gd name="T25" fmla="*/ 21 h 64"/>
                  <a:gd name="T26" fmla="*/ 149 w 173"/>
                  <a:gd name="T27" fmla="*/ 30 h 64"/>
                  <a:gd name="T28" fmla="*/ 25 w 173"/>
                  <a:gd name="T29" fmla="*/ 30 h 64"/>
                  <a:gd name="T30" fmla="*/ 25 w 173"/>
                  <a:gd name="T31" fmla="*/ 34 h 64"/>
                  <a:gd name="T32" fmla="*/ 149 w 173"/>
                  <a:gd name="T33" fmla="*/ 34 h 64"/>
                  <a:gd name="T34" fmla="*/ 150 w 173"/>
                  <a:gd name="T35" fmla="*/ 43 h 64"/>
                  <a:gd name="T36" fmla="*/ 26 w 173"/>
                  <a:gd name="T37" fmla="*/ 43 h 64"/>
                  <a:gd name="T38" fmla="*/ 26 w 173"/>
                  <a:gd name="T39" fmla="*/ 47 h 64"/>
                  <a:gd name="T40" fmla="*/ 150 w 173"/>
                  <a:gd name="T41" fmla="*/ 47 h 64"/>
                  <a:gd name="T42" fmla="*/ 152 w 173"/>
                  <a:gd name="T43" fmla="*/ 54 h 64"/>
                  <a:gd name="T44" fmla="*/ 12 w 173"/>
                  <a:gd name="T45" fmla="*/ 54 h 64"/>
                  <a:gd name="T46" fmla="*/ 10 w 173"/>
                  <a:gd name="T47" fmla="*/ 52 h 64"/>
                  <a:gd name="T48" fmla="*/ 10 w 173"/>
                  <a:gd name="T49" fmla="*/ 12 h 64"/>
                  <a:gd name="T50" fmla="*/ 12 w 173"/>
                  <a:gd name="T51" fmla="*/ 10 h 64"/>
                  <a:gd name="T52" fmla="*/ 153 w 173"/>
                  <a:gd name="T53" fmla="*/ 10 h 64"/>
                  <a:gd name="T54" fmla="*/ 151 w 173"/>
                  <a:gd name="T55" fmla="*/ 17 h 64"/>
                  <a:gd name="T56" fmla="*/ 26 w 173"/>
                  <a:gd name="T57" fmla="*/ 17 h 64"/>
                  <a:gd name="T58" fmla="*/ 26 w 173"/>
                  <a:gd name="T59" fmla="*/ 21 h 64"/>
                  <a:gd name="T60" fmla="*/ 150 w 173"/>
                  <a:gd name="T61" fmla="*/ 2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3" h="64">
                    <a:moveTo>
                      <a:pt x="0" y="12"/>
                    </a:moveTo>
                    <a:cubicBezTo>
                      <a:pt x="0" y="52"/>
                      <a:pt x="0" y="52"/>
                      <a:pt x="0" y="52"/>
                    </a:cubicBezTo>
                    <a:cubicBezTo>
                      <a:pt x="0" y="59"/>
                      <a:pt x="6" y="64"/>
                      <a:pt x="12" y="64"/>
                    </a:cubicBezTo>
                    <a:cubicBezTo>
                      <a:pt x="173" y="64"/>
                      <a:pt x="173" y="64"/>
                      <a:pt x="173" y="64"/>
                    </a:cubicBezTo>
                    <a:cubicBezTo>
                      <a:pt x="173" y="54"/>
                      <a:pt x="173" y="54"/>
                      <a:pt x="173" y="54"/>
                    </a:cubicBezTo>
                    <a:cubicBezTo>
                      <a:pt x="162" y="54"/>
                      <a:pt x="162" y="54"/>
                      <a:pt x="162" y="54"/>
                    </a:cubicBezTo>
                    <a:cubicBezTo>
                      <a:pt x="161" y="50"/>
                      <a:pt x="159" y="43"/>
                      <a:pt x="159" y="34"/>
                    </a:cubicBezTo>
                    <a:cubicBezTo>
                      <a:pt x="159" y="23"/>
                      <a:pt x="162" y="15"/>
                      <a:pt x="164" y="10"/>
                    </a:cubicBezTo>
                    <a:cubicBezTo>
                      <a:pt x="173" y="10"/>
                      <a:pt x="173" y="10"/>
                      <a:pt x="173" y="10"/>
                    </a:cubicBezTo>
                    <a:cubicBezTo>
                      <a:pt x="173" y="0"/>
                      <a:pt x="173" y="0"/>
                      <a:pt x="173" y="0"/>
                    </a:cubicBezTo>
                    <a:cubicBezTo>
                      <a:pt x="12" y="0"/>
                      <a:pt x="12" y="0"/>
                      <a:pt x="12" y="0"/>
                    </a:cubicBezTo>
                    <a:cubicBezTo>
                      <a:pt x="6" y="0"/>
                      <a:pt x="0" y="5"/>
                      <a:pt x="0" y="12"/>
                    </a:cubicBezTo>
                    <a:close/>
                    <a:moveTo>
                      <a:pt x="150" y="21"/>
                    </a:moveTo>
                    <a:cubicBezTo>
                      <a:pt x="150" y="24"/>
                      <a:pt x="149" y="27"/>
                      <a:pt x="149" y="30"/>
                    </a:cubicBezTo>
                    <a:cubicBezTo>
                      <a:pt x="25" y="30"/>
                      <a:pt x="25" y="30"/>
                      <a:pt x="25" y="30"/>
                    </a:cubicBezTo>
                    <a:cubicBezTo>
                      <a:pt x="25" y="34"/>
                      <a:pt x="25" y="34"/>
                      <a:pt x="25" y="34"/>
                    </a:cubicBezTo>
                    <a:cubicBezTo>
                      <a:pt x="149" y="34"/>
                      <a:pt x="149" y="34"/>
                      <a:pt x="149" y="34"/>
                    </a:cubicBezTo>
                    <a:cubicBezTo>
                      <a:pt x="149" y="37"/>
                      <a:pt x="149" y="40"/>
                      <a:pt x="150" y="43"/>
                    </a:cubicBezTo>
                    <a:cubicBezTo>
                      <a:pt x="26" y="43"/>
                      <a:pt x="26" y="43"/>
                      <a:pt x="26" y="43"/>
                    </a:cubicBezTo>
                    <a:cubicBezTo>
                      <a:pt x="26" y="47"/>
                      <a:pt x="26" y="47"/>
                      <a:pt x="26" y="47"/>
                    </a:cubicBezTo>
                    <a:cubicBezTo>
                      <a:pt x="150" y="47"/>
                      <a:pt x="150" y="47"/>
                      <a:pt x="150" y="47"/>
                    </a:cubicBezTo>
                    <a:cubicBezTo>
                      <a:pt x="151" y="50"/>
                      <a:pt x="151" y="52"/>
                      <a:pt x="152" y="54"/>
                    </a:cubicBezTo>
                    <a:cubicBezTo>
                      <a:pt x="12" y="54"/>
                      <a:pt x="12" y="54"/>
                      <a:pt x="12" y="54"/>
                    </a:cubicBezTo>
                    <a:cubicBezTo>
                      <a:pt x="11" y="54"/>
                      <a:pt x="10" y="53"/>
                      <a:pt x="10" y="52"/>
                    </a:cubicBezTo>
                    <a:cubicBezTo>
                      <a:pt x="10" y="12"/>
                      <a:pt x="10" y="12"/>
                      <a:pt x="10" y="12"/>
                    </a:cubicBezTo>
                    <a:cubicBezTo>
                      <a:pt x="10" y="11"/>
                      <a:pt x="11" y="10"/>
                      <a:pt x="12" y="10"/>
                    </a:cubicBezTo>
                    <a:cubicBezTo>
                      <a:pt x="153" y="10"/>
                      <a:pt x="153" y="10"/>
                      <a:pt x="153" y="10"/>
                    </a:cubicBezTo>
                    <a:cubicBezTo>
                      <a:pt x="152" y="12"/>
                      <a:pt x="152" y="14"/>
                      <a:pt x="151" y="17"/>
                    </a:cubicBezTo>
                    <a:cubicBezTo>
                      <a:pt x="26" y="17"/>
                      <a:pt x="26" y="17"/>
                      <a:pt x="26" y="17"/>
                    </a:cubicBezTo>
                    <a:cubicBezTo>
                      <a:pt x="26" y="21"/>
                      <a:pt x="26" y="21"/>
                      <a:pt x="26" y="21"/>
                    </a:cubicBezTo>
                    <a:lnTo>
                      <a:pt x="150" y="21"/>
                    </a:lnTo>
                    <a:close/>
                  </a:path>
                </a:pathLst>
              </a:custGeom>
              <a:solidFill>
                <a:srgbClr val="244C89"/>
              </a:solidFill>
              <a:ln>
                <a:noFill/>
              </a:ln>
            </p:spPr>
            <p:txBody>
              <a:bodyPr/>
              <a:lstStyle/>
              <a:p>
                <a:pPr eaLnBrk="1" fontAlgn="auto" hangingPunct="1">
                  <a:lnSpc>
                    <a:spcPct val="120000"/>
                  </a:lnSpc>
                  <a:defRPr/>
                </a:pPr>
                <a:endParaRPr lang="zh-CN" altLang="en-US" sz="1350">
                  <a:solidFill>
                    <a:schemeClr val="tx1">
                      <a:lumMod val="85000"/>
                      <a:lumOff val="15000"/>
                    </a:schemeClr>
                  </a:solidFill>
                  <a:cs typeface="+mn-ea"/>
                  <a:sym typeface="+mn-lt"/>
                </a:endParaRPr>
              </a:p>
            </p:txBody>
          </p:sp>
          <p:sp>
            <p:nvSpPr>
              <p:cNvPr id="37" name="Freeform 75"/>
              <p:cNvSpPr>
                <a:spLocks noEditPoints="1"/>
              </p:cNvSpPr>
              <p:nvPr/>
            </p:nvSpPr>
            <p:spPr bwMode="auto">
              <a:xfrm>
                <a:off x="3472139" y="2808028"/>
                <a:ext cx="652942" cy="243837"/>
              </a:xfrm>
              <a:custGeom>
                <a:avLst/>
                <a:gdLst>
                  <a:gd name="T0" fmla="*/ 12 w 173"/>
                  <a:gd name="T1" fmla="*/ 65 h 65"/>
                  <a:gd name="T2" fmla="*/ 173 w 173"/>
                  <a:gd name="T3" fmla="*/ 65 h 65"/>
                  <a:gd name="T4" fmla="*/ 173 w 173"/>
                  <a:gd name="T5" fmla="*/ 55 h 65"/>
                  <a:gd name="T6" fmla="*/ 162 w 173"/>
                  <a:gd name="T7" fmla="*/ 55 h 65"/>
                  <a:gd name="T8" fmla="*/ 159 w 173"/>
                  <a:gd name="T9" fmla="*/ 35 h 65"/>
                  <a:gd name="T10" fmla="*/ 164 w 173"/>
                  <a:gd name="T11" fmla="*/ 10 h 65"/>
                  <a:gd name="T12" fmla="*/ 173 w 173"/>
                  <a:gd name="T13" fmla="*/ 10 h 65"/>
                  <a:gd name="T14" fmla="*/ 173 w 173"/>
                  <a:gd name="T15" fmla="*/ 0 h 65"/>
                  <a:gd name="T16" fmla="*/ 12 w 173"/>
                  <a:gd name="T17" fmla="*/ 0 h 65"/>
                  <a:gd name="T18" fmla="*/ 0 w 173"/>
                  <a:gd name="T19" fmla="*/ 12 h 65"/>
                  <a:gd name="T20" fmla="*/ 0 w 173"/>
                  <a:gd name="T21" fmla="*/ 53 h 65"/>
                  <a:gd name="T22" fmla="*/ 12 w 173"/>
                  <a:gd name="T23" fmla="*/ 65 h 65"/>
                  <a:gd name="T24" fmla="*/ 10 w 173"/>
                  <a:gd name="T25" fmla="*/ 12 h 65"/>
                  <a:gd name="T26" fmla="*/ 12 w 173"/>
                  <a:gd name="T27" fmla="*/ 10 h 65"/>
                  <a:gd name="T28" fmla="*/ 153 w 173"/>
                  <a:gd name="T29" fmla="*/ 10 h 65"/>
                  <a:gd name="T30" fmla="*/ 151 w 173"/>
                  <a:gd name="T31" fmla="*/ 17 h 65"/>
                  <a:gd name="T32" fmla="*/ 26 w 173"/>
                  <a:gd name="T33" fmla="*/ 17 h 65"/>
                  <a:gd name="T34" fmla="*/ 26 w 173"/>
                  <a:gd name="T35" fmla="*/ 22 h 65"/>
                  <a:gd name="T36" fmla="*/ 150 w 173"/>
                  <a:gd name="T37" fmla="*/ 22 h 65"/>
                  <a:gd name="T38" fmla="*/ 149 w 173"/>
                  <a:gd name="T39" fmla="*/ 30 h 65"/>
                  <a:gd name="T40" fmla="*/ 25 w 173"/>
                  <a:gd name="T41" fmla="*/ 30 h 65"/>
                  <a:gd name="T42" fmla="*/ 25 w 173"/>
                  <a:gd name="T43" fmla="*/ 35 h 65"/>
                  <a:gd name="T44" fmla="*/ 149 w 173"/>
                  <a:gd name="T45" fmla="*/ 35 h 65"/>
                  <a:gd name="T46" fmla="*/ 150 w 173"/>
                  <a:gd name="T47" fmla="*/ 43 h 65"/>
                  <a:gd name="T48" fmla="*/ 26 w 173"/>
                  <a:gd name="T49" fmla="*/ 43 h 65"/>
                  <a:gd name="T50" fmla="*/ 26 w 173"/>
                  <a:gd name="T51" fmla="*/ 48 h 65"/>
                  <a:gd name="T52" fmla="*/ 150 w 173"/>
                  <a:gd name="T53" fmla="*/ 48 h 65"/>
                  <a:gd name="T54" fmla="*/ 152 w 173"/>
                  <a:gd name="T55" fmla="*/ 55 h 65"/>
                  <a:gd name="T56" fmla="*/ 12 w 173"/>
                  <a:gd name="T57" fmla="*/ 55 h 65"/>
                  <a:gd name="T58" fmla="*/ 10 w 173"/>
                  <a:gd name="T59" fmla="*/ 53 h 65"/>
                  <a:gd name="T60" fmla="*/ 10 w 173"/>
                  <a:gd name="T61" fmla="*/ 1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3" h="65">
                    <a:moveTo>
                      <a:pt x="12" y="65"/>
                    </a:moveTo>
                    <a:cubicBezTo>
                      <a:pt x="173" y="65"/>
                      <a:pt x="173" y="65"/>
                      <a:pt x="173" y="65"/>
                    </a:cubicBezTo>
                    <a:cubicBezTo>
                      <a:pt x="173" y="55"/>
                      <a:pt x="173" y="55"/>
                      <a:pt x="173" y="55"/>
                    </a:cubicBezTo>
                    <a:cubicBezTo>
                      <a:pt x="162" y="55"/>
                      <a:pt x="162" y="55"/>
                      <a:pt x="162" y="55"/>
                    </a:cubicBezTo>
                    <a:cubicBezTo>
                      <a:pt x="161" y="50"/>
                      <a:pt x="159" y="43"/>
                      <a:pt x="159" y="35"/>
                    </a:cubicBezTo>
                    <a:cubicBezTo>
                      <a:pt x="159" y="23"/>
                      <a:pt x="162" y="15"/>
                      <a:pt x="164" y="10"/>
                    </a:cubicBezTo>
                    <a:cubicBezTo>
                      <a:pt x="173" y="10"/>
                      <a:pt x="173" y="10"/>
                      <a:pt x="173" y="10"/>
                    </a:cubicBezTo>
                    <a:cubicBezTo>
                      <a:pt x="173" y="0"/>
                      <a:pt x="173" y="0"/>
                      <a:pt x="173" y="0"/>
                    </a:cubicBezTo>
                    <a:cubicBezTo>
                      <a:pt x="12" y="0"/>
                      <a:pt x="12" y="0"/>
                      <a:pt x="12" y="0"/>
                    </a:cubicBezTo>
                    <a:cubicBezTo>
                      <a:pt x="6" y="0"/>
                      <a:pt x="0" y="6"/>
                      <a:pt x="0" y="12"/>
                    </a:cubicBezTo>
                    <a:cubicBezTo>
                      <a:pt x="0" y="53"/>
                      <a:pt x="0" y="53"/>
                      <a:pt x="0" y="53"/>
                    </a:cubicBezTo>
                    <a:cubicBezTo>
                      <a:pt x="0" y="59"/>
                      <a:pt x="6" y="65"/>
                      <a:pt x="12" y="65"/>
                    </a:cubicBezTo>
                    <a:close/>
                    <a:moveTo>
                      <a:pt x="10" y="12"/>
                    </a:moveTo>
                    <a:cubicBezTo>
                      <a:pt x="10" y="11"/>
                      <a:pt x="11" y="10"/>
                      <a:pt x="12" y="10"/>
                    </a:cubicBezTo>
                    <a:cubicBezTo>
                      <a:pt x="153" y="10"/>
                      <a:pt x="153" y="10"/>
                      <a:pt x="153" y="10"/>
                    </a:cubicBezTo>
                    <a:cubicBezTo>
                      <a:pt x="152" y="13"/>
                      <a:pt x="152" y="15"/>
                      <a:pt x="151" y="17"/>
                    </a:cubicBezTo>
                    <a:cubicBezTo>
                      <a:pt x="26" y="17"/>
                      <a:pt x="26" y="17"/>
                      <a:pt x="26" y="17"/>
                    </a:cubicBezTo>
                    <a:cubicBezTo>
                      <a:pt x="26" y="22"/>
                      <a:pt x="26" y="22"/>
                      <a:pt x="26" y="22"/>
                    </a:cubicBezTo>
                    <a:cubicBezTo>
                      <a:pt x="150" y="22"/>
                      <a:pt x="150" y="22"/>
                      <a:pt x="150" y="22"/>
                    </a:cubicBezTo>
                    <a:cubicBezTo>
                      <a:pt x="150" y="25"/>
                      <a:pt x="149" y="27"/>
                      <a:pt x="149" y="30"/>
                    </a:cubicBezTo>
                    <a:cubicBezTo>
                      <a:pt x="25" y="30"/>
                      <a:pt x="25" y="30"/>
                      <a:pt x="25" y="30"/>
                    </a:cubicBezTo>
                    <a:cubicBezTo>
                      <a:pt x="25" y="35"/>
                      <a:pt x="25" y="35"/>
                      <a:pt x="25" y="35"/>
                    </a:cubicBezTo>
                    <a:cubicBezTo>
                      <a:pt x="149" y="35"/>
                      <a:pt x="149" y="35"/>
                      <a:pt x="149" y="35"/>
                    </a:cubicBezTo>
                    <a:cubicBezTo>
                      <a:pt x="149" y="38"/>
                      <a:pt x="149" y="41"/>
                      <a:pt x="150" y="43"/>
                    </a:cubicBezTo>
                    <a:cubicBezTo>
                      <a:pt x="26" y="43"/>
                      <a:pt x="26" y="43"/>
                      <a:pt x="26" y="43"/>
                    </a:cubicBezTo>
                    <a:cubicBezTo>
                      <a:pt x="26" y="48"/>
                      <a:pt x="26" y="48"/>
                      <a:pt x="26" y="48"/>
                    </a:cubicBezTo>
                    <a:cubicBezTo>
                      <a:pt x="150" y="48"/>
                      <a:pt x="150" y="48"/>
                      <a:pt x="150" y="48"/>
                    </a:cubicBezTo>
                    <a:cubicBezTo>
                      <a:pt x="151" y="50"/>
                      <a:pt x="151" y="53"/>
                      <a:pt x="152" y="55"/>
                    </a:cubicBezTo>
                    <a:cubicBezTo>
                      <a:pt x="12" y="55"/>
                      <a:pt x="12" y="55"/>
                      <a:pt x="12" y="55"/>
                    </a:cubicBezTo>
                    <a:cubicBezTo>
                      <a:pt x="11" y="55"/>
                      <a:pt x="10" y="54"/>
                      <a:pt x="10" y="53"/>
                    </a:cubicBezTo>
                    <a:lnTo>
                      <a:pt x="10" y="12"/>
                    </a:lnTo>
                    <a:close/>
                  </a:path>
                </a:pathLst>
              </a:custGeom>
              <a:solidFill>
                <a:srgbClr val="244C89"/>
              </a:solidFill>
              <a:ln>
                <a:noFill/>
              </a:ln>
            </p:spPr>
            <p:txBody>
              <a:bodyPr/>
              <a:lstStyle/>
              <a:p>
                <a:pPr eaLnBrk="1" fontAlgn="auto" hangingPunct="1">
                  <a:lnSpc>
                    <a:spcPct val="120000"/>
                  </a:lnSpc>
                  <a:defRPr/>
                </a:pPr>
                <a:endParaRPr lang="zh-CN" altLang="en-US" sz="1350">
                  <a:solidFill>
                    <a:schemeClr val="tx1">
                      <a:lumMod val="85000"/>
                      <a:lumOff val="15000"/>
                    </a:schemeClr>
                  </a:solidFill>
                  <a:cs typeface="+mn-ea"/>
                  <a:sym typeface="+mn-lt"/>
                </a:endParaRPr>
              </a:p>
            </p:txBody>
          </p:sp>
          <p:sp>
            <p:nvSpPr>
              <p:cNvPr id="38" name="Freeform 76"/>
              <p:cNvSpPr>
                <a:spLocks noEditPoints="1"/>
              </p:cNvSpPr>
              <p:nvPr/>
            </p:nvSpPr>
            <p:spPr bwMode="auto">
              <a:xfrm>
                <a:off x="3192308" y="2750833"/>
                <a:ext cx="279831" cy="587012"/>
              </a:xfrm>
              <a:custGeom>
                <a:avLst/>
                <a:gdLst>
                  <a:gd name="T0" fmla="*/ 65 w 75"/>
                  <a:gd name="T1" fmla="*/ 16 h 156"/>
                  <a:gd name="T2" fmla="*/ 48 w 75"/>
                  <a:gd name="T3" fmla="*/ 16 h 156"/>
                  <a:gd name="T4" fmla="*/ 27 w 75"/>
                  <a:gd name="T5" fmla="*/ 9 h 156"/>
                  <a:gd name="T6" fmla="*/ 28 w 75"/>
                  <a:gd name="T7" fmla="*/ 2 h 156"/>
                  <a:gd name="T8" fmla="*/ 19 w 75"/>
                  <a:gd name="T9" fmla="*/ 0 h 156"/>
                  <a:gd name="T10" fmla="*/ 1 w 75"/>
                  <a:gd name="T11" fmla="*/ 139 h 156"/>
                  <a:gd name="T12" fmla="*/ 10 w 75"/>
                  <a:gd name="T13" fmla="*/ 150 h 156"/>
                  <a:gd name="T14" fmla="*/ 45 w 75"/>
                  <a:gd name="T15" fmla="*/ 155 h 156"/>
                  <a:gd name="T16" fmla="*/ 57 w 75"/>
                  <a:gd name="T17" fmla="*/ 146 h 156"/>
                  <a:gd name="T18" fmla="*/ 75 w 75"/>
                  <a:gd name="T19" fmla="*/ 8 h 156"/>
                  <a:gd name="T20" fmla="*/ 67 w 75"/>
                  <a:gd name="T21" fmla="*/ 7 h 156"/>
                  <a:gd name="T22" fmla="*/ 65 w 75"/>
                  <a:gd name="T23" fmla="*/ 16 h 156"/>
                  <a:gd name="T24" fmla="*/ 48 w 75"/>
                  <a:gd name="T25" fmla="*/ 145 h 156"/>
                  <a:gd name="T26" fmla="*/ 46 w 75"/>
                  <a:gd name="T27" fmla="*/ 146 h 156"/>
                  <a:gd name="T28" fmla="*/ 11 w 75"/>
                  <a:gd name="T29" fmla="*/ 142 h 156"/>
                  <a:gd name="T30" fmla="*/ 10 w 75"/>
                  <a:gd name="T31" fmla="*/ 140 h 156"/>
                  <a:gd name="T32" fmla="*/ 26 w 75"/>
                  <a:gd name="T33" fmla="*/ 18 h 156"/>
                  <a:gd name="T34" fmla="*/ 32 w 75"/>
                  <a:gd name="T35" fmla="*/ 21 h 156"/>
                  <a:gd name="T36" fmla="*/ 17 w 75"/>
                  <a:gd name="T37" fmla="*/ 129 h 156"/>
                  <a:gd name="T38" fmla="*/ 21 w 75"/>
                  <a:gd name="T39" fmla="*/ 129 h 156"/>
                  <a:gd name="T40" fmla="*/ 35 w 75"/>
                  <a:gd name="T41" fmla="*/ 22 h 156"/>
                  <a:gd name="T42" fmla="*/ 43 w 75"/>
                  <a:gd name="T43" fmla="*/ 24 h 156"/>
                  <a:gd name="T44" fmla="*/ 28 w 75"/>
                  <a:gd name="T45" fmla="*/ 131 h 156"/>
                  <a:gd name="T46" fmla="*/ 32 w 75"/>
                  <a:gd name="T47" fmla="*/ 131 h 156"/>
                  <a:gd name="T48" fmla="*/ 47 w 75"/>
                  <a:gd name="T49" fmla="*/ 25 h 156"/>
                  <a:gd name="T50" fmla="*/ 54 w 75"/>
                  <a:gd name="T51" fmla="*/ 25 h 156"/>
                  <a:gd name="T52" fmla="*/ 40 w 75"/>
                  <a:gd name="T53" fmla="*/ 132 h 156"/>
                  <a:gd name="T54" fmla="*/ 43 w 75"/>
                  <a:gd name="T55" fmla="*/ 132 h 156"/>
                  <a:gd name="T56" fmla="*/ 58 w 75"/>
                  <a:gd name="T57" fmla="*/ 25 h 156"/>
                  <a:gd name="T58" fmla="*/ 64 w 75"/>
                  <a:gd name="T59" fmla="*/ 25 h 156"/>
                  <a:gd name="T60" fmla="*/ 48 w 75"/>
                  <a:gd name="T61" fmla="*/ 14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5" h="156">
                    <a:moveTo>
                      <a:pt x="65" y="16"/>
                    </a:moveTo>
                    <a:cubicBezTo>
                      <a:pt x="61" y="17"/>
                      <a:pt x="55" y="17"/>
                      <a:pt x="48" y="16"/>
                    </a:cubicBezTo>
                    <a:cubicBezTo>
                      <a:pt x="38" y="15"/>
                      <a:pt x="31" y="11"/>
                      <a:pt x="27" y="9"/>
                    </a:cubicBezTo>
                    <a:cubicBezTo>
                      <a:pt x="28" y="2"/>
                      <a:pt x="28" y="2"/>
                      <a:pt x="28" y="2"/>
                    </a:cubicBezTo>
                    <a:cubicBezTo>
                      <a:pt x="19" y="0"/>
                      <a:pt x="19" y="0"/>
                      <a:pt x="19" y="0"/>
                    </a:cubicBezTo>
                    <a:cubicBezTo>
                      <a:pt x="1" y="139"/>
                      <a:pt x="1" y="139"/>
                      <a:pt x="1" y="139"/>
                    </a:cubicBezTo>
                    <a:cubicBezTo>
                      <a:pt x="0" y="144"/>
                      <a:pt x="4" y="150"/>
                      <a:pt x="10" y="150"/>
                    </a:cubicBezTo>
                    <a:cubicBezTo>
                      <a:pt x="45" y="155"/>
                      <a:pt x="45" y="155"/>
                      <a:pt x="45" y="155"/>
                    </a:cubicBezTo>
                    <a:cubicBezTo>
                      <a:pt x="51" y="156"/>
                      <a:pt x="56" y="152"/>
                      <a:pt x="57" y="146"/>
                    </a:cubicBezTo>
                    <a:cubicBezTo>
                      <a:pt x="75" y="8"/>
                      <a:pt x="75" y="8"/>
                      <a:pt x="75" y="8"/>
                    </a:cubicBezTo>
                    <a:cubicBezTo>
                      <a:pt x="67" y="7"/>
                      <a:pt x="67" y="7"/>
                      <a:pt x="67" y="7"/>
                    </a:cubicBezTo>
                    <a:lnTo>
                      <a:pt x="65" y="16"/>
                    </a:lnTo>
                    <a:close/>
                    <a:moveTo>
                      <a:pt x="48" y="145"/>
                    </a:moveTo>
                    <a:cubicBezTo>
                      <a:pt x="48" y="146"/>
                      <a:pt x="47" y="147"/>
                      <a:pt x="46" y="146"/>
                    </a:cubicBezTo>
                    <a:cubicBezTo>
                      <a:pt x="11" y="142"/>
                      <a:pt x="11" y="142"/>
                      <a:pt x="11" y="142"/>
                    </a:cubicBezTo>
                    <a:cubicBezTo>
                      <a:pt x="10" y="142"/>
                      <a:pt x="10" y="141"/>
                      <a:pt x="10" y="140"/>
                    </a:cubicBezTo>
                    <a:cubicBezTo>
                      <a:pt x="26" y="18"/>
                      <a:pt x="26" y="18"/>
                      <a:pt x="26" y="18"/>
                    </a:cubicBezTo>
                    <a:cubicBezTo>
                      <a:pt x="28" y="19"/>
                      <a:pt x="30" y="20"/>
                      <a:pt x="32" y="21"/>
                    </a:cubicBezTo>
                    <a:cubicBezTo>
                      <a:pt x="17" y="129"/>
                      <a:pt x="17" y="129"/>
                      <a:pt x="17" y="129"/>
                    </a:cubicBezTo>
                    <a:cubicBezTo>
                      <a:pt x="21" y="129"/>
                      <a:pt x="21" y="129"/>
                      <a:pt x="21" y="129"/>
                    </a:cubicBezTo>
                    <a:cubicBezTo>
                      <a:pt x="35" y="22"/>
                      <a:pt x="35" y="22"/>
                      <a:pt x="35" y="22"/>
                    </a:cubicBezTo>
                    <a:cubicBezTo>
                      <a:pt x="38" y="23"/>
                      <a:pt x="40" y="23"/>
                      <a:pt x="43" y="24"/>
                    </a:cubicBezTo>
                    <a:cubicBezTo>
                      <a:pt x="28" y="131"/>
                      <a:pt x="28" y="131"/>
                      <a:pt x="28" y="131"/>
                    </a:cubicBezTo>
                    <a:cubicBezTo>
                      <a:pt x="32" y="131"/>
                      <a:pt x="32" y="131"/>
                      <a:pt x="32" y="131"/>
                    </a:cubicBezTo>
                    <a:cubicBezTo>
                      <a:pt x="47" y="25"/>
                      <a:pt x="47" y="25"/>
                      <a:pt x="47" y="25"/>
                    </a:cubicBezTo>
                    <a:cubicBezTo>
                      <a:pt x="49" y="25"/>
                      <a:pt x="51" y="25"/>
                      <a:pt x="54" y="25"/>
                    </a:cubicBezTo>
                    <a:cubicBezTo>
                      <a:pt x="40" y="132"/>
                      <a:pt x="40" y="132"/>
                      <a:pt x="40" y="132"/>
                    </a:cubicBezTo>
                    <a:cubicBezTo>
                      <a:pt x="43" y="132"/>
                      <a:pt x="43" y="132"/>
                      <a:pt x="43" y="132"/>
                    </a:cubicBezTo>
                    <a:cubicBezTo>
                      <a:pt x="58" y="25"/>
                      <a:pt x="58" y="25"/>
                      <a:pt x="58" y="25"/>
                    </a:cubicBezTo>
                    <a:cubicBezTo>
                      <a:pt x="60" y="25"/>
                      <a:pt x="62" y="25"/>
                      <a:pt x="64" y="25"/>
                    </a:cubicBezTo>
                    <a:lnTo>
                      <a:pt x="48" y="145"/>
                    </a:lnTo>
                    <a:close/>
                  </a:path>
                </a:pathLst>
              </a:custGeom>
              <a:solidFill>
                <a:srgbClr val="244C89"/>
              </a:solidFill>
              <a:ln>
                <a:noFill/>
              </a:ln>
            </p:spPr>
            <p:txBody>
              <a:bodyPr/>
              <a:lstStyle/>
              <a:p>
                <a:pPr eaLnBrk="1" fontAlgn="auto" hangingPunct="1">
                  <a:lnSpc>
                    <a:spcPct val="120000"/>
                  </a:lnSpc>
                  <a:defRPr/>
                </a:pPr>
                <a:endParaRPr lang="zh-CN" altLang="en-US" sz="1350">
                  <a:solidFill>
                    <a:schemeClr val="tx1">
                      <a:lumMod val="85000"/>
                      <a:lumOff val="15000"/>
                    </a:schemeClr>
                  </a:solidFill>
                  <a:cs typeface="+mn-ea"/>
                  <a:sym typeface="+mn-lt"/>
                </a:endParaRPr>
              </a:p>
            </p:txBody>
          </p:sp>
          <p:sp>
            <p:nvSpPr>
              <p:cNvPr id="39" name="Rectangle 77"/>
              <p:cNvSpPr>
                <a:spLocks noChangeArrowheads="1"/>
              </p:cNvSpPr>
              <p:nvPr/>
            </p:nvSpPr>
            <p:spPr bwMode="auto">
              <a:xfrm>
                <a:off x="3664712" y="2570214"/>
                <a:ext cx="541610" cy="42145"/>
              </a:xfrm>
              <a:prstGeom prst="rect">
                <a:avLst/>
              </a:prstGeom>
              <a:solidFill>
                <a:srgbClr val="244C89"/>
              </a:solidFill>
              <a:ln>
                <a:noFill/>
              </a:ln>
            </p:spPr>
            <p:txBody>
              <a:bodyPr/>
              <a:lstStyle/>
              <a:p>
                <a:pPr eaLnBrk="1" fontAlgn="auto" hangingPunct="1">
                  <a:lnSpc>
                    <a:spcPct val="120000"/>
                  </a:lnSpc>
                  <a:defRPr/>
                </a:pPr>
                <a:endParaRPr lang="zh-CN" altLang="en-US" sz="1350">
                  <a:solidFill>
                    <a:schemeClr val="tx1">
                      <a:lumMod val="85000"/>
                      <a:lumOff val="15000"/>
                    </a:schemeClr>
                  </a:solidFill>
                  <a:cs typeface="+mn-ea"/>
                  <a:sym typeface="+mn-lt"/>
                </a:endParaRPr>
              </a:p>
            </p:txBody>
          </p:sp>
          <p:sp>
            <p:nvSpPr>
              <p:cNvPr id="40" name="Freeform 78"/>
              <p:cNvSpPr/>
              <p:nvPr/>
            </p:nvSpPr>
            <p:spPr bwMode="auto">
              <a:xfrm>
                <a:off x="4146143" y="2621388"/>
                <a:ext cx="57171" cy="219755"/>
              </a:xfrm>
              <a:custGeom>
                <a:avLst/>
                <a:gdLst>
                  <a:gd name="T0" fmla="*/ 10 w 15"/>
                  <a:gd name="T1" fmla="*/ 0 h 58"/>
                  <a:gd name="T2" fmla="*/ 5 w 15"/>
                  <a:gd name="T3" fmla="*/ 0 h 58"/>
                  <a:gd name="T4" fmla="*/ 5 w 15"/>
                  <a:gd name="T5" fmla="*/ 38 h 58"/>
                  <a:gd name="T6" fmla="*/ 0 w 15"/>
                  <a:gd name="T7" fmla="*/ 50 h 58"/>
                  <a:gd name="T8" fmla="*/ 7 w 15"/>
                  <a:gd name="T9" fmla="*/ 58 h 58"/>
                  <a:gd name="T10" fmla="*/ 15 w 15"/>
                  <a:gd name="T11" fmla="*/ 50 h 58"/>
                  <a:gd name="T12" fmla="*/ 10 w 15"/>
                  <a:gd name="T13" fmla="*/ 38 h 58"/>
                  <a:gd name="T14" fmla="*/ 10 w 15"/>
                  <a:gd name="T15" fmla="*/ 0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58">
                    <a:moveTo>
                      <a:pt x="10" y="0"/>
                    </a:moveTo>
                    <a:cubicBezTo>
                      <a:pt x="5" y="0"/>
                      <a:pt x="5" y="0"/>
                      <a:pt x="5" y="0"/>
                    </a:cubicBezTo>
                    <a:cubicBezTo>
                      <a:pt x="5" y="38"/>
                      <a:pt x="5" y="38"/>
                      <a:pt x="5" y="38"/>
                    </a:cubicBezTo>
                    <a:cubicBezTo>
                      <a:pt x="2" y="41"/>
                      <a:pt x="0" y="47"/>
                      <a:pt x="0" y="50"/>
                    </a:cubicBezTo>
                    <a:cubicBezTo>
                      <a:pt x="0" y="54"/>
                      <a:pt x="3" y="58"/>
                      <a:pt x="7" y="58"/>
                    </a:cubicBezTo>
                    <a:cubicBezTo>
                      <a:pt x="11" y="58"/>
                      <a:pt x="15" y="54"/>
                      <a:pt x="15" y="50"/>
                    </a:cubicBezTo>
                    <a:cubicBezTo>
                      <a:pt x="15" y="47"/>
                      <a:pt x="13" y="41"/>
                      <a:pt x="10" y="38"/>
                    </a:cubicBezTo>
                    <a:lnTo>
                      <a:pt x="10" y="0"/>
                    </a:lnTo>
                    <a:close/>
                  </a:path>
                </a:pathLst>
              </a:custGeom>
              <a:solidFill>
                <a:srgbClr val="244C89"/>
              </a:solidFill>
              <a:ln>
                <a:noFill/>
              </a:ln>
            </p:spPr>
            <p:txBody>
              <a:bodyPr/>
              <a:lstStyle/>
              <a:p>
                <a:pPr eaLnBrk="1" fontAlgn="auto" hangingPunct="1">
                  <a:lnSpc>
                    <a:spcPct val="120000"/>
                  </a:lnSpc>
                  <a:defRPr/>
                </a:pPr>
                <a:endParaRPr lang="zh-CN" altLang="en-US" sz="1350">
                  <a:solidFill>
                    <a:schemeClr val="tx1">
                      <a:lumMod val="85000"/>
                      <a:lumOff val="15000"/>
                    </a:schemeClr>
                  </a:solidFill>
                  <a:cs typeface="+mn-ea"/>
                  <a:sym typeface="+mn-lt"/>
                </a:endParaRPr>
              </a:p>
            </p:txBody>
          </p:sp>
          <p:sp>
            <p:nvSpPr>
              <p:cNvPr id="42" name="Rectangle 79"/>
              <p:cNvSpPr>
                <a:spLocks noChangeArrowheads="1"/>
              </p:cNvSpPr>
              <p:nvPr/>
            </p:nvSpPr>
            <p:spPr bwMode="auto">
              <a:xfrm>
                <a:off x="3721883" y="2630420"/>
                <a:ext cx="418242" cy="159546"/>
              </a:xfrm>
              <a:prstGeom prst="rect">
                <a:avLst/>
              </a:prstGeom>
              <a:solidFill>
                <a:srgbClr val="244C89"/>
              </a:solidFill>
              <a:ln>
                <a:noFill/>
              </a:ln>
            </p:spPr>
            <p:txBody>
              <a:bodyPr/>
              <a:lstStyle/>
              <a:p>
                <a:pPr eaLnBrk="1" fontAlgn="auto" hangingPunct="1">
                  <a:lnSpc>
                    <a:spcPct val="120000"/>
                  </a:lnSpc>
                  <a:defRPr/>
                </a:pPr>
                <a:endParaRPr lang="zh-CN" altLang="en-US" sz="1350">
                  <a:solidFill>
                    <a:schemeClr val="tx1">
                      <a:lumMod val="85000"/>
                      <a:lumOff val="15000"/>
                    </a:schemeClr>
                  </a:solidFill>
                  <a:cs typeface="+mn-ea"/>
                  <a:sym typeface="+mn-lt"/>
                </a:endParaRPr>
              </a:p>
            </p:txBody>
          </p:sp>
        </p:grpSp>
        <p:sp>
          <p:nvSpPr>
            <p:cNvPr id="7" name="矩形 6"/>
            <p:cNvSpPr/>
            <p:nvPr/>
          </p:nvSpPr>
          <p:spPr>
            <a:xfrm>
              <a:off x="1966730" y="3415737"/>
              <a:ext cx="1931528" cy="482307"/>
            </a:xfrm>
            <a:prstGeom prst="rect">
              <a:avLst/>
            </a:prstGeom>
          </p:spPr>
          <p:txBody>
            <a:bodyPr wrap="none">
              <a:spAutoFit/>
            </a:bodyPr>
            <a:lstStyle/>
            <a:p>
              <a:pPr algn="ctr">
                <a:lnSpc>
                  <a:spcPct val="120000"/>
                </a:lnSpc>
              </a:pPr>
              <a:r>
                <a:rPr lang="zh-CN" altLang="en-US" sz="2000" b="1" dirty="0" smtClean="0">
                  <a:solidFill>
                    <a:srgbClr val="244C89"/>
                  </a:solidFill>
                  <a:cs typeface="+mn-ea"/>
                  <a:sym typeface="+mn-lt"/>
                </a:rPr>
                <a:t>添加标题</a:t>
              </a:r>
              <a:r>
                <a:rPr lang="zh-CN" altLang="en-US" sz="2000" b="1" dirty="0">
                  <a:solidFill>
                    <a:srgbClr val="244C89"/>
                  </a:solidFill>
                  <a:cs typeface="+mn-ea"/>
                  <a:sym typeface="+mn-lt"/>
                </a:rPr>
                <a:t>文本</a:t>
              </a:r>
              <a:endParaRPr lang="zh-CN" altLang="en-US" sz="2000" b="1" dirty="0">
                <a:solidFill>
                  <a:srgbClr val="244C89"/>
                </a:solidFill>
                <a:cs typeface="+mn-ea"/>
                <a:sym typeface="+mn-lt"/>
              </a:endParaRPr>
            </a:p>
          </p:txBody>
        </p:sp>
        <p:cxnSp>
          <p:nvCxnSpPr>
            <p:cNvPr id="9" name="直接连接符 8"/>
            <p:cNvCxnSpPr/>
            <p:nvPr/>
          </p:nvCxnSpPr>
          <p:spPr>
            <a:xfrm>
              <a:off x="2613968" y="4028610"/>
              <a:ext cx="586432" cy="0"/>
            </a:xfrm>
            <a:prstGeom prst="line">
              <a:avLst/>
            </a:prstGeom>
            <a:ln w="38100">
              <a:solidFill>
                <a:srgbClr val="244C89"/>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4830573" y="2007927"/>
            <a:ext cx="2619669" cy="3846585"/>
            <a:chOff x="4736414" y="1765832"/>
            <a:chExt cx="2935782" cy="4310749"/>
          </a:xfrm>
        </p:grpSpPr>
        <p:grpSp>
          <p:nvGrpSpPr>
            <p:cNvPr id="13" name="组合 12"/>
            <p:cNvGrpSpPr/>
            <p:nvPr/>
          </p:nvGrpSpPr>
          <p:grpSpPr>
            <a:xfrm>
              <a:off x="4736414" y="1765832"/>
              <a:ext cx="2935782" cy="4310749"/>
              <a:chOff x="4711700" y="1802903"/>
              <a:chExt cx="2935782" cy="4310749"/>
            </a:xfrm>
          </p:grpSpPr>
          <p:sp>
            <p:nvSpPr>
              <p:cNvPr id="45" name="Rectangle 24"/>
              <p:cNvSpPr>
                <a:spLocks noChangeArrowheads="1"/>
              </p:cNvSpPr>
              <p:nvPr/>
            </p:nvSpPr>
            <p:spPr bwMode="auto">
              <a:xfrm>
                <a:off x="4711700" y="1802903"/>
                <a:ext cx="2935782" cy="4310749"/>
              </a:xfrm>
              <a:prstGeom prst="rect">
                <a:avLst/>
              </a:prstGeom>
              <a:solidFill>
                <a:schemeClr val="bg1"/>
              </a:solidFill>
              <a:ln>
                <a:noFill/>
              </a:ln>
              <a:effectLst>
                <a:innerShdw blurRad="76200">
                  <a:prstClr val="black"/>
                </a:innerShdw>
              </a:effectLst>
            </p:spPr>
            <p:txBody>
              <a:bodyPr/>
              <a:lstStyle/>
              <a:p>
                <a:pPr>
                  <a:lnSpc>
                    <a:spcPct val="120000"/>
                  </a:lnSpc>
                </a:pPr>
                <a:endParaRPr lang="zh-CN" altLang="zh-CN">
                  <a:cs typeface="+mn-ea"/>
                  <a:sym typeface="+mn-lt"/>
                </a:endParaRPr>
              </a:p>
            </p:txBody>
          </p:sp>
          <p:sp>
            <p:nvSpPr>
              <p:cNvPr id="54" name="Freeform 25"/>
              <p:cNvSpPr/>
              <p:nvPr/>
            </p:nvSpPr>
            <p:spPr bwMode="auto">
              <a:xfrm>
                <a:off x="4711700" y="1802903"/>
                <a:ext cx="1139938" cy="1334560"/>
              </a:xfrm>
              <a:custGeom>
                <a:avLst/>
                <a:gdLst>
                  <a:gd name="T0" fmla="*/ 64 w 64"/>
                  <a:gd name="T1" fmla="*/ 21 h 75"/>
                  <a:gd name="T2" fmla="*/ 59 w 64"/>
                  <a:gd name="T3" fmla="*/ 0 h 75"/>
                  <a:gd name="T4" fmla="*/ 0 w 64"/>
                  <a:gd name="T5" fmla="*/ 0 h 75"/>
                  <a:gd name="T6" fmla="*/ 0 w 64"/>
                  <a:gd name="T7" fmla="*/ 74 h 75"/>
                  <a:gd name="T8" fmla="*/ 10 w 64"/>
                  <a:gd name="T9" fmla="*/ 75 h 75"/>
                  <a:gd name="T10" fmla="*/ 64 w 64"/>
                  <a:gd name="T11" fmla="*/ 21 h 75"/>
                </a:gdLst>
                <a:ahLst/>
                <a:cxnLst>
                  <a:cxn ang="0">
                    <a:pos x="T0" y="T1"/>
                  </a:cxn>
                  <a:cxn ang="0">
                    <a:pos x="T2" y="T3"/>
                  </a:cxn>
                  <a:cxn ang="0">
                    <a:pos x="T4" y="T5"/>
                  </a:cxn>
                  <a:cxn ang="0">
                    <a:pos x="T6" y="T7"/>
                  </a:cxn>
                  <a:cxn ang="0">
                    <a:pos x="T8" y="T9"/>
                  </a:cxn>
                  <a:cxn ang="0">
                    <a:pos x="T10" y="T11"/>
                  </a:cxn>
                </a:cxnLst>
                <a:rect l="0" t="0" r="r" b="b"/>
                <a:pathLst>
                  <a:path w="64" h="75">
                    <a:moveTo>
                      <a:pt x="64" y="21"/>
                    </a:moveTo>
                    <a:cubicBezTo>
                      <a:pt x="64" y="14"/>
                      <a:pt x="62" y="7"/>
                      <a:pt x="59" y="0"/>
                    </a:cubicBezTo>
                    <a:cubicBezTo>
                      <a:pt x="0" y="0"/>
                      <a:pt x="0" y="0"/>
                      <a:pt x="0" y="0"/>
                    </a:cubicBezTo>
                    <a:cubicBezTo>
                      <a:pt x="0" y="74"/>
                      <a:pt x="0" y="74"/>
                      <a:pt x="0" y="74"/>
                    </a:cubicBezTo>
                    <a:cubicBezTo>
                      <a:pt x="3" y="75"/>
                      <a:pt x="7" y="75"/>
                      <a:pt x="10" y="75"/>
                    </a:cubicBezTo>
                    <a:cubicBezTo>
                      <a:pt x="40" y="75"/>
                      <a:pt x="64" y="51"/>
                      <a:pt x="64" y="21"/>
                    </a:cubicBezTo>
                    <a:close/>
                  </a:path>
                </a:pathLst>
              </a:custGeom>
              <a:solidFill>
                <a:srgbClr val="244C89"/>
              </a:solidFill>
              <a:ln>
                <a:noFill/>
              </a:ln>
              <a:effectLst>
                <a:outerShdw blurRad="38100" dist="38100" dir="2700000" algn="tl" rotWithShape="0">
                  <a:prstClr val="black">
                    <a:alpha val="43000"/>
                  </a:prstClr>
                </a:outerShdw>
              </a:effectLst>
            </p:spPr>
            <p:txBody>
              <a:bodyPr/>
              <a:lstStyle/>
              <a:p>
                <a:pPr fontAlgn="auto">
                  <a:lnSpc>
                    <a:spcPct val="120000"/>
                  </a:lnSpc>
                  <a:defRPr/>
                </a:pPr>
                <a:endParaRPr lang="en-US">
                  <a:cs typeface="+mn-ea"/>
                  <a:sym typeface="+mn-lt"/>
                </a:endParaRPr>
              </a:p>
            </p:txBody>
          </p:sp>
          <p:sp>
            <p:nvSpPr>
              <p:cNvPr id="55" name="TextBox 18"/>
              <p:cNvSpPr txBox="1"/>
              <p:nvPr/>
            </p:nvSpPr>
            <p:spPr>
              <a:xfrm>
                <a:off x="4933709" y="2045551"/>
                <a:ext cx="945313" cy="785330"/>
              </a:xfrm>
              <a:prstGeom prst="rect">
                <a:avLst/>
              </a:prstGeom>
              <a:noFill/>
            </p:spPr>
            <p:txBody>
              <a:bodyPr>
                <a:spAutoFit/>
              </a:bodyPr>
              <a:lstStyle>
                <a:lvl1pPr>
                  <a:defRPr>
                    <a:solidFill>
                      <a:schemeClr val="tx1"/>
                    </a:solidFill>
                    <a:latin typeface="Rockwell" pitchFamily="18" charset="0"/>
                  </a:defRPr>
                </a:lvl1pPr>
                <a:lvl2pPr marL="742950" indent="-285750">
                  <a:defRPr>
                    <a:solidFill>
                      <a:schemeClr val="tx1"/>
                    </a:solidFill>
                    <a:latin typeface="Rockwell" pitchFamily="18" charset="0"/>
                  </a:defRPr>
                </a:lvl2pPr>
                <a:lvl3pPr marL="1143000" indent="-228600">
                  <a:defRPr>
                    <a:solidFill>
                      <a:schemeClr val="tx1"/>
                    </a:solidFill>
                    <a:latin typeface="Rockwell" pitchFamily="18" charset="0"/>
                  </a:defRPr>
                </a:lvl3pPr>
                <a:lvl4pPr marL="1600200" indent="-228600">
                  <a:defRPr>
                    <a:solidFill>
                      <a:schemeClr val="tx1"/>
                    </a:solidFill>
                    <a:latin typeface="Rockwell" pitchFamily="18" charset="0"/>
                  </a:defRPr>
                </a:lvl4pPr>
                <a:lvl5pPr marL="2057400" indent="-228600">
                  <a:defRPr>
                    <a:solidFill>
                      <a:schemeClr val="tx1"/>
                    </a:solidFill>
                    <a:latin typeface="Rockwell" pitchFamily="18" charset="0"/>
                  </a:defRPr>
                </a:lvl5pPr>
                <a:lvl6pPr marL="2514600" indent="-228600" fontAlgn="base">
                  <a:spcBef>
                    <a:spcPct val="0"/>
                  </a:spcBef>
                  <a:spcAft>
                    <a:spcPct val="0"/>
                  </a:spcAft>
                  <a:defRPr>
                    <a:solidFill>
                      <a:schemeClr val="tx1"/>
                    </a:solidFill>
                    <a:latin typeface="Rockwell" pitchFamily="18" charset="0"/>
                  </a:defRPr>
                </a:lvl6pPr>
                <a:lvl7pPr marL="2971800" indent="-228600" fontAlgn="base">
                  <a:spcBef>
                    <a:spcPct val="0"/>
                  </a:spcBef>
                  <a:spcAft>
                    <a:spcPct val="0"/>
                  </a:spcAft>
                  <a:defRPr>
                    <a:solidFill>
                      <a:schemeClr val="tx1"/>
                    </a:solidFill>
                    <a:latin typeface="Rockwell" pitchFamily="18" charset="0"/>
                  </a:defRPr>
                </a:lvl7pPr>
                <a:lvl8pPr marL="3429000" indent="-228600" fontAlgn="base">
                  <a:spcBef>
                    <a:spcPct val="0"/>
                  </a:spcBef>
                  <a:spcAft>
                    <a:spcPct val="0"/>
                  </a:spcAft>
                  <a:defRPr>
                    <a:solidFill>
                      <a:schemeClr val="tx1"/>
                    </a:solidFill>
                    <a:latin typeface="Rockwell" pitchFamily="18" charset="0"/>
                  </a:defRPr>
                </a:lvl8pPr>
                <a:lvl9pPr marL="3886200" indent="-228600" fontAlgn="base">
                  <a:spcBef>
                    <a:spcPct val="0"/>
                  </a:spcBef>
                  <a:spcAft>
                    <a:spcPct val="0"/>
                  </a:spcAft>
                  <a:defRPr>
                    <a:solidFill>
                      <a:schemeClr val="tx1"/>
                    </a:solidFill>
                    <a:latin typeface="Rockwell" pitchFamily="18" charset="0"/>
                  </a:defRPr>
                </a:lvl9pPr>
              </a:lstStyle>
              <a:p>
                <a:pPr>
                  <a:lnSpc>
                    <a:spcPct val="120000"/>
                  </a:lnSpc>
                </a:pPr>
                <a:r>
                  <a:rPr lang="en-US" altLang="zh-CN" sz="3600" dirty="0" smtClean="0">
                    <a:solidFill>
                      <a:schemeClr val="bg1"/>
                    </a:solidFill>
                    <a:latin typeface="+mn-lt"/>
                    <a:cs typeface="+mn-ea"/>
                    <a:sym typeface="+mn-lt"/>
                  </a:rPr>
                  <a:t>02</a:t>
                </a:r>
                <a:endParaRPr lang="en-US" altLang="zh-CN" sz="3600" dirty="0">
                  <a:solidFill>
                    <a:schemeClr val="bg1"/>
                  </a:solidFill>
                  <a:latin typeface="+mn-lt"/>
                  <a:cs typeface="+mn-ea"/>
                  <a:sym typeface="+mn-lt"/>
                </a:endParaRPr>
              </a:p>
            </p:txBody>
          </p:sp>
          <p:sp>
            <p:nvSpPr>
              <p:cNvPr id="56" name="文本框 55"/>
              <p:cNvSpPr txBox="1"/>
              <p:nvPr/>
            </p:nvSpPr>
            <p:spPr>
              <a:xfrm>
                <a:off x="4845148" y="4235411"/>
                <a:ext cx="2668885" cy="1841850"/>
              </a:xfrm>
              <a:prstGeom prst="rect">
                <a:avLst/>
              </a:prstGeom>
              <a:noFill/>
            </p:spPr>
            <p:txBody>
              <a:bodyPr wrap="square" rtlCol="0">
                <a:spAutoFit/>
              </a:bodyPr>
              <a:lstStyle/>
              <a:p>
                <a:pPr>
                  <a:lnSpc>
                    <a:spcPct val="120000"/>
                  </a:lnSpc>
                </a:pPr>
                <a:r>
                  <a:rPr lang="zh-CN" altLang="zh-CN" sz="1200" dirty="0">
                    <a:solidFill>
                      <a:schemeClr val="tx1">
                        <a:lumMod val="65000"/>
                        <a:lumOff val="35000"/>
                      </a:schemeClr>
                    </a:solidFill>
                    <a:cs typeface="+mn-ea"/>
                    <a:sym typeface="+mn-lt"/>
                  </a:rPr>
                  <a:t>本研究重点</a:t>
                </a:r>
                <a:r>
                  <a:rPr lang="zh-CN" altLang="zh-CN" sz="1200" dirty="0" smtClean="0">
                    <a:solidFill>
                      <a:schemeClr val="tx1">
                        <a:lumMod val="65000"/>
                        <a:lumOff val="35000"/>
                      </a:schemeClr>
                    </a:solidFill>
                    <a:cs typeface="+mn-ea"/>
                    <a:sym typeface="+mn-lt"/>
                  </a:rPr>
                  <a:t>从</a:t>
                </a:r>
                <a:r>
                  <a:rPr lang="zh-CN" altLang="en-US" sz="1200" dirty="0" smtClean="0">
                    <a:solidFill>
                      <a:schemeClr val="tx1">
                        <a:lumMod val="65000"/>
                        <a:lumOff val="35000"/>
                      </a:schemeClr>
                    </a:solidFill>
                    <a:cs typeface="+mn-ea"/>
                    <a:sym typeface="+mn-lt"/>
                  </a:rPr>
                  <a:t>挖掘机的杠杆理论</a:t>
                </a:r>
                <a:r>
                  <a:rPr lang="zh-CN" altLang="zh-CN" sz="1200" dirty="0" smtClean="0">
                    <a:solidFill>
                      <a:schemeClr val="tx1">
                        <a:lumMod val="65000"/>
                        <a:lumOff val="35000"/>
                      </a:schemeClr>
                    </a:solidFill>
                    <a:cs typeface="+mn-ea"/>
                    <a:sym typeface="+mn-lt"/>
                  </a:rPr>
                  <a:t>的</a:t>
                </a:r>
                <a:r>
                  <a:rPr lang="zh-CN" altLang="zh-CN" sz="1200" dirty="0">
                    <a:solidFill>
                      <a:schemeClr val="tx1">
                        <a:lumMod val="65000"/>
                        <a:lumOff val="35000"/>
                      </a:schemeClr>
                    </a:solidFill>
                    <a:cs typeface="+mn-ea"/>
                    <a:sym typeface="+mn-lt"/>
                  </a:rPr>
                  <a:t>视角审视并</a:t>
                </a:r>
                <a:r>
                  <a:rPr lang="zh-CN" altLang="zh-CN" sz="1200" dirty="0" smtClean="0">
                    <a:solidFill>
                      <a:schemeClr val="tx1">
                        <a:lumMod val="65000"/>
                        <a:lumOff val="35000"/>
                      </a:schemeClr>
                    </a:solidFill>
                    <a:cs typeface="+mn-ea"/>
                    <a:sym typeface="+mn-lt"/>
                  </a:rPr>
                  <a:t>解决</a:t>
                </a:r>
                <a:r>
                  <a:rPr lang="zh-CN" altLang="en-US" sz="1200" dirty="0" smtClean="0">
                    <a:solidFill>
                      <a:schemeClr val="tx1">
                        <a:lumMod val="65000"/>
                        <a:lumOff val="35000"/>
                      </a:schemeClr>
                    </a:solidFill>
                    <a:cs typeface="+mn-ea"/>
                    <a:sym typeface="+mn-lt"/>
                  </a:rPr>
                  <a:t>互联网</a:t>
                </a:r>
                <a:r>
                  <a:rPr lang="zh-CN" altLang="zh-CN" sz="1200" dirty="0" smtClean="0">
                    <a:solidFill>
                      <a:schemeClr val="tx1">
                        <a:lumMod val="65000"/>
                        <a:lumOff val="35000"/>
                      </a:schemeClr>
                    </a:solidFill>
                    <a:cs typeface="+mn-ea"/>
                    <a:sym typeface="+mn-lt"/>
                  </a:rPr>
                  <a:t>环境</a:t>
                </a:r>
                <a:r>
                  <a:rPr lang="zh-CN" altLang="en-US" sz="1200" dirty="0" smtClean="0">
                    <a:solidFill>
                      <a:schemeClr val="tx1">
                        <a:lumMod val="65000"/>
                        <a:lumOff val="35000"/>
                      </a:schemeClr>
                    </a:solidFill>
                    <a:cs typeface="+mn-ea"/>
                    <a:sym typeface="+mn-lt"/>
                  </a:rPr>
                  <a:t>下</a:t>
                </a:r>
                <a:r>
                  <a:rPr lang="zh-CN" altLang="zh-CN" sz="1200" dirty="0" smtClean="0">
                    <a:solidFill>
                      <a:schemeClr val="tx1">
                        <a:lumMod val="65000"/>
                        <a:lumOff val="35000"/>
                      </a:schemeClr>
                    </a:solidFill>
                    <a:cs typeface="+mn-ea"/>
                    <a:sym typeface="+mn-lt"/>
                  </a:rPr>
                  <a:t>设计</a:t>
                </a:r>
                <a:r>
                  <a:rPr lang="zh-CN" altLang="zh-CN" sz="1200" dirty="0">
                    <a:solidFill>
                      <a:schemeClr val="tx1">
                        <a:lumMod val="65000"/>
                        <a:lumOff val="35000"/>
                      </a:schemeClr>
                    </a:solidFill>
                    <a:cs typeface="+mn-ea"/>
                    <a:sym typeface="+mn-lt"/>
                  </a:rPr>
                  <a:t>及其应用过程存在的</a:t>
                </a:r>
                <a:r>
                  <a:rPr lang="zh-CN" altLang="zh-CN" sz="1200" dirty="0" smtClean="0">
                    <a:solidFill>
                      <a:schemeClr val="tx1">
                        <a:lumMod val="65000"/>
                        <a:lumOff val="35000"/>
                      </a:schemeClr>
                    </a:solidFill>
                    <a:cs typeface="+mn-ea"/>
                    <a:sym typeface="+mn-lt"/>
                  </a:rPr>
                  <a:t>问题本</a:t>
                </a:r>
                <a:r>
                  <a:rPr lang="zh-CN" altLang="zh-CN" sz="1200" dirty="0">
                    <a:solidFill>
                      <a:schemeClr val="tx1">
                        <a:lumMod val="65000"/>
                        <a:lumOff val="35000"/>
                      </a:schemeClr>
                    </a:solidFill>
                    <a:cs typeface="+mn-ea"/>
                    <a:sym typeface="+mn-lt"/>
                  </a:rPr>
                  <a:t>研究重点从</a:t>
                </a:r>
                <a:r>
                  <a:rPr lang="zh-CN" altLang="en-US" sz="1200" dirty="0">
                    <a:solidFill>
                      <a:schemeClr val="tx1">
                        <a:lumMod val="65000"/>
                        <a:lumOff val="35000"/>
                      </a:schemeClr>
                    </a:solidFill>
                    <a:cs typeface="+mn-ea"/>
                    <a:sym typeface="+mn-lt"/>
                  </a:rPr>
                  <a:t>挖掘机的杠杆理论</a:t>
                </a:r>
                <a:r>
                  <a:rPr lang="zh-CN" altLang="zh-CN" sz="1200" dirty="0">
                    <a:solidFill>
                      <a:schemeClr val="tx1">
                        <a:lumMod val="65000"/>
                        <a:lumOff val="35000"/>
                      </a:schemeClr>
                    </a:solidFill>
                    <a:cs typeface="+mn-ea"/>
                    <a:sym typeface="+mn-lt"/>
                  </a:rPr>
                  <a:t>的视角审视并解决</a:t>
                </a:r>
                <a:r>
                  <a:rPr lang="zh-CN" altLang="en-US" sz="1200" dirty="0">
                    <a:solidFill>
                      <a:schemeClr val="tx1">
                        <a:lumMod val="65000"/>
                        <a:lumOff val="35000"/>
                      </a:schemeClr>
                    </a:solidFill>
                    <a:cs typeface="+mn-ea"/>
                    <a:sym typeface="+mn-lt"/>
                  </a:rPr>
                  <a:t>互联网</a:t>
                </a:r>
                <a:r>
                  <a:rPr lang="zh-CN" altLang="zh-CN" sz="1200" dirty="0">
                    <a:solidFill>
                      <a:schemeClr val="tx1">
                        <a:lumMod val="65000"/>
                        <a:lumOff val="35000"/>
                      </a:schemeClr>
                    </a:solidFill>
                    <a:cs typeface="+mn-ea"/>
                    <a:sym typeface="+mn-lt"/>
                  </a:rPr>
                  <a:t>环境</a:t>
                </a:r>
                <a:r>
                  <a:rPr lang="zh-CN" altLang="en-US" sz="1200" dirty="0">
                    <a:solidFill>
                      <a:schemeClr val="tx1">
                        <a:lumMod val="65000"/>
                        <a:lumOff val="35000"/>
                      </a:schemeClr>
                    </a:solidFill>
                    <a:cs typeface="+mn-ea"/>
                    <a:sym typeface="+mn-lt"/>
                  </a:rPr>
                  <a:t>下</a:t>
                </a:r>
                <a:r>
                  <a:rPr lang="zh-CN" altLang="zh-CN" sz="1200" dirty="0">
                    <a:solidFill>
                      <a:schemeClr val="tx1">
                        <a:lumMod val="65000"/>
                        <a:lumOff val="35000"/>
                      </a:schemeClr>
                    </a:solidFill>
                    <a:cs typeface="+mn-ea"/>
                    <a:sym typeface="+mn-lt"/>
                  </a:rPr>
                  <a:t>设计及其应用过程存在的问题</a:t>
                </a:r>
                <a:r>
                  <a:rPr lang="zh-CN" altLang="en-US" sz="1200" dirty="0">
                    <a:solidFill>
                      <a:schemeClr val="tx1">
                        <a:lumMod val="65000"/>
                        <a:lumOff val="35000"/>
                      </a:schemeClr>
                    </a:solidFill>
                    <a:cs typeface="+mn-ea"/>
                    <a:sym typeface="+mn-lt"/>
                  </a:rPr>
                  <a:t>；</a:t>
                </a:r>
                <a:endParaRPr lang="en-US" altLang="zh-CN" sz="1200" dirty="0">
                  <a:solidFill>
                    <a:schemeClr val="tx1">
                      <a:lumMod val="65000"/>
                      <a:lumOff val="35000"/>
                    </a:schemeClr>
                  </a:solidFill>
                  <a:cs typeface="+mn-ea"/>
                  <a:sym typeface="+mn-lt"/>
                </a:endParaRPr>
              </a:p>
              <a:p>
                <a:pPr>
                  <a:lnSpc>
                    <a:spcPct val="120000"/>
                  </a:lnSpc>
                </a:pPr>
                <a:endParaRPr lang="en-US" altLang="zh-CN" sz="1200" dirty="0" smtClean="0">
                  <a:solidFill>
                    <a:schemeClr val="tx1">
                      <a:lumMod val="65000"/>
                      <a:lumOff val="35000"/>
                    </a:schemeClr>
                  </a:solidFill>
                  <a:cs typeface="+mn-ea"/>
                  <a:sym typeface="+mn-lt"/>
                </a:endParaRPr>
              </a:p>
            </p:txBody>
          </p:sp>
          <p:sp>
            <p:nvSpPr>
              <p:cNvPr id="58" name="矩形 57"/>
              <p:cNvSpPr/>
              <p:nvPr/>
            </p:nvSpPr>
            <p:spPr>
              <a:xfrm>
                <a:off x="5204400" y="3415737"/>
                <a:ext cx="1931528" cy="482307"/>
              </a:xfrm>
              <a:prstGeom prst="rect">
                <a:avLst/>
              </a:prstGeom>
            </p:spPr>
            <p:txBody>
              <a:bodyPr wrap="none">
                <a:spAutoFit/>
              </a:bodyPr>
              <a:lstStyle/>
              <a:p>
                <a:pPr algn="ctr">
                  <a:lnSpc>
                    <a:spcPct val="120000"/>
                  </a:lnSpc>
                </a:pPr>
                <a:r>
                  <a:rPr lang="zh-CN" altLang="en-US" sz="2000" b="1" dirty="0" smtClean="0">
                    <a:solidFill>
                      <a:srgbClr val="244C89"/>
                    </a:solidFill>
                    <a:cs typeface="+mn-ea"/>
                    <a:sym typeface="+mn-lt"/>
                  </a:rPr>
                  <a:t>添加标题</a:t>
                </a:r>
                <a:r>
                  <a:rPr lang="zh-CN" altLang="en-US" sz="2000" b="1" dirty="0">
                    <a:solidFill>
                      <a:srgbClr val="244C89"/>
                    </a:solidFill>
                    <a:cs typeface="+mn-ea"/>
                    <a:sym typeface="+mn-lt"/>
                  </a:rPr>
                  <a:t>文本</a:t>
                </a:r>
                <a:endParaRPr lang="zh-CN" altLang="en-US" sz="2000" b="1" dirty="0">
                  <a:solidFill>
                    <a:srgbClr val="244C89"/>
                  </a:solidFill>
                  <a:cs typeface="+mn-ea"/>
                  <a:sym typeface="+mn-lt"/>
                </a:endParaRPr>
              </a:p>
            </p:txBody>
          </p:sp>
          <p:cxnSp>
            <p:nvCxnSpPr>
              <p:cNvPr id="59" name="直接连接符 58"/>
              <p:cNvCxnSpPr/>
              <p:nvPr/>
            </p:nvCxnSpPr>
            <p:spPr>
              <a:xfrm>
                <a:off x="5851638" y="4028610"/>
                <a:ext cx="586432" cy="0"/>
              </a:xfrm>
              <a:prstGeom prst="line">
                <a:avLst/>
              </a:prstGeom>
              <a:ln w="38100">
                <a:solidFill>
                  <a:srgbClr val="244C89"/>
                </a:solidFill>
              </a:ln>
            </p:spPr>
            <p:style>
              <a:lnRef idx="1">
                <a:schemeClr val="accent1"/>
              </a:lnRef>
              <a:fillRef idx="0">
                <a:schemeClr val="accent1"/>
              </a:fillRef>
              <a:effectRef idx="0">
                <a:schemeClr val="accent1"/>
              </a:effectRef>
              <a:fontRef idx="minor">
                <a:schemeClr val="tx1"/>
              </a:fontRef>
            </p:style>
          </p:cxnSp>
        </p:grpSp>
        <p:grpSp>
          <p:nvGrpSpPr>
            <p:cNvPr id="80" name="组合 221"/>
            <p:cNvGrpSpPr/>
            <p:nvPr/>
          </p:nvGrpSpPr>
          <p:grpSpPr bwMode="auto">
            <a:xfrm>
              <a:off x="6629100" y="2256464"/>
              <a:ext cx="640086" cy="420193"/>
              <a:chOff x="165605" y="4160117"/>
              <a:chExt cx="962026" cy="631825"/>
            </a:xfrm>
            <a:solidFill>
              <a:srgbClr val="0B2C4F"/>
            </a:solidFill>
          </p:grpSpPr>
          <p:sp>
            <p:nvSpPr>
              <p:cNvPr id="81" name="Freeform 113"/>
              <p:cNvSpPr/>
              <p:nvPr/>
            </p:nvSpPr>
            <p:spPr bwMode="auto">
              <a:xfrm>
                <a:off x="171329" y="4674430"/>
                <a:ext cx="956844" cy="117404"/>
              </a:xfrm>
              <a:custGeom>
                <a:avLst/>
                <a:gdLst>
                  <a:gd name="T0" fmla="*/ 145 w 255"/>
                  <a:gd name="T1" fmla="*/ 26 h 31"/>
                  <a:gd name="T2" fmla="*/ 145 w 255"/>
                  <a:gd name="T3" fmla="*/ 22 h 31"/>
                  <a:gd name="T4" fmla="*/ 253 w 255"/>
                  <a:gd name="T5" fmla="*/ 22 h 31"/>
                  <a:gd name="T6" fmla="*/ 251 w 255"/>
                  <a:gd name="T7" fmla="*/ 17 h 31"/>
                  <a:gd name="T8" fmla="*/ 157 w 255"/>
                  <a:gd name="T9" fmla="*/ 17 h 31"/>
                  <a:gd name="T10" fmla="*/ 157 w 255"/>
                  <a:gd name="T11" fmla="*/ 12 h 31"/>
                  <a:gd name="T12" fmla="*/ 248 w 255"/>
                  <a:gd name="T13" fmla="*/ 12 h 31"/>
                  <a:gd name="T14" fmla="*/ 193 w 255"/>
                  <a:gd name="T15" fmla="*/ 2 h 31"/>
                  <a:gd name="T16" fmla="*/ 136 w 255"/>
                  <a:gd name="T17" fmla="*/ 13 h 31"/>
                  <a:gd name="T18" fmla="*/ 136 w 255"/>
                  <a:gd name="T19" fmla="*/ 17 h 31"/>
                  <a:gd name="T20" fmla="*/ 127 w 255"/>
                  <a:gd name="T21" fmla="*/ 17 h 31"/>
                  <a:gd name="T22" fmla="*/ 119 w 255"/>
                  <a:gd name="T23" fmla="*/ 17 h 31"/>
                  <a:gd name="T24" fmla="*/ 119 w 255"/>
                  <a:gd name="T25" fmla="*/ 14 h 31"/>
                  <a:gd name="T26" fmla="*/ 61 w 255"/>
                  <a:gd name="T27" fmla="*/ 0 h 31"/>
                  <a:gd name="T28" fmla="*/ 6 w 255"/>
                  <a:gd name="T29" fmla="*/ 10 h 31"/>
                  <a:gd name="T30" fmla="*/ 97 w 255"/>
                  <a:gd name="T31" fmla="*/ 10 h 31"/>
                  <a:gd name="T32" fmla="*/ 97 w 255"/>
                  <a:gd name="T33" fmla="*/ 14 h 31"/>
                  <a:gd name="T34" fmla="*/ 2 w 255"/>
                  <a:gd name="T35" fmla="*/ 14 h 31"/>
                  <a:gd name="T36" fmla="*/ 2 w 255"/>
                  <a:gd name="T37" fmla="*/ 19 h 31"/>
                  <a:gd name="T38" fmla="*/ 109 w 255"/>
                  <a:gd name="T39" fmla="*/ 19 h 31"/>
                  <a:gd name="T40" fmla="*/ 109 w 255"/>
                  <a:gd name="T41" fmla="*/ 24 h 31"/>
                  <a:gd name="T42" fmla="*/ 1 w 255"/>
                  <a:gd name="T43" fmla="*/ 24 h 31"/>
                  <a:gd name="T44" fmla="*/ 0 w 255"/>
                  <a:gd name="T45" fmla="*/ 31 h 31"/>
                  <a:gd name="T46" fmla="*/ 255 w 255"/>
                  <a:gd name="T47" fmla="*/ 31 h 31"/>
                  <a:gd name="T48" fmla="*/ 254 w 255"/>
                  <a:gd name="T49" fmla="*/ 26 h 31"/>
                  <a:gd name="T50" fmla="*/ 145 w 255"/>
                  <a:gd name="T51" fmla="*/ 2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5" h="31">
                    <a:moveTo>
                      <a:pt x="145" y="26"/>
                    </a:moveTo>
                    <a:cubicBezTo>
                      <a:pt x="145" y="22"/>
                      <a:pt x="145" y="22"/>
                      <a:pt x="145" y="22"/>
                    </a:cubicBezTo>
                    <a:cubicBezTo>
                      <a:pt x="253" y="22"/>
                      <a:pt x="253" y="22"/>
                      <a:pt x="253" y="22"/>
                    </a:cubicBezTo>
                    <a:cubicBezTo>
                      <a:pt x="251" y="17"/>
                      <a:pt x="251" y="17"/>
                      <a:pt x="251" y="17"/>
                    </a:cubicBezTo>
                    <a:cubicBezTo>
                      <a:pt x="157" y="17"/>
                      <a:pt x="157" y="17"/>
                      <a:pt x="157" y="17"/>
                    </a:cubicBezTo>
                    <a:cubicBezTo>
                      <a:pt x="157" y="12"/>
                      <a:pt x="157" y="12"/>
                      <a:pt x="157" y="12"/>
                    </a:cubicBezTo>
                    <a:cubicBezTo>
                      <a:pt x="248" y="12"/>
                      <a:pt x="248" y="12"/>
                      <a:pt x="248" y="12"/>
                    </a:cubicBezTo>
                    <a:cubicBezTo>
                      <a:pt x="242" y="8"/>
                      <a:pt x="223" y="2"/>
                      <a:pt x="193" y="2"/>
                    </a:cubicBezTo>
                    <a:cubicBezTo>
                      <a:pt x="163" y="2"/>
                      <a:pt x="142" y="8"/>
                      <a:pt x="136" y="13"/>
                    </a:cubicBezTo>
                    <a:cubicBezTo>
                      <a:pt x="136" y="17"/>
                      <a:pt x="136" y="17"/>
                      <a:pt x="136" y="17"/>
                    </a:cubicBezTo>
                    <a:cubicBezTo>
                      <a:pt x="127" y="17"/>
                      <a:pt x="127" y="17"/>
                      <a:pt x="127" y="17"/>
                    </a:cubicBezTo>
                    <a:cubicBezTo>
                      <a:pt x="119" y="17"/>
                      <a:pt x="119" y="17"/>
                      <a:pt x="119" y="17"/>
                    </a:cubicBezTo>
                    <a:cubicBezTo>
                      <a:pt x="119" y="14"/>
                      <a:pt x="119" y="14"/>
                      <a:pt x="119" y="14"/>
                    </a:cubicBezTo>
                    <a:cubicBezTo>
                      <a:pt x="119" y="9"/>
                      <a:pt x="99" y="0"/>
                      <a:pt x="61" y="0"/>
                    </a:cubicBezTo>
                    <a:cubicBezTo>
                      <a:pt x="33" y="0"/>
                      <a:pt x="14" y="5"/>
                      <a:pt x="6" y="10"/>
                    </a:cubicBezTo>
                    <a:cubicBezTo>
                      <a:pt x="97" y="10"/>
                      <a:pt x="97" y="10"/>
                      <a:pt x="97" y="10"/>
                    </a:cubicBezTo>
                    <a:cubicBezTo>
                      <a:pt x="97" y="14"/>
                      <a:pt x="97" y="14"/>
                      <a:pt x="97" y="14"/>
                    </a:cubicBezTo>
                    <a:cubicBezTo>
                      <a:pt x="2" y="14"/>
                      <a:pt x="2" y="14"/>
                      <a:pt x="2" y="14"/>
                    </a:cubicBezTo>
                    <a:cubicBezTo>
                      <a:pt x="2" y="19"/>
                      <a:pt x="2" y="19"/>
                      <a:pt x="2" y="19"/>
                    </a:cubicBezTo>
                    <a:cubicBezTo>
                      <a:pt x="109" y="19"/>
                      <a:pt x="109" y="19"/>
                      <a:pt x="109" y="19"/>
                    </a:cubicBezTo>
                    <a:cubicBezTo>
                      <a:pt x="109" y="24"/>
                      <a:pt x="109" y="24"/>
                      <a:pt x="109" y="24"/>
                    </a:cubicBezTo>
                    <a:cubicBezTo>
                      <a:pt x="1" y="24"/>
                      <a:pt x="1" y="24"/>
                      <a:pt x="1" y="24"/>
                    </a:cubicBezTo>
                    <a:cubicBezTo>
                      <a:pt x="0" y="31"/>
                      <a:pt x="0" y="31"/>
                      <a:pt x="0" y="31"/>
                    </a:cubicBezTo>
                    <a:cubicBezTo>
                      <a:pt x="255" y="31"/>
                      <a:pt x="255" y="31"/>
                      <a:pt x="255" y="31"/>
                    </a:cubicBezTo>
                    <a:cubicBezTo>
                      <a:pt x="254" y="26"/>
                      <a:pt x="254" y="26"/>
                      <a:pt x="254" y="26"/>
                    </a:cubicBezTo>
                    <a:lnTo>
                      <a:pt x="145" y="26"/>
                    </a:lnTo>
                    <a:close/>
                  </a:path>
                </a:pathLst>
              </a:custGeom>
              <a:solidFill>
                <a:srgbClr val="244C89"/>
              </a:solidFill>
              <a:ln>
                <a:noFill/>
              </a:ln>
            </p:spPr>
            <p:txBody>
              <a:bodyPr/>
              <a:lstStyle/>
              <a:p>
                <a:pPr eaLnBrk="1" fontAlgn="auto" hangingPunct="1">
                  <a:lnSpc>
                    <a:spcPct val="120000"/>
                  </a:lnSpc>
                  <a:defRPr/>
                </a:pPr>
                <a:endParaRPr lang="zh-CN" altLang="en-US" sz="1350">
                  <a:solidFill>
                    <a:schemeClr val="tx1">
                      <a:lumMod val="65000"/>
                      <a:lumOff val="35000"/>
                    </a:schemeClr>
                  </a:solidFill>
                  <a:cs typeface="+mn-ea"/>
                  <a:sym typeface="+mn-lt"/>
                </a:endParaRPr>
              </a:p>
            </p:txBody>
          </p:sp>
          <p:sp>
            <p:nvSpPr>
              <p:cNvPr id="82" name="Freeform 114"/>
              <p:cNvSpPr>
                <a:spLocks noEditPoints="1"/>
              </p:cNvSpPr>
              <p:nvPr/>
            </p:nvSpPr>
            <p:spPr bwMode="auto">
              <a:xfrm>
                <a:off x="165311" y="4159666"/>
                <a:ext cx="466385" cy="568950"/>
              </a:xfrm>
              <a:custGeom>
                <a:avLst/>
                <a:gdLst>
                  <a:gd name="T0" fmla="*/ 62 w 124"/>
                  <a:gd name="T1" fmla="*/ 134 h 151"/>
                  <a:gd name="T2" fmla="*/ 124 w 124"/>
                  <a:gd name="T3" fmla="*/ 151 h 151"/>
                  <a:gd name="T4" fmla="*/ 124 w 124"/>
                  <a:gd name="T5" fmla="*/ 151 h 151"/>
                  <a:gd name="T6" fmla="*/ 124 w 124"/>
                  <a:gd name="T7" fmla="*/ 17 h 151"/>
                  <a:gd name="T8" fmla="*/ 124 w 124"/>
                  <a:gd name="T9" fmla="*/ 17 h 151"/>
                  <a:gd name="T10" fmla="*/ 62 w 124"/>
                  <a:gd name="T11" fmla="*/ 0 h 151"/>
                  <a:gd name="T12" fmla="*/ 1 w 124"/>
                  <a:gd name="T13" fmla="*/ 17 h 151"/>
                  <a:gd name="T14" fmla="*/ 0 w 124"/>
                  <a:gd name="T15" fmla="*/ 17 h 151"/>
                  <a:gd name="T16" fmla="*/ 0 w 124"/>
                  <a:gd name="T17" fmla="*/ 149 h 151"/>
                  <a:gd name="T18" fmla="*/ 62 w 124"/>
                  <a:gd name="T19" fmla="*/ 134 h 151"/>
                  <a:gd name="T20" fmla="*/ 111 w 124"/>
                  <a:gd name="T21" fmla="*/ 75 h 151"/>
                  <a:gd name="T22" fmla="*/ 61 w 124"/>
                  <a:gd name="T23" fmla="*/ 67 h 151"/>
                  <a:gd name="T24" fmla="*/ 12 w 124"/>
                  <a:gd name="T25" fmla="*/ 75 h 151"/>
                  <a:gd name="T26" fmla="*/ 12 w 124"/>
                  <a:gd name="T27" fmla="*/ 69 h 151"/>
                  <a:gd name="T28" fmla="*/ 61 w 124"/>
                  <a:gd name="T29" fmla="*/ 61 h 151"/>
                  <a:gd name="T30" fmla="*/ 111 w 124"/>
                  <a:gd name="T31" fmla="*/ 69 h 151"/>
                  <a:gd name="T32" fmla="*/ 111 w 124"/>
                  <a:gd name="T33" fmla="*/ 75 h 151"/>
                  <a:gd name="T34" fmla="*/ 12 w 124"/>
                  <a:gd name="T35" fmla="*/ 31 h 151"/>
                  <a:gd name="T36" fmla="*/ 61 w 124"/>
                  <a:gd name="T37" fmla="*/ 23 h 151"/>
                  <a:gd name="T38" fmla="*/ 111 w 124"/>
                  <a:gd name="T39" fmla="*/ 31 h 151"/>
                  <a:gd name="T40" fmla="*/ 111 w 124"/>
                  <a:gd name="T41" fmla="*/ 37 h 151"/>
                  <a:gd name="T42" fmla="*/ 61 w 124"/>
                  <a:gd name="T43" fmla="*/ 29 h 151"/>
                  <a:gd name="T44" fmla="*/ 12 w 124"/>
                  <a:gd name="T45" fmla="*/ 37 h 151"/>
                  <a:gd name="T46" fmla="*/ 12 w 124"/>
                  <a:gd name="T47" fmla="*/ 31 h 151"/>
                  <a:gd name="T48" fmla="*/ 12 w 124"/>
                  <a:gd name="T49" fmla="*/ 50 h 151"/>
                  <a:gd name="T50" fmla="*/ 61 w 124"/>
                  <a:gd name="T51" fmla="*/ 43 h 151"/>
                  <a:gd name="T52" fmla="*/ 111 w 124"/>
                  <a:gd name="T53" fmla="*/ 50 h 151"/>
                  <a:gd name="T54" fmla="*/ 111 w 124"/>
                  <a:gd name="T55" fmla="*/ 56 h 151"/>
                  <a:gd name="T56" fmla="*/ 61 w 124"/>
                  <a:gd name="T57" fmla="*/ 49 h 151"/>
                  <a:gd name="T58" fmla="*/ 12 w 124"/>
                  <a:gd name="T59" fmla="*/ 56 h 151"/>
                  <a:gd name="T60" fmla="*/ 12 w 124"/>
                  <a:gd name="T61" fmla="*/ 50 h 151"/>
                  <a:gd name="T62" fmla="*/ 12 w 124"/>
                  <a:gd name="T63" fmla="*/ 88 h 151"/>
                  <a:gd name="T64" fmla="*/ 61 w 124"/>
                  <a:gd name="T65" fmla="*/ 80 h 151"/>
                  <a:gd name="T66" fmla="*/ 111 w 124"/>
                  <a:gd name="T67" fmla="*/ 88 h 151"/>
                  <a:gd name="T68" fmla="*/ 111 w 124"/>
                  <a:gd name="T69" fmla="*/ 94 h 151"/>
                  <a:gd name="T70" fmla="*/ 61 w 124"/>
                  <a:gd name="T71" fmla="*/ 87 h 151"/>
                  <a:gd name="T72" fmla="*/ 12 w 124"/>
                  <a:gd name="T73" fmla="*/ 94 h 151"/>
                  <a:gd name="T74" fmla="*/ 12 w 124"/>
                  <a:gd name="T75" fmla="*/ 88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4" h="151">
                    <a:moveTo>
                      <a:pt x="62" y="134"/>
                    </a:moveTo>
                    <a:cubicBezTo>
                      <a:pt x="96" y="134"/>
                      <a:pt x="124" y="141"/>
                      <a:pt x="124" y="151"/>
                    </a:cubicBezTo>
                    <a:cubicBezTo>
                      <a:pt x="124" y="151"/>
                      <a:pt x="124" y="151"/>
                      <a:pt x="124" y="151"/>
                    </a:cubicBezTo>
                    <a:cubicBezTo>
                      <a:pt x="124" y="17"/>
                      <a:pt x="124" y="17"/>
                      <a:pt x="124" y="17"/>
                    </a:cubicBezTo>
                    <a:cubicBezTo>
                      <a:pt x="124" y="17"/>
                      <a:pt x="124" y="17"/>
                      <a:pt x="124" y="17"/>
                    </a:cubicBezTo>
                    <a:cubicBezTo>
                      <a:pt x="122" y="8"/>
                      <a:pt x="95" y="0"/>
                      <a:pt x="62" y="0"/>
                    </a:cubicBezTo>
                    <a:cubicBezTo>
                      <a:pt x="29" y="0"/>
                      <a:pt x="2" y="8"/>
                      <a:pt x="1" y="17"/>
                    </a:cubicBezTo>
                    <a:cubicBezTo>
                      <a:pt x="0" y="17"/>
                      <a:pt x="0" y="17"/>
                      <a:pt x="0" y="17"/>
                    </a:cubicBezTo>
                    <a:cubicBezTo>
                      <a:pt x="0" y="149"/>
                      <a:pt x="0" y="149"/>
                      <a:pt x="0" y="149"/>
                    </a:cubicBezTo>
                    <a:cubicBezTo>
                      <a:pt x="4" y="140"/>
                      <a:pt x="30" y="134"/>
                      <a:pt x="62" y="134"/>
                    </a:cubicBezTo>
                    <a:close/>
                    <a:moveTo>
                      <a:pt x="111" y="75"/>
                    </a:moveTo>
                    <a:cubicBezTo>
                      <a:pt x="103" y="71"/>
                      <a:pt x="86" y="67"/>
                      <a:pt x="61" y="67"/>
                    </a:cubicBezTo>
                    <a:cubicBezTo>
                      <a:pt x="37" y="67"/>
                      <a:pt x="20" y="71"/>
                      <a:pt x="12" y="75"/>
                    </a:cubicBezTo>
                    <a:cubicBezTo>
                      <a:pt x="12" y="69"/>
                      <a:pt x="12" y="69"/>
                      <a:pt x="12" y="69"/>
                    </a:cubicBezTo>
                    <a:cubicBezTo>
                      <a:pt x="17" y="66"/>
                      <a:pt x="35" y="61"/>
                      <a:pt x="61" y="61"/>
                    </a:cubicBezTo>
                    <a:cubicBezTo>
                      <a:pt x="88" y="61"/>
                      <a:pt x="105" y="66"/>
                      <a:pt x="111" y="69"/>
                    </a:cubicBezTo>
                    <a:lnTo>
                      <a:pt x="111" y="75"/>
                    </a:lnTo>
                    <a:close/>
                    <a:moveTo>
                      <a:pt x="12" y="31"/>
                    </a:moveTo>
                    <a:cubicBezTo>
                      <a:pt x="17" y="28"/>
                      <a:pt x="35" y="23"/>
                      <a:pt x="61" y="23"/>
                    </a:cubicBezTo>
                    <a:cubicBezTo>
                      <a:pt x="88" y="23"/>
                      <a:pt x="105" y="28"/>
                      <a:pt x="111" y="31"/>
                    </a:cubicBezTo>
                    <a:cubicBezTo>
                      <a:pt x="111" y="37"/>
                      <a:pt x="111" y="37"/>
                      <a:pt x="111" y="37"/>
                    </a:cubicBezTo>
                    <a:cubicBezTo>
                      <a:pt x="103" y="33"/>
                      <a:pt x="86" y="29"/>
                      <a:pt x="61" y="29"/>
                    </a:cubicBezTo>
                    <a:cubicBezTo>
                      <a:pt x="37" y="29"/>
                      <a:pt x="20" y="33"/>
                      <a:pt x="12" y="37"/>
                    </a:cubicBezTo>
                    <a:lnTo>
                      <a:pt x="12" y="31"/>
                    </a:lnTo>
                    <a:close/>
                    <a:moveTo>
                      <a:pt x="12" y="50"/>
                    </a:moveTo>
                    <a:cubicBezTo>
                      <a:pt x="17" y="48"/>
                      <a:pt x="34" y="43"/>
                      <a:pt x="61" y="43"/>
                    </a:cubicBezTo>
                    <a:cubicBezTo>
                      <a:pt x="88" y="43"/>
                      <a:pt x="105" y="48"/>
                      <a:pt x="111" y="50"/>
                    </a:cubicBezTo>
                    <a:cubicBezTo>
                      <a:pt x="111" y="56"/>
                      <a:pt x="111" y="56"/>
                      <a:pt x="111" y="56"/>
                    </a:cubicBezTo>
                    <a:cubicBezTo>
                      <a:pt x="103" y="53"/>
                      <a:pt x="86" y="49"/>
                      <a:pt x="61" y="49"/>
                    </a:cubicBezTo>
                    <a:cubicBezTo>
                      <a:pt x="37" y="49"/>
                      <a:pt x="20" y="53"/>
                      <a:pt x="12" y="56"/>
                    </a:cubicBezTo>
                    <a:lnTo>
                      <a:pt x="12" y="50"/>
                    </a:lnTo>
                    <a:close/>
                    <a:moveTo>
                      <a:pt x="12" y="88"/>
                    </a:moveTo>
                    <a:cubicBezTo>
                      <a:pt x="17" y="85"/>
                      <a:pt x="34" y="80"/>
                      <a:pt x="61" y="80"/>
                    </a:cubicBezTo>
                    <a:cubicBezTo>
                      <a:pt x="88" y="80"/>
                      <a:pt x="105" y="85"/>
                      <a:pt x="111" y="88"/>
                    </a:cubicBezTo>
                    <a:cubicBezTo>
                      <a:pt x="111" y="94"/>
                      <a:pt x="111" y="94"/>
                      <a:pt x="111" y="94"/>
                    </a:cubicBezTo>
                    <a:cubicBezTo>
                      <a:pt x="103" y="91"/>
                      <a:pt x="86" y="87"/>
                      <a:pt x="61" y="87"/>
                    </a:cubicBezTo>
                    <a:cubicBezTo>
                      <a:pt x="37" y="87"/>
                      <a:pt x="20" y="91"/>
                      <a:pt x="12" y="94"/>
                    </a:cubicBezTo>
                    <a:lnTo>
                      <a:pt x="12" y="88"/>
                    </a:lnTo>
                    <a:close/>
                  </a:path>
                </a:pathLst>
              </a:custGeom>
              <a:solidFill>
                <a:srgbClr val="244C89"/>
              </a:solidFill>
              <a:ln>
                <a:noFill/>
              </a:ln>
            </p:spPr>
            <p:txBody>
              <a:bodyPr/>
              <a:lstStyle/>
              <a:p>
                <a:pPr eaLnBrk="1" fontAlgn="auto" hangingPunct="1">
                  <a:lnSpc>
                    <a:spcPct val="120000"/>
                  </a:lnSpc>
                  <a:defRPr/>
                </a:pPr>
                <a:endParaRPr lang="zh-CN" altLang="en-US" sz="1350">
                  <a:solidFill>
                    <a:schemeClr val="tx1">
                      <a:lumMod val="65000"/>
                      <a:lumOff val="35000"/>
                    </a:schemeClr>
                  </a:solidFill>
                  <a:cs typeface="+mn-ea"/>
                  <a:sym typeface="+mn-lt"/>
                </a:endParaRPr>
              </a:p>
            </p:txBody>
          </p:sp>
          <p:sp>
            <p:nvSpPr>
              <p:cNvPr id="83" name="Freeform 115"/>
              <p:cNvSpPr/>
              <p:nvPr/>
            </p:nvSpPr>
            <p:spPr bwMode="auto">
              <a:xfrm>
                <a:off x="926573" y="4237934"/>
                <a:ext cx="132394" cy="135464"/>
              </a:xfrm>
              <a:custGeom>
                <a:avLst/>
                <a:gdLst>
                  <a:gd name="T0" fmla="*/ 35 w 35"/>
                  <a:gd name="T1" fmla="*/ 36 h 36"/>
                  <a:gd name="T2" fmla="*/ 35 w 35"/>
                  <a:gd name="T3" fmla="*/ 6 h 36"/>
                  <a:gd name="T4" fmla="*/ 0 w 35"/>
                  <a:gd name="T5" fmla="*/ 0 h 36"/>
                  <a:gd name="T6" fmla="*/ 0 w 35"/>
                  <a:gd name="T7" fmla="*/ 31 h 36"/>
                  <a:gd name="T8" fmla="*/ 35 w 35"/>
                  <a:gd name="T9" fmla="*/ 36 h 36"/>
                </a:gdLst>
                <a:ahLst/>
                <a:cxnLst>
                  <a:cxn ang="0">
                    <a:pos x="T0" y="T1"/>
                  </a:cxn>
                  <a:cxn ang="0">
                    <a:pos x="T2" y="T3"/>
                  </a:cxn>
                  <a:cxn ang="0">
                    <a:pos x="T4" y="T5"/>
                  </a:cxn>
                  <a:cxn ang="0">
                    <a:pos x="T6" y="T7"/>
                  </a:cxn>
                  <a:cxn ang="0">
                    <a:pos x="T8" y="T9"/>
                  </a:cxn>
                </a:cxnLst>
                <a:rect l="0" t="0" r="r" b="b"/>
                <a:pathLst>
                  <a:path w="35" h="36">
                    <a:moveTo>
                      <a:pt x="35" y="36"/>
                    </a:moveTo>
                    <a:cubicBezTo>
                      <a:pt x="35" y="6"/>
                      <a:pt x="35" y="6"/>
                      <a:pt x="35" y="6"/>
                    </a:cubicBezTo>
                    <a:cubicBezTo>
                      <a:pt x="29" y="4"/>
                      <a:pt x="17" y="1"/>
                      <a:pt x="0" y="0"/>
                    </a:cubicBezTo>
                    <a:cubicBezTo>
                      <a:pt x="0" y="31"/>
                      <a:pt x="0" y="31"/>
                      <a:pt x="0" y="31"/>
                    </a:cubicBezTo>
                    <a:cubicBezTo>
                      <a:pt x="15" y="32"/>
                      <a:pt x="26" y="34"/>
                      <a:pt x="35" y="36"/>
                    </a:cubicBezTo>
                    <a:close/>
                  </a:path>
                </a:pathLst>
              </a:custGeom>
              <a:solidFill>
                <a:srgbClr val="244C89"/>
              </a:solidFill>
              <a:ln>
                <a:noFill/>
              </a:ln>
            </p:spPr>
            <p:txBody>
              <a:bodyPr/>
              <a:lstStyle/>
              <a:p>
                <a:pPr eaLnBrk="1" fontAlgn="auto" hangingPunct="1">
                  <a:lnSpc>
                    <a:spcPct val="120000"/>
                  </a:lnSpc>
                  <a:defRPr/>
                </a:pPr>
                <a:endParaRPr lang="zh-CN" altLang="en-US" sz="1350">
                  <a:solidFill>
                    <a:schemeClr val="tx1">
                      <a:lumMod val="65000"/>
                      <a:lumOff val="35000"/>
                    </a:schemeClr>
                  </a:solidFill>
                  <a:cs typeface="+mn-ea"/>
                  <a:sym typeface="+mn-lt"/>
                </a:endParaRPr>
              </a:p>
            </p:txBody>
          </p:sp>
          <p:sp>
            <p:nvSpPr>
              <p:cNvPr id="84" name="Freeform 116"/>
              <p:cNvSpPr>
                <a:spLocks noEditPoints="1"/>
              </p:cNvSpPr>
              <p:nvPr/>
            </p:nvSpPr>
            <p:spPr bwMode="auto">
              <a:xfrm>
                <a:off x="661786" y="4168696"/>
                <a:ext cx="466387" cy="568952"/>
              </a:xfrm>
              <a:custGeom>
                <a:avLst/>
                <a:gdLst>
                  <a:gd name="T0" fmla="*/ 124 w 124"/>
                  <a:gd name="T1" fmla="*/ 17 h 151"/>
                  <a:gd name="T2" fmla="*/ 62 w 124"/>
                  <a:gd name="T3" fmla="*/ 0 h 151"/>
                  <a:gd name="T4" fmla="*/ 1 w 124"/>
                  <a:gd name="T5" fmla="*/ 17 h 151"/>
                  <a:gd name="T6" fmla="*/ 0 w 124"/>
                  <a:gd name="T7" fmla="*/ 17 h 151"/>
                  <a:gd name="T8" fmla="*/ 0 w 124"/>
                  <a:gd name="T9" fmla="*/ 148 h 151"/>
                  <a:gd name="T10" fmla="*/ 62 w 124"/>
                  <a:gd name="T11" fmla="*/ 133 h 151"/>
                  <a:gd name="T12" fmla="*/ 124 w 124"/>
                  <a:gd name="T13" fmla="*/ 151 h 151"/>
                  <a:gd name="T14" fmla="*/ 124 w 124"/>
                  <a:gd name="T15" fmla="*/ 151 h 151"/>
                  <a:gd name="T16" fmla="*/ 124 w 124"/>
                  <a:gd name="T17" fmla="*/ 17 h 151"/>
                  <a:gd name="T18" fmla="*/ 112 w 124"/>
                  <a:gd name="T19" fmla="*/ 76 h 151"/>
                  <a:gd name="T20" fmla="*/ 112 w 124"/>
                  <a:gd name="T21" fmla="*/ 82 h 151"/>
                  <a:gd name="T22" fmla="*/ 62 w 124"/>
                  <a:gd name="T23" fmla="*/ 74 h 151"/>
                  <a:gd name="T24" fmla="*/ 13 w 124"/>
                  <a:gd name="T25" fmla="*/ 82 h 151"/>
                  <a:gd name="T26" fmla="*/ 13 w 124"/>
                  <a:gd name="T27" fmla="*/ 76 h 151"/>
                  <a:gd name="T28" fmla="*/ 62 w 124"/>
                  <a:gd name="T29" fmla="*/ 68 h 151"/>
                  <a:gd name="T30" fmla="*/ 112 w 124"/>
                  <a:gd name="T31" fmla="*/ 76 h 151"/>
                  <a:gd name="T32" fmla="*/ 13 w 124"/>
                  <a:gd name="T33" fmla="*/ 30 h 151"/>
                  <a:gd name="T34" fmla="*/ 55 w 124"/>
                  <a:gd name="T35" fmla="*/ 22 h 151"/>
                  <a:gd name="T36" fmla="*/ 55 w 124"/>
                  <a:gd name="T37" fmla="*/ 28 h 151"/>
                  <a:gd name="T38" fmla="*/ 13 w 124"/>
                  <a:gd name="T39" fmla="*/ 36 h 151"/>
                  <a:gd name="T40" fmla="*/ 13 w 124"/>
                  <a:gd name="T41" fmla="*/ 30 h 151"/>
                  <a:gd name="T42" fmla="*/ 13 w 124"/>
                  <a:gd name="T43" fmla="*/ 49 h 151"/>
                  <a:gd name="T44" fmla="*/ 55 w 124"/>
                  <a:gd name="T45" fmla="*/ 42 h 151"/>
                  <a:gd name="T46" fmla="*/ 55 w 124"/>
                  <a:gd name="T47" fmla="*/ 48 h 151"/>
                  <a:gd name="T48" fmla="*/ 13 w 124"/>
                  <a:gd name="T49" fmla="*/ 55 h 151"/>
                  <a:gd name="T50" fmla="*/ 13 w 124"/>
                  <a:gd name="T51" fmla="*/ 49 h 151"/>
                  <a:gd name="T52" fmla="*/ 112 w 124"/>
                  <a:gd name="T53" fmla="*/ 119 h 151"/>
                  <a:gd name="T54" fmla="*/ 62 w 124"/>
                  <a:gd name="T55" fmla="*/ 112 h 151"/>
                  <a:gd name="T56" fmla="*/ 13 w 124"/>
                  <a:gd name="T57" fmla="*/ 119 h 151"/>
                  <a:gd name="T58" fmla="*/ 13 w 124"/>
                  <a:gd name="T59" fmla="*/ 114 h 151"/>
                  <a:gd name="T60" fmla="*/ 62 w 124"/>
                  <a:gd name="T61" fmla="*/ 106 h 151"/>
                  <a:gd name="T62" fmla="*/ 112 w 124"/>
                  <a:gd name="T63" fmla="*/ 114 h 151"/>
                  <a:gd name="T64" fmla="*/ 112 w 124"/>
                  <a:gd name="T65" fmla="*/ 119 h 151"/>
                  <a:gd name="T66" fmla="*/ 112 w 124"/>
                  <a:gd name="T67" fmla="*/ 100 h 151"/>
                  <a:gd name="T68" fmla="*/ 62 w 124"/>
                  <a:gd name="T69" fmla="*/ 92 h 151"/>
                  <a:gd name="T70" fmla="*/ 13 w 124"/>
                  <a:gd name="T71" fmla="*/ 100 h 151"/>
                  <a:gd name="T72" fmla="*/ 13 w 124"/>
                  <a:gd name="T73" fmla="*/ 94 h 151"/>
                  <a:gd name="T74" fmla="*/ 62 w 124"/>
                  <a:gd name="T75" fmla="*/ 86 h 151"/>
                  <a:gd name="T76" fmla="*/ 112 w 124"/>
                  <a:gd name="T77" fmla="*/ 94 h 151"/>
                  <a:gd name="T78" fmla="*/ 112 w 124"/>
                  <a:gd name="T79" fmla="*/ 100 h 151"/>
                  <a:gd name="T80" fmla="*/ 112 w 124"/>
                  <a:gd name="T81" fmla="*/ 65 h 151"/>
                  <a:gd name="T82" fmla="*/ 65 w 124"/>
                  <a:gd name="T83" fmla="*/ 57 h 151"/>
                  <a:gd name="T84" fmla="*/ 65 w 124"/>
                  <a:gd name="T85" fmla="*/ 12 h 151"/>
                  <a:gd name="T86" fmla="*/ 112 w 124"/>
                  <a:gd name="T87" fmla="*/ 21 h 151"/>
                  <a:gd name="T88" fmla="*/ 112 w 124"/>
                  <a:gd name="T89" fmla="*/ 6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4" h="151">
                    <a:moveTo>
                      <a:pt x="124" y="17"/>
                    </a:moveTo>
                    <a:cubicBezTo>
                      <a:pt x="123" y="7"/>
                      <a:pt x="96" y="0"/>
                      <a:pt x="62" y="0"/>
                    </a:cubicBezTo>
                    <a:cubicBezTo>
                      <a:pt x="29" y="0"/>
                      <a:pt x="2" y="7"/>
                      <a:pt x="1" y="17"/>
                    </a:cubicBezTo>
                    <a:cubicBezTo>
                      <a:pt x="0" y="17"/>
                      <a:pt x="0" y="17"/>
                      <a:pt x="0" y="17"/>
                    </a:cubicBezTo>
                    <a:cubicBezTo>
                      <a:pt x="0" y="148"/>
                      <a:pt x="0" y="148"/>
                      <a:pt x="0" y="148"/>
                    </a:cubicBezTo>
                    <a:cubicBezTo>
                      <a:pt x="4" y="140"/>
                      <a:pt x="30" y="133"/>
                      <a:pt x="62" y="133"/>
                    </a:cubicBezTo>
                    <a:cubicBezTo>
                      <a:pt x="96" y="133"/>
                      <a:pt x="124" y="141"/>
                      <a:pt x="124" y="151"/>
                    </a:cubicBezTo>
                    <a:cubicBezTo>
                      <a:pt x="124" y="151"/>
                      <a:pt x="124" y="151"/>
                      <a:pt x="124" y="151"/>
                    </a:cubicBezTo>
                    <a:cubicBezTo>
                      <a:pt x="124" y="17"/>
                      <a:pt x="124" y="17"/>
                      <a:pt x="124" y="17"/>
                    </a:cubicBezTo>
                    <a:close/>
                    <a:moveTo>
                      <a:pt x="112" y="76"/>
                    </a:moveTo>
                    <a:cubicBezTo>
                      <a:pt x="112" y="82"/>
                      <a:pt x="112" y="82"/>
                      <a:pt x="112" y="82"/>
                    </a:cubicBezTo>
                    <a:cubicBezTo>
                      <a:pt x="104" y="78"/>
                      <a:pt x="87" y="74"/>
                      <a:pt x="62" y="74"/>
                    </a:cubicBezTo>
                    <a:cubicBezTo>
                      <a:pt x="38" y="74"/>
                      <a:pt x="21" y="78"/>
                      <a:pt x="13" y="82"/>
                    </a:cubicBezTo>
                    <a:cubicBezTo>
                      <a:pt x="13" y="76"/>
                      <a:pt x="13" y="76"/>
                      <a:pt x="13" y="76"/>
                    </a:cubicBezTo>
                    <a:cubicBezTo>
                      <a:pt x="18" y="73"/>
                      <a:pt x="35" y="68"/>
                      <a:pt x="62" y="68"/>
                    </a:cubicBezTo>
                    <a:cubicBezTo>
                      <a:pt x="89" y="68"/>
                      <a:pt x="106" y="73"/>
                      <a:pt x="112" y="76"/>
                    </a:cubicBezTo>
                    <a:close/>
                    <a:moveTo>
                      <a:pt x="13" y="30"/>
                    </a:moveTo>
                    <a:cubicBezTo>
                      <a:pt x="18" y="27"/>
                      <a:pt x="32" y="23"/>
                      <a:pt x="55" y="22"/>
                    </a:cubicBezTo>
                    <a:cubicBezTo>
                      <a:pt x="55" y="28"/>
                      <a:pt x="55" y="28"/>
                      <a:pt x="55" y="28"/>
                    </a:cubicBezTo>
                    <a:cubicBezTo>
                      <a:pt x="34" y="29"/>
                      <a:pt x="20" y="33"/>
                      <a:pt x="13" y="36"/>
                    </a:cubicBezTo>
                    <a:lnTo>
                      <a:pt x="13" y="30"/>
                    </a:lnTo>
                    <a:close/>
                    <a:moveTo>
                      <a:pt x="13" y="49"/>
                    </a:moveTo>
                    <a:cubicBezTo>
                      <a:pt x="18" y="47"/>
                      <a:pt x="32" y="42"/>
                      <a:pt x="55" y="42"/>
                    </a:cubicBezTo>
                    <a:cubicBezTo>
                      <a:pt x="55" y="48"/>
                      <a:pt x="55" y="48"/>
                      <a:pt x="55" y="48"/>
                    </a:cubicBezTo>
                    <a:cubicBezTo>
                      <a:pt x="34" y="49"/>
                      <a:pt x="20" y="52"/>
                      <a:pt x="13" y="55"/>
                    </a:cubicBezTo>
                    <a:lnTo>
                      <a:pt x="13" y="49"/>
                    </a:lnTo>
                    <a:close/>
                    <a:moveTo>
                      <a:pt x="112" y="119"/>
                    </a:moveTo>
                    <a:cubicBezTo>
                      <a:pt x="104" y="116"/>
                      <a:pt x="87" y="112"/>
                      <a:pt x="62" y="112"/>
                    </a:cubicBezTo>
                    <a:cubicBezTo>
                      <a:pt x="38" y="112"/>
                      <a:pt x="21" y="116"/>
                      <a:pt x="13" y="119"/>
                    </a:cubicBezTo>
                    <a:cubicBezTo>
                      <a:pt x="13" y="114"/>
                      <a:pt x="13" y="114"/>
                      <a:pt x="13" y="114"/>
                    </a:cubicBezTo>
                    <a:cubicBezTo>
                      <a:pt x="18" y="111"/>
                      <a:pt x="35" y="106"/>
                      <a:pt x="62" y="106"/>
                    </a:cubicBezTo>
                    <a:cubicBezTo>
                      <a:pt x="89" y="106"/>
                      <a:pt x="106" y="111"/>
                      <a:pt x="112" y="114"/>
                    </a:cubicBezTo>
                    <a:lnTo>
                      <a:pt x="112" y="119"/>
                    </a:lnTo>
                    <a:close/>
                    <a:moveTo>
                      <a:pt x="112" y="100"/>
                    </a:moveTo>
                    <a:cubicBezTo>
                      <a:pt x="104" y="97"/>
                      <a:pt x="87" y="92"/>
                      <a:pt x="62" y="92"/>
                    </a:cubicBezTo>
                    <a:cubicBezTo>
                      <a:pt x="38" y="92"/>
                      <a:pt x="21" y="97"/>
                      <a:pt x="13" y="100"/>
                    </a:cubicBezTo>
                    <a:cubicBezTo>
                      <a:pt x="13" y="94"/>
                      <a:pt x="13" y="94"/>
                      <a:pt x="13" y="94"/>
                    </a:cubicBezTo>
                    <a:cubicBezTo>
                      <a:pt x="18" y="91"/>
                      <a:pt x="36" y="86"/>
                      <a:pt x="62" y="86"/>
                    </a:cubicBezTo>
                    <a:cubicBezTo>
                      <a:pt x="89" y="86"/>
                      <a:pt x="106" y="91"/>
                      <a:pt x="112" y="94"/>
                    </a:cubicBezTo>
                    <a:lnTo>
                      <a:pt x="112" y="100"/>
                    </a:lnTo>
                    <a:close/>
                    <a:moveTo>
                      <a:pt x="112" y="65"/>
                    </a:moveTo>
                    <a:cubicBezTo>
                      <a:pt x="106" y="62"/>
                      <a:pt x="90" y="57"/>
                      <a:pt x="65" y="57"/>
                    </a:cubicBezTo>
                    <a:cubicBezTo>
                      <a:pt x="65" y="12"/>
                      <a:pt x="65" y="12"/>
                      <a:pt x="65" y="12"/>
                    </a:cubicBezTo>
                    <a:cubicBezTo>
                      <a:pt x="90" y="13"/>
                      <a:pt x="107" y="18"/>
                      <a:pt x="112" y="21"/>
                    </a:cubicBezTo>
                    <a:lnTo>
                      <a:pt x="112" y="65"/>
                    </a:lnTo>
                    <a:close/>
                  </a:path>
                </a:pathLst>
              </a:custGeom>
              <a:solidFill>
                <a:srgbClr val="244C89"/>
              </a:solidFill>
              <a:ln>
                <a:noFill/>
              </a:ln>
            </p:spPr>
            <p:txBody>
              <a:bodyPr/>
              <a:lstStyle/>
              <a:p>
                <a:pPr eaLnBrk="1" fontAlgn="auto" hangingPunct="1">
                  <a:lnSpc>
                    <a:spcPct val="120000"/>
                  </a:lnSpc>
                  <a:defRPr/>
                </a:pPr>
                <a:endParaRPr lang="zh-CN" altLang="en-US" sz="1350">
                  <a:solidFill>
                    <a:schemeClr val="tx1">
                      <a:lumMod val="65000"/>
                      <a:lumOff val="35000"/>
                    </a:schemeClr>
                  </a:solidFill>
                  <a:cs typeface="+mn-ea"/>
                  <a:sym typeface="+mn-lt"/>
                </a:endParaRPr>
              </a:p>
            </p:txBody>
          </p:sp>
        </p:grpSp>
      </p:grpSp>
      <p:grpSp>
        <p:nvGrpSpPr>
          <p:cNvPr id="14" name="组合 13"/>
          <p:cNvGrpSpPr/>
          <p:nvPr/>
        </p:nvGrpSpPr>
        <p:grpSpPr>
          <a:xfrm>
            <a:off x="8039622" y="2007927"/>
            <a:ext cx="2619669" cy="3846585"/>
            <a:chOff x="8163192" y="1765832"/>
            <a:chExt cx="2935782" cy="4310749"/>
          </a:xfrm>
        </p:grpSpPr>
        <p:grpSp>
          <p:nvGrpSpPr>
            <p:cNvPr id="12" name="组合 11"/>
            <p:cNvGrpSpPr/>
            <p:nvPr/>
          </p:nvGrpSpPr>
          <p:grpSpPr>
            <a:xfrm>
              <a:off x="8163192" y="1765832"/>
              <a:ext cx="2935782" cy="4310749"/>
              <a:chOff x="8150835" y="1802903"/>
              <a:chExt cx="2935782" cy="4310749"/>
            </a:xfrm>
          </p:grpSpPr>
          <p:sp>
            <p:nvSpPr>
              <p:cNvPr id="67" name="Rectangle 24"/>
              <p:cNvSpPr>
                <a:spLocks noChangeArrowheads="1"/>
              </p:cNvSpPr>
              <p:nvPr/>
            </p:nvSpPr>
            <p:spPr bwMode="auto">
              <a:xfrm>
                <a:off x="8150835" y="1802903"/>
                <a:ext cx="2935782" cy="4310749"/>
              </a:xfrm>
              <a:prstGeom prst="rect">
                <a:avLst/>
              </a:prstGeom>
              <a:solidFill>
                <a:schemeClr val="bg1"/>
              </a:solidFill>
              <a:ln>
                <a:noFill/>
              </a:ln>
              <a:effectLst>
                <a:innerShdw blurRad="76200">
                  <a:prstClr val="black"/>
                </a:innerShdw>
              </a:effectLst>
            </p:spPr>
            <p:txBody>
              <a:bodyPr/>
              <a:lstStyle/>
              <a:p>
                <a:pPr>
                  <a:lnSpc>
                    <a:spcPct val="120000"/>
                  </a:lnSpc>
                </a:pPr>
                <a:endParaRPr lang="zh-CN" altLang="zh-CN">
                  <a:cs typeface="+mn-ea"/>
                  <a:sym typeface="+mn-lt"/>
                </a:endParaRPr>
              </a:p>
            </p:txBody>
          </p:sp>
          <p:sp>
            <p:nvSpPr>
              <p:cNvPr id="68" name="Freeform 25"/>
              <p:cNvSpPr/>
              <p:nvPr/>
            </p:nvSpPr>
            <p:spPr bwMode="auto">
              <a:xfrm>
                <a:off x="8150835" y="1802903"/>
                <a:ext cx="1139938" cy="1334560"/>
              </a:xfrm>
              <a:custGeom>
                <a:avLst/>
                <a:gdLst>
                  <a:gd name="T0" fmla="*/ 64 w 64"/>
                  <a:gd name="T1" fmla="*/ 21 h 75"/>
                  <a:gd name="T2" fmla="*/ 59 w 64"/>
                  <a:gd name="T3" fmla="*/ 0 h 75"/>
                  <a:gd name="T4" fmla="*/ 0 w 64"/>
                  <a:gd name="T5" fmla="*/ 0 h 75"/>
                  <a:gd name="T6" fmla="*/ 0 w 64"/>
                  <a:gd name="T7" fmla="*/ 74 h 75"/>
                  <a:gd name="T8" fmla="*/ 10 w 64"/>
                  <a:gd name="T9" fmla="*/ 75 h 75"/>
                  <a:gd name="T10" fmla="*/ 64 w 64"/>
                  <a:gd name="T11" fmla="*/ 21 h 75"/>
                </a:gdLst>
                <a:ahLst/>
                <a:cxnLst>
                  <a:cxn ang="0">
                    <a:pos x="T0" y="T1"/>
                  </a:cxn>
                  <a:cxn ang="0">
                    <a:pos x="T2" y="T3"/>
                  </a:cxn>
                  <a:cxn ang="0">
                    <a:pos x="T4" y="T5"/>
                  </a:cxn>
                  <a:cxn ang="0">
                    <a:pos x="T6" y="T7"/>
                  </a:cxn>
                  <a:cxn ang="0">
                    <a:pos x="T8" y="T9"/>
                  </a:cxn>
                  <a:cxn ang="0">
                    <a:pos x="T10" y="T11"/>
                  </a:cxn>
                </a:cxnLst>
                <a:rect l="0" t="0" r="r" b="b"/>
                <a:pathLst>
                  <a:path w="64" h="75">
                    <a:moveTo>
                      <a:pt x="64" y="21"/>
                    </a:moveTo>
                    <a:cubicBezTo>
                      <a:pt x="64" y="14"/>
                      <a:pt x="62" y="7"/>
                      <a:pt x="59" y="0"/>
                    </a:cubicBezTo>
                    <a:cubicBezTo>
                      <a:pt x="0" y="0"/>
                      <a:pt x="0" y="0"/>
                      <a:pt x="0" y="0"/>
                    </a:cubicBezTo>
                    <a:cubicBezTo>
                      <a:pt x="0" y="74"/>
                      <a:pt x="0" y="74"/>
                      <a:pt x="0" y="74"/>
                    </a:cubicBezTo>
                    <a:cubicBezTo>
                      <a:pt x="3" y="75"/>
                      <a:pt x="7" y="75"/>
                      <a:pt x="10" y="75"/>
                    </a:cubicBezTo>
                    <a:cubicBezTo>
                      <a:pt x="40" y="75"/>
                      <a:pt x="64" y="51"/>
                      <a:pt x="64" y="21"/>
                    </a:cubicBezTo>
                    <a:close/>
                  </a:path>
                </a:pathLst>
              </a:custGeom>
              <a:solidFill>
                <a:srgbClr val="244C89"/>
              </a:solidFill>
              <a:ln>
                <a:noFill/>
              </a:ln>
              <a:effectLst>
                <a:outerShdw blurRad="38100" dist="38100" dir="2700000" algn="tl" rotWithShape="0">
                  <a:prstClr val="black">
                    <a:alpha val="43000"/>
                  </a:prstClr>
                </a:outerShdw>
              </a:effectLst>
            </p:spPr>
            <p:txBody>
              <a:bodyPr/>
              <a:lstStyle/>
              <a:p>
                <a:pPr fontAlgn="auto">
                  <a:lnSpc>
                    <a:spcPct val="120000"/>
                  </a:lnSpc>
                  <a:defRPr/>
                </a:pPr>
                <a:endParaRPr lang="en-US">
                  <a:cs typeface="+mn-ea"/>
                  <a:sym typeface="+mn-lt"/>
                </a:endParaRPr>
              </a:p>
            </p:txBody>
          </p:sp>
          <p:sp>
            <p:nvSpPr>
              <p:cNvPr id="69" name="TextBox 18"/>
              <p:cNvSpPr txBox="1"/>
              <p:nvPr/>
            </p:nvSpPr>
            <p:spPr>
              <a:xfrm>
                <a:off x="8372844" y="2045551"/>
                <a:ext cx="945313" cy="785330"/>
              </a:xfrm>
              <a:prstGeom prst="rect">
                <a:avLst/>
              </a:prstGeom>
              <a:noFill/>
            </p:spPr>
            <p:txBody>
              <a:bodyPr>
                <a:spAutoFit/>
              </a:bodyPr>
              <a:lstStyle>
                <a:lvl1pPr>
                  <a:defRPr>
                    <a:solidFill>
                      <a:schemeClr val="tx1"/>
                    </a:solidFill>
                    <a:latin typeface="Rockwell" pitchFamily="18" charset="0"/>
                  </a:defRPr>
                </a:lvl1pPr>
                <a:lvl2pPr marL="742950" indent="-285750">
                  <a:defRPr>
                    <a:solidFill>
                      <a:schemeClr val="tx1"/>
                    </a:solidFill>
                    <a:latin typeface="Rockwell" pitchFamily="18" charset="0"/>
                  </a:defRPr>
                </a:lvl2pPr>
                <a:lvl3pPr marL="1143000" indent="-228600">
                  <a:defRPr>
                    <a:solidFill>
                      <a:schemeClr val="tx1"/>
                    </a:solidFill>
                    <a:latin typeface="Rockwell" pitchFamily="18" charset="0"/>
                  </a:defRPr>
                </a:lvl3pPr>
                <a:lvl4pPr marL="1600200" indent="-228600">
                  <a:defRPr>
                    <a:solidFill>
                      <a:schemeClr val="tx1"/>
                    </a:solidFill>
                    <a:latin typeface="Rockwell" pitchFamily="18" charset="0"/>
                  </a:defRPr>
                </a:lvl4pPr>
                <a:lvl5pPr marL="2057400" indent="-228600">
                  <a:defRPr>
                    <a:solidFill>
                      <a:schemeClr val="tx1"/>
                    </a:solidFill>
                    <a:latin typeface="Rockwell" pitchFamily="18" charset="0"/>
                  </a:defRPr>
                </a:lvl5pPr>
                <a:lvl6pPr marL="2514600" indent="-228600" fontAlgn="base">
                  <a:spcBef>
                    <a:spcPct val="0"/>
                  </a:spcBef>
                  <a:spcAft>
                    <a:spcPct val="0"/>
                  </a:spcAft>
                  <a:defRPr>
                    <a:solidFill>
                      <a:schemeClr val="tx1"/>
                    </a:solidFill>
                    <a:latin typeface="Rockwell" pitchFamily="18" charset="0"/>
                  </a:defRPr>
                </a:lvl6pPr>
                <a:lvl7pPr marL="2971800" indent="-228600" fontAlgn="base">
                  <a:spcBef>
                    <a:spcPct val="0"/>
                  </a:spcBef>
                  <a:spcAft>
                    <a:spcPct val="0"/>
                  </a:spcAft>
                  <a:defRPr>
                    <a:solidFill>
                      <a:schemeClr val="tx1"/>
                    </a:solidFill>
                    <a:latin typeface="Rockwell" pitchFamily="18" charset="0"/>
                  </a:defRPr>
                </a:lvl7pPr>
                <a:lvl8pPr marL="3429000" indent="-228600" fontAlgn="base">
                  <a:spcBef>
                    <a:spcPct val="0"/>
                  </a:spcBef>
                  <a:spcAft>
                    <a:spcPct val="0"/>
                  </a:spcAft>
                  <a:defRPr>
                    <a:solidFill>
                      <a:schemeClr val="tx1"/>
                    </a:solidFill>
                    <a:latin typeface="Rockwell" pitchFamily="18" charset="0"/>
                  </a:defRPr>
                </a:lvl8pPr>
                <a:lvl9pPr marL="3886200" indent="-228600" fontAlgn="base">
                  <a:spcBef>
                    <a:spcPct val="0"/>
                  </a:spcBef>
                  <a:spcAft>
                    <a:spcPct val="0"/>
                  </a:spcAft>
                  <a:defRPr>
                    <a:solidFill>
                      <a:schemeClr val="tx1"/>
                    </a:solidFill>
                    <a:latin typeface="Rockwell" pitchFamily="18" charset="0"/>
                  </a:defRPr>
                </a:lvl9pPr>
              </a:lstStyle>
              <a:p>
                <a:pPr>
                  <a:lnSpc>
                    <a:spcPct val="120000"/>
                  </a:lnSpc>
                </a:pPr>
                <a:r>
                  <a:rPr lang="en-US" altLang="zh-CN" sz="3600" dirty="0" smtClean="0">
                    <a:solidFill>
                      <a:schemeClr val="bg1"/>
                    </a:solidFill>
                    <a:latin typeface="+mn-lt"/>
                    <a:cs typeface="+mn-ea"/>
                    <a:sym typeface="+mn-lt"/>
                  </a:rPr>
                  <a:t>03</a:t>
                </a:r>
                <a:endParaRPr lang="en-US" altLang="zh-CN" sz="3600" dirty="0">
                  <a:solidFill>
                    <a:schemeClr val="bg1"/>
                  </a:solidFill>
                  <a:latin typeface="+mn-lt"/>
                  <a:cs typeface="+mn-ea"/>
                  <a:sym typeface="+mn-lt"/>
                </a:endParaRPr>
              </a:p>
            </p:txBody>
          </p:sp>
          <p:sp>
            <p:nvSpPr>
              <p:cNvPr id="70" name="文本框 69"/>
              <p:cNvSpPr txBox="1"/>
              <p:nvPr/>
            </p:nvSpPr>
            <p:spPr>
              <a:xfrm>
                <a:off x="8284283" y="4235411"/>
                <a:ext cx="2668885" cy="1841850"/>
              </a:xfrm>
              <a:prstGeom prst="rect">
                <a:avLst/>
              </a:prstGeom>
              <a:noFill/>
            </p:spPr>
            <p:txBody>
              <a:bodyPr wrap="square" rtlCol="0">
                <a:spAutoFit/>
              </a:bodyPr>
              <a:lstStyle/>
              <a:p>
                <a:pPr>
                  <a:lnSpc>
                    <a:spcPct val="120000"/>
                  </a:lnSpc>
                </a:pPr>
                <a:r>
                  <a:rPr lang="zh-CN" altLang="zh-CN" sz="1200" dirty="0">
                    <a:solidFill>
                      <a:schemeClr val="tx1">
                        <a:lumMod val="65000"/>
                        <a:lumOff val="35000"/>
                      </a:schemeClr>
                    </a:solidFill>
                    <a:cs typeface="+mn-ea"/>
                    <a:sym typeface="+mn-lt"/>
                  </a:rPr>
                  <a:t>本研究重点</a:t>
                </a:r>
                <a:r>
                  <a:rPr lang="zh-CN" altLang="zh-CN" sz="1200" dirty="0" smtClean="0">
                    <a:solidFill>
                      <a:schemeClr val="tx1">
                        <a:lumMod val="65000"/>
                        <a:lumOff val="35000"/>
                      </a:schemeClr>
                    </a:solidFill>
                    <a:cs typeface="+mn-ea"/>
                    <a:sym typeface="+mn-lt"/>
                  </a:rPr>
                  <a:t>从</a:t>
                </a:r>
                <a:r>
                  <a:rPr lang="zh-CN" altLang="en-US" sz="1200" dirty="0" smtClean="0">
                    <a:solidFill>
                      <a:schemeClr val="tx1">
                        <a:lumMod val="65000"/>
                        <a:lumOff val="35000"/>
                      </a:schemeClr>
                    </a:solidFill>
                    <a:cs typeface="+mn-ea"/>
                    <a:sym typeface="+mn-lt"/>
                  </a:rPr>
                  <a:t>挖掘机的杠杆理论</a:t>
                </a:r>
                <a:r>
                  <a:rPr lang="zh-CN" altLang="zh-CN" sz="1200" dirty="0" smtClean="0">
                    <a:solidFill>
                      <a:schemeClr val="tx1">
                        <a:lumMod val="65000"/>
                        <a:lumOff val="35000"/>
                      </a:schemeClr>
                    </a:solidFill>
                    <a:cs typeface="+mn-ea"/>
                    <a:sym typeface="+mn-lt"/>
                  </a:rPr>
                  <a:t>的</a:t>
                </a:r>
                <a:r>
                  <a:rPr lang="zh-CN" altLang="zh-CN" sz="1200" dirty="0">
                    <a:solidFill>
                      <a:schemeClr val="tx1">
                        <a:lumMod val="65000"/>
                        <a:lumOff val="35000"/>
                      </a:schemeClr>
                    </a:solidFill>
                    <a:cs typeface="+mn-ea"/>
                    <a:sym typeface="+mn-lt"/>
                  </a:rPr>
                  <a:t>视角审视并</a:t>
                </a:r>
                <a:r>
                  <a:rPr lang="zh-CN" altLang="zh-CN" sz="1200" dirty="0" smtClean="0">
                    <a:solidFill>
                      <a:schemeClr val="tx1">
                        <a:lumMod val="65000"/>
                        <a:lumOff val="35000"/>
                      </a:schemeClr>
                    </a:solidFill>
                    <a:cs typeface="+mn-ea"/>
                    <a:sym typeface="+mn-lt"/>
                  </a:rPr>
                  <a:t>解决</a:t>
                </a:r>
                <a:r>
                  <a:rPr lang="zh-CN" altLang="en-US" sz="1200" dirty="0" smtClean="0">
                    <a:solidFill>
                      <a:schemeClr val="tx1">
                        <a:lumMod val="65000"/>
                        <a:lumOff val="35000"/>
                      </a:schemeClr>
                    </a:solidFill>
                    <a:cs typeface="+mn-ea"/>
                    <a:sym typeface="+mn-lt"/>
                  </a:rPr>
                  <a:t>互联网</a:t>
                </a:r>
                <a:r>
                  <a:rPr lang="zh-CN" altLang="zh-CN" sz="1200" dirty="0" smtClean="0">
                    <a:solidFill>
                      <a:schemeClr val="tx1">
                        <a:lumMod val="65000"/>
                        <a:lumOff val="35000"/>
                      </a:schemeClr>
                    </a:solidFill>
                    <a:cs typeface="+mn-ea"/>
                    <a:sym typeface="+mn-lt"/>
                  </a:rPr>
                  <a:t>环境</a:t>
                </a:r>
                <a:r>
                  <a:rPr lang="zh-CN" altLang="en-US" sz="1200" dirty="0" smtClean="0">
                    <a:solidFill>
                      <a:schemeClr val="tx1">
                        <a:lumMod val="65000"/>
                        <a:lumOff val="35000"/>
                      </a:schemeClr>
                    </a:solidFill>
                    <a:cs typeface="+mn-ea"/>
                    <a:sym typeface="+mn-lt"/>
                  </a:rPr>
                  <a:t>下</a:t>
                </a:r>
                <a:r>
                  <a:rPr lang="zh-CN" altLang="zh-CN" sz="1200" dirty="0" smtClean="0">
                    <a:solidFill>
                      <a:schemeClr val="tx1">
                        <a:lumMod val="65000"/>
                        <a:lumOff val="35000"/>
                      </a:schemeClr>
                    </a:solidFill>
                    <a:cs typeface="+mn-ea"/>
                    <a:sym typeface="+mn-lt"/>
                  </a:rPr>
                  <a:t>设计</a:t>
                </a:r>
                <a:r>
                  <a:rPr lang="zh-CN" altLang="zh-CN" sz="1200" dirty="0">
                    <a:solidFill>
                      <a:schemeClr val="tx1">
                        <a:lumMod val="65000"/>
                        <a:lumOff val="35000"/>
                      </a:schemeClr>
                    </a:solidFill>
                    <a:cs typeface="+mn-ea"/>
                    <a:sym typeface="+mn-lt"/>
                  </a:rPr>
                  <a:t>及其应用过程存在的</a:t>
                </a:r>
                <a:r>
                  <a:rPr lang="zh-CN" altLang="zh-CN" sz="1200" dirty="0" smtClean="0">
                    <a:solidFill>
                      <a:schemeClr val="tx1">
                        <a:lumMod val="65000"/>
                        <a:lumOff val="35000"/>
                      </a:schemeClr>
                    </a:solidFill>
                    <a:cs typeface="+mn-ea"/>
                    <a:sym typeface="+mn-lt"/>
                  </a:rPr>
                  <a:t>问题本</a:t>
                </a:r>
                <a:r>
                  <a:rPr lang="zh-CN" altLang="zh-CN" sz="1200" dirty="0">
                    <a:solidFill>
                      <a:schemeClr val="tx1">
                        <a:lumMod val="65000"/>
                        <a:lumOff val="35000"/>
                      </a:schemeClr>
                    </a:solidFill>
                    <a:cs typeface="+mn-ea"/>
                    <a:sym typeface="+mn-lt"/>
                  </a:rPr>
                  <a:t>研究重点从</a:t>
                </a:r>
                <a:r>
                  <a:rPr lang="zh-CN" altLang="en-US" sz="1200" dirty="0">
                    <a:solidFill>
                      <a:schemeClr val="tx1">
                        <a:lumMod val="65000"/>
                        <a:lumOff val="35000"/>
                      </a:schemeClr>
                    </a:solidFill>
                    <a:cs typeface="+mn-ea"/>
                    <a:sym typeface="+mn-lt"/>
                  </a:rPr>
                  <a:t>挖掘机的杠杆理论</a:t>
                </a:r>
                <a:r>
                  <a:rPr lang="zh-CN" altLang="zh-CN" sz="1200" dirty="0">
                    <a:solidFill>
                      <a:schemeClr val="tx1">
                        <a:lumMod val="65000"/>
                        <a:lumOff val="35000"/>
                      </a:schemeClr>
                    </a:solidFill>
                    <a:cs typeface="+mn-ea"/>
                    <a:sym typeface="+mn-lt"/>
                  </a:rPr>
                  <a:t>的视角审视并解决</a:t>
                </a:r>
                <a:r>
                  <a:rPr lang="zh-CN" altLang="en-US" sz="1200" dirty="0">
                    <a:solidFill>
                      <a:schemeClr val="tx1">
                        <a:lumMod val="65000"/>
                        <a:lumOff val="35000"/>
                      </a:schemeClr>
                    </a:solidFill>
                    <a:cs typeface="+mn-ea"/>
                    <a:sym typeface="+mn-lt"/>
                  </a:rPr>
                  <a:t>互联网</a:t>
                </a:r>
                <a:r>
                  <a:rPr lang="zh-CN" altLang="zh-CN" sz="1200" dirty="0">
                    <a:solidFill>
                      <a:schemeClr val="tx1">
                        <a:lumMod val="65000"/>
                        <a:lumOff val="35000"/>
                      </a:schemeClr>
                    </a:solidFill>
                    <a:cs typeface="+mn-ea"/>
                    <a:sym typeface="+mn-lt"/>
                  </a:rPr>
                  <a:t>环境</a:t>
                </a:r>
                <a:r>
                  <a:rPr lang="zh-CN" altLang="en-US" sz="1200" dirty="0">
                    <a:solidFill>
                      <a:schemeClr val="tx1">
                        <a:lumMod val="65000"/>
                        <a:lumOff val="35000"/>
                      </a:schemeClr>
                    </a:solidFill>
                    <a:cs typeface="+mn-ea"/>
                    <a:sym typeface="+mn-lt"/>
                  </a:rPr>
                  <a:t>下</a:t>
                </a:r>
                <a:r>
                  <a:rPr lang="zh-CN" altLang="zh-CN" sz="1200" dirty="0">
                    <a:solidFill>
                      <a:schemeClr val="tx1">
                        <a:lumMod val="65000"/>
                        <a:lumOff val="35000"/>
                      </a:schemeClr>
                    </a:solidFill>
                    <a:cs typeface="+mn-ea"/>
                    <a:sym typeface="+mn-lt"/>
                  </a:rPr>
                  <a:t>设计及其应用过程存在的问题</a:t>
                </a:r>
                <a:r>
                  <a:rPr lang="zh-CN" altLang="en-US" sz="1200" dirty="0">
                    <a:solidFill>
                      <a:schemeClr val="tx1">
                        <a:lumMod val="65000"/>
                        <a:lumOff val="35000"/>
                      </a:schemeClr>
                    </a:solidFill>
                    <a:cs typeface="+mn-ea"/>
                    <a:sym typeface="+mn-lt"/>
                  </a:rPr>
                  <a:t>；</a:t>
                </a:r>
                <a:endParaRPr lang="en-US" altLang="zh-CN" sz="1200" dirty="0">
                  <a:solidFill>
                    <a:schemeClr val="tx1">
                      <a:lumMod val="65000"/>
                      <a:lumOff val="35000"/>
                    </a:schemeClr>
                  </a:solidFill>
                  <a:cs typeface="+mn-ea"/>
                  <a:sym typeface="+mn-lt"/>
                </a:endParaRPr>
              </a:p>
              <a:p>
                <a:pPr>
                  <a:lnSpc>
                    <a:spcPct val="120000"/>
                  </a:lnSpc>
                </a:pPr>
                <a:endParaRPr lang="en-US" altLang="zh-CN" sz="1200" dirty="0" smtClean="0">
                  <a:solidFill>
                    <a:schemeClr val="tx1">
                      <a:lumMod val="65000"/>
                      <a:lumOff val="35000"/>
                    </a:schemeClr>
                  </a:solidFill>
                  <a:cs typeface="+mn-ea"/>
                  <a:sym typeface="+mn-lt"/>
                </a:endParaRPr>
              </a:p>
            </p:txBody>
          </p:sp>
          <p:sp>
            <p:nvSpPr>
              <p:cNvPr id="72" name="矩形 71"/>
              <p:cNvSpPr/>
              <p:nvPr/>
            </p:nvSpPr>
            <p:spPr>
              <a:xfrm>
                <a:off x="8643535" y="3415737"/>
                <a:ext cx="1931528" cy="482307"/>
              </a:xfrm>
              <a:prstGeom prst="rect">
                <a:avLst/>
              </a:prstGeom>
            </p:spPr>
            <p:txBody>
              <a:bodyPr wrap="none">
                <a:spAutoFit/>
              </a:bodyPr>
              <a:lstStyle/>
              <a:p>
                <a:pPr algn="ctr">
                  <a:lnSpc>
                    <a:spcPct val="120000"/>
                  </a:lnSpc>
                </a:pPr>
                <a:r>
                  <a:rPr lang="zh-CN" altLang="en-US" sz="2000" b="1" dirty="0" smtClean="0">
                    <a:solidFill>
                      <a:srgbClr val="244C89"/>
                    </a:solidFill>
                    <a:cs typeface="+mn-ea"/>
                    <a:sym typeface="+mn-lt"/>
                  </a:rPr>
                  <a:t>添加标题</a:t>
                </a:r>
                <a:r>
                  <a:rPr lang="zh-CN" altLang="en-US" sz="2000" b="1" dirty="0">
                    <a:solidFill>
                      <a:srgbClr val="244C89"/>
                    </a:solidFill>
                    <a:cs typeface="+mn-ea"/>
                    <a:sym typeface="+mn-lt"/>
                  </a:rPr>
                  <a:t>文本</a:t>
                </a:r>
                <a:endParaRPr lang="zh-CN" altLang="en-US" sz="2000" b="1" dirty="0">
                  <a:solidFill>
                    <a:srgbClr val="244C89"/>
                  </a:solidFill>
                  <a:cs typeface="+mn-ea"/>
                  <a:sym typeface="+mn-lt"/>
                </a:endParaRPr>
              </a:p>
            </p:txBody>
          </p:sp>
          <p:cxnSp>
            <p:nvCxnSpPr>
              <p:cNvPr id="73" name="直接连接符 72"/>
              <p:cNvCxnSpPr/>
              <p:nvPr/>
            </p:nvCxnSpPr>
            <p:spPr>
              <a:xfrm>
                <a:off x="9290773" y="4028610"/>
                <a:ext cx="586432" cy="0"/>
              </a:xfrm>
              <a:prstGeom prst="line">
                <a:avLst/>
              </a:prstGeom>
              <a:ln w="38100">
                <a:solidFill>
                  <a:srgbClr val="244C89"/>
                </a:solidFill>
              </a:ln>
            </p:spPr>
            <p:style>
              <a:lnRef idx="1">
                <a:schemeClr val="accent1"/>
              </a:lnRef>
              <a:fillRef idx="0">
                <a:schemeClr val="accent1"/>
              </a:fillRef>
              <a:effectRef idx="0">
                <a:schemeClr val="accent1"/>
              </a:effectRef>
              <a:fontRef idx="minor">
                <a:schemeClr val="tx1"/>
              </a:fontRef>
            </p:style>
          </p:cxnSp>
        </p:grpSp>
        <p:grpSp>
          <p:nvGrpSpPr>
            <p:cNvPr id="85" name="组合 84"/>
            <p:cNvGrpSpPr/>
            <p:nvPr/>
          </p:nvGrpSpPr>
          <p:grpSpPr>
            <a:xfrm>
              <a:off x="10308271" y="2256164"/>
              <a:ext cx="528026" cy="493514"/>
              <a:chOff x="7132549" y="4412456"/>
              <a:chExt cx="485775" cy="454025"/>
            </a:xfrm>
            <a:solidFill>
              <a:srgbClr val="0B2C4F"/>
            </a:solidFill>
          </p:grpSpPr>
          <p:sp>
            <p:nvSpPr>
              <p:cNvPr id="86" name="Rectangle 18"/>
              <p:cNvSpPr>
                <a:spLocks noChangeArrowheads="1"/>
              </p:cNvSpPr>
              <p:nvPr/>
            </p:nvSpPr>
            <p:spPr bwMode="auto">
              <a:xfrm>
                <a:off x="7199224" y="4525168"/>
                <a:ext cx="236538" cy="22225"/>
              </a:xfrm>
              <a:prstGeom prst="rect">
                <a:avLst/>
              </a:prstGeom>
              <a:solidFill>
                <a:srgbClr val="244C89"/>
              </a:solidFill>
              <a:ln>
                <a:noFill/>
              </a:ln>
            </p:spPr>
            <p:txBody>
              <a:bodyPr/>
              <a:lstStyle/>
              <a:p>
                <a:pPr eaLnBrk="1" fontAlgn="auto" hangingPunct="1">
                  <a:lnSpc>
                    <a:spcPct val="120000"/>
                  </a:lnSpc>
                  <a:defRPr/>
                </a:pPr>
                <a:endParaRPr lang="zh-CN" altLang="en-US" sz="1350">
                  <a:solidFill>
                    <a:schemeClr val="tx1">
                      <a:lumMod val="65000"/>
                      <a:lumOff val="35000"/>
                    </a:schemeClr>
                  </a:solidFill>
                  <a:cs typeface="+mn-ea"/>
                  <a:sym typeface="+mn-lt"/>
                </a:endParaRPr>
              </a:p>
            </p:txBody>
          </p:sp>
          <p:sp>
            <p:nvSpPr>
              <p:cNvPr id="87" name="Rectangle 19"/>
              <p:cNvSpPr>
                <a:spLocks noChangeArrowheads="1"/>
              </p:cNvSpPr>
              <p:nvPr/>
            </p:nvSpPr>
            <p:spPr bwMode="auto">
              <a:xfrm>
                <a:off x="7497674" y="4706143"/>
                <a:ext cx="0" cy="1588"/>
              </a:xfrm>
              <a:prstGeom prst="rect">
                <a:avLst/>
              </a:prstGeom>
              <a:grpFill/>
              <a:ln>
                <a:noFill/>
              </a:ln>
            </p:spPr>
            <p:txBody>
              <a:bodyPr/>
              <a:lstStyle/>
              <a:p>
                <a:pPr eaLnBrk="1" fontAlgn="auto" hangingPunct="1">
                  <a:lnSpc>
                    <a:spcPct val="120000"/>
                  </a:lnSpc>
                  <a:defRPr/>
                </a:pPr>
                <a:endParaRPr lang="zh-CN" altLang="en-US" sz="1350">
                  <a:solidFill>
                    <a:schemeClr val="tx1">
                      <a:lumMod val="65000"/>
                      <a:lumOff val="35000"/>
                    </a:schemeClr>
                  </a:solidFill>
                  <a:cs typeface="+mn-ea"/>
                  <a:sym typeface="+mn-lt"/>
                </a:endParaRPr>
              </a:p>
            </p:txBody>
          </p:sp>
          <p:sp>
            <p:nvSpPr>
              <p:cNvPr id="88" name="Freeform 20"/>
              <p:cNvSpPr>
                <a:spLocks noEditPoints="1"/>
              </p:cNvSpPr>
              <p:nvPr/>
            </p:nvSpPr>
            <p:spPr bwMode="auto">
              <a:xfrm>
                <a:off x="7132549" y="4412456"/>
                <a:ext cx="365125" cy="425450"/>
              </a:xfrm>
              <a:custGeom>
                <a:avLst/>
                <a:gdLst>
                  <a:gd name="T0" fmla="*/ 158 w 184"/>
                  <a:gd name="T1" fmla="*/ 186 h 213"/>
                  <a:gd name="T2" fmla="*/ 151 w 184"/>
                  <a:gd name="T3" fmla="*/ 190 h 213"/>
                  <a:gd name="T4" fmla="*/ 122 w 184"/>
                  <a:gd name="T5" fmla="*/ 196 h 213"/>
                  <a:gd name="T6" fmla="*/ 85 w 184"/>
                  <a:gd name="T7" fmla="*/ 184 h 213"/>
                  <a:gd name="T8" fmla="*/ 22 w 184"/>
                  <a:gd name="T9" fmla="*/ 184 h 213"/>
                  <a:gd name="T10" fmla="*/ 18 w 184"/>
                  <a:gd name="T11" fmla="*/ 181 h 213"/>
                  <a:gd name="T12" fmla="*/ 18 w 184"/>
                  <a:gd name="T13" fmla="*/ 21 h 213"/>
                  <a:gd name="T14" fmla="*/ 22 w 184"/>
                  <a:gd name="T15" fmla="*/ 17 h 213"/>
                  <a:gd name="T16" fmla="*/ 163 w 184"/>
                  <a:gd name="T17" fmla="*/ 17 h 213"/>
                  <a:gd name="T18" fmla="*/ 166 w 184"/>
                  <a:gd name="T19" fmla="*/ 21 h 213"/>
                  <a:gd name="T20" fmla="*/ 166 w 184"/>
                  <a:gd name="T21" fmla="*/ 85 h 213"/>
                  <a:gd name="T22" fmla="*/ 179 w 184"/>
                  <a:gd name="T23" fmla="*/ 102 h 213"/>
                  <a:gd name="T24" fmla="*/ 184 w 184"/>
                  <a:gd name="T25" fmla="*/ 116 h 213"/>
                  <a:gd name="T26" fmla="*/ 184 w 184"/>
                  <a:gd name="T27" fmla="*/ 21 h 213"/>
                  <a:gd name="T28" fmla="*/ 163 w 184"/>
                  <a:gd name="T29" fmla="*/ 0 h 213"/>
                  <a:gd name="T30" fmla="*/ 22 w 184"/>
                  <a:gd name="T31" fmla="*/ 0 h 213"/>
                  <a:gd name="T32" fmla="*/ 0 w 184"/>
                  <a:gd name="T33" fmla="*/ 21 h 213"/>
                  <a:gd name="T34" fmla="*/ 0 w 184"/>
                  <a:gd name="T35" fmla="*/ 192 h 213"/>
                  <a:gd name="T36" fmla="*/ 22 w 184"/>
                  <a:gd name="T37" fmla="*/ 213 h 213"/>
                  <a:gd name="T38" fmla="*/ 163 w 184"/>
                  <a:gd name="T39" fmla="*/ 213 h 213"/>
                  <a:gd name="T40" fmla="*/ 181 w 184"/>
                  <a:gd name="T41" fmla="*/ 203 h 213"/>
                  <a:gd name="T42" fmla="*/ 158 w 184"/>
                  <a:gd name="T43" fmla="*/ 186 h 213"/>
                  <a:gd name="T44" fmla="*/ 92 w 184"/>
                  <a:gd name="T45" fmla="*/ 206 h 213"/>
                  <a:gd name="T46" fmla="*/ 84 w 184"/>
                  <a:gd name="T47" fmla="*/ 199 h 213"/>
                  <a:gd name="T48" fmla="*/ 92 w 184"/>
                  <a:gd name="T49" fmla="*/ 191 h 213"/>
                  <a:gd name="T50" fmla="*/ 100 w 184"/>
                  <a:gd name="T51" fmla="*/ 199 h 213"/>
                  <a:gd name="T52" fmla="*/ 92 w 184"/>
                  <a:gd name="T53" fmla="*/ 206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213">
                    <a:moveTo>
                      <a:pt x="158" y="186"/>
                    </a:moveTo>
                    <a:cubicBezTo>
                      <a:pt x="155" y="187"/>
                      <a:pt x="153" y="189"/>
                      <a:pt x="151" y="190"/>
                    </a:cubicBezTo>
                    <a:cubicBezTo>
                      <a:pt x="142" y="194"/>
                      <a:pt x="132" y="196"/>
                      <a:pt x="122" y="196"/>
                    </a:cubicBezTo>
                    <a:cubicBezTo>
                      <a:pt x="109" y="196"/>
                      <a:pt x="96" y="192"/>
                      <a:pt x="85" y="184"/>
                    </a:cubicBezTo>
                    <a:cubicBezTo>
                      <a:pt x="22" y="184"/>
                      <a:pt x="22" y="184"/>
                      <a:pt x="22" y="184"/>
                    </a:cubicBezTo>
                    <a:cubicBezTo>
                      <a:pt x="20" y="184"/>
                      <a:pt x="18" y="183"/>
                      <a:pt x="18" y="181"/>
                    </a:cubicBezTo>
                    <a:cubicBezTo>
                      <a:pt x="18" y="21"/>
                      <a:pt x="18" y="21"/>
                      <a:pt x="18" y="21"/>
                    </a:cubicBezTo>
                    <a:cubicBezTo>
                      <a:pt x="18" y="19"/>
                      <a:pt x="20" y="17"/>
                      <a:pt x="22" y="17"/>
                    </a:cubicBezTo>
                    <a:cubicBezTo>
                      <a:pt x="163" y="17"/>
                      <a:pt x="163" y="17"/>
                      <a:pt x="163" y="17"/>
                    </a:cubicBezTo>
                    <a:cubicBezTo>
                      <a:pt x="165" y="17"/>
                      <a:pt x="166" y="19"/>
                      <a:pt x="166" y="21"/>
                    </a:cubicBezTo>
                    <a:cubicBezTo>
                      <a:pt x="166" y="85"/>
                      <a:pt x="166" y="85"/>
                      <a:pt x="166" y="85"/>
                    </a:cubicBezTo>
                    <a:cubicBezTo>
                      <a:pt x="171" y="90"/>
                      <a:pt x="175" y="95"/>
                      <a:pt x="179" y="102"/>
                    </a:cubicBezTo>
                    <a:cubicBezTo>
                      <a:pt x="181" y="107"/>
                      <a:pt x="183" y="111"/>
                      <a:pt x="184" y="116"/>
                    </a:cubicBezTo>
                    <a:cubicBezTo>
                      <a:pt x="184" y="21"/>
                      <a:pt x="184" y="21"/>
                      <a:pt x="184" y="21"/>
                    </a:cubicBezTo>
                    <a:cubicBezTo>
                      <a:pt x="184" y="9"/>
                      <a:pt x="175" y="0"/>
                      <a:pt x="163" y="0"/>
                    </a:cubicBezTo>
                    <a:cubicBezTo>
                      <a:pt x="22" y="0"/>
                      <a:pt x="22" y="0"/>
                      <a:pt x="22" y="0"/>
                    </a:cubicBezTo>
                    <a:cubicBezTo>
                      <a:pt x="10" y="0"/>
                      <a:pt x="0" y="9"/>
                      <a:pt x="0" y="21"/>
                    </a:cubicBezTo>
                    <a:cubicBezTo>
                      <a:pt x="0" y="192"/>
                      <a:pt x="0" y="192"/>
                      <a:pt x="0" y="192"/>
                    </a:cubicBezTo>
                    <a:cubicBezTo>
                      <a:pt x="0" y="204"/>
                      <a:pt x="10" y="213"/>
                      <a:pt x="22" y="213"/>
                    </a:cubicBezTo>
                    <a:cubicBezTo>
                      <a:pt x="163" y="213"/>
                      <a:pt x="163" y="213"/>
                      <a:pt x="163" y="213"/>
                    </a:cubicBezTo>
                    <a:cubicBezTo>
                      <a:pt x="171" y="213"/>
                      <a:pt x="177" y="209"/>
                      <a:pt x="181" y="203"/>
                    </a:cubicBezTo>
                    <a:cubicBezTo>
                      <a:pt x="158" y="186"/>
                      <a:pt x="158" y="186"/>
                      <a:pt x="158" y="186"/>
                    </a:cubicBezTo>
                    <a:close/>
                    <a:moveTo>
                      <a:pt x="92" y="206"/>
                    </a:moveTo>
                    <a:cubicBezTo>
                      <a:pt x="88" y="206"/>
                      <a:pt x="84" y="203"/>
                      <a:pt x="84" y="199"/>
                    </a:cubicBezTo>
                    <a:cubicBezTo>
                      <a:pt x="84" y="194"/>
                      <a:pt x="88" y="191"/>
                      <a:pt x="92" y="191"/>
                    </a:cubicBezTo>
                    <a:cubicBezTo>
                      <a:pt x="96" y="191"/>
                      <a:pt x="100" y="194"/>
                      <a:pt x="100" y="199"/>
                    </a:cubicBezTo>
                    <a:cubicBezTo>
                      <a:pt x="100" y="203"/>
                      <a:pt x="96" y="206"/>
                      <a:pt x="92" y="206"/>
                    </a:cubicBezTo>
                    <a:close/>
                  </a:path>
                </a:pathLst>
              </a:custGeom>
              <a:solidFill>
                <a:srgbClr val="244C89"/>
              </a:solidFill>
              <a:ln>
                <a:noFill/>
              </a:ln>
            </p:spPr>
            <p:txBody>
              <a:bodyPr/>
              <a:lstStyle/>
              <a:p>
                <a:pPr eaLnBrk="1" fontAlgn="auto" hangingPunct="1">
                  <a:lnSpc>
                    <a:spcPct val="120000"/>
                  </a:lnSpc>
                  <a:defRPr/>
                </a:pPr>
                <a:endParaRPr lang="zh-CN" altLang="en-US" sz="1350">
                  <a:solidFill>
                    <a:schemeClr val="tx1">
                      <a:lumMod val="65000"/>
                      <a:lumOff val="35000"/>
                    </a:schemeClr>
                  </a:solidFill>
                  <a:cs typeface="+mn-ea"/>
                  <a:sym typeface="+mn-lt"/>
                </a:endParaRPr>
              </a:p>
            </p:txBody>
          </p:sp>
          <p:sp>
            <p:nvSpPr>
              <p:cNvPr id="89" name="Freeform 21"/>
              <p:cNvSpPr/>
              <p:nvPr/>
            </p:nvSpPr>
            <p:spPr bwMode="auto">
              <a:xfrm>
                <a:off x="7302412" y="4683918"/>
                <a:ext cx="130175" cy="22225"/>
              </a:xfrm>
              <a:custGeom>
                <a:avLst/>
                <a:gdLst>
                  <a:gd name="T0" fmla="*/ 3 w 65"/>
                  <a:gd name="T1" fmla="*/ 10 h 11"/>
                  <a:gd name="T2" fmla="*/ 4 w 65"/>
                  <a:gd name="T3" fmla="*/ 11 h 11"/>
                  <a:gd name="T4" fmla="*/ 65 w 65"/>
                  <a:gd name="T5" fmla="*/ 11 h 11"/>
                  <a:gd name="T6" fmla="*/ 65 w 65"/>
                  <a:gd name="T7" fmla="*/ 0 h 11"/>
                  <a:gd name="T8" fmla="*/ 0 w 65"/>
                  <a:gd name="T9" fmla="*/ 0 h 11"/>
                  <a:gd name="T10" fmla="*/ 3 w 65"/>
                  <a:gd name="T11" fmla="*/ 10 h 11"/>
                </a:gdLst>
                <a:ahLst/>
                <a:cxnLst>
                  <a:cxn ang="0">
                    <a:pos x="T0" y="T1"/>
                  </a:cxn>
                  <a:cxn ang="0">
                    <a:pos x="T2" y="T3"/>
                  </a:cxn>
                  <a:cxn ang="0">
                    <a:pos x="T4" y="T5"/>
                  </a:cxn>
                  <a:cxn ang="0">
                    <a:pos x="T6" y="T7"/>
                  </a:cxn>
                  <a:cxn ang="0">
                    <a:pos x="T8" y="T9"/>
                  </a:cxn>
                  <a:cxn ang="0">
                    <a:pos x="T10" y="T11"/>
                  </a:cxn>
                </a:cxnLst>
                <a:rect l="0" t="0" r="r" b="b"/>
                <a:pathLst>
                  <a:path w="65" h="11">
                    <a:moveTo>
                      <a:pt x="3" y="10"/>
                    </a:moveTo>
                    <a:cubicBezTo>
                      <a:pt x="4" y="11"/>
                      <a:pt x="4" y="11"/>
                      <a:pt x="4" y="11"/>
                    </a:cubicBezTo>
                    <a:cubicBezTo>
                      <a:pt x="65" y="11"/>
                      <a:pt x="65" y="11"/>
                      <a:pt x="65" y="11"/>
                    </a:cubicBezTo>
                    <a:cubicBezTo>
                      <a:pt x="65" y="0"/>
                      <a:pt x="65" y="0"/>
                      <a:pt x="65" y="0"/>
                    </a:cubicBezTo>
                    <a:cubicBezTo>
                      <a:pt x="0" y="0"/>
                      <a:pt x="0" y="0"/>
                      <a:pt x="0" y="0"/>
                    </a:cubicBezTo>
                    <a:cubicBezTo>
                      <a:pt x="1" y="3"/>
                      <a:pt x="2" y="7"/>
                      <a:pt x="3" y="10"/>
                    </a:cubicBezTo>
                    <a:close/>
                  </a:path>
                </a:pathLst>
              </a:custGeom>
              <a:solidFill>
                <a:srgbClr val="244C89"/>
              </a:solidFill>
              <a:ln>
                <a:noFill/>
              </a:ln>
            </p:spPr>
            <p:txBody>
              <a:bodyPr/>
              <a:lstStyle/>
              <a:p>
                <a:pPr eaLnBrk="1" fontAlgn="auto" hangingPunct="1">
                  <a:lnSpc>
                    <a:spcPct val="120000"/>
                  </a:lnSpc>
                  <a:defRPr/>
                </a:pPr>
                <a:endParaRPr lang="zh-CN" altLang="en-US" sz="1350">
                  <a:solidFill>
                    <a:schemeClr val="tx1">
                      <a:lumMod val="65000"/>
                      <a:lumOff val="35000"/>
                    </a:schemeClr>
                  </a:solidFill>
                  <a:cs typeface="+mn-ea"/>
                  <a:sym typeface="+mn-lt"/>
                </a:endParaRPr>
              </a:p>
            </p:txBody>
          </p:sp>
          <p:sp>
            <p:nvSpPr>
              <p:cNvPr id="90" name="Freeform 22"/>
              <p:cNvSpPr/>
              <p:nvPr/>
            </p:nvSpPr>
            <p:spPr bwMode="auto">
              <a:xfrm>
                <a:off x="7196049" y="4683918"/>
                <a:ext cx="52388" cy="22225"/>
              </a:xfrm>
              <a:custGeom>
                <a:avLst/>
                <a:gdLst>
                  <a:gd name="T0" fmla="*/ 0 w 27"/>
                  <a:gd name="T1" fmla="*/ 0 h 11"/>
                  <a:gd name="T2" fmla="*/ 0 w 27"/>
                  <a:gd name="T3" fmla="*/ 11 h 11"/>
                  <a:gd name="T4" fmla="*/ 27 w 27"/>
                  <a:gd name="T5" fmla="*/ 11 h 11"/>
                  <a:gd name="T6" fmla="*/ 25 w 27"/>
                  <a:gd name="T7" fmla="*/ 0 h 11"/>
                  <a:gd name="T8" fmla="*/ 0 w 27"/>
                  <a:gd name="T9" fmla="*/ 0 h 11"/>
                </a:gdLst>
                <a:ahLst/>
                <a:cxnLst>
                  <a:cxn ang="0">
                    <a:pos x="T0" y="T1"/>
                  </a:cxn>
                  <a:cxn ang="0">
                    <a:pos x="T2" y="T3"/>
                  </a:cxn>
                  <a:cxn ang="0">
                    <a:pos x="T4" y="T5"/>
                  </a:cxn>
                  <a:cxn ang="0">
                    <a:pos x="T6" y="T7"/>
                  </a:cxn>
                  <a:cxn ang="0">
                    <a:pos x="T8" y="T9"/>
                  </a:cxn>
                </a:cxnLst>
                <a:rect l="0" t="0" r="r" b="b"/>
                <a:pathLst>
                  <a:path w="27" h="11">
                    <a:moveTo>
                      <a:pt x="0" y="0"/>
                    </a:moveTo>
                    <a:cubicBezTo>
                      <a:pt x="0" y="11"/>
                      <a:pt x="0" y="11"/>
                      <a:pt x="0" y="11"/>
                    </a:cubicBezTo>
                    <a:cubicBezTo>
                      <a:pt x="27" y="11"/>
                      <a:pt x="27" y="11"/>
                      <a:pt x="27" y="11"/>
                    </a:cubicBezTo>
                    <a:cubicBezTo>
                      <a:pt x="26" y="7"/>
                      <a:pt x="25" y="4"/>
                      <a:pt x="25" y="0"/>
                    </a:cubicBezTo>
                    <a:lnTo>
                      <a:pt x="0" y="0"/>
                    </a:lnTo>
                    <a:close/>
                  </a:path>
                </a:pathLst>
              </a:custGeom>
              <a:solidFill>
                <a:srgbClr val="244C89"/>
              </a:solidFill>
              <a:ln>
                <a:noFill/>
              </a:ln>
            </p:spPr>
            <p:txBody>
              <a:bodyPr/>
              <a:lstStyle/>
              <a:p>
                <a:pPr eaLnBrk="1" fontAlgn="auto" hangingPunct="1">
                  <a:lnSpc>
                    <a:spcPct val="120000"/>
                  </a:lnSpc>
                  <a:defRPr/>
                </a:pPr>
                <a:endParaRPr lang="zh-CN" altLang="en-US" sz="1350">
                  <a:solidFill>
                    <a:schemeClr val="tx1">
                      <a:lumMod val="65000"/>
                      <a:lumOff val="35000"/>
                    </a:schemeClr>
                  </a:solidFill>
                  <a:cs typeface="+mn-ea"/>
                  <a:sym typeface="+mn-lt"/>
                </a:endParaRPr>
              </a:p>
            </p:txBody>
          </p:sp>
          <p:sp>
            <p:nvSpPr>
              <p:cNvPr id="91" name="Freeform 23"/>
              <p:cNvSpPr/>
              <p:nvPr/>
            </p:nvSpPr>
            <p:spPr bwMode="auto">
              <a:xfrm>
                <a:off x="7302412" y="4629943"/>
                <a:ext cx="131762" cy="25400"/>
              </a:xfrm>
              <a:custGeom>
                <a:avLst/>
                <a:gdLst>
                  <a:gd name="T0" fmla="*/ 5 w 66"/>
                  <a:gd name="T1" fmla="*/ 0 h 12"/>
                  <a:gd name="T2" fmla="*/ 1 w 66"/>
                  <a:gd name="T3" fmla="*/ 9 h 12"/>
                  <a:gd name="T4" fmla="*/ 0 w 66"/>
                  <a:gd name="T5" fmla="*/ 12 h 12"/>
                  <a:gd name="T6" fmla="*/ 66 w 66"/>
                  <a:gd name="T7" fmla="*/ 12 h 12"/>
                  <a:gd name="T8" fmla="*/ 66 w 66"/>
                  <a:gd name="T9" fmla="*/ 5 h 12"/>
                  <a:gd name="T10" fmla="*/ 63 w 66"/>
                  <a:gd name="T11" fmla="*/ 0 h 12"/>
                  <a:gd name="T12" fmla="*/ 5 w 6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66" h="12">
                    <a:moveTo>
                      <a:pt x="5" y="0"/>
                    </a:moveTo>
                    <a:cubicBezTo>
                      <a:pt x="3" y="3"/>
                      <a:pt x="2" y="6"/>
                      <a:pt x="1" y="9"/>
                    </a:cubicBezTo>
                    <a:cubicBezTo>
                      <a:pt x="1" y="10"/>
                      <a:pt x="1" y="11"/>
                      <a:pt x="0" y="12"/>
                    </a:cubicBezTo>
                    <a:cubicBezTo>
                      <a:pt x="66" y="12"/>
                      <a:pt x="66" y="12"/>
                      <a:pt x="66" y="12"/>
                    </a:cubicBezTo>
                    <a:cubicBezTo>
                      <a:pt x="66" y="5"/>
                      <a:pt x="66" y="5"/>
                      <a:pt x="66" y="5"/>
                    </a:cubicBezTo>
                    <a:cubicBezTo>
                      <a:pt x="65" y="4"/>
                      <a:pt x="64" y="2"/>
                      <a:pt x="63" y="0"/>
                    </a:cubicBezTo>
                    <a:lnTo>
                      <a:pt x="5" y="0"/>
                    </a:lnTo>
                    <a:close/>
                  </a:path>
                </a:pathLst>
              </a:custGeom>
              <a:solidFill>
                <a:srgbClr val="244C89"/>
              </a:solidFill>
              <a:ln>
                <a:noFill/>
              </a:ln>
            </p:spPr>
            <p:txBody>
              <a:bodyPr/>
              <a:lstStyle/>
              <a:p>
                <a:pPr eaLnBrk="1" fontAlgn="auto" hangingPunct="1">
                  <a:lnSpc>
                    <a:spcPct val="120000"/>
                  </a:lnSpc>
                  <a:defRPr/>
                </a:pPr>
                <a:endParaRPr lang="zh-CN" altLang="en-US" sz="1350">
                  <a:solidFill>
                    <a:schemeClr val="tx1">
                      <a:lumMod val="65000"/>
                      <a:lumOff val="35000"/>
                    </a:schemeClr>
                  </a:solidFill>
                  <a:cs typeface="+mn-ea"/>
                  <a:sym typeface="+mn-lt"/>
                </a:endParaRPr>
              </a:p>
            </p:txBody>
          </p:sp>
          <p:sp>
            <p:nvSpPr>
              <p:cNvPr id="92" name="Freeform 24"/>
              <p:cNvSpPr/>
              <p:nvPr/>
            </p:nvSpPr>
            <p:spPr bwMode="auto">
              <a:xfrm>
                <a:off x="7197637" y="4629943"/>
                <a:ext cx="50800" cy="25400"/>
              </a:xfrm>
              <a:custGeom>
                <a:avLst/>
                <a:gdLst>
                  <a:gd name="T0" fmla="*/ 0 w 26"/>
                  <a:gd name="T1" fmla="*/ 0 h 12"/>
                  <a:gd name="T2" fmla="*/ 0 w 26"/>
                  <a:gd name="T3" fmla="*/ 12 h 12"/>
                  <a:gd name="T4" fmla="*/ 24 w 26"/>
                  <a:gd name="T5" fmla="*/ 12 h 12"/>
                  <a:gd name="T6" fmla="*/ 26 w 26"/>
                  <a:gd name="T7" fmla="*/ 0 h 12"/>
                  <a:gd name="T8" fmla="*/ 0 w 26"/>
                  <a:gd name="T9" fmla="*/ 0 h 12"/>
                </a:gdLst>
                <a:ahLst/>
                <a:cxnLst>
                  <a:cxn ang="0">
                    <a:pos x="T0" y="T1"/>
                  </a:cxn>
                  <a:cxn ang="0">
                    <a:pos x="T2" y="T3"/>
                  </a:cxn>
                  <a:cxn ang="0">
                    <a:pos x="T4" y="T5"/>
                  </a:cxn>
                  <a:cxn ang="0">
                    <a:pos x="T6" y="T7"/>
                  </a:cxn>
                  <a:cxn ang="0">
                    <a:pos x="T8" y="T9"/>
                  </a:cxn>
                </a:cxnLst>
                <a:rect l="0" t="0" r="r" b="b"/>
                <a:pathLst>
                  <a:path w="26" h="12">
                    <a:moveTo>
                      <a:pt x="0" y="0"/>
                    </a:moveTo>
                    <a:cubicBezTo>
                      <a:pt x="0" y="12"/>
                      <a:pt x="0" y="12"/>
                      <a:pt x="0" y="12"/>
                    </a:cubicBezTo>
                    <a:cubicBezTo>
                      <a:pt x="24" y="12"/>
                      <a:pt x="24" y="12"/>
                      <a:pt x="24" y="12"/>
                    </a:cubicBezTo>
                    <a:cubicBezTo>
                      <a:pt x="24" y="8"/>
                      <a:pt x="25" y="4"/>
                      <a:pt x="26" y="0"/>
                    </a:cubicBezTo>
                    <a:lnTo>
                      <a:pt x="0" y="0"/>
                    </a:lnTo>
                    <a:close/>
                  </a:path>
                </a:pathLst>
              </a:custGeom>
              <a:solidFill>
                <a:srgbClr val="244C89"/>
              </a:solidFill>
              <a:ln>
                <a:noFill/>
              </a:ln>
            </p:spPr>
            <p:txBody>
              <a:bodyPr/>
              <a:lstStyle/>
              <a:p>
                <a:pPr eaLnBrk="1" fontAlgn="auto" hangingPunct="1">
                  <a:lnSpc>
                    <a:spcPct val="120000"/>
                  </a:lnSpc>
                  <a:defRPr/>
                </a:pPr>
                <a:endParaRPr lang="zh-CN" altLang="en-US" sz="1350">
                  <a:solidFill>
                    <a:schemeClr val="tx1">
                      <a:lumMod val="65000"/>
                      <a:lumOff val="35000"/>
                    </a:schemeClr>
                  </a:solidFill>
                  <a:cs typeface="+mn-ea"/>
                  <a:sym typeface="+mn-lt"/>
                </a:endParaRPr>
              </a:p>
            </p:txBody>
          </p:sp>
          <p:sp>
            <p:nvSpPr>
              <p:cNvPr id="93" name="Freeform 25"/>
              <p:cNvSpPr/>
              <p:nvPr/>
            </p:nvSpPr>
            <p:spPr bwMode="auto">
              <a:xfrm>
                <a:off x="7197637" y="4577556"/>
                <a:ext cx="85725" cy="22225"/>
              </a:xfrm>
              <a:custGeom>
                <a:avLst/>
                <a:gdLst>
                  <a:gd name="T0" fmla="*/ 43 w 43"/>
                  <a:gd name="T1" fmla="*/ 0 h 12"/>
                  <a:gd name="T2" fmla="*/ 0 w 43"/>
                  <a:gd name="T3" fmla="*/ 0 h 12"/>
                  <a:gd name="T4" fmla="*/ 0 w 43"/>
                  <a:gd name="T5" fmla="*/ 12 h 12"/>
                  <a:gd name="T6" fmla="*/ 34 w 43"/>
                  <a:gd name="T7" fmla="*/ 12 h 12"/>
                  <a:gd name="T8" fmla="*/ 43 w 43"/>
                  <a:gd name="T9" fmla="*/ 0 h 12"/>
                </a:gdLst>
                <a:ahLst/>
                <a:cxnLst>
                  <a:cxn ang="0">
                    <a:pos x="T0" y="T1"/>
                  </a:cxn>
                  <a:cxn ang="0">
                    <a:pos x="T2" y="T3"/>
                  </a:cxn>
                  <a:cxn ang="0">
                    <a:pos x="T4" y="T5"/>
                  </a:cxn>
                  <a:cxn ang="0">
                    <a:pos x="T6" y="T7"/>
                  </a:cxn>
                  <a:cxn ang="0">
                    <a:pos x="T8" y="T9"/>
                  </a:cxn>
                </a:cxnLst>
                <a:rect l="0" t="0" r="r" b="b"/>
                <a:pathLst>
                  <a:path w="43" h="12">
                    <a:moveTo>
                      <a:pt x="43" y="0"/>
                    </a:moveTo>
                    <a:cubicBezTo>
                      <a:pt x="0" y="0"/>
                      <a:pt x="0" y="0"/>
                      <a:pt x="0" y="0"/>
                    </a:cubicBezTo>
                    <a:cubicBezTo>
                      <a:pt x="0" y="12"/>
                      <a:pt x="0" y="12"/>
                      <a:pt x="0" y="12"/>
                    </a:cubicBezTo>
                    <a:cubicBezTo>
                      <a:pt x="34" y="12"/>
                      <a:pt x="34" y="12"/>
                      <a:pt x="34" y="12"/>
                    </a:cubicBezTo>
                    <a:cubicBezTo>
                      <a:pt x="36" y="8"/>
                      <a:pt x="39" y="4"/>
                      <a:pt x="43" y="0"/>
                    </a:cubicBezTo>
                    <a:close/>
                  </a:path>
                </a:pathLst>
              </a:custGeom>
              <a:solidFill>
                <a:srgbClr val="244C89"/>
              </a:solidFill>
              <a:ln>
                <a:noFill/>
              </a:ln>
            </p:spPr>
            <p:txBody>
              <a:bodyPr/>
              <a:lstStyle/>
              <a:p>
                <a:pPr eaLnBrk="1" fontAlgn="auto" hangingPunct="1">
                  <a:lnSpc>
                    <a:spcPct val="120000"/>
                  </a:lnSpc>
                  <a:defRPr/>
                </a:pPr>
                <a:endParaRPr lang="zh-CN" altLang="en-US" sz="1350">
                  <a:solidFill>
                    <a:schemeClr val="tx1">
                      <a:lumMod val="65000"/>
                      <a:lumOff val="35000"/>
                    </a:schemeClr>
                  </a:solidFill>
                  <a:cs typeface="+mn-ea"/>
                  <a:sym typeface="+mn-lt"/>
                </a:endParaRPr>
              </a:p>
            </p:txBody>
          </p:sp>
          <p:sp>
            <p:nvSpPr>
              <p:cNvPr id="94" name="Freeform 26"/>
              <p:cNvSpPr>
                <a:spLocks noEditPoints="1"/>
              </p:cNvSpPr>
              <p:nvPr/>
            </p:nvSpPr>
            <p:spPr bwMode="auto">
              <a:xfrm>
                <a:off x="7237324" y="4534693"/>
                <a:ext cx="381000" cy="331788"/>
              </a:xfrm>
              <a:custGeom>
                <a:avLst/>
                <a:gdLst>
                  <a:gd name="T0" fmla="*/ 184 w 192"/>
                  <a:gd name="T1" fmla="*/ 132 h 166"/>
                  <a:gd name="T2" fmla="*/ 129 w 192"/>
                  <a:gd name="T3" fmla="*/ 92 h 166"/>
                  <a:gd name="T4" fmla="*/ 125 w 192"/>
                  <a:gd name="T5" fmla="*/ 90 h 166"/>
                  <a:gd name="T6" fmla="*/ 121 w 192"/>
                  <a:gd name="T7" fmla="*/ 43 h 166"/>
                  <a:gd name="T8" fmla="*/ 41 w 192"/>
                  <a:gd name="T9" fmla="*/ 15 h 166"/>
                  <a:gd name="T10" fmla="*/ 15 w 192"/>
                  <a:gd name="T11" fmla="*/ 96 h 166"/>
                  <a:gd name="T12" fmla="*/ 95 w 192"/>
                  <a:gd name="T13" fmla="*/ 124 h 166"/>
                  <a:gd name="T14" fmla="*/ 105 w 192"/>
                  <a:gd name="T15" fmla="*/ 118 h 166"/>
                  <a:gd name="T16" fmla="*/ 108 w 192"/>
                  <a:gd name="T17" fmla="*/ 121 h 166"/>
                  <a:gd name="T18" fmla="*/ 163 w 192"/>
                  <a:gd name="T19" fmla="*/ 161 h 166"/>
                  <a:gd name="T20" fmla="*/ 184 w 192"/>
                  <a:gd name="T21" fmla="*/ 157 h 166"/>
                  <a:gd name="T22" fmla="*/ 188 w 192"/>
                  <a:gd name="T23" fmla="*/ 153 h 166"/>
                  <a:gd name="T24" fmla="*/ 184 w 192"/>
                  <a:gd name="T25" fmla="*/ 132 h 166"/>
                  <a:gd name="T26" fmla="*/ 87 w 192"/>
                  <a:gd name="T27" fmla="*/ 107 h 166"/>
                  <a:gd name="T28" fmla="*/ 32 w 192"/>
                  <a:gd name="T29" fmla="*/ 88 h 166"/>
                  <a:gd name="T30" fmla="*/ 49 w 192"/>
                  <a:gd name="T31" fmla="*/ 32 h 166"/>
                  <a:gd name="T32" fmla="*/ 104 w 192"/>
                  <a:gd name="T33" fmla="*/ 52 h 166"/>
                  <a:gd name="T34" fmla="*/ 87 w 192"/>
                  <a:gd name="T35" fmla="*/ 107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166">
                    <a:moveTo>
                      <a:pt x="184" y="132"/>
                    </a:moveTo>
                    <a:cubicBezTo>
                      <a:pt x="129" y="92"/>
                      <a:pt x="129" y="92"/>
                      <a:pt x="129" y="92"/>
                    </a:cubicBezTo>
                    <a:cubicBezTo>
                      <a:pt x="128" y="91"/>
                      <a:pt x="126" y="90"/>
                      <a:pt x="125" y="90"/>
                    </a:cubicBezTo>
                    <a:cubicBezTo>
                      <a:pt x="130" y="75"/>
                      <a:pt x="129" y="58"/>
                      <a:pt x="121" y="43"/>
                    </a:cubicBezTo>
                    <a:cubicBezTo>
                      <a:pt x="106" y="13"/>
                      <a:pt x="70" y="0"/>
                      <a:pt x="41" y="15"/>
                    </a:cubicBezTo>
                    <a:cubicBezTo>
                      <a:pt x="11" y="30"/>
                      <a:pt x="0" y="66"/>
                      <a:pt x="15" y="96"/>
                    </a:cubicBezTo>
                    <a:cubicBezTo>
                      <a:pt x="30" y="126"/>
                      <a:pt x="66" y="139"/>
                      <a:pt x="95" y="124"/>
                    </a:cubicBezTo>
                    <a:cubicBezTo>
                      <a:pt x="99" y="122"/>
                      <a:pt x="102" y="120"/>
                      <a:pt x="105" y="118"/>
                    </a:cubicBezTo>
                    <a:cubicBezTo>
                      <a:pt x="106" y="119"/>
                      <a:pt x="107" y="120"/>
                      <a:pt x="108" y="121"/>
                    </a:cubicBezTo>
                    <a:cubicBezTo>
                      <a:pt x="163" y="161"/>
                      <a:pt x="163" y="161"/>
                      <a:pt x="163" y="161"/>
                    </a:cubicBezTo>
                    <a:cubicBezTo>
                      <a:pt x="170" y="166"/>
                      <a:pt x="179" y="164"/>
                      <a:pt x="184" y="157"/>
                    </a:cubicBezTo>
                    <a:cubicBezTo>
                      <a:pt x="188" y="153"/>
                      <a:pt x="188" y="153"/>
                      <a:pt x="188" y="153"/>
                    </a:cubicBezTo>
                    <a:cubicBezTo>
                      <a:pt x="192" y="146"/>
                      <a:pt x="191" y="137"/>
                      <a:pt x="184" y="132"/>
                    </a:cubicBezTo>
                    <a:close/>
                    <a:moveTo>
                      <a:pt x="87" y="107"/>
                    </a:moveTo>
                    <a:cubicBezTo>
                      <a:pt x="67" y="117"/>
                      <a:pt x="42" y="108"/>
                      <a:pt x="32" y="88"/>
                    </a:cubicBezTo>
                    <a:cubicBezTo>
                      <a:pt x="22" y="67"/>
                      <a:pt x="29" y="42"/>
                      <a:pt x="49" y="32"/>
                    </a:cubicBezTo>
                    <a:cubicBezTo>
                      <a:pt x="69" y="22"/>
                      <a:pt x="94" y="31"/>
                      <a:pt x="104" y="52"/>
                    </a:cubicBezTo>
                    <a:cubicBezTo>
                      <a:pt x="114" y="72"/>
                      <a:pt x="107" y="97"/>
                      <a:pt x="87" y="107"/>
                    </a:cubicBezTo>
                    <a:close/>
                  </a:path>
                </a:pathLst>
              </a:custGeom>
              <a:solidFill>
                <a:srgbClr val="244C89"/>
              </a:solidFill>
              <a:ln>
                <a:noFill/>
              </a:ln>
            </p:spPr>
            <p:txBody>
              <a:bodyPr/>
              <a:lstStyle/>
              <a:p>
                <a:pPr eaLnBrk="1" fontAlgn="auto" hangingPunct="1">
                  <a:lnSpc>
                    <a:spcPct val="120000"/>
                  </a:lnSpc>
                  <a:defRPr/>
                </a:pPr>
                <a:endParaRPr lang="zh-CN" altLang="en-US" sz="1350">
                  <a:solidFill>
                    <a:schemeClr val="tx1">
                      <a:lumMod val="65000"/>
                      <a:lumOff val="35000"/>
                    </a:schemeClr>
                  </a:solidFill>
                  <a:cs typeface="+mn-ea"/>
                  <a:sym typeface="+mn-lt"/>
                </a:endParaRPr>
              </a:p>
            </p:txBody>
          </p:sp>
        </p:gr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nSpc>
                <a:spcPct val="120000"/>
              </a:lnSpc>
            </a:pPr>
            <a:r>
              <a:rPr lang="zh-CN" altLang="en-US" dirty="0" smtClean="0">
                <a:latin typeface="+mn-lt"/>
                <a:ea typeface="+mn-ea"/>
                <a:cs typeface="+mn-ea"/>
                <a:sym typeface="+mn-lt"/>
              </a:rPr>
              <a:t>国内研究现状</a:t>
            </a:r>
            <a:endParaRPr lang="zh-CN" altLang="en-US" dirty="0">
              <a:latin typeface="+mn-lt"/>
              <a:ea typeface="+mn-ea"/>
              <a:cs typeface="+mn-ea"/>
              <a:sym typeface="+mn-lt"/>
            </a:endParaRPr>
          </a:p>
        </p:txBody>
      </p:sp>
      <p:sp>
        <p:nvSpPr>
          <p:cNvPr id="3" name="TextBox 41"/>
          <p:cNvSpPr txBox="1"/>
          <p:nvPr/>
        </p:nvSpPr>
        <p:spPr>
          <a:xfrm>
            <a:off x="1457698" y="1951703"/>
            <a:ext cx="9285183" cy="886397"/>
          </a:xfrm>
          <a:prstGeom prst="rect">
            <a:avLst/>
          </a:prstGeom>
          <a:noFill/>
        </p:spPr>
        <p:txBody>
          <a:bodyPr wrap="square" lIns="0" tIns="0" rIns="0" bIns="0" rtlCol="0">
            <a:spAutoFit/>
          </a:bodyPr>
          <a:lstStyle/>
          <a:p>
            <a:pPr algn="just">
              <a:lnSpc>
                <a:spcPct val="120000"/>
              </a:lnSpc>
            </a:pPr>
            <a:r>
              <a:rPr lang="zh-CN" altLang="en-US" sz="1200" dirty="0" smtClean="0">
                <a:solidFill>
                  <a:schemeClr val="tx1">
                    <a:lumMod val="65000"/>
                    <a:lumOff val="35000"/>
                  </a:schemeClr>
                </a:solidFill>
                <a:cs typeface="+mn-ea"/>
                <a:sym typeface="+mn-lt"/>
              </a:rPr>
              <a:t>毕业论文</a:t>
            </a:r>
            <a:r>
              <a:rPr lang="zh-CN" altLang="en-US" sz="1200" dirty="0">
                <a:solidFill>
                  <a:schemeClr val="tx1">
                    <a:lumMod val="65000"/>
                    <a:lumOff val="35000"/>
                  </a:schemeClr>
                </a:solidFill>
                <a:cs typeface="+mn-ea"/>
                <a:sym typeface="+mn-lt"/>
              </a:rPr>
              <a:t>应反映出作者能够准确地掌握所学的专业基础知识，基本学会综合运用所学知识进行科学研究的方法，对所研究的题目有一定的心得体会，论文题目的范围不宜过宽，一般选择本学科某一重要问题的一个侧面</a:t>
            </a:r>
            <a:r>
              <a:rPr lang="zh-CN" altLang="en-US" sz="1200" dirty="0" smtClean="0">
                <a:solidFill>
                  <a:schemeClr val="tx1">
                    <a:lumMod val="65000"/>
                    <a:lumOff val="35000"/>
                  </a:schemeClr>
                </a:solidFill>
                <a:cs typeface="+mn-ea"/>
                <a:sym typeface="+mn-lt"/>
              </a:rPr>
              <a:t>。</a:t>
            </a:r>
            <a:endParaRPr lang="en-US" altLang="zh-CN" sz="1200" dirty="0" smtClean="0">
              <a:solidFill>
                <a:schemeClr val="tx1">
                  <a:lumMod val="65000"/>
                  <a:lumOff val="35000"/>
                </a:schemeClr>
              </a:solidFill>
              <a:cs typeface="+mn-ea"/>
              <a:sym typeface="+mn-lt"/>
            </a:endParaRPr>
          </a:p>
          <a:p>
            <a:pPr algn="just">
              <a:lnSpc>
                <a:spcPct val="120000"/>
              </a:lnSpc>
            </a:pPr>
            <a:endParaRPr lang="en-US" altLang="zh-CN" sz="1200" dirty="0">
              <a:solidFill>
                <a:schemeClr val="tx1">
                  <a:lumMod val="65000"/>
                  <a:lumOff val="35000"/>
                </a:schemeClr>
              </a:solidFill>
              <a:cs typeface="+mn-ea"/>
              <a:sym typeface="+mn-lt"/>
            </a:endParaRPr>
          </a:p>
          <a:p>
            <a:pPr algn="just">
              <a:lnSpc>
                <a:spcPct val="120000"/>
              </a:lnSpc>
            </a:pPr>
            <a:r>
              <a:rPr lang="zh-CN" altLang="en-US" sz="1200" dirty="0">
                <a:solidFill>
                  <a:schemeClr val="tx1">
                    <a:lumMod val="65000"/>
                    <a:lumOff val="35000"/>
                  </a:schemeClr>
                </a:solidFill>
                <a:cs typeface="+mn-ea"/>
                <a:sym typeface="+mn-lt"/>
              </a:rPr>
              <a:t>简明扼要的说明分项内容，此为概念图解，请根据您的具体内容酌情修改</a:t>
            </a:r>
            <a:endParaRPr lang="en-US" altLang="zh-CN" sz="1200" dirty="0">
              <a:solidFill>
                <a:schemeClr val="tx1">
                  <a:lumMod val="65000"/>
                  <a:lumOff val="35000"/>
                </a:schemeClr>
              </a:solidFill>
              <a:cs typeface="+mn-ea"/>
              <a:sym typeface="+mn-lt"/>
            </a:endParaRPr>
          </a:p>
        </p:txBody>
      </p:sp>
      <p:sp>
        <p:nvSpPr>
          <p:cNvPr id="4" name="矩形 3"/>
          <p:cNvSpPr/>
          <p:nvPr/>
        </p:nvSpPr>
        <p:spPr>
          <a:xfrm>
            <a:off x="1457698" y="3166854"/>
            <a:ext cx="6515529" cy="2716040"/>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6" name="TextBox 87"/>
          <p:cNvSpPr txBox="1"/>
          <p:nvPr/>
        </p:nvSpPr>
        <p:spPr>
          <a:xfrm>
            <a:off x="7973227" y="3166854"/>
            <a:ext cx="2769654" cy="2716040"/>
          </a:xfrm>
          <a:prstGeom prst="rect">
            <a:avLst/>
          </a:prstGeom>
          <a:solidFill>
            <a:srgbClr val="244C89"/>
          </a:solidFill>
        </p:spPr>
        <p:txBody>
          <a:bodyPr wrap="square" lIns="0" tIns="0" rIns="0" bIns="0" rtlCol="0" anchor="ctr">
            <a:noAutofit/>
          </a:bodyPr>
          <a:lstStyle/>
          <a:p>
            <a:pPr algn="ctr">
              <a:lnSpc>
                <a:spcPct val="120000"/>
              </a:lnSpc>
            </a:pPr>
            <a:r>
              <a:rPr lang="zh-CN" altLang="en-US" sz="2200" b="1" spc="300" dirty="0" smtClean="0">
                <a:solidFill>
                  <a:schemeClr val="bg1"/>
                </a:solidFill>
                <a:cs typeface="+mn-ea"/>
                <a:sym typeface="+mn-lt"/>
              </a:rPr>
              <a:t>国内</a:t>
            </a:r>
            <a:endParaRPr lang="en-US" altLang="zh-CN" sz="2200" b="1" spc="300" dirty="0" smtClean="0">
              <a:solidFill>
                <a:schemeClr val="bg1"/>
              </a:solidFill>
              <a:cs typeface="+mn-ea"/>
              <a:sym typeface="+mn-lt"/>
            </a:endParaRPr>
          </a:p>
          <a:p>
            <a:pPr algn="ctr">
              <a:lnSpc>
                <a:spcPct val="120000"/>
              </a:lnSpc>
            </a:pPr>
            <a:r>
              <a:rPr lang="zh-CN" altLang="en-US" sz="2200" b="1" spc="300" dirty="0" smtClean="0">
                <a:solidFill>
                  <a:schemeClr val="bg1"/>
                </a:solidFill>
                <a:cs typeface="+mn-ea"/>
                <a:sym typeface="+mn-lt"/>
              </a:rPr>
              <a:t>研究现状</a:t>
            </a:r>
            <a:endParaRPr lang="en-US" altLang="zh-CN" sz="2200" b="1" spc="300" dirty="0" smtClean="0">
              <a:solidFill>
                <a:schemeClr val="bg1"/>
              </a:solidFill>
              <a:cs typeface="+mn-ea"/>
              <a:sym typeface="+mn-lt"/>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16" presetClass="entr" presetSubtype="21"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1000"/>
                                        <p:tgtEl>
                                          <p:spTgt spid="6"/>
                                        </p:tgtEl>
                                      </p:cBhvr>
                                    </p:animEffect>
                                  </p:childTnLst>
                                </p:cTn>
                              </p:par>
                            </p:childTnLst>
                          </p:cTn>
                        </p:par>
                        <p:par>
                          <p:cTn id="14" fill="hold">
                            <p:stCondLst>
                              <p:cond delay="1500"/>
                            </p:stCondLst>
                            <p:childTnLst>
                              <p:par>
                                <p:cTn id="15" presetID="22" presetClass="entr" presetSubtype="1" fill="hold" grpId="0" nodeType="afterEffect">
                                  <p:stCondLst>
                                    <p:cond delay="0"/>
                                  </p:stCondLst>
                                  <p:iterate type="lt">
                                    <p:tmPct val="10000"/>
                                  </p:iterate>
                                  <p:childTnLst>
                                    <p:set>
                                      <p:cBhvr>
                                        <p:cTn id="16" dur="1" fill="hold">
                                          <p:stCondLst>
                                            <p:cond delay="0"/>
                                          </p:stCondLst>
                                        </p:cTn>
                                        <p:tgtEl>
                                          <p:spTgt spid="3"/>
                                        </p:tgtEl>
                                        <p:attrNameLst>
                                          <p:attrName>style.visibility</p:attrName>
                                        </p:attrNameLst>
                                      </p:cBhvr>
                                      <p:to>
                                        <p:strVal val="visible"/>
                                      </p:to>
                                    </p:set>
                                    <p:animEffect transition="in" filter="wipe(up)">
                                      <p:cBhvr>
                                        <p:cTn id="17" dur="3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382581" y="782966"/>
            <a:ext cx="4344540" cy="456129"/>
          </a:xfrm>
        </p:spPr>
        <p:txBody>
          <a:bodyPr/>
          <a:lstStyle/>
          <a:p>
            <a:pPr>
              <a:lnSpc>
                <a:spcPct val="120000"/>
              </a:lnSpc>
            </a:pPr>
            <a:r>
              <a:rPr lang="zh-CN" altLang="en-US" dirty="0">
                <a:latin typeface="+mn-lt"/>
                <a:ea typeface="+mn-ea"/>
                <a:cs typeface="+mn-ea"/>
                <a:sym typeface="+mn-lt"/>
              </a:rPr>
              <a:t>理论基础与文献综述</a:t>
            </a:r>
            <a:endParaRPr lang="zh-CN" altLang="en-US" dirty="0">
              <a:latin typeface="+mn-lt"/>
              <a:ea typeface="+mn-ea"/>
              <a:cs typeface="+mn-ea"/>
              <a:sym typeface="+mn-lt"/>
            </a:endParaRPr>
          </a:p>
        </p:txBody>
      </p:sp>
      <p:grpSp>
        <p:nvGrpSpPr>
          <p:cNvPr id="84" name="组合 83"/>
          <p:cNvGrpSpPr/>
          <p:nvPr/>
        </p:nvGrpSpPr>
        <p:grpSpPr>
          <a:xfrm>
            <a:off x="4420351" y="2396175"/>
            <a:ext cx="1440160" cy="1440160"/>
            <a:chOff x="4066364" y="1514966"/>
            <a:chExt cx="1757290" cy="1757290"/>
          </a:xfrm>
        </p:grpSpPr>
        <p:sp>
          <p:nvSpPr>
            <p:cNvPr id="85" name="泪滴形 84"/>
            <p:cNvSpPr/>
            <p:nvPr/>
          </p:nvSpPr>
          <p:spPr>
            <a:xfrm flipH="1">
              <a:off x="4066364" y="1514966"/>
              <a:ext cx="1757290" cy="1757290"/>
            </a:xfrm>
            <a:prstGeom prst="teardrop">
              <a:avLst/>
            </a:prstGeom>
            <a:solidFill>
              <a:srgbClr val="244C89"/>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120000"/>
                </a:lnSpc>
                <a:spcBef>
                  <a:spcPct val="0"/>
                </a:spcBef>
              </a:pPr>
              <a:endParaRPr lang="zh-CN" altLang="en-US" dirty="0">
                <a:solidFill>
                  <a:schemeClr val="tx1">
                    <a:lumMod val="95000"/>
                    <a:lumOff val="5000"/>
                  </a:schemeClr>
                </a:solidFill>
                <a:cs typeface="+mn-ea"/>
                <a:sym typeface="+mn-lt"/>
              </a:endParaRPr>
            </a:p>
          </p:txBody>
        </p:sp>
        <p:sp>
          <p:nvSpPr>
            <p:cNvPr id="86" name="Oval 6"/>
            <p:cNvSpPr>
              <a:spLocks noChangeArrowheads="1"/>
            </p:cNvSpPr>
            <p:nvPr/>
          </p:nvSpPr>
          <p:spPr bwMode="auto">
            <a:xfrm>
              <a:off x="4536212" y="1954485"/>
              <a:ext cx="744537" cy="744538"/>
            </a:xfrm>
            <a:prstGeom prst="ellipse">
              <a:avLst/>
            </a:prstGeom>
            <a:solidFill>
              <a:schemeClr val="bg2"/>
            </a:solidFill>
            <a:ln w="14288" cap="flat">
              <a:solidFill>
                <a:srgbClr val="FEFEFE"/>
              </a:solidFill>
              <a:prstDash val="solid"/>
              <a:miter lim="800000"/>
            </a:ln>
          </p:spPr>
          <p:txBody>
            <a:bodyPr vert="horz" wrap="square" lIns="91440" tIns="45720" rIns="91440" bIns="45720" numCol="1" anchor="t" anchorCtr="0" compatLnSpc="1"/>
            <a:lstStyle/>
            <a:p>
              <a:pPr>
                <a:lnSpc>
                  <a:spcPct val="120000"/>
                </a:lnSpc>
              </a:pPr>
              <a:endParaRPr lang="zh-CN" altLang="en-US" sz="1600">
                <a:solidFill>
                  <a:schemeClr val="tx1">
                    <a:lumMod val="95000"/>
                    <a:lumOff val="5000"/>
                  </a:schemeClr>
                </a:solidFill>
                <a:cs typeface="+mn-ea"/>
                <a:sym typeface="+mn-lt"/>
              </a:endParaRPr>
            </a:p>
          </p:txBody>
        </p:sp>
        <p:sp>
          <p:nvSpPr>
            <p:cNvPr id="87" name="文本框 86"/>
            <p:cNvSpPr txBox="1"/>
            <p:nvPr/>
          </p:nvSpPr>
          <p:spPr>
            <a:xfrm>
              <a:off x="4613791" y="2037020"/>
              <a:ext cx="667385" cy="607609"/>
            </a:xfrm>
            <a:prstGeom prst="rect">
              <a:avLst/>
            </a:prstGeom>
            <a:noFill/>
          </p:spPr>
          <p:txBody>
            <a:bodyPr wrap="none" rtlCol="0">
              <a:spAutoFit/>
            </a:bodyPr>
            <a:lstStyle/>
            <a:p>
              <a:pPr>
                <a:lnSpc>
                  <a:spcPct val="120000"/>
                </a:lnSpc>
              </a:pPr>
              <a:r>
                <a:rPr lang="en-US" altLang="zh-CN" sz="2400" dirty="0">
                  <a:solidFill>
                    <a:schemeClr val="tx1">
                      <a:lumMod val="95000"/>
                      <a:lumOff val="5000"/>
                    </a:schemeClr>
                  </a:solidFill>
                  <a:cs typeface="+mn-ea"/>
                  <a:sym typeface="+mn-lt"/>
                </a:rPr>
                <a:t>01</a:t>
              </a:r>
              <a:endParaRPr lang="zh-CN" altLang="en-US" sz="2400" dirty="0">
                <a:solidFill>
                  <a:schemeClr val="tx1">
                    <a:lumMod val="95000"/>
                    <a:lumOff val="5000"/>
                  </a:schemeClr>
                </a:solidFill>
                <a:cs typeface="+mn-ea"/>
                <a:sym typeface="+mn-lt"/>
              </a:endParaRPr>
            </a:p>
          </p:txBody>
        </p:sp>
      </p:grpSp>
      <p:grpSp>
        <p:nvGrpSpPr>
          <p:cNvPr id="88" name="组合 87"/>
          <p:cNvGrpSpPr/>
          <p:nvPr/>
        </p:nvGrpSpPr>
        <p:grpSpPr>
          <a:xfrm>
            <a:off x="6096420" y="2396175"/>
            <a:ext cx="1440160" cy="1440160"/>
            <a:chOff x="6027167" y="1514966"/>
            <a:chExt cx="1757290" cy="1757290"/>
          </a:xfrm>
        </p:grpSpPr>
        <p:sp>
          <p:nvSpPr>
            <p:cNvPr id="89" name="泪滴形 88"/>
            <p:cNvSpPr/>
            <p:nvPr/>
          </p:nvSpPr>
          <p:spPr>
            <a:xfrm>
              <a:off x="6027167" y="1514966"/>
              <a:ext cx="1757290" cy="1757290"/>
            </a:xfrm>
            <a:prstGeom prst="teardrop">
              <a:avLst/>
            </a:prstGeom>
            <a:solidFill>
              <a:srgbClr val="244C89"/>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120000"/>
                </a:lnSpc>
                <a:spcBef>
                  <a:spcPct val="0"/>
                </a:spcBef>
              </a:pPr>
              <a:endParaRPr lang="zh-CN" altLang="en-US" dirty="0">
                <a:solidFill>
                  <a:schemeClr val="tx1">
                    <a:lumMod val="95000"/>
                    <a:lumOff val="5000"/>
                  </a:schemeClr>
                </a:solidFill>
                <a:cs typeface="+mn-ea"/>
                <a:sym typeface="+mn-lt"/>
              </a:endParaRPr>
            </a:p>
          </p:txBody>
        </p:sp>
        <p:sp>
          <p:nvSpPr>
            <p:cNvPr id="90" name="Oval 6"/>
            <p:cNvSpPr>
              <a:spLocks noChangeArrowheads="1"/>
            </p:cNvSpPr>
            <p:nvPr/>
          </p:nvSpPr>
          <p:spPr bwMode="auto">
            <a:xfrm>
              <a:off x="6541475" y="1954485"/>
              <a:ext cx="744537" cy="744538"/>
            </a:xfrm>
            <a:prstGeom prst="ellipse">
              <a:avLst/>
            </a:prstGeom>
            <a:solidFill>
              <a:schemeClr val="bg2"/>
            </a:solidFill>
            <a:ln w="14288" cap="flat">
              <a:solidFill>
                <a:srgbClr val="FEFEFE"/>
              </a:solidFill>
              <a:prstDash val="solid"/>
              <a:miter lim="800000"/>
            </a:ln>
          </p:spPr>
          <p:txBody>
            <a:bodyPr vert="horz" wrap="square" lIns="91440" tIns="45720" rIns="91440" bIns="45720" numCol="1" anchor="t" anchorCtr="0" compatLnSpc="1"/>
            <a:lstStyle/>
            <a:p>
              <a:pPr>
                <a:lnSpc>
                  <a:spcPct val="120000"/>
                </a:lnSpc>
              </a:pPr>
              <a:endParaRPr lang="zh-CN" altLang="en-US" sz="1600">
                <a:solidFill>
                  <a:schemeClr val="tx1">
                    <a:lumMod val="95000"/>
                    <a:lumOff val="5000"/>
                  </a:schemeClr>
                </a:solidFill>
                <a:cs typeface="+mn-ea"/>
                <a:sym typeface="+mn-lt"/>
              </a:endParaRPr>
            </a:p>
          </p:txBody>
        </p:sp>
        <p:sp>
          <p:nvSpPr>
            <p:cNvPr id="91" name="文本框 90"/>
            <p:cNvSpPr txBox="1"/>
            <p:nvPr/>
          </p:nvSpPr>
          <p:spPr>
            <a:xfrm>
              <a:off x="6602838" y="2037020"/>
              <a:ext cx="667385" cy="607609"/>
            </a:xfrm>
            <a:prstGeom prst="rect">
              <a:avLst/>
            </a:prstGeom>
            <a:noFill/>
          </p:spPr>
          <p:txBody>
            <a:bodyPr wrap="none" rtlCol="0">
              <a:spAutoFit/>
            </a:bodyPr>
            <a:lstStyle/>
            <a:p>
              <a:pPr>
                <a:lnSpc>
                  <a:spcPct val="120000"/>
                </a:lnSpc>
              </a:pPr>
              <a:r>
                <a:rPr lang="en-US" altLang="zh-CN" sz="2400" dirty="0">
                  <a:solidFill>
                    <a:schemeClr val="tx1">
                      <a:lumMod val="95000"/>
                      <a:lumOff val="5000"/>
                    </a:schemeClr>
                  </a:solidFill>
                  <a:cs typeface="+mn-ea"/>
                  <a:sym typeface="+mn-lt"/>
                </a:rPr>
                <a:t>02</a:t>
              </a:r>
              <a:endParaRPr lang="zh-CN" altLang="en-US" sz="2400" dirty="0">
                <a:solidFill>
                  <a:schemeClr val="tx1">
                    <a:lumMod val="95000"/>
                    <a:lumOff val="5000"/>
                  </a:schemeClr>
                </a:solidFill>
                <a:cs typeface="+mn-ea"/>
                <a:sym typeface="+mn-lt"/>
              </a:endParaRPr>
            </a:p>
          </p:txBody>
        </p:sp>
      </p:grpSp>
      <p:grpSp>
        <p:nvGrpSpPr>
          <p:cNvPr id="92" name="组合 91"/>
          <p:cNvGrpSpPr/>
          <p:nvPr/>
        </p:nvGrpSpPr>
        <p:grpSpPr>
          <a:xfrm>
            <a:off x="4420351" y="4070056"/>
            <a:ext cx="1440160" cy="1440160"/>
            <a:chOff x="4066364" y="3439143"/>
            <a:chExt cx="1757290" cy="1757290"/>
          </a:xfrm>
        </p:grpSpPr>
        <p:sp>
          <p:nvSpPr>
            <p:cNvPr id="93" name="泪滴形 92"/>
            <p:cNvSpPr/>
            <p:nvPr/>
          </p:nvSpPr>
          <p:spPr>
            <a:xfrm flipH="1" flipV="1">
              <a:off x="4066364" y="3439143"/>
              <a:ext cx="1757290" cy="1757290"/>
            </a:xfrm>
            <a:prstGeom prst="teardrop">
              <a:avLst/>
            </a:prstGeom>
            <a:solidFill>
              <a:srgbClr val="244C89"/>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120000"/>
                </a:lnSpc>
                <a:spcBef>
                  <a:spcPct val="0"/>
                </a:spcBef>
              </a:pPr>
              <a:endParaRPr lang="zh-CN" altLang="en-US" dirty="0">
                <a:solidFill>
                  <a:schemeClr val="tx1">
                    <a:lumMod val="95000"/>
                    <a:lumOff val="5000"/>
                  </a:schemeClr>
                </a:solidFill>
                <a:cs typeface="+mn-ea"/>
                <a:sym typeface="+mn-lt"/>
              </a:endParaRPr>
            </a:p>
          </p:txBody>
        </p:sp>
        <p:sp>
          <p:nvSpPr>
            <p:cNvPr id="94" name="Oval 6"/>
            <p:cNvSpPr>
              <a:spLocks noChangeArrowheads="1"/>
            </p:cNvSpPr>
            <p:nvPr/>
          </p:nvSpPr>
          <p:spPr bwMode="auto">
            <a:xfrm>
              <a:off x="4536212" y="3927664"/>
              <a:ext cx="744537" cy="744538"/>
            </a:xfrm>
            <a:prstGeom prst="ellipse">
              <a:avLst/>
            </a:prstGeom>
            <a:solidFill>
              <a:schemeClr val="bg2"/>
            </a:solidFill>
            <a:ln w="14288" cap="flat">
              <a:solidFill>
                <a:srgbClr val="FEFEFE"/>
              </a:solidFill>
              <a:prstDash val="solid"/>
              <a:miter lim="800000"/>
            </a:ln>
          </p:spPr>
          <p:txBody>
            <a:bodyPr vert="horz" wrap="square" lIns="91440" tIns="45720" rIns="91440" bIns="45720" numCol="1" anchor="t" anchorCtr="0" compatLnSpc="1"/>
            <a:lstStyle/>
            <a:p>
              <a:pPr>
                <a:lnSpc>
                  <a:spcPct val="120000"/>
                </a:lnSpc>
              </a:pPr>
              <a:endParaRPr lang="zh-CN" altLang="en-US" sz="1600">
                <a:solidFill>
                  <a:schemeClr val="tx1">
                    <a:lumMod val="95000"/>
                    <a:lumOff val="5000"/>
                  </a:schemeClr>
                </a:solidFill>
                <a:cs typeface="+mn-ea"/>
                <a:sym typeface="+mn-lt"/>
              </a:endParaRPr>
            </a:p>
          </p:txBody>
        </p:sp>
        <p:sp>
          <p:nvSpPr>
            <p:cNvPr id="95" name="文本框 94"/>
            <p:cNvSpPr txBox="1"/>
            <p:nvPr/>
          </p:nvSpPr>
          <p:spPr>
            <a:xfrm>
              <a:off x="4600838" y="4010198"/>
              <a:ext cx="667385" cy="607609"/>
            </a:xfrm>
            <a:prstGeom prst="rect">
              <a:avLst/>
            </a:prstGeom>
            <a:noFill/>
          </p:spPr>
          <p:txBody>
            <a:bodyPr wrap="none" rtlCol="0">
              <a:spAutoFit/>
            </a:bodyPr>
            <a:lstStyle/>
            <a:p>
              <a:pPr>
                <a:lnSpc>
                  <a:spcPct val="120000"/>
                </a:lnSpc>
              </a:pPr>
              <a:r>
                <a:rPr lang="en-US" altLang="zh-CN" sz="2400" dirty="0">
                  <a:solidFill>
                    <a:schemeClr val="tx1">
                      <a:lumMod val="95000"/>
                      <a:lumOff val="5000"/>
                    </a:schemeClr>
                  </a:solidFill>
                  <a:cs typeface="+mn-ea"/>
                  <a:sym typeface="+mn-lt"/>
                </a:rPr>
                <a:t>03</a:t>
              </a:r>
              <a:endParaRPr lang="zh-CN" altLang="en-US" sz="2400" dirty="0">
                <a:solidFill>
                  <a:schemeClr val="tx1">
                    <a:lumMod val="95000"/>
                    <a:lumOff val="5000"/>
                  </a:schemeClr>
                </a:solidFill>
                <a:cs typeface="+mn-ea"/>
                <a:sym typeface="+mn-lt"/>
              </a:endParaRPr>
            </a:p>
          </p:txBody>
        </p:sp>
      </p:grpSp>
      <p:grpSp>
        <p:nvGrpSpPr>
          <p:cNvPr id="96" name="组合 95"/>
          <p:cNvGrpSpPr/>
          <p:nvPr/>
        </p:nvGrpSpPr>
        <p:grpSpPr>
          <a:xfrm>
            <a:off x="6096420" y="4070056"/>
            <a:ext cx="1440160" cy="1440160"/>
            <a:chOff x="6027167" y="3439143"/>
            <a:chExt cx="1757290" cy="1757290"/>
          </a:xfrm>
        </p:grpSpPr>
        <p:sp>
          <p:nvSpPr>
            <p:cNvPr id="97" name="泪滴形 96"/>
            <p:cNvSpPr/>
            <p:nvPr/>
          </p:nvSpPr>
          <p:spPr>
            <a:xfrm flipV="1">
              <a:off x="6027167" y="3439143"/>
              <a:ext cx="1757290" cy="1757290"/>
            </a:xfrm>
            <a:prstGeom prst="teardrop">
              <a:avLst/>
            </a:prstGeom>
            <a:solidFill>
              <a:srgbClr val="244C89"/>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120000"/>
                </a:lnSpc>
                <a:spcBef>
                  <a:spcPct val="0"/>
                </a:spcBef>
              </a:pPr>
              <a:endParaRPr lang="zh-CN" altLang="en-US" dirty="0">
                <a:solidFill>
                  <a:schemeClr val="tx1">
                    <a:lumMod val="95000"/>
                    <a:lumOff val="5000"/>
                  </a:schemeClr>
                </a:solidFill>
                <a:cs typeface="+mn-ea"/>
                <a:sym typeface="+mn-lt"/>
              </a:endParaRPr>
            </a:p>
          </p:txBody>
        </p:sp>
        <p:sp>
          <p:nvSpPr>
            <p:cNvPr id="98" name="Oval 6"/>
            <p:cNvSpPr>
              <a:spLocks noChangeArrowheads="1"/>
            </p:cNvSpPr>
            <p:nvPr/>
          </p:nvSpPr>
          <p:spPr bwMode="auto">
            <a:xfrm>
              <a:off x="6541475" y="3927664"/>
              <a:ext cx="744537" cy="744538"/>
            </a:xfrm>
            <a:prstGeom prst="ellipse">
              <a:avLst/>
            </a:prstGeom>
            <a:solidFill>
              <a:schemeClr val="bg2"/>
            </a:solidFill>
            <a:ln w="14288" cap="flat">
              <a:solidFill>
                <a:srgbClr val="FEFEFE"/>
              </a:solidFill>
              <a:prstDash val="solid"/>
              <a:miter lim="800000"/>
            </a:ln>
          </p:spPr>
          <p:txBody>
            <a:bodyPr vert="horz" wrap="square" lIns="91440" tIns="45720" rIns="91440" bIns="45720" numCol="1" anchor="t" anchorCtr="0" compatLnSpc="1"/>
            <a:lstStyle/>
            <a:p>
              <a:pPr>
                <a:lnSpc>
                  <a:spcPct val="120000"/>
                </a:lnSpc>
              </a:pPr>
              <a:endParaRPr lang="zh-CN" altLang="en-US" sz="1600">
                <a:solidFill>
                  <a:schemeClr val="tx1">
                    <a:lumMod val="95000"/>
                    <a:lumOff val="5000"/>
                  </a:schemeClr>
                </a:solidFill>
                <a:cs typeface="+mn-ea"/>
                <a:sym typeface="+mn-lt"/>
              </a:endParaRPr>
            </a:p>
          </p:txBody>
        </p:sp>
        <p:sp>
          <p:nvSpPr>
            <p:cNvPr id="99" name="文本框 98"/>
            <p:cNvSpPr txBox="1"/>
            <p:nvPr/>
          </p:nvSpPr>
          <p:spPr>
            <a:xfrm>
              <a:off x="6593735" y="4010198"/>
              <a:ext cx="667385" cy="607609"/>
            </a:xfrm>
            <a:prstGeom prst="rect">
              <a:avLst/>
            </a:prstGeom>
            <a:noFill/>
          </p:spPr>
          <p:txBody>
            <a:bodyPr wrap="none" rtlCol="0">
              <a:spAutoFit/>
            </a:bodyPr>
            <a:lstStyle/>
            <a:p>
              <a:pPr>
                <a:lnSpc>
                  <a:spcPct val="120000"/>
                </a:lnSpc>
              </a:pPr>
              <a:r>
                <a:rPr lang="en-US" altLang="zh-CN" sz="2400" dirty="0">
                  <a:solidFill>
                    <a:schemeClr val="tx1">
                      <a:lumMod val="95000"/>
                      <a:lumOff val="5000"/>
                    </a:schemeClr>
                  </a:solidFill>
                  <a:cs typeface="+mn-ea"/>
                  <a:sym typeface="+mn-lt"/>
                </a:rPr>
                <a:t>04</a:t>
              </a:r>
              <a:endParaRPr lang="zh-CN" altLang="en-US" sz="2400" dirty="0">
                <a:solidFill>
                  <a:schemeClr val="tx1">
                    <a:lumMod val="95000"/>
                    <a:lumOff val="5000"/>
                  </a:schemeClr>
                </a:solidFill>
                <a:cs typeface="+mn-ea"/>
                <a:sym typeface="+mn-lt"/>
              </a:endParaRPr>
            </a:p>
          </p:txBody>
        </p:sp>
      </p:grpSp>
      <p:grpSp>
        <p:nvGrpSpPr>
          <p:cNvPr id="100" name="组合 99"/>
          <p:cNvGrpSpPr/>
          <p:nvPr/>
        </p:nvGrpSpPr>
        <p:grpSpPr>
          <a:xfrm>
            <a:off x="1042946" y="2362366"/>
            <a:ext cx="3019553" cy="909577"/>
            <a:chOff x="914599" y="1378199"/>
            <a:chExt cx="3000483" cy="909577"/>
          </a:xfrm>
        </p:grpSpPr>
        <p:sp>
          <p:nvSpPr>
            <p:cNvPr id="101" name="TextBox 52"/>
            <p:cNvSpPr txBox="1"/>
            <p:nvPr/>
          </p:nvSpPr>
          <p:spPr>
            <a:xfrm>
              <a:off x="1460089" y="1378199"/>
              <a:ext cx="2435826" cy="396583"/>
            </a:xfrm>
            <a:prstGeom prst="rect">
              <a:avLst/>
            </a:prstGeom>
            <a:noFill/>
          </p:spPr>
          <p:txBody>
            <a:bodyPr wrap="square">
              <a:spAutoFit/>
            </a:bodyPr>
            <a:lstStyle/>
            <a:p>
              <a:pPr algn="r">
                <a:lnSpc>
                  <a:spcPct val="120000"/>
                </a:lnSpc>
                <a:buFont typeface="Arial" panose="020B0604020202020204" pitchFamily="34" charset="0"/>
                <a:buNone/>
                <a:defRPr/>
              </a:pPr>
              <a:r>
                <a:rPr lang="zh-CN" altLang="en-US" b="1" dirty="0" smtClean="0">
                  <a:solidFill>
                    <a:srgbClr val="313D51"/>
                  </a:solidFill>
                  <a:cs typeface="+mn-ea"/>
                  <a:sym typeface="+mn-lt"/>
                </a:rPr>
                <a:t>添加您的标题</a:t>
              </a:r>
              <a:endParaRPr lang="en-US" altLang="zh-CN" b="1" dirty="0">
                <a:solidFill>
                  <a:srgbClr val="313D51"/>
                </a:solidFill>
                <a:cs typeface="+mn-ea"/>
                <a:sym typeface="+mn-lt"/>
              </a:endParaRPr>
            </a:p>
          </p:txBody>
        </p:sp>
        <p:sp>
          <p:nvSpPr>
            <p:cNvPr id="102" name="TextBox 53"/>
            <p:cNvSpPr txBox="1"/>
            <p:nvPr/>
          </p:nvSpPr>
          <p:spPr>
            <a:xfrm>
              <a:off x="914599" y="1752245"/>
              <a:ext cx="3000483" cy="535531"/>
            </a:xfrm>
            <a:prstGeom prst="rect">
              <a:avLst/>
            </a:prstGeom>
            <a:noFill/>
          </p:spPr>
          <p:txBody>
            <a:bodyPr wrap="square">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pPr algn="r">
                <a:lnSpc>
                  <a:spcPct val="120000"/>
                </a:lnSpc>
              </a:pPr>
              <a:r>
                <a:rPr lang="zh-CN" altLang="en-US" sz="1200" dirty="0">
                  <a:solidFill>
                    <a:schemeClr val="tx1">
                      <a:lumMod val="65000"/>
                      <a:lumOff val="35000"/>
                    </a:schemeClr>
                  </a:solidFill>
                  <a:latin typeface="+mn-lt"/>
                  <a:ea typeface="+mn-ea"/>
                  <a:cs typeface="+mn-ea"/>
                  <a:sym typeface="+mn-lt"/>
                </a:rPr>
                <a:t>请在这里输入您的文字内容请在这里输入您的文字内容请在这里输入您的</a:t>
              </a:r>
              <a:endParaRPr lang="zh-CN" altLang="en-US" sz="1200" dirty="0">
                <a:solidFill>
                  <a:schemeClr val="tx1">
                    <a:lumMod val="65000"/>
                    <a:lumOff val="35000"/>
                  </a:schemeClr>
                </a:solidFill>
                <a:latin typeface="+mn-lt"/>
                <a:ea typeface="+mn-ea"/>
                <a:cs typeface="+mn-ea"/>
                <a:sym typeface="+mn-lt"/>
              </a:endParaRPr>
            </a:p>
          </p:txBody>
        </p:sp>
      </p:grpSp>
      <p:grpSp>
        <p:nvGrpSpPr>
          <p:cNvPr id="103" name="组合 102"/>
          <p:cNvGrpSpPr/>
          <p:nvPr/>
        </p:nvGrpSpPr>
        <p:grpSpPr>
          <a:xfrm>
            <a:off x="7784878" y="2362366"/>
            <a:ext cx="3346441" cy="909577"/>
            <a:chOff x="7879058" y="1378199"/>
            <a:chExt cx="3013581" cy="909577"/>
          </a:xfrm>
        </p:grpSpPr>
        <p:sp>
          <p:nvSpPr>
            <p:cNvPr id="104" name="TextBox 52"/>
            <p:cNvSpPr txBox="1"/>
            <p:nvPr/>
          </p:nvSpPr>
          <p:spPr>
            <a:xfrm>
              <a:off x="7879058" y="1378199"/>
              <a:ext cx="2023219" cy="396583"/>
            </a:xfrm>
            <a:prstGeom prst="rect">
              <a:avLst/>
            </a:prstGeom>
            <a:noFill/>
          </p:spPr>
          <p:txBody>
            <a:bodyPr wrap="square">
              <a:spAutoFit/>
            </a:bodyPr>
            <a:lstStyle/>
            <a:p>
              <a:pPr>
                <a:lnSpc>
                  <a:spcPct val="120000"/>
                </a:lnSpc>
                <a:buFont typeface="Arial" panose="020B0604020202020204" pitchFamily="34" charset="0"/>
                <a:buNone/>
                <a:defRPr/>
              </a:pPr>
              <a:r>
                <a:rPr lang="zh-CN" altLang="en-US" b="1" dirty="0">
                  <a:solidFill>
                    <a:srgbClr val="313D51"/>
                  </a:solidFill>
                  <a:cs typeface="+mn-ea"/>
                  <a:sym typeface="+mn-lt"/>
                </a:rPr>
                <a:t>添加您的标题</a:t>
              </a:r>
              <a:endParaRPr lang="en-US" altLang="zh-CN" b="1" dirty="0">
                <a:solidFill>
                  <a:srgbClr val="313D51"/>
                </a:solidFill>
                <a:cs typeface="+mn-ea"/>
                <a:sym typeface="+mn-lt"/>
              </a:endParaRPr>
            </a:p>
          </p:txBody>
        </p:sp>
        <p:sp>
          <p:nvSpPr>
            <p:cNvPr id="105" name="TextBox 53"/>
            <p:cNvSpPr txBox="1"/>
            <p:nvPr/>
          </p:nvSpPr>
          <p:spPr>
            <a:xfrm>
              <a:off x="7892156" y="1752245"/>
              <a:ext cx="3000483" cy="535531"/>
            </a:xfrm>
            <a:prstGeom prst="rect">
              <a:avLst/>
            </a:prstGeom>
            <a:noFill/>
          </p:spPr>
          <p:txBody>
            <a:bodyPr wrap="square">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pPr>
                <a:lnSpc>
                  <a:spcPct val="120000"/>
                </a:lnSpc>
              </a:pPr>
              <a:r>
                <a:rPr lang="zh-CN" altLang="en-US" sz="1200" dirty="0">
                  <a:solidFill>
                    <a:schemeClr val="tx1">
                      <a:lumMod val="65000"/>
                      <a:lumOff val="35000"/>
                    </a:schemeClr>
                  </a:solidFill>
                  <a:latin typeface="+mn-lt"/>
                  <a:ea typeface="+mn-ea"/>
                  <a:cs typeface="+mn-ea"/>
                  <a:sym typeface="+mn-lt"/>
                </a:rPr>
                <a:t>请在这里输入您的文字内容请在这里输入您的文字内容请在这里输入您的文字内容请在</a:t>
              </a:r>
              <a:r>
                <a:rPr lang="zh-CN" altLang="en-US" sz="1200" dirty="0" smtClean="0">
                  <a:solidFill>
                    <a:schemeClr val="tx1">
                      <a:lumMod val="65000"/>
                      <a:lumOff val="35000"/>
                    </a:schemeClr>
                  </a:solidFill>
                  <a:latin typeface="+mn-lt"/>
                  <a:ea typeface="+mn-ea"/>
                  <a:cs typeface="+mn-ea"/>
                  <a:sym typeface="+mn-lt"/>
                </a:rPr>
                <a:t>这里</a:t>
              </a:r>
              <a:endParaRPr lang="zh-CN" altLang="en-US" sz="1200" dirty="0">
                <a:solidFill>
                  <a:schemeClr val="tx1">
                    <a:lumMod val="65000"/>
                    <a:lumOff val="35000"/>
                  </a:schemeClr>
                </a:solidFill>
                <a:latin typeface="+mn-lt"/>
                <a:ea typeface="+mn-ea"/>
                <a:cs typeface="+mn-ea"/>
                <a:sym typeface="+mn-lt"/>
              </a:endParaRPr>
            </a:p>
          </p:txBody>
        </p:sp>
      </p:grpSp>
      <p:grpSp>
        <p:nvGrpSpPr>
          <p:cNvPr id="106" name="组合 105"/>
          <p:cNvGrpSpPr/>
          <p:nvPr/>
        </p:nvGrpSpPr>
        <p:grpSpPr>
          <a:xfrm>
            <a:off x="1042947" y="4338929"/>
            <a:ext cx="3019552" cy="909577"/>
            <a:chOff x="914599" y="4025146"/>
            <a:chExt cx="3000483" cy="909577"/>
          </a:xfrm>
        </p:grpSpPr>
        <p:sp>
          <p:nvSpPr>
            <p:cNvPr id="107" name="TextBox 52"/>
            <p:cNvSpPr txBox="1"/>
            <p:nvPr/>
          </p:nvSpPr>
          <p:spPr>
            <a:xfrm>
              <a:off x="1828450" y="4025146"/>
              <a:ext cx="2076422" cy="396583"/>
            </a:xfrm>
            <a:prstGeom prst="rect">
              <a:avLst/>
            </a:prstGeom>
            <a:noFill/>
          </p:spPr>
          <p:txBody>
            <a:bodyPr wrap="square">
              <a:spAutoFit/>
            </a:bodyPr>
            <a:lstStyle/>
            <a:p>
              <a:pPr algn="r">
                <a:lnSpc>
                  <a:spcPct val="120000"/>
                </a:lnSpc>
                <a:buFont typeface="Arial" panose="020B0604020202020204" pitchFamily="34" charset="0"/>
                <a:buNone/>
                <a:defRPr/>
              </a:pPr>
              <a:r>
                <a:rPr lang="zh-CN" altLang="en-US" b="1" dirty="0">
                  <a:solidFill>
                    <a:srgbClr val="313D51"/>
                  </a:solidFill>
                  <a:cs typeface="+mn-ea"/>
                  <a:sym typeface="+mn-lt"/>
                </a:rPr>
                <a:t>添加您的标题</a:t>
              </a:r>
              <a:endParaRPr lang="en-US" altLang="zh-CN" b="1" dirty="0">
                <a:solidFill>
                  <a:srgbClr val="313D51"/>
                </a:solidFill>
                <a:cs typeface="+mn-ea"/>
                <a:sym typeface="+mn-lt"/>
              </a:endParaRPr>
            </a:p>
          </p:txBody>
        </p:sp>
        <p:sp>
          <p:nvSpPr>
            <p:cNvPr id="108" name="TextBox 53"/>
            <p:cNvSpPr txBox="1"/>
            <p:nvPr/>
          </p:nvSpPr>
          <p:spPr>
            <a:xfrm>
              <a:off x="914599" y="4399192"/>
              <a:ext cx="3000483" cy="535531"/>
            </a:xfrm>
            <a:prstGeom prst="rect">
              <a:avLst/>
            </a:prstGeom>
            <a:noFill/>
          </p:spPr>
          <p:txBody>
            <a:bodyPr wrap="square">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pPr algn="r">
                <a:lnSpc>
                  <a:spcPct val="120000"/>
                </a:lnSpc>
              </a:pPr>
              <a:r>
                <a:rPr lang="zh-CN" altLang="en-US" sz="1200" dirty="0">
                  <a:solidFill>
                    <a:schemeClr val="tx1">
                      <a:lumMod val="65000"/>
                      <a:lumOff val="35000"/>
                    </a:schemeClr>
                  </a:solidFill>
                  <a:latin typeface="+mn-lt"/>
                  <a:ea typeface="+mn-ea"/>
                  <a:cs typeface="+mn-ea"/>
                  <a:sym typeface="+mn-lt"/>
                </a:rPr>
                <a:t>请在这里输入您的文字内容请在这里输入您的文字内容请在这里输入您的文字</a:t>
              </a:r>
              <a:r>
                <a:rPr lang="zh-CN" altLang="en-US" sz="1200" dirty="0" smtClean="0">
                  <a:solidFill>
                    <a:schemeClr val="tx1">
                      <a:lumMod val="65000"/>
                      <a:lumOff val="35000"/>
                    </a:schemeClr>
                  </a:solidFill>
                  <a:latin typeface="+mn-lt"/>
                  <a:ea typeface="+mn-ea"/>
                  <a:cs typeface="+mn-ea"/>
                  <a:sym typeface="+mn-lt"/>
                </a:rPr>
                <a:t>内容</a:t>
              </a:r>
              <a:endParaRPr lang="zh-CN" altLang="en-US" sz="1200" dirty="0">
                <a:solidFill>
                  <a:schemeClr val="tx1">
                    <a:lumMod val="65000"/>
                    <a:lumOff val="35000"/>
                  </a:schemeClr>
                </a:solidFill>
                <a:latin typeface="+mn-lt"/>
                <a:ea typeface="+mn-ea"/>
                <a:cs typeface="+mn-ea"/>
                <a:sym typeface="+mn-lt"/>
              </a:endParaRPr>
            </a:p>
          </p:txBody>
        </p:sp>
      </p:grpSp>
      <p:grpSp>
        <p:nvGrpSpPr>
          <p:cNvPr id="109" name="组合 108"/>
          <p:cNvGrpSpPr/>
          <p:nvPr/>
        </p:nvGrpSpPr>
        <p:grpSpPr>
          <a:xfrm>
            <a:off x="7838668" y="4338929"/>
            <a:ext cx="3346443" cy="909577"/>
            <a:chOff x="7879058" y="4025146"/>
            <a:chExt cx="3013583" cy="909577"/>
          </a:xfrm>
        </p:grpSpPr>
        <p:sp>
          <p:nvSpPr>
            <p:cNvPr id="110" name="TextBox 52"/>
            <p:cNvSpPr txBox="1"/>
            <p:nvPr/>
          </p:nvSpPr>
          <p:spPr>
            <a:xfrm>
              <a:off x="7879058" y="4025146"/>
              <a:ext cx="1974779" cy="396583"/>
            </a:xfrm>
            <a:prstGeom prst="rect">
              <a:avLst/>
            </a:prstGeom>
            <a:noFill/>
          </p:spPr>
          <p:txBody>
            <a:bodyPr wrap="square">
              <a:spAutoFit/>
            </a:bodyPr>
            <a:lstStyle/>
            <a:p>
              <a:pPr>
                <a:lnSpc>
                  <a:spcPct val="120000"/>
                </a:lnSpc>
                <a:buFont typeface="Arial" panose="020B0604020202020204" pitchFamily="34" charset="0"/>
                <a:buNone/>
                <a:defRPr/>
              </a:pPr>
              <a:r>
                <a:rPr lang="zh-CN" altLang="en-US" b="1" dirty="0">
                  <a:solidFill>
                    <a:srgbClr val="313D51"/>
                  </a:solidFill>
                  <a:cs typeface="+mn-ea"/>
                  <a:sym typeface="+mn-lt"/>
                </a:rPr>
                <a:t>添加您的标题</a:t>
              </a:r>
              <a:endParaRPr lang="en-US" altLang="zh-CN" b="1" dirty="0">
                <a:solidFill>
                  <a:srgbClr val="313D51"/>
                </a:solidFill>
                <a:cs typeface="+mn-ea"/>
                <a:sym typeface="+mn-lt"/>
              </a:endParaRPr>
            </a:p>
          </p:txBody>
        </p:sp>
        <p:sp>
          <p:nvSpPr>
            <p:cNvPr id="111" name="TextBox 53"/>
            <p:cNvSpPr txBox="1"/>
            <p:nvPr/>
          </p:nvSpPr>
          <p:spPr>
            <a:xfrm>
              <a:off x="7892158" y="4399192"/>
              <a:ext cx="3000483" cy="535531"/>
            </a:xfrm>
            <a:prstGeom prst="rect">
              <a:avLst/>
            </a:prstGeom>
            <a:noFill/>
          </p:spPr>
          <p:txBody>
            <a:bodyPr wrap="square">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pPr>
                <a:lnSpc>
                  <a:spcPct val="120000"/>
                </a:lnSpc>
              </a:pPr>
              <a:r>
                <a:rPr lang="zh-CN" altLang="en-US" sz="1200" dirty="0">
                  <a:solidFill>
                    <a:schemeClr val="tx1">
                      <a:lumMod val="65000"/>
                      <a:lumOff val="35000"/>
                    </a:schemeClr>
                  </a:solidFill>
                  <a:latin typeface="+mn-lt"/>
                  <a:ea typeface="+mn-ea"/>
                  <a:cs typeface="+mn-ea"/>
                  <a:sym typeface="+mn-lt"/>
                </a:rPr>
                <a:t>请在这里输入您的文字内容请在这里输入您的文字内容请在这里输入您的文字内容请在</a:t>
              </a:r>
              <a:r>
                <a:rPr lang="zh-CN" altLang="en-US" sz="1200" dirty="0" smtClean="0">
                  <a:solidFill>
                    <a:schemeClr val="tx1">
                      <a:lumMod val="65000"/>
                      <a:lumOff val="35000"/>
                    </a:schemeClr>
                  </a:solidFill>
                  <a:latin typeface="+mn-lt"/>
                  <a:ea typeface="+mn-ea"/>
                  <a:cs typeface="+mn-ea"/>
                  <a:sym typeface="+mn-lt"/>
                </a:rPr>
                <a:t>这里</a:t>
              </a:r>
              <a:endParaRPr lang="zh-CN" altLang="en-US" sz="1200" dirty="0">
                <a:solidFill>
                  <a:schemeClr val="tx1">
                    <a:lumMod val="65000"/>
                    <a:lumOff val="35000"/>
                  </a:schemeClr>
                </a:solidFill>
                <a:latin typeface="+mn-lt"/>
                <a:ea typeface="+mn-ea"/>
                <a:cs typeface="+mn-ea"/>
                <a:sym typeface="+mn-lt"/>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circle(in)">
                                      <p:cBhvr>
                                        <p:cTn id="7" dur="2000"/>
                                        <p:tgtEl>
                                          <p:spTgt spid="84"/>
                                        </p:tgtEl>
                                      </p:cBhvr>
                                    </p:animEffect>
                                  </p:childTnLst>
                                </p:cTn>
                              </p:par>
                              <p:par>
                                <p:cTn id="8" presetID="6" presetClass="entr" presetSubtype="16" fill="hold" nodeType="withEffect">
                                  <p:stCondLst>
                                    <p:cond delay="0"/>
                                  </p:stCondLst>
                                  <p:childTnLst>
                                    <p:set>
                                      <p:cBhvr>
                                        <p:cTn id="9" dur="1" fill="hold">
                                          <p:stCondLst>
                                            <p:cond delay="0"/>
                                          </p:stCondLst>
                                        </p:cTn>
                                        <p:tgtEl>
                                          <p:spTgt spid="92"/>
                                        </p:tgtEl>
                                        <p:attrNameLst>
                                          <p:attrName>style.visibility</p:attrName>
                                        </p:attrNameLst>
                                      </p:cBhvr>
                                      <p:to>
                                        <p:strVal val="visible"/>
                                      </p:to>
                                    </p:set>
                                    <p:animEffect transition="in" filter="circle(in)">
                                      <p:cBhvr>
                                        <p:cTn id="10" dur="2000"/>
                                        <p:tgtEl>
                                          <p:spTgt spid="92"/>
                                        </p:tgtEl>
                                      </p:cBhvr>
                                    </p:animEffect>
                                  </p:childTnLst>
                                </p:cTn>
                              </p:par>
                              <p:par>
                                <p:cTn id="11" presetID="6" presetClass="entr" presetSubtype="16" fill="hold" nodeType="withEffect">
                                  <p:stCondLst>
                                    <p:cond delay="0"/>
                                  </p:stCondLst>
                                  <p:childTnLst>
                                    <p:set>
                                      <p:cBhvr>
                                        <p:cTn id="12" dur="1" fill="hold">
                                          <p:stCondLst>
                                            <p:cond delay="0"/>
                                          </p:stCondLst>
                                        </p:cTn>
                                        <p:tgtEl>
                                          <p:spTgt spid="96"/>
                                        </p:tgtEl>
                                        <p:attrNameLst>
                                          <p:attrName>style.visibility</p:attrName>
                                        </p:attrNameLst>
                                      </p:cBhvr>
                                      <p:to>
                                        <p:strVal val="visible"/>
                                      </p:to>
                                    </p:set>
                                    <p:animEffect transition="in" filter="circle(in)">
                                      <p:cBhvr>
                                        <p:cTn id="13" dur="2000"/>
                                        <p:tgtEl>
                                          <p:spTgt spid="96"/>
                                        </p:tgtEl>
                                      </p:cBhvr>
                                    </p:animEffect>
                                  </p:childTnLst>
                                </p:cTn>
                              </p:par>
                              <p:par>
                                <p:cTn id="14" presetID="6" presetClass="entr" presetSubtype="16" fill="hold" nodeType="withEffect">
                                  <p:stCondLst>
                                    <p:cond delay="0"/>
                                  </p:stCondLst>
                                  <p:childTnLst>
                                    <p:set>
                                      <p:cBhvr>
                                        <p:cTn id="15" dur="1" fill="hold">
                                          <p:stCondLst>
                                            <p:cond delay="0"/>
                                          </p:stCondLst>
                                        </p:cTn>
                                        <p:tgtEl>
                                          <p:spTgt spid="88"/>
                                        </p:tgtEl>
                                        <p:attrNameLst>
                                          <p:attrName>style.visibility</p:attrName>
                                        </p:attrNameLst>
                                      </p:cBhvr>
                                      <p:to>
                                        <p:strVal val="visible"/>
                                      </p:to>
                                    </p:set>
                                    <p:animEffect transition="in" filter="circle(in)">
                                      <p:cBhvr>
                                        <p:cTn id="16" dur="2000"/>
                                        <p:tgtEl>
                                          <p:spTgt spid="88"/>
                                        </p:tgtEl>
                                      </p:cBhvr>
                                    </p:animEffect>
                                  </p:childTnLst>
                                </p:cTn>
                              </p:par>
                            </p:childTnLst>
                          </p:cTn>
                        </p:par>
                        <p:par>
                          <p:cTn id="17" fill="hold">
                            <p:stCondLst>
                              <p:cond delay="2000"/>
                            </p:stCondLst>
                            <p:childTnLst>
                              <p:par>
                                <p:cTn id="18" presetID="42" presetClass="entr" presetSubtype="0" fill="hold" nodeType="afterEffect">
                                  <p:stCondLst>
                                    <p:cond delay="0"/>
                                  </p:stCondLst>
                                  <p:childTnLst>
                                    <p:set>
                                      <p:cBhvr>
                                        <p:cTn id="19" dur="1" fill="hold">
                                          <p:stCondLst>
                                            <p:cond delay="0"/>
                                          </p:stCondLst>
                                        </p:cTn>
                                        <p:tgtEl>
                                          <p:spTgt spid="100"/>
                                        </p:tgtEl>
                                        <p:attrNameLst>
                                          <p:attrName>style.visibility</p:attrName>
                                        </p:attrNameLst>
                                      </p:cBhvr>
                                      <p:to>
                                        <p:strVal val="visible"/>
                                      </p:to>
                                    </p:set>
                                    <p:animEffect transition="in" filter="fade">
                                      <p:cBhvr>
                                        <p:cTn id="20" dur="1000"/>
                                        <p:tgtEl>
                                          <p:spTgt spid="100"/>
                                        </p:tgtEl>
                                      </p:cBhvr>
                                    </p:animEffect>
                                    <p:anim calcmode="lin" valueType="num">
                                      <p:cBhvr>
                                        <p:cTn id="21" dur="1000" fill="hold"/>
                                        <p:tgtEl>
                                          <p:spTgt spid="100"/>
                                        </p:tgtEl>
                                        <p:attrNameLst>
                                          <p:attrName>ppt_x</p:attrName>
                                        </p:attrNameLst>
                                      </p:cBhvr>
                                      <p:tavLst>
                                        <p:tav tm="0">
                                          <p:val>
                                            <p:strVal val="#ppt_x"/>
                                          </p:val>
                                        </p:tav>
                                        <p:tav tm="100000">
                                          <p:val>
                                            <p:strVal val="#ppt_x"/>
                                          </p:val>
                                        </p:tav>
                                      </p:tavLst>
                                    </p:anim>
                                    <p:anim calcmode="lin" valueType="num">
                                      <p:cBhvr>
                                        <p:cTn id="22" dur="1000" fill="hold"/>
                                        <p:tgtEl>
                                          <p:spTgt spid="100"/>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42" presetClass="entr" presetSubtype="0" fill="hold" nodeType="afterEffect">
                                  <p:stCondLst>
                                    <p:cond delay="0"/>
                                  </p:stCondLst>
                                  <p:childTnLst>
                                    <p:set>
                                      <p:cBhvr>
                                        <p:cTn id="25" dur="1" fill="hold">
                                          <p:stCondLst>
                                            <p:cond delay="0"/>
                                          </p:stCondLst>
                                        </p:cTn>
                                        <p:tgtEl>
                                          <p:spTgt spid="106"/>
                                        </p:tgtEl>
                                        <p:attrNameLst>
                                          <p:attrName>style.visibility</p:attrName>
                                        </p:attrNameLst>
                                      </p:cBhvr>
                                      <p:to>
                                        <p:strVal val="visible"/>
                                      </p:to>
                                    </p:set>
                                    <p:animEffect transition="in" filter="fade">
                                      <p:cBhvr>
                                        <p:cTn id="26" dur="1000"/>
                                        <p:tgtEl>
                                          <p:spTgt spid="106"/>
                                        </p:tgtEl>
                                      </p:cBhvr>
                                    </p:animEffect>
                                    <p:anim calcmode="lin" valueType="num">
                                      <p:cBhvr>
                                        <p:cTn id="27" dur="1000" fill="hold"/>
                                        <p:tgtEl>
                                          <p:spTgt spid="106"/>
                                        </p:tgtEl>
                                        <p:attrNameLst>
                                          <p:attrName>ppt_x</p:attrName>
                                        </p:attrNameLst>
                                      </p:cBhvr>
                                      <p:tavLst>
                                        <p:tav tm="0">
                                          <p:val>
                                            <p:strVal val="#ppt_x"/>
                                          </p:val>
                                        </p:tav>
                                        <p:tav tm="100000">
                                          <p:val>
                                            <p:strVal val="#ppt_x"/>
                                          </p:val>
                                        </p:tav>
                                      </p:tavLst>
                                    </p:anim>
                                    <p:anim calcmode="lin" valueType="num">
                                      <p:cBhvr>
                                        <p:cTn id="28" dur="1000" fill="hold"/>
                                        <p:tgtEl>
                                          <p:spTgt spid="106"/>
                                        </p:tgtEl>
                                        <p:attrNameLst>
                                          <p:attrName>ppt_y</p:attrName>
                                        </p:attrNameLst>
                                      </p:cBhvr>
                                      <p:tavLst>
                                        <p:tav tm="0">
                                          <p:val>
                                            <p:strVal val="#ppt_y+.1"/>
                                          </p:val>
                                        </p:tav>
                                        <p:tav tm="100000">
                                          <p:val>
                                            <p:strVal val="#ppt_y"/>
                                          </p:val>
                                        </p:tav>
                                      </p:tavLst>
                                    </p:anim>
                                  </p:childTnLst>
                                </p:cTn>
                              </p:par>
                            </p:childTnLst>
                          </p:cTn>
                        </p:par>
                        <p:par>
                          <p:cTn id="29" fill="hold">
                            <p:stCondLst>
                              <p:cond delay="4000"/>
                            </p:stCondLst>
                            <p:childTnLst>
                              <p:par>
                                <p:cTn id="30" presetID="42" presetClass="entr" presetSubtype="0" fill="hold" nodeType="afterEffect">
                                  <p:stCondLst>
                                    <p:cond delay="0"/>
                                  </p:stCondLst>
                                  <p:childTnLst>
                                    <p:set>
                                      <p:cBhvr>
                                        <p:cTn id="31" dur="1" fill="hold">
                                          <p:stCondLst>
                                            <p:cond delay="0"/>
                                          </p:stCondLst>
                                        </p:cTn>
                                        <p:tgtEl>
                                          <p:spTgt spid="109"/>
                                        </p:tgtEl>
                                        <p:attrNameLst>
                                          <p:attrName>style.visibility</p:attrName>
                                        </p:attrNameLst>
                                      </p:cBhvr>
                                      <p:to>
                                        <p:strVal val="visible"/>
                                      </p:to>
                                    </p:set>
                                    <p:animEffect transition="in" filter="fade">
                                      <p:cBhvr>
                                        <p:cTn id="32" dur="1000"/>
                                        <p:tgtEl>
                                          <p:spTgt spid="109"/>
                                        </p:tgtEl>
                                      </p:cBhvr>
                                    </p:animEffect>
                                    <p:anim calcmode="lin" valueType="num">
                                      <p:cBhvr>
                                        <p:cTn id="33" dur="1000" fill="hold"/>
                                        <p:tgtEl>
                                          <p:spTgt spid="109"/>
                                        </p:tgtEl>
                                        <p:attrNameLst>
                                          <p:attrName>ppt_x</p:attrName>
                                        </p:attrNameLst>
                                      </p:cBhvr>
                                      <p:tavLst>
                                        <p:tav tm="0">
                                          <p:val>
                                            <p:strVal val="#ppt_x"/>
                                          </p:val>
                                        </p:tav>
                                        <p:tav tm="100000">
                                          <p:val>
                                            <p:strVal val="#ppt_x"/>
                                          </p:val>
                                        </p:tav>
                                      </p:tavLst>
                                    </p:anim>
                                    <p:anim calcmode="lin" valueType="num">
                                      <p:cBhvr>
                                        <p:cTn id="34" dur="1000" fill="hold"/>
                                        <p:tgtEl>
                                          <p:spTgt spid="109"/>
                                        </p:tgtEl>
                                        <p:attrNameLst>
                                          <p:attrName>ppt_y</p:attrName>
                                        </p:attrNameLst>
                                      </p:cBhvr>
                                      <p:tavLst>
                                        <p:tav tm="0">
                                          <p:val>
                                            <p:strVal val="#ppt_y+.1"/>
                                          </p:val>
                                        </p:tav>
                                        <p:tav tm="100000">
                                          <p:val>
                                            <p:strVal val="#ppt_y"/>
                                          </p:val>
                                        </p:tav>
                                      </p:tavLst>
                                    </p:anim>
                                  </p:childTnLst>
                                </p:cTn>
                              </p:par>
                            </p:childTnLst>
                          </p:cTn>
                        </p:par>
                        <p:par>
                          <p:cTn id="35" fill="hold">
                            <p:stCondLst>
                              <p:cond delay="5000"/>
                            </p:stCondLst>
                            <p:childTnLst>
                              <p:par>
                                <p:cTn id="36" presetID="42" presetClass="entr" presetSubtype="0" fill="hold" nodeType="afterEffect">
                                  <p:stCondLst>
                                    <p:cond delay="0"/>
                                  </p:stCondLst>
                                  <p:childTnLst>
                                    <p:set>
                                      <p:cBhvr>
                                        <p:cTn id="37" dur="1" fill="hold">
                                          <p:stCondLst>
                                            <p:cond delay="0"/>
                                          </p:stCondLst>
                                        </p:cTn>
                                        <p:tgtEl>
                                          <p:spTgt spid="103"/>
                                        </p:tgtEl>
                                        <p:attrNameLst>
                                          <p:attrName>style.visibility</p:attrName>
                                        </p:attrNameLst>
                                      </p:cBhvr>
                                      <p:to>
                                        <p:strVal val="visible"/>
                                      </p:to>
                                    </p:set>
                                    <p:animEffect transition="in" filter="fade">
                                      <p:cBhvr>
                                        <p:cTn id="38" dur="1000"/>
                                        <p:tgtEl>
                                          <p:spTgt spid="103"/>
                                        </p:tgtEl>
                                      </p:cBhvr>
                                    </p:animEffect>
                                    <p:anim calcmode="lin" valueType="num">
                                      <p:cBhvr>
                                        <p:cTn id="39" dur="1000" fill="hold"/>
                                        <p:tgtEl>
                                          <p:spTgt spid="103"/>
                                        </p:tgtEl>
                                        <p:attrNameLst>
                                          <p:attrName>ppt_x</p:attrName>
                                        </p:attrNameLst>
                                      </p:cBhvr>
                                      <p:tavLst>
                                        <p:tav tm="0">
                                          <p:val>
                                            <p:strVal val="#ppt_x"/>
                                          </p:val>
                                        </p:tav>
                                        <p:tav tm="100000">
                                          <p:val>
                                            <p:strVal val="#ppt_x"/>
                                          </p:val>
                                        </p:tav>
                                      </p:tavLst>
                                    </p:anim>
                                    <p:anim calcmode="lin" valueType="num">
                                      <p:cBhvr>
                                        <p:cTn id="40" dur="1000" fill="hold"/>
                                        <p:tgtEl>
                                          <p:spTgt spid="10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nSpc>
                <a:spcPct val="120000"/>
              </a:lnSpc>
            </a:pPr>
            <a:r>
              <a:rPr lang="zh-CN" altLang="en-US" dirty="0" smtClean="0">
                <a:latin typeface="+mn-lt"/>
                <a:ea typeface="+mn-ea"/>
                <a:cs typeface="+mn-ea"/>
                <a:sym typeface="+mn-lt"/>
              </a:rPr>
              <a:t>主要创新点</a:t>
            </a:r>
            <a:endParaRPr lang="zh-CN" altLang="en-US" dirty="0">
              <a:latin typeface="+mn-lt"/>
              <a:ea typeface="+mn-ea"/>
              <a:cs typeface="+mn-ea"/>
              <a:sym typeface="+mn-lt"/>
            </a:endParaRPr>
          </a:p>
        </p:txBody>
      </p:sp>
      <p:grpSp>
        <p:nvGrpSpPr>
          <p:cNvPr id="10" name="组合 9"/>
          <p:cNvGrpSpPr/>
          <p:nvPr/>
        </p:nvGrpSpPr>
        <p:grpSpPr>
          <a:xfrm>
            <a:off x="1357176" y="2283954"/>
            <a:ext cx="8805728" cy="3529359"/>
            <a:chOff x="677906" y="1810277"/>
            <a:chExt cx="10639383" cy="4264293"/>
          </a:xfrm>
        </p:grpSpPr>
        <p:sp>
          <p:nvSpPr>
            <p:cNvPr id="12" name="Line 10"/>
            <p:cNvSpPr>
              <a:spLocks noChangeShapeType="1"/>
            </p:cNvSpPr>
            <p:nvPr/>
          </p:nvSpPr>
          <p:spPr bwMode="auto">
            <a:xfrm>
              <a:off x="6164263" y="343217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20000"/>
                </a:lnSpc>
              </a:pPr>
              <a:endParaRPr lang="zh-CN" altLang="en-US" sz="1400">
                <a:cs typeface="+mn-ea"/>
                <a:sym typeface="+mn-lt"/>
              </a:endParaRPr>
            </a:p>
          </p:txBody>
        </p:sp>
        <p:sp>
          <p:nvSpPr>
            <p:cNvPr id="13" name="Line 11"/>
            <p:cNvSpPr>
              <a:spLocks noChangeShapeType="1"/>
            </p:cNvSpPr>
            <p:nvPr/>
          </p:nvSpPr>
          <p:spPr bwMode="auto">
            <a:xfrm>
              <a:off x="6164263" y="343217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20000"/>
                </a:lnSpc>
              </a:pPr>
              <a:endParaRPr lang="zh-CN" altLang="en-US" sz="1400">
                <a:cs typeface="+mn-ea"/>
                <a:sym typeface="+mn-lt"/>
              </a:endParaRPr>
            </a:p>
          </p:txBody>
        </p:sp>
        <p:grpSp>
          <p:nvGrpSpPr>
            <p:cNvPr id="4" name="组合 3"/>
            <p:cNvGrpSpPr/>
            <p:nvPr/>
          </p:nvGrpSpPr>
          <p:grpSpPr>
            <a:xfrm>
              <a:off x="4597400" y="1873250"/>
              <a:ext cx="2997200" cy="4201320"/>
              <a:chOff x="4597400" y="1873250"/>
              <a:chExt cx="2997200" cy="4201320"/>
            </a:xfrm>
          </p:grpSpPr>
          <p:sp>
            <p:nvSpPr>
              <p:cNvPr id="22" name="任意多边形 21"/>
              <p:cNvSpPr/>
              <p:nvPr/>
            </p:nvSpPr>
            <p:spPr>
              <a:xfrm>
                <a:off x="5514975" y="5434013"/>
                <a:ext cx="1158876" cy="640557"/>
              </a:xfrm>
              <a:custGeom>
                <a:avLst/>
                <a:gdLst>
                  <a:gd name="connsiteX0" fmla="*/ 373064 w 1158876"/>
                  <a:gd name="connsiteY0" fmla="*/ 473869 h 640557"/>
                  <a:gd name="connsiteX1" fmla="*/ 785813 w 1158876"/>
                  <a:gd name="connsiteY1" fmla="*/ 473869 h 640557"/>
                  <a:gd name="connsiteX2" fmla="*/ 869157 w 1158876"/>
                  <a:gd name="connsiteY2" fmla="*/ 557213 h 640557"/>
                  <a:gd name="connsiteX3" fmla="*/ 869156 w 1158876"/>
                  <a:gd name="connsiteY3" fmla="*/ 557213 h 640557"/>
                  <a:gd name="connsiteX4" fmla="*/ 785812 w 1158876"/>
                  <a:gd name="connsiteY4" fmla="*/ 640557 h 640557"/>
                  <a:gd name="connsiteX5" fmla="*/ 373064 w 1158876"/>
                  <a:gd name="connsiteY5" fmla="*/ 640556 h 640557"/>
                  <a:gd name="connsiteX6" fmla="*/ 296270 w 1158876"/>
                  <a:gd name="connsiteY6" fmla="*/ 589654 h 640557"/>
                  <a:gd name="connsiteX7" fmla="*/ 289720 w 1158876"/>
                  <a:gd name="connsiteY7" fmla="*/ 557213 h 640557"/>
                  <a:gd name="connsiteX8" fmla="*/ 296270 w 1158876"/>
                  <a:gd name="connsiteY8" fmla="*/ 524772 h 640557"/>
                  <a:gd name="connsiteX9" fmla="*/ 373064 w 1158876"/>
                  <a:gd name="connsiteY9" fmla="*/ 473869 h 640557"/>
                  <a:gd name="connsiteX10" fmla="*/ 156369 w 1158876"/>
                  <a:gd name="connsiteY10" fmla="*/ 235744 h 640557"/>
                  <a:gd name="connsiteX11" fmla="*/ 1002508 w 1158876"/>
                  <a:gd name="connsiteY11" fmla="*/ 235744 h 640557"/>
                  <a:gd name="connsiteX12" fmla="*/ 1085852 w 1158876"/>
                  <a:gd name="connsiteY12" fmla="*/ 319088 h 640557"/>
                  <a:gd name="connsiteX13" fmla="*/ 1085851 w 1158876"/>
                  <a:gd name="connsiteY13" fmla="*/ 319088 h 640557"/>
                  <a:gd name="connsiteX14" fmla="*/ 1002507 w 1158876"/>
                  <a:gd name="connsiteY14" fmla="*/ 402432 h 640557"/>
                  <a:gd name="connsiteX15" fmla="*/ 156369 w 1158876"/>
                  <a:gd name="connsiteY15" fmla="*/ 402431 h 640557"/>
                  <a:gd name="connsiteX16" fmla="*/ 79574 w 1158876"/>
                  <a:gd name="connsiteY16" fmla="*/ 351528 h 640557"/>
                  <a:gd name="connsiteX17" fmla="*/ 73025 w 1158876"/>
                  <a:gd name="connsiteY17" fmla="*/ 319087 h 640557"/>
                  <a:gd name="connsiteX18" fmla="*/ 79574 w 1158876"/>
                  <a:gd name="connsiteY18" fmla="*/ 286646 h 640557"/>
                  <a:gd name="connsiteX19" fmla="*/ 156369 w 1158876"/>
                  <a:gd name="connsiteY19" fmla="*/ 235744 h 640557"/>
                  <a:gd name="connsiteX20" fmla="*/ 83344 w 1158876"/>
                  <a:gd name="connsiteY20" fmla="*/ 0 h 640557"/>
                  <a:gd name="connsiteX21" fmla="*/ 1075532 w 1158876"/>
                  <a:gd name="connsiteY21" fmla="*/ 0 h 640557"/>
                  <a:gd name="connsiteX22" fmla="*/ 1158876 w 1158876"/>
                  <a:gd name="connsiteY22" fmla="*/ 83344 h 640557"/>
                  <a:gd name="connsiteX23" fmla="*/ 1158875 w 1158876"/>
                  <a:gd name="connsiteY23" fmla="*/ 83344 h 640557"/>
                  <a:gd name="connsiteX24" fmla="*/ 1075531 w 1158876"/>
                  <a:gd name="connsiteY24" fmla="*/ 166688 h 640557"/>
                  <a:gd name="connsiteX25" fmla="*/ 83344 w 1158876"/>
                  <a:gd name="connsiteY25" fmla="*/ 166687 h 640557"/>
                  <a:gd name="connsiteX26" fmla="*/ 6549 w 1158876"/>
                  <a:gd name="connsiteY26" fmla="*/ 115784 h 640557"/>
                  <a:gd name="connsiteX27" fmla="*/ 0 w 1158876"/>
                  <a:gd name="connsiteY27" fmla="*/ 83343 h 640557"/>
                  <a:gd name="connsiteX28" fmla="*/ 6549 w 1158876"/>
                  <a:gd name="connsiteY28" fmla="*/ 50902 h 640557"/>
                  <a:gd name="connsiteX29" fmla="*/ 83344 w 1158876"/>
                  <a:gd name="connsiteY29" fmla="*/ 0 h 640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158876" h="640557">
                    <a:moveTo>
                      <a:pt x="373064" y="473869"/>
                    </a:moveTo>
                    <a:lnTo>
                      <a:pt x="785813" y="473869"/>
                    </a:lnTo>
                    <a:cubicBezTo>
                      <a:pt x="831843" y="473869"/>
                      <a:pt x="869157" y="511183"/>
                      <a:pt x="869157" y="557213"/>
                    </a:cubicBezTo>
                    <a:lnTo>
                      <a:pt x="869156" y="557213"/>
                    </a:lnTo>
                    <a:cubicBezTo>
                      <a:pt x="869156" y="603243"/>
                      <a:pt x="831842" y="640557"/>
                      <a:pt x="785812" y="640557"/>
                    </a:cubicBezTo>
                    <a:lnTo>
                      <a:pt x="373064" y="640556"/>
                    </a:lnTo>
                    <a:cubicBezTo>
                      <a:pt x="338542" y="640556"/>
                      <a:pt x="308922" y="619567"/>
                      <a:pt x="296270" y="589654"/>
                    </a:cubicBezTo>
                    <a:lnTo>
                      <a:pt x="289720" y="557213"/>
                    </a:lnTo>
                    <a:lnTo>
                      <a:pt x="296270" y="524772"/>
                    </a:lnTo>
                    <a:cubicBezTo>
                      <a:pt x="308922" y="494858"/>
                      <a:pt x="338542" y="473869"/>
                      <a:pt x="373064" y="473869"/>
                    </a:cubicBezTo>
                    <a:close/>
                    <a:moveTo>
                      <a:pt x="156369" y="235744"/>
                    </a:moveTo>
                    <a:lnTo>
                      <a:pt x="1002508" y="235744"/>
                    </a:lnTo>
                    <a:cubicBezTo>
                      <a:pt x="1048538" y="235744"/>
                      <a:pt x="1085852" y="273058"/>
                      <a:pt x="1085852" y="319088"/>
                    </a:cubicBezTo>
                    <a:lnTo>
                      <a:pt x="1085851" y="319088"/>
                    </a:lnTo>
                    <a:cubicBezTo>
                      <a:pt x="1085851" y="365118"/>
                      <a:pt x="1048537" y="402432"/>
                      <a:pt x="1002507" y="402432"/>
                    </a:cubicBezTo>
                    <a:lnTo>
                      <a:pt x="156369" y="402431"/>
                    </a:lnTo>
                    <a:cubicBezTo>
                      <a:pt x="121846" y="402431"/>
                      <a:pt x="92227" y="381442"/>
                      <a:pt x="79574" y="351528"/>
                    </a:cubicBezTo>
                    <a:lnTo>
                      <a:pt x="73025" y="319087"/>
                    </a:lnTo>
                    <a:lnTo>
                      <a:pt x="79574" y="286646"/>
                    </a:lnTo>
                    <a:cubicBezTo>
                      <a:pt x="92227" y="256733"/>
                      <a:pt x="121846" y="235744"/>
                      <a:pt x="156369" y="235744"/>
                    </a:cubicBezTo>
                    <a:close/>
                    <a:moveTo>
                      <a:pt x="83344" y="0"/>
                    </a:moveTo>
                    <a:lnTo>
                      <a:pt x="1075532" y="0"/>
                    </a:lnTo>
                    <a:cubicBezTo>
                      <a:pt x="1121562" y="0"/>
                      <a:pt x="1158876" y="37314"/>
                      <a:pt x="1158876" y="83344"/>
                    </a:cubicBezTo>
                    <a:lnTo>
                      <a:pt x="1158875" y="83344"/>
                    </a:lnTo>
                    <a:cubicBezTo>
                      <a:pt x="1158875" y="129374"/>
                      <a:pt x="1121561" y="166688"/>
                      <a:pt x="1075531" y="166688"/>
                    </a:cubicBezTo>
                    <a:lnTo>
                      <a:pt x="83344" y="166687"/>
                    </a:lnTo>
                    <a:cubicBezTo>
                      <a:pt x="48821" y="166687"/>
                      <a:pt x="19202" y="145698"/>
                      <a:pt x="6549" y="115784"/>
                    </a:cubicBezTo>
                    <a:lnTo>
                      <a:pt x="0" y="83343"/>
                    </a:lnTo>
                    <a:lnTo>
                      <a:pt x="6549" y="50902"/>
                    </a:lnTo>
                    <a:cubicBezTo>
                      <a:pt x="19202" y="20989"/>
                      <a:pt x="48821" y="0"/>
                      <a:pt x="83344" y="0"/>
                    </a:cubicBezTo>
                    <a:close/>
                  </a:path>
                </a:pathLst>
              </a:custGeom>
              <a:solidFill>
                <a:srgbClr val="244C8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400">
                  <a:cs typeface="+mn-ea"/>
                  <a:sym typeface="+mn-lt"/>
                </a:endParaRPr>
              </a:p>
            </p:txBody>
          </p:sp>
          <p:sp>
            <p:nvSpPr>
              <p:cNvPr id="14" name="Freeform 12"/>
              <p:cNvSpPr>
                <a:spLocks noEditPoints="1"/>
              </p:cNvSpPr>
              <p:nvPr/>
            </p:nvSpPr>
            <p:spPr bwMode="auto">
              <a:xfrm>
                <a:off x="5211763" y="2809875"/>
                <a:ext cx="1795463" cy="2292350"/>
              </a:xfrm>
              <a:custGeom>
                <a:avLst/>
                <a:gdLst>
                  <a:gd name="T0" fmla="*/ 506 w 550"/>
                  <a:gd name="T1" fmla="*/ 221 h 703"/>
                  <a:gd name="T2" fmla="*/ 503 w 550"/>
                  <a:gd name="T3" fmla="*/ 133 h 703"/>
                  <a:gd name="T4" fmla="*/ 436 w 550"/>
                  <a:gd name="T5" fmla="*/ 124 h 703"/>
                  <a:gd name="T6" fmla="*/ 375 w 550"/>
                  <a:gd name="T7" fmla="*/ 191 h 703"/>
                  <a:gd name="T8" fmla="*/ 347 w 550"/>
                  <a:gd name="T9" fmla="*/ 230 h 703"/>
                  <a:gd name="T10" fmla="*/ 365 w 550"/>
                  <a:gd name="T11" fmla="*/ 173 h 703"/>
                  <a:gd name="T12" fmla="*/ 265 w 550"/>
                  <a:gd name="T13" fmla="*/ 167 h 703"/>
                  <a:gd name="T14" fmla="*/ 259 w 550"/>
                  <a:gd name="T15" fmla="*/ 230 h 703"/>
                  <a:gd name="T16" fmla="*/ 265 w 550"/>
                  <a:gd name="T17" fmla="*/ 73 h 703"/>
                  <a:gd name="T18" fmla="*/ 219 w 550"/>
                  <a:gd name="T19" fmla="*/ 133 h 703"/>
                  <a:gd name="T20" fmla="*/ 170 w 550"/>
                  <a:gd name="T21" fmla="*/ 121 h 703"/>
                  <a:gd name="T22" fmla="*/ 127 w 550"/>
                  <a:gd name="T23" fmla="*/ 216 h 703"/>
                  <a:gd name="T24" fmla="*/ 94 w 550"/>
                  <a:gd name="T25" fmla="*/ 236 h 703"/>
                  <a:gd name="T26" fmla="*/ 97 w 550"/>
                  <a:gd name="T27" fmla="*/ 145 h 703"/>
                  <a:gd name="T28" fmla="*/ 69 w 550"/>
                  <a:gd name="T29" fmla="*/ 121 h 703"/>
                  <a:gd name="T30" fmla="*/ 8 w 550"/>
                  <a:gd name="T31" fmla="*/ 209 h 703"/>
                  <a:gd name="T32" fmla="*/ 17 w 550"/>
                  <a:gd name="T33" fmla="*/ 233 h 703"/>
                  <a:gd name="T34" fmla="*/ 149 w 550"/>
                  <a:gd name="T35" fmla="*/ 458 h 703"/>
                  <a:gd name="T36" fmla="*/ 219 w 550"/>
                  <a:gd name="T37" fmla="*/ 703 h 703"/>
                  <a:gd name="T38" fmla="*/ 164 w 550"/>
                  <a:gd name="T39" fmla="*/ 452 h 703"/>
                  <a:gd name="T40" fmla="*/ 57 w 550"/>
                  <a:gd name="T41" fmla="*/ 206 h 703"/>
                  <a:gd name="T42" fmla="*/ 94 w 550"/>
                  <a:gd name="T43" fmla="*/ 261 h 703"/>
                  <a:gd name="T44" fmla="*/ 146 w 550"/>
                  <a:gd name="T45" fmla="*/ 248 h 703"/>
                  <a:gd name="T46" fmla="*/ 225 w 550"/>
                  <a:gd name="T47" fmla="*/ 230 h 703"/>
                  <a:gd name="T48" fmla="*/ 274 w 550"/>
                  <a:gd name="T49" fmla="*/ 251 h 703"/>
                  <a:gd name="T50" fmla="*/ 347 w 550"/>
                  <a:gd name="T51" fmla="*/ 255 h 703"/>
                  <a:gd name="T52" fmla="*/ 445 w 550"/>
                  <a:gd name="T53" fmla="*/ 248 h 703"/>
                  <a:gd name="T54" fmla="*/ 512 w 550"/>
                  <a:gd name="T55" fmla="*/ 245 h 703"/>
                  <a:gd name="T56" fmla="*/ 321 w 550"/>
                  <a:gd name="T57" fmla="*/ 703 h 703"/>
                  <a:gd name="T58" fmla="*/ 512 w 550"/>
                  <a:gd name="T59" fmla="*/ 276 h 703"/>
                  <a:gd name="T60" fmla="*/ 540 w 550"/>
                  <a:gd name="T61" fmla="*/ 241 h 703"/>
                  <a:gd name="T62" fmla="*/ 527 w 550"/>
                  <a:gd name="T63" fmla="*/ 218 h 703"/>
                  <a:gd name="T64" fmla="*/ 187 w 550"/>
                  <a:gd name="T65" fmla="*/ 233 h 703"/>
                  <a:gd name="T66" fmla="*/ 152 w 550"/>
                  <a:gd name="T67" fmla="*/ 215 h 703"/>
                  <a:gd name="T68" fmla="*/ 179 w 550"/>
                  <a:gd name="T69" fmla="*/ 145 h 703"/>
                  <a:gd name="T70" fmla="*/ 213 w 550"/>
                  <a:gd name="T71" fmla="*/ 191 h 703"/>
                  <a:gd name="T72" fmla="*/ 291 w 550"/>
                  <a:gd name="T73" fmla="*/ 169 h 703"/>
                  <a:gd name="T74" fmla="*/ 333 w 550"/>
                  <a:gd name="T75" fmla="*/ 149 h 703"/>
                  <a:gd name="T76" fmla="*/ 298 w 550"/>
                  <a:gd name="T77" fmla="*/ 212 h 703"/>
                  <a:gd name="T78" fmla="*/ 443 w 550"/>
                  <a:gd name="T79" fmla="*/ 222 h 703"/>
                  <a:gd name="T80" fmla="*/ 404 w 550"/>
                  <a:gd name="T81" fmla="*/ 173 h 703"/>
                  <a:gd name="T82" fmla="*/ 458 w 550"/>
                  <a:gd name="T83" fmla="*/ 165 h 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50" h="703">
                    <a:moveTo>
                      <a:pt x="527" y="218"/>
                    </a:moveTo>
                    <a:cubicBezTo>
                      <a:pt x="522" y="221"/>
                      <a:pt x="514" y="224"/>
                      <a:pt x="506" y="221"/>
                    </a:cubicBezTo>
                    <a:cubicBezTo>
                      <a:pt x="500" y="219"/>
                      <a:pt x="490" y="210"/>
                      <a:pt x="488" y="193"/>
                    </a:cubicBezTo>
                    <a:cubicBezTo>
                      <a:pt x="483" y="168"/>
                      <a:pt x="506" y="145"/>
                      <a:pt x="503" y="133"/>
                    </a:cubicBezTo>
                    <a:cubicBezTo>
                      <a:pt x="500" y="118"/>
                      <a:pt x="478" y="106"/>
                      <a:pt x="469" y="139"/>
                    </a:cubicBezTo>
                    <a:cubicBezTo>
                      <a:pt x="463" y="130"/>
                      <a:pt x="448" y="124"/>
                      <a:pt x="436" y="124"/>
                    </a:cubicBezTo>
                    <a:cubicBezTo>
                      <a:pt x="408" y="124"/>
                      <a:pt x="390" y="139"/>
                      <a:pt x="381" y="164"/>
                    </a:cubicBezTo>
                    <a:cubicBezTo>
                      <a:pt x="378" y="170"/>
                      <a:pt x="375" y="182"/>
                      <a:pt x="375" y="191"/>
                    </a:cubicBezTo>
                    <a:cubicBezTo>
                      <a:pt x="375" y="200"/>
                      <a:pt x="378" y="211"/>
                      <a:pt x="383" y="219"/>
                    </a:cubicBezTo>
                    <a:cubicBezTo>
                      <a:pt x="371" y="227"/>
                      <a:pt x="362" y="230"/>
                      <a:pt x="347" y="230"/>
                    </a:cubicBezTo>
                    <a:cubicBezTo>
                      <a:pt x="341" y="230"/>
                      <a:pt x="332" y="227"/>
                      <a:pt x="323" y="224"/>
                    </a:cubicBezTo>
                    <a:cubicBezTo>
                      <a:pt x="342" y="216"/>
                      <a:pt x="359" y="204"/>
                      <a:pt x="365" y="173"/>
                    </a:cubicBezTo>
                    <a:cubicBezTo>
                      <a:pt x="371" y="141"/>
                      <a:pt x="350" y="114"/>
                      <a:pt x="310" y="120"/>
                    </a:cubicBezTo>
                    <a:cubicBezTo>
                      <a:pt x="293" y="122"/>
                      <a:pt x="271" y="138"/>
                      <a:pt x="265" y="167"/>
                    </a:cubicBezTo>
                    <a:cubicBezTo>
                      <a:pt x="265" y="167"/>
                      <a:pt x="258" y="198"/>
                      <a:pt x="274" y="224"/>
                    </a:cubicBezTo>
                    <a:cubicBezTo>
                      <a:pt x="270" y="227"/>
                      <a:pt x="265" y="230"/>
                      <a:pt x="259" y="230"/>
                    </a:cubicBezTo>
                    <a:cubicBezTo>
                      <a:pt x="236" y="231"/>
                      <a:pt x="243" y="170"/>
                      <a:pt x="243" y="157"/>
                    </a:cubicBezTo>
                    <a:cubicBezTo>
                      <a:pt x="246" y="127"/>
                      <a:pt x="259" y="100"/>
                      <a:pt x="265" y="73"/>
                    </a:cubicBezTo>
                    <a:cubicBezTo>
                      <a:pt x="286" y="0"/>
                      <a:pt x="246" y="3"/>
                      <a:pt x="237" y="36"/>
                    </a:cubicBezTo>
                    <a:cubicBezTo>
                      <a:pt x="231" y="60"/>
                      <a:pt x="222" y="97"/>
                      <a:pt x="219" y="133"/>
                    </a:cubicBezTo>
                    <a:cubicBezTo>
                      <a:pt x="213" y="127"/>
                      <a:pt x="204" y="124"/>
                      <a:pt x="197" y="121"/>
                    </a:cubicBezTo>
                    <a:cubicBezTo>
                      <a:pt x="188" y="118"/>
                      <a:pt x="179" y="118"/>
                      <a:pt x="170" y="121"/>
                    </a:cubicBezTo>
                    <a:cubicBezTo>
                      <a:pt x="152" y="127"/>
                      <a:pt x="133" y="145"/>
                      <a:pt x="127" y="182"/>
                    </a:cubicBezTo>
                    <a:cubicBezTo>
                      <a:pt x="124" y="194"/>
                      <a:pt x="124" y="207"/>
                      <a:pt x="127" y="216"/>
                    </a:cubicBezTo>
                    <a:cubicBezTo>
                      <a:pt x="125" y="217"/>
                      <a:pt x="122" y="220"/>
                      <a:pt x="119" y="223"/>
                    </a:cubicBezTo>
                    <a:cubicBezTo>
                      <a:pt x="111" y="230"/>
                      <a:pt x="101" y="237"/>
                      <a:pt x="94" y="236"/>
                    </a:cubicBezTo>
                    <a:cubicBezTo>
                      <a:pt x="78" y="234"/>
                      <a:pt x="81" y="194"/>
                      <a:pt x="85" y="173"/>
                    </a:cubicBezTo>
                    <a:cubicBezTo>
                      <a:pt x="91" y="160"/>
                      <a:pt x="94" y="151"/>
                      <a:pt x="97" y="145"/>
                    </a:cubicBezTo>
                    <a:cubicBezTo>
                      <a:pt x="100" y="136"/>
                      <a:pt x="100" y="127"/>
                      <a:pt x="97" y="124"/>
                    </a:cubicBezTo>
                    <a:cubicBezTo>
                      <a:pt x="85" y="100"/>
                      <a:pt x="69" y="121"/>
                      <a:pt x="69" y="121"/>
                    </a:cubicBezTo>
                    <a:cubicBezTo>
                      <a:pt x="66" y="127"/>
                      <a:pt x="60" y="142"/>
                      <a:pt x="57" y="164"/>
                    </a:cubicBezTo>
                    <a:cubicBezTo>
                      <a:pt x="48" y="179"/>
                      <a:pt x="36" y="188"/>
                      <a:pt x="8" y="209"/>
                    </a:cubicBezTo>
                    <a:cubicBezTo>
                      <a:pt x="2" y="215"/>
                      <a:pt x="0" y="221"/>
                      <a:pt x="4" y="228"/>
                    </a:cubicBezTo>
                    <a:cubicBezTo>
                      <a:pt x="8" y="234"/>
                      <a:pt x="11" y="233"/>
                      <a:pt x="17" y="233"/>
                    </a:cubicBezTo>
                    <a:cubicBezTo>
                      <a:pt x="23" y="242"/>
                      <a:pt x="30" y="255"/>
                      <a:pt x="39" y="264"/>
                    </a:cubicBezTo>
                    <a:cubicBezTo>
                      <a:pt x="78" y="324"/>
                      <a:pt x="118" y="391"/>
                      <a:pt x="149" y="458"/>
                    </a:cubicBezTo>
                    <a:cubicBezTo>
                      <a:pt x="182" y="531"/>
                      <a:pt x="207" y="600"/>
                      <a:pt x="216" y="673"/>
                    </a:cubicBezTo>
                    <a:cubicBezTo>
                      <a:pt x="217" y="686"/>
                      <a:pt x="218" y="694"/>
                      <a:pt x="219" y="703"/>
                    </a:cubicBezTo>
                    <a:cubicBezTo>
                      <a:pt x="237" y="703"/>
                      <a:pt x="237" y="703"/>
                      <a:pt x="237" y="703"/>
                    </a:cubicBezTo>
                    <a:cubicBezTo>
                      <a:pt x="231" y="618"/>
                      <a:pt x="204" y="534"/>
                      <a:pt x="164" y="452"/>
                    </a:cubicBezTo>
                    <a:cubicBezTo>
                      <a:pt x="127" y="373"/>
                      <a:pt x="78" y="294"/>
                      <a:pt x="33" y="224"/>
                    </a:cubicBezTo>
                    <a:cubicBezTo>
                      <a:pt x="39" y="220"/>
                      <a:pt x="51" y="212"/>
                      <a:pt x="57" y="206"/>
                    </a:cubicBezTo>
                    <a:cubicBezTo>
                      <a:pt x="57" y="209"/>
                      <a:pt x="57" y="215"/>
                      <a:pt x="57" y="218"/>
                    </a:cubicBezTo>
                    <a:cubicBezTo>
                      <a:pt x="60" y="255"/>
                      <a:pt x="79" y="259"/>
                      <a:pt x="94" y="261"/>
                    </a:cubicBezTo>
                    <a:cubicBezTo>
                      <a:pt x="108" y="261"/>
                      <a:pt x="122" y="252"/>
                      <a:pt x="136" y="239"/>
                    </a:cubicBezTo>
                    <a:cubicBezTo>
                      <a:pt x="139" y="242"/>
                      <a:pt x="142" y="246"/>
                      <a:pt x="146" y="248"/>
                    </a:cubicBezTo>
                    <a:cubicBezTo>
                      <a:pt x="158" y="259"/>
                      <a:pt x="179" y="261"/>
                      <a:pt x="192" y="258"/>
                    </a:cubicBezTo>
                    <a:cubicBezTo>
                      <a:pt x="205" y="255"/>
                      <a:pt x="216" y="245"/>
                      <a:pt x="225" y="230"/>
                    </a:cubicBezTo>
                    <a:cubicBezTo>
                      <a:pt x="225" y="236"/>
                      <a:pt x="228" y="242"/>
                      <a:pt x="231" y="245"/>
                    </a:cubicBezTo>
                    <a:cubicBezTo>
                      <a:pt x="240" y="255"/>
                      <a:pt x="259" y="258"/>
                      <a:pt x="274" y="251"/>
                    </a:cubicBezTo>
                    <a:cubicBezTo>
                      <a:pt x="280" y="248"/>
                      <a:pt x="289" y="245"/>
                      <a:pt x="295" y="242"/>
                    </a:cubicBezTo>
                    <a:cubicBezTo>
                      <a:pt x="310" y="248"/>
                      <a:pt x="329" y="255"/>
                      <a:pt x="347" y="255"/>
                    </a:cubicBezTo>
                    <a:cubicBezTo>
                      <a:pt x="368" y="255"/>
                      <a:pt x="387" y="251"/>
                      <a:pt x="402" y="236"/>
                    </a:cubicBezTo>
                    <a:cubicBezTo>
                      <a:pt x="411" y="245"/>
                      <a:pt x="425" y="250"/>
                      <a:pt x="445" y="248"/>
                    </a:cubicBezTo>
                    <a:cubicBezTo>
                      <a:pt x="460" y="246"/>
                      <a:pt x="469" y="239"/>
                      <a:pt x="475" y="227"/>
                    </a:cubicBezTo>
                    <a:cubicBezTo>
                      <a:pt x="481" y="241"/>
                      <a:pt x="498" y="247"/>
                      <a:pt x="512" y="245"/>
                    </a:cubicBezTo>
                    <a:cubicBezTo>
                      <a:pt x="417" y="388"/>
                      <a:pt x="317" y="540"/>
                      <a:pt x="304" y="703"/>
                    </a:cubicBezTo>
                    <a:cubicBezTo>
                      <a:pt x="321" y="703"/>
                      <a:pt x="321" y="703"/>
                      <a:pt x="321" y="703"/>
                    </a:cubicBezTo>
                    <a:cubicBezTo>
                      <a:pt x="321" y="696"/>
                      <a:pt x="321" y="692"/>
                      <a:pt x="323" y="682"/>
                    </a:cubicBezTo>
                    <a:cubicBezTo>
                      <a:pt x="341" y="540"/>
                      <a:pt x="426" y="403"/>
                      <a:pt x="512" y="276"/>
                    </a:cubicBezTo>
                    <a:cubicBezTo>
                      <a:pt x="518" y="267"/>
                      <a:pt x="527" y="255"/>
                      <a:pt x="533" y="243"/>
                    </a:cubicBezTo>
                    <a:cubicBezTo>
                      <a:pt x="540" y="241"/>
                      <a:pt x="540" y="241"/>
                      <a:pt x="540" y="241"/>
                    </a:cubicBezTo>
                    <a:cubicBezTo>
                      <a:pt x="547" y="238"/>
                      <a:pt x="550" y="231"/>
                      <a:pt x="545" y="221"/>
                    </a:cubicBezTo>
                    <a:cubicBezTo>
                      <a:pt x="539" y="215"/>
                      <a:pt x="533" y="215"/>
                      <a:pt x="527" y="218"/>
                    </a:cubicBezTo>
                    <a:close/>
                    <a:moveTo>
                      <a:pt x="213" y="191"/>
                    </a:moveTo>
                    <a:cubicBezTo>
                      <a:pt x="207" y="218"/>
                      <a:pt x="200" y="229"/>
                      <a:pt x="187" y="233"/>
                    </a:cubicBezTo>
                    <a:cubicBezTo>
                      <a:pt x="178" y="236"/>
                      <a:pt x="168" y="233"/>
                      <a:pt x="164" y="230"/>
                    </a:cubicBezTo>
                    <a:cubicBezTo>
                      <a:pt x="158" y="227"/>
                      <a:pt x="152" y="215"/>
                      <a:pt x="152" y="215"/>
                    </a:cubicBezTo>
                    <a:cubicBezTo>
                      <a:pt x="149" y="206"/>
                      <a:pt x="149" y="197"/>
                      <a:pt x="152" y="188"/>
                    </a:cubicBezTo>
                    <a:cubicBezTo>
                      <a:pt x="158" y="164"/>
                      <a:pt x="167" y="148"/>
                      <a:pt x="179" y="145"/>
                    </a:cubicBezTo>
                    <a:cubicBezTo>
                      <a:pt x="187" y="144"/>
                      <a:pt x="198" y="147"/>
                      <a:pt x="204" y="151"/>
                    </a:cubicBezTo>
                    <a:cubicBezTo>
                      <a:pt x="214" y="159"/>
                      <a:pt x="216" y="173"/>
                      <a:pt x="213" y="191"/>
                    </a:cubicBezTo>
                    <a:close/>
                    <a:moveTo>
                      <a:pt x="298" y="212"/>
                    </a:moveTo>
                    <a:cubicBezTo>
                      <a:pt x="295" y="206"/>
                      <a:pt x="287" y="184"/>
                      <a:pt x="291" y="169"/>
                    </a:cubicBezTo>
                    <a:cubicBezTo>
                      <a:pt x="295" y="154"/>
                      <a:pt x="307" y="146"/>
                      <a:pt x="313" y="145"/>
                    </a:cubicBezTo>
                    <a:cubicBezTo>
                      <a:pt x="324" y="144"/>
                      <a:pt x="330" y="146"/>
                      <a:pt x="333" y="149"/>
                    </a:cubicBezTo>
                    <a:cubicBezTo>
                      <a:pt x="338" y="152"/>
                      <a:pt x="340" y="159"/>
                      <a:pt x="339" y="167"/>
                    </a:cubicBezTo>
                    <a:cubicBezTo>
                      <a:pt x="337" y="178"/>
                      <a:pt x="321" y="203"/>
                      <a:pt x="298" y="212"/>
                    </a:cubicBezTo>
                    <a:close/>
                    <a:moveTo>
                      <a:pt x="461" y="193"/>
                    </a:moveTo>
                    <a:cubicBezTo>
                      <a:pt x="461" y="202"/>
                      <a:pt x="455" y="221"/>
                      <a:pt x="443" y="222"/>
                    </a:cubicBezTo>
                    <a:cubicBezTo>
                      <a:pt x="421" y="224"/>
                      <a:pt x="411" y="215"/>
                      <a:pt x="405" y="206"/>
                    </a:cubicBezTo>
                    <a:cubicBezTo>
                      <a:pt x="399" y="197"/>
                      <a:pt x="401" y="182"/>
                      <a:pt x="404" y="173"/>
                    </a:cubicBezTo>
                    <a:cubicBezTo>
                      <a:pt x="410" y="157"/>
                      <a:pt x="420" y="148"/>
                      <a:pt x="436" y="148"/>
                    </a:cubicBezTo>
                    <a:cubicBezTo>
                      <a:pt x="445" y="148"/>
                      <a:pt x="454" y="154"/>
                      <a:pt x="458" y="165"/>
                    </a:cubicBezTo>
                    <a:cubicBezTo>
                      <a:pt x="461" y="173"/>
                      <a:pt x="460" y="188"/>
                      <a:pt x="461" y="193"/>
                    </a:cubicBezTo>
                    <a:close/>
                  </a:path>
                </a:pathLst>
              </a:custGeom>
              <a:solidFill>
                <a:srgbClr val="244C89"/>
              </a:solidFill>
              <a:ln>
                <a:noFill/>
              </a:ln>
            </p:spPr>
            <p:txBody>
              <a:bodyPr vert="horz" wrap="square" lIns="91440" tIns="45720" rIns="91440" bIns="45720" numCol="1" anchor="t" anchorCtr="0" compatLnSpc="1"/>
              <a:lstStyle/>
              <a:p>
                <a:pPr>
                  <a:lnSpc>
                    <a:spcPct val="120000"/>
                  </a:lnSpc>
                </a:pPr>
                <a:endParaRPr lang="zh-CN" altLang="en-US" sz="1400">
                  <a:cs typeface="+mn-ea"/>
                  <a:sym typeface="+mn-lt"/>
                </a:endParaRPr>
              </a:p>
            </p:txBody>
          </p:sp>
          <p:sp>
            <p:nvSpPr>
              <p:cNvPr id="15" name="Freeform 13"/>
              <p:cNvSpPr/>
              <p:nvPr/>
            </p:nvSpPr>
            <p:spPr bwMode="auto">
              <a:xfrm>
                <a:off x="4597400" y="1873250"/>
                <a:ext cx="1390650" cy="1624013"/>
              </a:xfrm>
              <a:custGeom>
                <a:avLst/>
                <a:gdLst>
                  <a:gd name="T0" fmla="*/ 70 w 426"/>
                  <a:gd name="T1" fmla="*/ 498 h 498"/>
                  <a:gd name="T2" fmla="*/ 67 w 426"/>
                  <a:gd name="T3" fmla="*/ 444 h 498"/>
                  <a:gd name="T4" fmla="*/ 183 w 426"/>
                  <a:gd name="T5" fmla="*/ 178 h 498"/>
                  <a:gd name="T6" fmla="*/ 426 w 426"/>
                  <a:gd name="T7" fmla="*/ 70 h 498"/>
                  <a:gd name="T8" fmla="*/ 426 w 426"/>
                  <a:gd name="T9" fmla="*/ 0 h 498"/>
                  <a:gd name="T10" fmla="*/ 134 w 426"/>
                  <a:gd name="T11" fmla="*/ 129 h 498"/>
                  <a:gd name="T12" fmla="*/ 0 w 426"/>
                  <a:gd name="T13" fmla="*/ 444 h 498"/>
                  <a:gd name="T14" fmla="*/ 2 w 426"/>
                  <a:gd name="T15" fmla="*/ 498 h 498"/>
                  <a:gd name="T16" fmla="*/ 70 w 426"/>
                  <a:gd name="T17" fmla="*/ 49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6" h="498">
                    <a:moveTo>
                      <a:pt x="70" y="498"/>
                    </a:moveTo>
                    <a:cubicBezTo>
                      <a:pt x="68" y="481"/>
                      <a:pt x="67" y="464"/>
                      <a:pt x="67" y="444"/>
                    </a:cubicBezTo>
                    <a:cubicBezTo>
                      <a:pt x="67" y="338"/>
                      <a:pt x="109" y="244"/>
                      <a:pt x="183" y="178"/>
                    </a:cubicBezTo>
                    <a:cubicBezTo>
                      <a:pt x="246" y="117"/>
                      <a:pt x="332" y="77"/>
                      <a:pt x="426" y="70"/>
                    </a:cubicBezTo>
                    <a:cubicBezTo>
                      <a:pt x="426" y="0"/>
                      <a:pt x="426" y="0"/>
                      <a:pt x="426" y="0"/>
                    </a:cubicBezTo>
                    <a:cubicBezTo>
                      <a:pt x="313" y="7"/>
                      <a:pt x="209" y="57"/>
                      <a:pt x="134" y="129"/>
                    </a:cubicBezTo>
                    <a:cubicBezTo>
                      <a:pt x="51" y="208"/>
                      <a:pt x="0" y="320"/>
                      <a:pt x="0" y="444"/>
                    </a:cubicBezTo>
                    <a:cubicBezTo>
                      <a:pt x="0" y="464"/>
                      <a:pt x="0" y="481"/>
                      <a:pt x="2" y="498"/>
                    </a:cubicBezTo>
                    <a:lnTo>
                      <a:pt x="70" y="498"/>
                    </a:lnTo>
                    <a:close/>
                  </a:path>
                </a:pathLst>
              </a:custGeom>
              <a:solidFill>
                <a:srgbClr val="244C89"/>
              </a:solidFill>
              <a:ln>
                <a:noFill/>
              </a:ln>
            </p:spPr>
            <p:txBody>
              <a:bodyPr vert="horz" wrap="square" lIns="91440" tIns="45720" rIns="91440" bIns="45720" numCol="1" anchor="t" anchorCtr="0" compatLnSpc="1"/>
              <a:lstStyle/>
              <a:p>
                <a:pPr>
                  <a:lnSpc>
                    <a:spcPct val="120000"/>
                  </a:lnSpc>
                </a:pPr>
                <a:endParaRPr lang="zh-CN" altLang="en-US" sz="1400">
                  <a:cs typeface="+mn-ea"/>
                  <a:sym typeface="+mn-lt"/>
                </a:endParaRPr>
              </a:p>
            </p:txBody>
          </p:sp>
          <p:sp>
            <p:nvSpPr>
              <p:cNvPr id="16" name="Freeform 14"/>
              <p:cNvSpPr/>
              <p:nvPr/>
            </p:nvSpPr>
            <p:spPr bwMode="auto">
              <a:xfrm>
                <a:off x="4637088" y="3692525"/>
                <a:ext cx="1350963" cy="1627188"/>
              </a:xfrm>
              <a:custGeom>
                <a:avLst/>
                <a:gdLst>
                  <a:gd name="T0" fmla="*/ 250 w 414"/>
                  <a:gd name="T1" fmla="*/ 344 h 499"/>
                  <a:gd name="T2" fmla="*/ 229 w 414"/>
                  <a:gd name="T3" fmla="*/ 250 h 499"/>
                  <a:gd name="T4" fmla="*/ 143 w 414"/>
                  <a:gd name="T5" fmla="*/ 123 h 499"/>
                  <a:gd name="T6" fmla="*/ 70 w 414"/>
                  <a:gd name="T7" fmla="*/ 0 h 499"/>
                  <a:gd name="T8" fmla="*/ 0 w 414"/>
                  <a:gd name="T9" fmla="*/ 0 h 499"/>
                  <a:gd name="T10" fmla="*/ 91 w 414"/>
                  <a:gd name="T11" fmla="*/ 166 h 499"/>
                  <a:gd name="T12" fmla="*/ 165 w 414"/>
                  <a:gd name="T13" fmla="*/ 275 h 499"/>
                  <a:gd name="T14" fmla="*/ 183 w 414"/>
                  <a:gd name="T15" fmla="*/ 351 h 499"/>
                  <a:gd name="T16" fmla="*/ 250 w 414"/>
                  <a:gd name="T17" fmla="*/ 487 h 499"/>
                  <a:gd name="T18" fmla="*/ 278 w 414"/>
                  <a:gd name="T19" fmla="*/ 499 h 499"/>
                  <a:gd name="T20" fmla="*/ 414 w 414"/>
                  <a:gd name="T21" fmla="*/ 499 h 499"/>
                  <a:gd name="T22" fmla="*/ 414 w 414"/>
                  <a:gd name="T23" fmla="*/ 438 h 499"/>
                  <a:gd name="T24" fmla="*/ 294 w 414"/>
                  <a:gd name="T25" fmla="*/ 438 h 499"/>
                  <a:gd name="T26" fmla="*/ 250 w 414"/>
                  <a:gd name="T27" fmla="*/ 344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4" h="499">
                    <a:moveTo>
                      <a:pt x="250" y="344"/>
                    </a:moveTo>
                    <a:cubicBezTo>
                      <a:pt x="250" y="320"/>
                      <a:pt x="247" y="293"/>
                      <a:pt x="229" y="250"/>
                    </a:cubicBezTo>
                    <a:cubicBezTo>
                      <a:pt x="204" y="196"/>
                      <a:pt x="174" y="156"/>
                      <a:pt x="143" y="123"/>
                    </a:cubicBezTo>
                    <a:cubicBezTo>
                      <a:pt x="116" y="88"/>
                      <a:pt x="88" y="54"/>
                      <a:pt x="70" y="0"/>
                    </a:cubicBezTo>
                    <a:cubicBezTo>
                      <a:pt x="0" y="0"/>
                      <a:pt x="0" y="0"/>
                      <a:pt x="0" y="0"/>
                    </a:cubicBezTo>
                    <a:cubicBezTo>
                      <a:pt x="18" y="76"/>
                      <a:pt x="55" y="121"/>
                      <a:pt x="91" y="166"/>
                    </a:cubicBezTo>
                    <a:cubicBezTo>
                      <a:pt x="119" y="196"/>
                      <a:pt x="146" y="229"/>
                      <a:pt x="165" y="275"/>
                    </a:cubicBezTo>
                    <a:cubicBezTo>
                      <a:pt x="180" y="308"/>
                      <a:pt x="180" y="332"/>
                      <a:pt x="183" y="351"/>
                    </a:cubicBezTo>
                    <a:cubicBezTo>
                      <a:pt x="186" y="390"/>
                      <a:pt x="192" y="420"/>
                      <a:pt x="250" y="487"/>
                    </a:cubicBezTo>
                    <a:cubicBezTo>
                      <a:pt x="259" y="496"/>
                      <a:pt x="268" y="499"/>
                      <a:pt x="278" y="499"/>
                    </a:cubicBezTo>
                    <a:cubicBezTo>
                      <a:pt x="278" y="499"/>
                      <a:pt x="278" y="499"/>
                      <a:pt x="414" y="499"/>
                    </a:cubicBezTo>
                    <a:cubicBezTo>
                      <a:pt x="414" y="438"/>
                      <a:pt x="414" y="438"/>
                      <a:pt x="414" y="438"/>
                    </a:cubicBezTo>
                    <a:cubicBezTo>
                      <a:pt x="361" y="438"/>
                      <a:pt x="313" y="438"/>
                      <a:pt x="294" y="438"/>
                    </a:cubicBezTo>
                    <a:cubicBezTo>
                      <a:pt x="258" y="392"/>
                      <a:pt x="253" y="369"/>
                      <a:pt x="250" y="344"/>
                    </a:cubicBezTo>
                    <a:close/>
                  </a:path>
                </a:pathLst>
              </a:custGeom>
              <a:solidFill>
                <a:srgbClr val="244C89"/>
              </a:solidFill>
              <a:ln>
                <a:noFill/>
              </a:ln>
            </p:spPr>
            <p:txBody>
              <a:bodyPr vert="horz" wrap="square" lIns="91440" tIns="45720" rIns="91440" bIns="45720" numCol="1" anchor="t" anchorCtr="0" compatLnSpc="1"/>
              <a:lstStyle/>
              <a:p>
                <a:pPr>
                  <a:lnSpc>
                    <a:spcPct val="120000"/>
                  </a:lnSpc>
                </a:pPr>
                <a:endParaRPr lang="zh-CN" altLang="en-US" sz="1400">
                  <a:cs typeface="+mn-ea"/>
                  <a:sym typeface="+mn-lt"/>
                </a:endParaRPr>
              </a:p>
            </p:txBody>
          </p:sp>
          <p:sp>
            <p:nvSpPr>
              <p:cNvPr id="17" name="Freeform 15"/>
              <p:cNvSpPr/>
              <p:nvPr/>
            </p:nvSpPr>
            <p:spPr bwMode="auto">
              <a:xfrm>
                <a:off x="6203950" y="1873250"/>
                <a:ext cx="1390650" cy="1624013"/>
              </a:xfrm>
              <a:custGeom>
                <a:avLst/>
                <a:gdLst>
                  <a:gd name="T0" fmla="*/ 356 w 426"/>
                  <a:gd name="T1" fmla="*/ 444 h 498"/>
                  <a:gd name="T2" fmla="*/ 353 w 426"/>
                  <a:gd name="T3" fmla="*/ 498 h 498"/>
                  <a:gd name="T4" fmla="*/ 424 w 426"/>
                  <a:gd name="T5" fmla="*/ 498 h 498"/>
                  <a:gd name="T6" fmla="*/ 426 w 426"/>
                  <a:gd name="T7" fmla="*/ 444 h 498"/>
                  <a:gd name="T8" fmla="*/ 292 w 426"/>
                  <a:gd name="T9" fmla="*/ 129 h 498"/>
                  <a:gd name="T10" fmla="*/ 0 w 426"/>
                  <a:gd name="T11" fmla="*/ 0 h 498"/>
                  <a:gd name="T12" fmla="*/ 0 w 426"/>
                  <a:gd name="T13" fmla="*/ 70 h 498"/>
                  <a:gd name="T14" fmla="*/ 243 w 426"/>
                  <a:gd name="T15" fmla="*/ 178 h 498"/>
                  <a:gd name="T16" fmla="*/ 356 w 426"/>
                  <a:gd name="T17" fmla="*/ 444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6" h="498">
                    <a:moveTo>
                      <a:pt x="356" y="444"/>
                    </a:moveTo>
                    <a:cubicBezTo>
                      <a:pt x="356" y="464"/>
                      <a:pt x="355" y="481"/>
                      <a:pt x="353" y="498"/>
                    </a:cubicBezTo>
                    <a:cubicBezTo>
                      <a:pt x="424" y="498"/>
                      <a:pt x="424" y="498"/>
                      <a:pt x="424" y="498"/>
                    </a:cubicBezTo>
                    <a:cubicBezTo>
                      <a:pt x="426" y="481"/>
                      <a:pt x="426" y="464"/>
                      <a:pt x="426" y="444"/>
                    </a:cubicBezTo>
                    <a:cubicBezTo>
                      <a:pt x="426" y="320"/>
                      <a:pt x="374" y="208"/>
                      <a:pt x="292" y="129"/>
                    </a:cubicBezTo>
                    <a:cubicBezTo>
                      <a:pt x="214" y="57"/>
                      <a:pt x="114" y="8"/>
                      <a:pt x="0" y="0"/>
                    </a:cubicBezTo>
                    <a:cubicBezTo>
                      <a:pt x="0" y="70"/>
                      <a:pt x="0" y="70"/>
                      <a:pt x="0" y="70"/>
                    </a:cubicBezTo>
                    <a:cubicBezTo>
                      <a:pt x="95" y="78"/>
                      <a:pt x="180" y="118"/>
                      <a:pt x="243" y="178"/>
                    </a:cubicBezTo>
                    <a:cubicBezTo>
                      <a:pt x="313" y="244"/>
                      <a:pt x="356" y="338"/>
                      <a:pt x="356" y="444"/>
                    </a:cubicBezTo>
                    <a:close/>
                  </a:path>
                </a:pathLst>
              </a:custGeom>
              <a:solidFill>
                <a:srgbClr val="244C89"/>
              </a:solidFill>
              <a:ln>
                <a:noFill/>
              </a:ln>
            </p:spPr>
            <p:txBody>
              <a:bodyPr vert="horz" wrap="square" lIns="91440" tIns="45720" rIns="91440" bIns="45720" numCol="1" anchor="t" anchorCtr="0" compatLnSpc="1"/>
              <a:lstStyle/>
              <a:p>
                <a:pPr>
                  <a:lnSpc>
                    <a:spcPct val="120000"/>
                  </a:lnSpc>
                </a:pPr>
                <a:endParaRPr lang="zh-CN" altLang="en-US" sz="1400">
                  <a:cs typeface="+mn-ea"/>
                  <a:sym typeface="+mn-lt"/>
                </a:endParaRPr>
              </a:p>
            </p:txBody>
          </p:sp>
          <p:sp>
            <p:nvSpPr>
              <p:cNvPr id="18" name="Freeform 16"/>
              <p:cNvSpPr/>
              <p:nvPr/>
            </p:nvSpPr>
            <p:spPr bwMode="auto">
              <a:xfrm>
                <a:off x="6203950" y="3692525"/>
                <a:ext cx="1350963" cy="1627188"/>
              </a:xfrm>
              <a:custGeom>
                <a:avLst/>
                <a:gdLst>
                  <a:gd name="T0" fmla="*/ 341 w 414"/>
                  <a:gd name="T1" fmla="*/ 0 h 499"/>
                  <a:gd name="T2" fmla="*/ 268 w 414"/>
                  <a:gd name="T3" fmla="*/ 123 h 499"/>
                  <a:gd name="T4" fmla="*/ 185 w 414"/>
                  <a:gd name="T5" fmla="*/ 250 h 499"/>
                  <a:gd name="T6" fmla="*/ 161 w 414"/>
                  <a:gd name="T7" fmla="*/ 344 h 499"/>
                  <a:gd name="T8" fmla="*/ 118 w 414"/>
                  <a:gd name="T9" fmla="*/ 438 h 499"/>
                  <a:gd name="T10" fmla="*/ 0 w 414"/>
                  <a:gd name="T11" fmla="*/ 438 h 499"/>
                  <a:gd name="T12" fmla="*/ 0 w 414"/>
                  <a:gd name="T13" fmla="*/ 499 h 499"/>
                  <a:gd name="T14" fmla="*/ 133 w 414"/>
                  <a:gd name="T15" fmla="*/ 499 h 499"/>
                  <a:gd name="T16" fmla="*/ 158 w 414"/>
                  <a:gd name="T17" fmla="*/ 490 h 499"/>
                  <a:gd name="T18" fmla="*/ 228 w 414"/>
                  <a:gd name="T19" fmla="*/ 351 h 499"/>
                  <a:gd name="T20" fmla="*/ 249 w 414"/>
                  <a:gd name="T21" fmla="*/ 275 h 499"/>
                  <a:gd name="T22" fmla="*/ 320 w 414"/>
                  <a:gd name="T23" fmla="*/ 166 h 499"/>
                  <a:gd name="T24" fmla="*/ 414 w 414"/>
                  <a:gd name="T25" fmla="*/ 0 h 499"/>
                  <a:gd name="T26" fmla="*/ 341 w 414"/>
                  <a:gd name="T27" fmla="*/ 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4" h="499">
                    <a:moveTo>
                      <a:pt x="341" y="0"/>
                    </a:moveTo>
                    <a:cubicBezTo>
                      <a:pt x="325" y="54"/>
                      <a:pt x="297" y="88"/>
                      <a:pt x="268" y="123"/>
                    </a:cubicBezTo>
                    <a:cubicBezTo>
                      <a:pt x="237" y="156"/>
                      <a:pt x="207" y="196"/>
                      <a:pt x="185" y="250"/>
                    </a:cubicBezTo>
                    <a:cubicBezTo>
                      <a:pt x="167" y="293"/>
                      <a:pt x="164" y="320"/>
                      <a:pt x="161" y="344"/>
                    </a:cubicBezTo>
                    <a:cubicBezTo>
                      <a:pt x="158" y="369"/>
                      <a:pt x="155" y="392"/>
                      <a:pt x="118" y="438"/>
                    </a:cubicBezTo>
                    <a:cubicBezTo>
                      <a:pt x="118" y="438"/>
                      <a:pt x="63" y="438"/>
                      <a:pt x="0" y="438"/>
                    </a:cubicBezTo>
                    <a:cubicBezTo>
                      <a:pt x="0" y="499"/>
                      <a:pt x="0" y="499"/>
                      <a:pt x="0" y="499"/>
                    </a:cubicBezTo>
                    <a:cubicBezTo>
                      <a:pt x="37" y="499"/>
                      <a:pt x="81" y="499"/>
                      <a:pt x="133" y="499"/>
                    </a:cubicBezTo>
                    <a:cubicBezTo>
                      <a:pt x="142" y="499"/>
                      <a:pt x="152" y="496"/>
                      <a:pt x="158" y="490"/>
                    </a:cubicBezTo>
                    <a:cubicBezTo>
                      <a:pt x="222" y="420"/>
                      <a:pt x="225" y="390"/>
                      <a:pt x="228" y="351"/>
                    </a:cubicBezTo>
                    <a:cubicBezTo>
                      <a:pt x="231" y="332"/>
                      <a:pt x="234" y="308"/>
                      <a:pt x="249" y="275"/>
                    </a:cubicBezTo>
                    <a:cubicBezTo>
                      <a:pt x="268" y="229"/>
                      <a:pt x="295" y="196"/>
                      <a:pt x="320" y="166"/>
                    </a:cubicBezTo>
                    <a:cubicBezTo>
                      <a:pt x="358" y="121"/>
                      <a:pt x="395" y="76"/>
                      <a:pt x="414" y="0"/>
                    </a:cubicBezTo>
                    <a:lnTo>
                      <a:pt x="341" y="0"/>
                    </a:lnTo>
                    <a:close/>
                  </a:path>
                </a:pathLst>
              </a:custGeom>
              <a:solidFill>
                <a:srgbClr val="244C89"/>
              </a:solidFill>
              <a:ln>
                <a:noFill/>
              </a:ln>
            </p:spPr>
            <p:txBody>
              <a:bodyPr vert="horz" wrap="square" lIns="91440" tIns="45720" rIns="91440" bIns="45720" numCol="1" anchor="t" anchorCtr="0" compatLnSpc="1"/>
              <a:lstStyle/>
              <a:p>
                <a:pPr>
                  <a:lnSpc>
                    <a:spcPct val="120000"/>
                  </a:lnSpc>
                </a:pPr>
                <a:endParaRPr lang="zh-CN" altLang="en-US" sz="1400">
                  <a:cs typeface="+mn-ea"/>
                  <a:sym typeface="+mn-lt"/>
                </a:endParaRPr>
              </a:p>
            </p:txBody>
          </p:sp>
        </p:grpSp>
        <p:sp>
          <p:nvSpPr>
            <p:cNvPr id="23" name="椭圆 22"/>
            <p:cNvSpPr/>
            <p:nvPr/>
          </p:nvSpPr>
          <p:spPr>
            <a:xfrm>
              <a:off x="4805998" y="2224088"/>
              <a:ext cx="474662" cy="474662"/>
            </a:xfrm>
            <a:prstGeom prst="ellipse">
              <a:avLst/>
            </a:prstGeom>
            <a:solidFill>
              <a:schemeClr val="bg1"/>
            </a:solidFill>
            <a:ln w="28575">
              <a:solidFill>
                <a:srgbClr val="313D5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2000" b="1" dirty="0" smtClean="0">
                  <a:solidFill>
                    <a:srgbClr val="313D51"/>
                  </a:solidFill>
                  <a:cs typeface="+mn-ea"/>
                  <a:sym typeface="+mn-lt"/>
                </a:rPr>
                <a:t>1</a:t>
              </a:r>
              <a:endParaRPr lang="zh-CN" altLang="en-US" sz="2000" b="1" dirty="0">
                <a:solidFill>
                  <a:srgbClr val="313D51"/>
                </a:solidFill>
                <a:cs typeface="+mn-ea"/>
                <a:sym typeface="+mn-lt"/>
              </a:endParaRPr>
            </a:p>
          </p:txBody>
        </p:sp>
        <p:sp>
          <p:nvSpPr>
            <p:cNvPr id="24" name="椭圆 23"/>
            <p:cNvSpPr/>
            <p:nvPr/>
          </p:nvSpPr>
          <p:spPr>
            <a:xfrm>
              <a:off x="6901498" y="2224088"/>
              <a:ext cx="474662" cy="474662"/>
            </a:xfrm>
            <a:prstGeom prst="ellipse">
              <a:avLst/>
            </a:prstGeom>
            <a:solidFill>
              <a:schemeClr val="bg1"/>
            </a:solidFill>
            <a:ln w="28575">
              <a:solidFill>
                <a:srgbClr val="313D5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2000" b="1" dirty="0" smtClean="0">
                  <a:solidFill>
                    <a:srgbClr val="313D51"/>
                  </a:solidFill>
                  <a:cs typeface="+mn-ea"/>
                  <a:sym typeface="+mn-lt"/>
                </a:rPr>
                <a:t>2</a:t>
              </a:r>
              <a:endParaRPr lang="zh-CN" altLang="en-US" sz="2000" b="1" dirty="0">
                <a:solidFill>
                  <a:srgbClr val="313D51"/>
                </a:solidFill>
                <a:cs typeface="+mn-ea"/>
                <a:sym typeface="+mn-lt"/>
              </a:endParaRPr>
            </a:p>
          </p:txBody>
        </p:sp>
        <p:sp>
          <p:nvSpPr>
            <p:cNvPr id="25" name="椭圆 24"/>
            <p:cNvSpPr/>
            <p:nvPr/>
          </p:nvSpPr>
          <p:spPr>
            <a:xfrm>
              <a:off x="4972686" y="4243388"/>
              <a:ext cx="474662" cy="474662"/>
            </a:xfrm>
            <a:prstGeom prst="ellipse">
              <a:avLst/>
            </a:prstGeom>
            <a:solidFill>
              <a:schemeClr val="bg1"/>
            </a:solidFill>
            <a:ln w="28575">
              <a:solidFill>
                <a:srgbClr val="313D5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2000" b="1" dirty="0" smtClean="0">
                  <a:solidFill>
                    <a:srgbClr val="313D51"/>
                  </a:solidFill>
                  <a:cs typeface="+mn-ea"/>
                  <a:sym typeface="+mn-lt"/>
                </a:rPr>
                <a:t>3</a:t>
              </a:r>
              <a:endParaRPr lang="zh-CN" altLang="en-US" sz="2000" b="1" dirty="0">
                <a:solidFill>
                  <a:srgbClr val="313D51"/>
                </a:solidFill>
                <a:cs typeface="+mn-ea"/>
                <a:sym typeface="+mn-lt"/>
              </a:endParaRPr>
            </a:p>
          </p:txBody>
        </p:sp>
        <p:sp>
          <p:nvSpPr>
            <p:cNvPr id="26" name="椭圆 25"/>
            <p:cNvSpPr/>
            <p:nvPr/>
          </p:nvSpPr>
          <p:spPr>
            <a:xfrm>
              <a:off x="6749098" y="4243388"/>
              <a:ext cx="474662" cy="474662"/>
            </a:xfrm>
            <a:prstGeom prst="ellipse">
              <a:avLst/>
            </a:prstGeom>
            <a:solidFill>
              <a:schemeClr val="bg1"/>
            </a:solidFill>
            <a:ln w="28575">
              <a:solidFill>
                <a:srgbClr val="313D5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2000" b="1" dirty="0" smtClean="0">
                  <a:solidFill>
                    <a:srgbClr val="313D51"/>
                  </a:solidFill>
                  <a:cs typeface="+mn-ea"/>
                  <a:sym typeface="+mn-lt"/>
                </a:rPr>
                <a:t>4</a:t>
              </a:r>
              <a:endParaRPr lang="zh-CN" altLang="en-US" sz="2000" b="1" dirty="0">
                <a:solidFill>
                  <a:srgbClr val="313D51"/>
                </a:solidFill>
                <a:cs typeface="+mn-ea"/>
                <a:sym typeface="+mn-lt"/>
              </a:endParaRPr>
            </a:p>
          </p:txBody>
        </p:sp>
        <p:sp>
          <p:nvSpPr>
            <p:cNvPr id="27" name="TextBox 28"/>
            <p:cNvSpPr txBox="1"/>
            <p:nvPr/>
          </p:nvSpPr>
          <p:spPr>
            <a:xfrm>
              <a:off x="677906" y="1810277"/>
              <a:ext cx="2253330" cy="408433"/>
            </a:xfrm>
            <a:prstGeom prst="rect">
              <a:avLst/>
            </a:prstGeom>
            <a:noFill/>
          </p:spPr>
          <p:txBody>
            <a:bodyPr wrap="square" lIns="0" tIns="0" rIns="0" bIns="0" rtlCol="0">
              <a:spAutoFit/>
            </a:bodyPr>
            <a:lstStyle>
              <a:defPPr>
                <a:defRPr lang="zh-CN"/>
              </a:defPPr>
              <a:lvl1pPr algn="r">
                <a:defRPr sz="2600">
                  <a:solidFill>
                    <a:schemeClr val="accent2"/>
                  </a:solidFill>
                  <a:latin typeface="微软雅黑" panose="020B0503020204020204" pitchFamily="34" charset="-122"/>
                  <a:ea typeface="微软雅黑" panose="020B0503020204020204" pitchFamily="34" charset="-122"/>
                </a:defRPr>
              </a:lvl1pPr>
            </a:lstStyle>
            <a:p>
              <a:pPr>
                <a:lnSpc>
                  <a:spcPct val="120000"/>
                </a:lnSpc>
              </a:pPr>
              <a:r>
                <a:rPr lang="zh-CN" altLang="en-US" sz="2000" b="1" dirty="0" smtClean="0">
                  <a:solidFill>
                    <a:srgbClr val="313D51"/>
                  </a:solidFill>
                  <a:latin typeface="+mn-lt"/>
                  <a:ea typeface="+mn-ea"/>
                  <a:cs typeface="+mn-ea"/>
                  <a:sym typeface="+mn-lt"/>
                </a:rPr>
                <a:t>输入标题文本</a:t>
              </a:r>
              <a:endParaRPr lang="zh-CN" altLang="en-US" sz="2000" b="1" dirty="0">
                <a:solidFill>
                  <a:srgbClr val="313D51"/>
                </a:solidFill>
                <a:latin typeface="+mn-lt"/>
                <a:ea typeface="+mn-ea"/>
                <a:cs typeface="+mn-ea"/>
                <a:sym typeface="+mn-lt"/>
              </a:endParaRPr>
            </a:p>
          </p:txBody>
        </p:sp>
        <p:sp>
          <p:nvSpPr>
            <p:cNvPr id="28" name="TextBox 29"/>
            <p:cNvSpPr txBox="1"/>
            <p:nvPr/>
          </p:nvSpPr>
          <p:spPr>
            <a:xfrm>
              <a:off x="949777" y="2426005"/>
              <a:ext cx="3429183" cy="803231"/>
            </a:xfrm>
            <a:prstGeom prst="rect">
              <a:avLst/>
            </a:prstGeom>
          </p:spPr>
          <p:txBody>
            <a:bodyPr wrap="square" lIns="0" tIns="0" rIns="0" bIns="0">
              <a:spAutoFit/>
            </a:bodyPr>
            <a:lstStyle>
              <a:defPPr>
                <a:defRPr lang="zh-CN"/>
              </a:defPPr>
              <a:lvl1pPr algn="just">
                <a:defRPr>
                  <a:solidFill>
                    <a:schemeClr val="accent2"/>
                  </a:solidFill>
                  <a:latin typeface="+mn-ea"/>
                </a:defRPr>
              </a:lvl1pPr>
            </a:lstStyle>
            <a:p>
              <a:pPr>
                <a:lnSpc>
                  <a:spcPct val="120000"/>
                </a:lnSpc>
              </a:pPr>
              <a:r>
                <a:rPr lang="zh-CN" altLang="en-US" sz="1200" dirty="0">
                  <a:solidFill>
                    <a:schemeClr val="tx1">
                      <a:lumMod val="65000"/>
                      <a:lumOff val="35000"/>
                    </a:schemeClr>
                  </a:solidFill>
                  <a:latin typeface="+mn-lt"/>
                  <a:cs typeface="+mn-ea"/>
                  <a:sym typeface="+mn-lt"/>
                </a:rPr>
                <a:t>详写内容</a:t>
              </a:r>
              <a:r>
                <a:rPr lang="en-US" altLang="zh-CN" sz="1200" dirty="0">
                  <a:solidFill>
                    <a:schemeClr val="tx1">
                      <a:lumMod val="65000"/>
                      <a:lumOff val="35000"/>
                    </a:schemeClr>
                  </a:solidFill>
                  <a:latin typeface="+mn-lt"/>
                  <a:cs typeface="+mn-ea"/>
                  <a:sym typeface="+mn-lt"/>
                </a:rPr>
                <a:t>……</a:t>
              </a:r>
              <a:r>
                <a:rPr lang="zh-CN" altLang="en-US" sz="1200" dirty="0">
                  <a:solidFill>
                    <a:schemeClr val="tx1">
                      <a:lumMod val="65000"/>
                      <a:lumOff val="35000"/>
                    </a:schemeClr>
                  </a:solidFill>
                  <a:latin typeface="+mn-lt"/>
                  <a:cs typeface="+mn-ea"/>
                  <a:sym typeface="+mn-lt"/>
                </a:rPr>
                <a:t>点击输入本栏的具体文字，简明扼要的说明分项内容，此为概念图解，请根据您的具体内容酌情修改</a:t>
              </a:r>
              <a:endParaRPr lang="en-US" altLang="zh-CN" sz="1200" dirty="0">
                <a:solidFill>
                  <a:schemeClr val="tx1">
                    <a:lumMod val="65000"/>
                    <a:lumOff val="35000"/>
                  </a:schemeClr>
                </a:solidFill>
                <a:latin typeface="+mn-lt"/>
                <a:cs typeface="+mn-ea"/>
                <a:sym typeface="+mn-lt"/>
              </a:endParaRPr>
            </a:p>
          </p:txBody>
        </p:sp>
        <p:sp>
          <p:nvSpPr>
            <p:cNvPr id="31" name="TextBox 28"/>
            <p:cNvSpPr txBox="1"/>
            <p:nvPr/>
          </p:nvSpPr>
          <p:spPr>
            <a:xfrm>
              <a:off x="9063957" y="1810277"/>
              <a:ext cx="2253330" cy="408433"/>
            </a:xfrm>
            <a:prstGeom prst="rect">
              <a:avLst/>
            </a:prstGeom>
            <a:noFill/>
          </p:spPr>
          <p:txBody>
            <a:bodyPr wrap="square" lIns="0" tIns="0" rIns="0" bIns="0" rtlCol="0">
              <a:spAutoFit/>
            </a:bodyPr>
            <a:lstStyle>
              <a:defPPr>
                <a:defRPr lang="zh-CN"/>
              </a:defPPr>
              <a:lvl1pPr algn="r">
                <a:defRPr sz="2600">
                  <a:solidFill>
                    <a:schemeClr val="accent2"/>
                  </a:solidFill>
                  <a:latin typeface="微软雅黑" panose="020B0503020204020204" pitchFamily="34" charset="-122"/>
                  <a:ea typeface="微软雅黑" panose="020B0503020204020204" pitchFamily="34" charset="-122"/>
                </a:defRPr>
              </a:lvl1pPr>
            </a:lstStyle>
            <a:p>
              <a:pPr>
                <a:lnSpc>
                  <a:spcPct val="120000"/>
                </a:lnSpc>
              </a:pPr>
              <a:r>
                <a:rPr lang="zh-CN" altLang="en-US" sz="2000" b="1" dirty="0" smtClean="0">
                  <a:solidFill>
                    <a:srgbClr val="313D51"/>
                  </a:solidFill>
                  <a:latin typeface="+mn-lt"/>
                  <a:ea typeface="+mn-ea"/>
                  <a:cs typeface="+mn-ea"/>
                  <a:sym typeface="+mn-lt"/>
                </a:rPr>
                <a:t>输入标题文本</a:t>
              </a:r>
              <a:endParaRPr lang="zh-CN" altLang="en-US" sz="2000" b="1" dirty="0">
                <a:solidFill>
                  <a:srgbClr val="313D51"/>
                </a:solidFill>
                <a:latin typeface="+mn-lt"/>
                <a:ea typeface="+mn-ea"/>
                <a:cs typeface="+mn-ea"/>
                <a:sym typeface="+mn-lt"/>
              </a:endParaRPr>
            </a:p>
          </p:txBody>
        </p:sp>
        <p:sp>
          <p:nvSpPr>
            <p:cNvPr id="32" name="TextBox 29"/>
            <p:cNvSpPr txBox="1"/>
            <p:nvPr/>
          </p:nvSpPr>
          <p:spPr>
            <a:xfrm>
              <a:off x="7817616" y="2426005"/>
              <a:ext cx="3499673" cy="803231"/>
            </a:xfrm>
            <a:prstGeom prst="rect">
              <a:avLst/>
            </a:prstGeom>
          </p:spPr>
          <p:txBody>
            <a:bodyPr wrap="square" lIns="0" tIns="0" rIns="0" bIns="0">
              <a:spAutoFit/>
            </a:bodyPr>
            <a:lstStyle>
              <a:defPPr>
                <a:defRPr lang="zh-CN"/>
              </a:defPPr>
              <a:lvl1pPr algn="just">
                <a:defRPr>
                  <a:solidFill>
                    <a:schemeClr val="accent2"/>
                  </a:solidFill>
                  <a:latin typeface="+mn-ea"/>
                </a:defRPr>
              </a:lvl1pPr>
            </a:lstStyle>
            <a:p>
              <a:pPr>
                <a:lnSpc>
                  <a:spcPct val="120000"/>
                </a:lnSpc>
              </a:pPr>
              <a:r>
                <a:rPr lang="zh-CN" altLang="en-US" sz="1200" dirty="0">
                  <a:solidFill>
                    <a:schemeClr val="tx1">
                      <a:lumMod val="65000"/>
                      <a:lumOff val="35000"/>
                    </a:schemeClr>
                  </a:solidFill>
                  <a:latin typeface="+mn-lt"/>
                  <a:cs typeface="+mn-ea"/>
                  <a:sym typeface="+mn-lt"/>
                </a:rPr>
                <a:t>详写内容</a:t>
              </a:r>
              <a:r>
                <a:rPr lang="en-US" altLang="zh-CN" sz="1200" dirty="0">
                  <a:solidFill>
                    <a:schemeClr val="tx1">
                      <a:lumMod val="65000"/>
                      <a:lumOff val="35000"/>
                    </a:schemeClr>
                  </a:solidFill>
                  <a:latin typeface="+mn-lt"/>
                  <a:cs typeface="+mn-ea"/>
                  <a:sym typeface="+mn-lt"/>
                </a:rPr>
                <a:t>……</a:t>
              </a:r>
              <a:r>
                <a:rPr lang="zh-CN" altLang="en-US" sz="1200" dirty="0">
                  <a:solidFill>
                    <a:schemeClr val="tx1">
                      <a:lumMod val="65000"/>
                      <a:lumOff val="35000"/>
                    </a:schemeClr>
                  </a:solidFill>
                  <a:latin typeface="+mn-lt"/>
                  <a:cs typeface="+mn-ea"/>
                  <a:sym typeface="+mn-lt"/>
                </a:rPr>
                <a:t>点击输入本栏的具体文字，简明扼要的说明分项内容，此为概念图解，请根据您的具体内容酌情修改</a:t>
              </a:r>
              <a:endParaRPr lang="en-US" altLang="zh-CN" sz="1200" dirty="0">
                <a:solidFill>
                  <a:schemeClr val="tx1">
                    <a:lumMod val="65000"/>
                    <a:lumOff val="35000"/>
                  </a:schemeClr>
                </a:solidFill>
                <a:latin typeface="+mn-lt"/>
                <a:cs typeface="+mn-ea"/>
                <a:sym typeface="+mn-lt"/>
              </a:endParaRPr>
            </a:p>
          </p:txBody>
        </p:sp>
        <p:sp>
          <p:nvSpPr>
            <p:cNvPr id="33" name="TextBox 28"/>
            <p:cNvSpPr txBox="1"/>
            <p:nvPr/>
          </p:nvSpPr>
          <p:spPr>
            <a:xfrm>
              <a:off x="677906" y="4256551"/>
              <a:ext cx="2253330" cy="408433"/>
            </a:xfrm>
            <a:prstGeom prst="rect">
              <a:avLst/>
            </a:prstGeom>
            <a:noFill/>
          </p:spPr>
          <p:txBody>
            <a:bodyPr wrap="square" lIns="0" tIns="0" rIns="0" bIns="0" rtlCol="0">
              <a:spAutoFit/>
            </a:bodyPr>
            <a:lstStyle>
              <a:defPPr>
                <a:defRPr lang="zh-CN"/>
              </a:defPPr>
              <a:lvl1pPr algn="r">
                <a:defRPr sz="2600">
                  <a:solidFill>
                    <a:schemeClr val="accent2"/>
                  </a:solidFill>
                  <a:latin typeface="微软雅黑" panose="020B0503020204020204" pitchFamily="34" charset="-122"/>
                  <a:ea typeface="微软雅黑" panose="020B0503020204020204" pitchFamily="34" charset="-122"/>
                </a:defRPr>
              </a:lvl1pPr>
            </a:lstStyle>
            <a:p>
              <a:pPr>
                <a:lnSpc>
                  <a:spcPct val="120000"/>
                </a:lnSpc>
              </a:pPr>
              <a:r>
                <a:rPr lang="zh-CN" altLang="en-US" sz="2000" b="1" dirty="0" smtClean="0">
                  <a:solidFill>
                    <a:srgbClr val="313D51"/>
                  </a:solidFill>
                  <a:latin typeface="+mn-lt"/>
                  <a:ea typeface="+mn-ea"/>
                  <a:cs typeface="+mn-ea"/>
                  <a:sym typeface="+mn-lt"/>
                </a:rPr>
                <a:t>输入标题文本</a:t>
              </a:r>
              <a:endParaRPr lang="zh-CN" altLang="en-US" sz="2000" b="1" dirty="0">
                <a:solidFill>
                  <a:srgbClr val="313D51"/>
                </a:solidFill>
                <a:latin typeface="+mn-lt"/>
                <a:ea typeface="+mn-ea"/>
                <a:cs typeface="+mn-ea"/>
                <a:sym typeface="+mn-lt"/>
              </a:endParaRPr>
            </a:p>
          </p:txBody>
        </p:sp>
        <p:sp>
          <p:nvSpPr>
            <p:cNvPr id="34" name="TextBox 29"/>
            <p:cNvSpPr txBox="1"/>
            <p:nvPr/>
          </p:nvSpPr>
          <p:spPr>
            <a:xfrm>
              <a:off x="949777" y="4872275"/>
              <a:ext cx="3429183" cy="803231"/>
            </a:xfrm>
            <a:prstGeom prst="rect">
              <a:avLst/>
            </a:prstGeom>
          </p:spPr>
          <p:txBody>
            <a:bodyPr wrap="square" lIns="0" tIns="0" rIns="0" bIns="0">
              <a:spAutoFit/>
            </a:bodyPr>
            <a:lstStyle>
              <a:defPPr>
                <a:defRPr lang="zh-CN"/>
              </a:defPPr>
              <a:lvl1pPr algn="just">
                <a:defRPr>
                  <a:solidFill>
                    <a:schemeClr val="accent2"/>
                  </a:solidFill>
                  <a:latin typeface="+mn-ea"/>
                </a:defRPr>
              </a:lvl1pPr>
            </a:lstStyle>
            <a:p>
              <a:pPr>
                <a:lnSpc>
                  <a:spcPct val="120000"/>
                </a:lnSpc>
              </a:pPr>
              <a:r>
                <a:rPr lang="zh-CN" altLang="en-US" sz="1200" dirty="0">
                  <a:solidFill>
                    <a:schemeClr val="tx1">
                      <a:lumMod val="65000"/>
                      <a:lumOff val="35000"/>
                    </a:schemeClr>
                  </a:solidFill>
                  <a:latin typeface="+mn-lt"/>
                  <a:cs typeface="+mn-ea"/>
                  <a:sym typeface="+mn-lt"/>
                </a:rPr>
                <a:t>详写内容</a:t>
              </a:r>
              <a:r>
                <a:rPr lang="en-US" altLang="zh-CN" sz="1200" dirty="0">
                  <a:solidFill>
                    <a:schemeClr val="tx1">
                      <a:lumMod val="65000"/>
                      <a:lumOff val="35000"/>
                    </a:schemeClr>
                  </a:solidFill>
                  <a:latin typeface="+mn-lt"/>
                  <a:cs typeface="+mn-ea"/>
                  <a:sym typeface="+mn-lt"/>
                </a:rPr>
                <a:t>……</a:t>
              </a:r>
              <a:r>
                <a:rPr lang="zh-CN" altLang="en-US" sz="1200" dirty="0">
                  <a:solidFill>
                    <a:schemeClr val="tx1">
                      <a:lumMod val="65000"/>
                      <a:lumOff val="35000"/>
                    </a:schemeClr>
                  </a:solidFill>
                  <a:latin typeface="+mn-lt"/>
                  <a:cs typeface="+mn-ea"/>
                  <a:sym typeface="+mn-lt"/>
                </a:rPr>
                <a:t>点击输入本栏的具体文字，简明扼要的说明分项内容，此为概念图解，请根据您的具体内容酌情修改</a:t>
              </a:r>
              <a:endParaRPr lang="en-US" altLang="zh-CN" sz="1200" dirty="0">
                <a:solidFill>
                  <a:schemeClr val="tx1">
                    <a:lumMod val="65000"/>
                    <a:lumOff val="35000"/>
                  </a:schemeClr>
                </a:solidFill>
                <a:latin typeface="+mn-lt"/>
                <a:cs typeface="+mn-ea"/>
                <a:sym typeface="+mn-lt"/>
              </a:endParaRPr>
            </a:p>
          </p:txBody>
        </p:sp>
        <p:sp>
          <p:nvSpPr>
            <p:cNvPr id="35" name="TextBox 28"/>
            <p:cNvSpPr txBox="1"/>
            <p:nvPr/>
          </p:nvSpPr>
          <p:spPr>
            <a:xfrm>
              <a:off x="9063957" y="4256548"/>
              <a:ext cx="2253330" cy="408433"/>
            </a:xfrm>
            <a:prstGeom prst="rect">
              <a:avLst/>
            </a:prstGeom>
            <a:noFill/>
          </p:spPr>
          <p:txBody>
            <a:bodyPr wrap="square" lIns="0" tIns="0" rIns="0" bIns="0" rtlCol="0">
              <a:spAutoFit/>
            </a:bodyPr>
            <a:lstStyle>
              <a:defPPr>
                <a:defRPr lang="zh-CN"/>
              </a:defPPr>
              <a:lvl1pPr algn="r">
                <a:defRPr sz="2600">
                  <a:solidFill>
                    <a:schemeClr val="accent2"/>
                  </a:solidFill>
                  <a:latin typeface="微软雅黑" panose="020B0503020204020204" pitchFamily="34" charset="-122"/>
                  <a:ea typeface="微软雅黑" panose="020B0503020204020204" pitchFamily="34" charset="-122"/>
                </a:defRPr>
              </a:lvl1pPr>
            </a:lstStyle>
            <a:p>
              <a:pPr>
                <a:lnSpc>
                  <a:spcPct val="120000"/>
                </a:lnSpc>
              </a:pPr>
              <a:r>
                <a:rPr lang="zh-CN" altLang="en-US" sz="2000" b="1" dirty="0" smtClean="0">
                  <a:solidFill>
                    <a:srgbClr val="313D51"/>
                  </a:solidFill>
                  <a:latin typeface="+mn-lt"/>
                  <a:ea typeface="+mn-ea"/>
                  <a:cs typeface="+mn-ea"/>
                  <a:sym typeface="+mn-lt"/>
                </a:rPr>
                <a:t>输入标题文本</a:t>
              </a:r>
              <a:endParaRPr lang="zh-CN" altLang="en-US" sz="2000" b="1" dirty="0">
                <a:solidFill>
                  <a:srgbClr val="313D51"/>
                </a:solidFill>
                <a:latin typeface="+mn-lt"/>
                <a:ea typeface="+mn-ea"/>
                <a:cs typeface="+mn-ea"/>
                <a:sym typeface="+mn-lt"/>
              </a:endParaRPr>
            </a:p>
          </p:txBody>
        </p:sp>
        <p:sp>
          <p:nvSpPr>
            <p:cNvPr id="36" name="TextBox 29"/>
            <p:cNvSpPr txBox="1"/>
            <p:nvPr/>
          </p:nvSpPr>
          <p:spPr>
            <a:xfrm>
              <a:off x="7817616" y="4872276"/>
              <a:ext cx="3499673" cy="803231"/>
            </a:xfrm>
            <a:prstGeom prst="rect">
              <a:avLst/>
            </a:prstGeom>
          </p:spPr>
          <p:txBody>
            <a:bodyPr wrap="square" lIns="0" tIns="0" rIns="0" bIns="0">
              <a:spAutoFit/>
            </a:bodyPr>
            <a:lstStyle>
              <a:defPPr>
                <a:defRPr lang="zh-CN"/>
              </a:defPPr>
              <a:lvl1pPr algn="just">
                <a:defRPr>
                  <a:solidFill>
                    <a:schemeClr val="accent2"/>
                  </a:solidFill>
                  <a:latin typeface="+mn-ea"/>
                </a:defRPr>
              </a:lvl1pPr>
            </a:lstStyle>
            <a:p>
              <a:pPr>
                <a:lnSpc>
                  <a:spcPct val="120000"/>
                </a:lnSpc>
              </a:pPr>
              <a:r>
                <a:rPr lang="zh-CN" altLang="en-US" sz="1200" dirty="0">
                  <a:solidFill>
                    <a:schemeClr val="tx1">
                      <a:lumMod val="65000"/>
                      <a:lumOff val="35000"/>
                    </a:schemeClr>
                  </a:solidFill>
                  <a:latin typeface="+mn-lt"/>
                  <a:cs typeface="+mn-ea"/>
                  <a:sym typeface="+mn-lt"/>
                </a:rPr>
                <a:t>详写内容</a:t>
              </a:r>
              <a:r>
                <a:rPr lang="en-US" altLang="zh-CN" sz="1200" dirty="0">
                  <a:solidFill>
                    <a:schemeClr val="tx1">
                      <a:lumMod val="65000"/>
                      <a:lumOff val="35000"/>
                    </a:schemeClr>
                  </a:solidFill>
                  <a:latin typeface="+mn-lt"/>
                  <a:cs typeface="+mn-ea"/>
                  <a:sym typeface="+mn-lt"/>
                </a:rPr>
                <a:t>……</a:t>
              </a:r>
              <a:r>
                <a:rPr lang="zh-CN" altLang="en-US" sz="1200" dirty="0">
                  <a:solidFill>
                    <a:schemeClr val="tx1">
                      <a:lumMod val="65000"/>
                      <a:lumOff val="35000"/>
                    </a:schemeClr>
                  </a:solidFill>
                  <a:latin typeface="+mn-lt"/>
                  <a:cs typeface="+mn-ea"/>
                  <a:sym typeface="+mn-lt"/>
                </a:rPr>
                <a:t>点击输入本栏的具体文字，简明扼要的说明分项内容，此为概念图解，请根据您的具体内容酌情修改</a:t>
              </a:r>
              <a:endParaRPr lang="en-US" altLang="zh-CN" sz="1200" dirty="0">
                <a:solidFill>
                  <a:schemeClr val="tx1">
                    <a:lumMod val="65000"/>
                    <a:lumOff val="35000"/>
                  </a:schemeClr>
                </a:solidFill>
                <a:latin typeface="+mn-lt"/>
                <a:cs typeface="+mn-ea"/>
                <a:sym typeface="+mn-lt"/>
              </a:endParaRPr>
            </a:p>
          </p:txBody>
        </p:sp>
        <p:cxnSp>
          <p:nvCxnSpPr>
            <p:cNvPr id="40" name="直接连接符 39"/>
            <p:cNvCxnSpPr/>
            <p:nvPr/>
          </p:nvCxnSpPr>
          <p:spPr>
            <a:xfrm flipV="1">
              <a:off x="5043329" y="1991252"/>
              <a:ext cx="0" cy="219136"/>
            </a:xfrm>
            <a:prstGeom prst="line">
              <a:avLst/>
            </a:prstGeom>
            <a:ln>
              <a:solidFill>
                <a:srgbClr val="433D3C"/>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H="1">
              <a:off x="3110548" y="1991252"/>
              <a:ext cx="1938338" cy="0"/>
            </a:xfrm>
            <a:prstGeom prst="line">
              <a:avLst/>
            </a:prstGeom>
            <a:ln>
              <a:solidFill>
                <a:srgbClr val="433D3C"/>
              </a:solidFill>
              <a:tailEnd type="ova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H="1">
              <a:off x="3110548" y="4480719"/>
              <a:ext cx="1862137" cy="0"/>
            </a:xfrm>
            <a:prstGeom prst="line">
              <a:avLst/>
            </a:prstGeom>
            <a:ln>
              <a:solidFill>
                <a:srgbClr val="433D3C"/>
              </a:solidFill>
              <a:tailEnd type="ova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147559" y="1991252"/>
              <a:ext cx="1938338" cy="0"/>
            </a:xfrm>
            <a:prstGeom prst="line">
              <a:avLst/>
            </a:prstGeom>
            <a:ln>
              <a:solidFill>
                <a:srgbClr val="433D3C"/>
              </a:solidFill>
              <a:tailEnd type="ova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7223760" y="4480719"/>
              <a:ext cx="1862137" cy="0"/>
            </a:xfrm>
            <a:prstGeom prst="line">
              <a:avLst/>
            </a:prstGeom>
            <a:ln>
              <a:solidFill>
                <a:srgbClr val="433D3C"/>
              </a:solidFill>
              <a:tailEnd type="ova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V="1">
              <a:off x="7147559" y="1991252"/>
              <a:ext cx="0" cy="219136"/>
            </a:xfrm>
            <a:prstGeom prst="line">
              <a:avLst/>
            </a:prstGeom>
            <a:ln>
              <a:solidFill>
                <a:srgbClr val="433D3C"/>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push dir="u"/>
  </p:transition>
  <p:timing>
    <p:tnLst>
      <p:par>
        <p:cTn id="1" dur="indefinite" restart="never" nodeType="tmRoot"/>
      </p:par>
    </p:tnLst>
  </p:timing>
</p:sld>
</file>

<file path=ppt/tags/tag1.xml><?xml version="1.0" encoding="utf-8"?>
<p:tagLst xmlns:p="http://schemas.openxmlformats.org/presentationml/2006/main">
  <p:tag name="PA" val="v3.2.0"/>
</p:tagLst>
</file>

<file path=ppt/tags/tag10.xml><?xml version="1.0" encoding="utf-8"?>
<p:tagLst xmlns:p="http://schemas.openxmlformats.org/presentationml/2006/main">
  <p:tag name="MH" val="20160203101803"/>
  <p:tag name="MH_LIBRARY" val="GRAPHIC"/>
  <p:tag name="MH_TYPE" val="Other"/>
  <p:tag name="MH_ORDER" val="2"/>
</p:tagLst>
</file>

<file path=ppt/tags/tag11.xml><?xml version="1.0" encoding="utf-8"?>
<p:tagLst xmlns:p="http://schemas.openxmlformats.org/presentationml/2006/main">
  <p:tag name="MH" val="20160203101803"/>
  <p:tag name="MH_LIBRARY" val="GRAPHIC"/>
  <p:tag name="MH_TYPE" val="Title"/>
  <p:tag name="MH_ORDER" val="1"/>
</p:tagLst>
</file>

<file path=ppt/tags/tag12.xml><?xml version="1.0" encoding="utf-8"?>
<p:tagLst xmlns:p="http://schemas.openxmlformats.org/presentationml/2006/main">
  <p:tag name="PA" val="v3.0.1"/>
</p:tagLst>
</file>

<file path=ppt/tags/tag13.xml><?xml version="1.0" encoding="utf-8"?>
<p:tagLst xmlns:p="http://schemas.openxmlformats.org/presentationml/2006/main">
  <p:tag name="PA" val="v3.0.1"/>
</p:tagLst>
</file>

<file path=ppt/tags/tag14.xml><?xml version="1.0" encoding="utf-8"?>
<p:tagLst xmlns:p="http://schemas.openxmlformats.org/presentationml/2006/main">
  <p:tag name="ISPRING_ULTRA_SCORM_COURSE_ID" val="7A251DB4-07BE-47B3-8E91-FE7746FF9ADF"/>
  <p:tag name="ISPRING_SCORM_RATE_SLIDES" val="1"/>
  <p:tag name="ISPRING_SCORM_PASSING_SCORE" val="100.0000000000"/>
  <p:tag name="ISPRINGONLINEFOLDERID" val="0"/>
  <p:tag name="ISPRINGONLINEFOLDERPATH" val="Content List"/>
  <p:tag name="ISPRINGCLOUDFOLDERID" val="0"/>
  <p:tag name="ISPRINGCLOUDFOLDERPATH" val="Repository"/>
  <p:tag name="ISPRING_RESOURCE_PATHS_HASH_PRESENTER" val="dda1421ddb3ffb98a498c34c1cc89e982539480"/>
  <p:tag name="ISPRING_PRESENTATION_TITLE" val="毕业论文答辩PPT-13"/>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wQUAAIACACBerJKWn+5mToEAADhDgAAHQAAAHVuaXZlcnNhbC9jb21tb25fbWVzc2FnZXMubG5nrVf/bts2EP6/QN+BEFBgA7a0HdCiGBIHtMTYQmTJleg42Q8IjMTYRCgxkyi32V99mj7YnmRHym7spoOkdIBtmLTvu9Pdd9+Rx6cfC4k2vKqFKk+c10evHMTLTOWiXJ04C3r28zsH1ZqVOZOq5CdOqRx0Onr+7FiyctWwFYfvz58hdFzwuoZlPTKrhzUS+YkzH6duNJvj8CoNokmUjv2JM3JVccfKexSolfqj+uGXt+8+vn7z9sfjl1vLPkDJDAfBIRSySG9e9QAKaRwFKaCRIA3JJXVG5nOYXbSggR8SZ7T9Msx6HpMLZ2Q+O+0WcUxCmiaB75HUT9IwojYXAaHEc0ZXqkFrtuFIK7QR/APSaw6V1KLiqJYitz9kCjbKhnc586IZ9sM0JgmNfZf6UeiMElVV9z9ZWNbotarAXY1yUbNryXPrEzhjf7+reA2umQZOIXjptYB/qoKJ8qjTdYyXfjhJaRQFSUpCb7fjjEiZI69ixs1AlBgnJAaAitW8eoJtallmzRGWchjC1J9MA3hTE8JUrNYS3npoHHMCNZjzsssKOEJiYFeSLKPYM0kDV4ihO1bXH1SVH/Bjv1BdwH7oRkBBl+6BU4OxA4YaC1COquKZ7gKbkSTBE5KOo0sgMvRdNMQiOod2Ox9icUUSaBGSdNmE+MKfYEN402I7/u/6K2OGzvIesSwDO5O+jVBNDTsmpdAFttPqYV4S8n4BVfNx8I0ubgEhsbZeK7HhEEKVd7MHNMUlnuHP+4X/W3qG/YB4KRDKi5YptWJnnDGQh1JpxKRU5gHAL8s3rMw4uuYZa4Dw9/C3XOT2b6bYNpK/GvE3YnorLS+2qhR65PLF0cDQDoTscYRFU0N4WvPiTne53gv/KVEYYv9nCH0efaD/pG3WsQ8dMBaqvwUBeTaCBIoq+1v54Rk4mrc9D6LglzcDfIbRFiBU6KkYF5CqgxAuIIUD7JdknPgUhu2SX9dCd84xW9m2QN8uagYHB8k1fyjsNb9R0BOSs007zkDWbKU7C7o3LQ+0h/o0gJBDAFy1IxEgpSgg/rwH5mJGdhloJePgSZaqkbltUSlurWxAbpuCP57DN5Uq7K5k9Y68rWqdfk8U7cPFrdP5gHmSEBy709TFoUvMEc40jexpBFw0MQU0SQM8NuZAyoLpbA1aeaOaMu8J1J7CPHKGAWyb0oSzKlv/8+lzT4yvIml30Xb310Eg0GFGiMgXsN9DpXn9ZxcIxeNDO7voY7U9te7seh5iqQ90+F9Oh6zV9EIVsHXU7RfYti0aphS70xkQMrH8U02VdY/efYQZjs9BVOz5yhnNWHULikSVkoNQbKoNAfUw7w8Xh0ZLUfIhtt+n6eaBqT9PsefZWxQ0nxTZbTu8cjgrZtvrlITrVF8wd4pDELyv8Hgu9EBAOyN28gKN3q4f2nzzeGR8WdX2Mnr8cu9u+i9QSwMEFAACAAgAgXqySgn+cEwJAwAAtQoAACcAAAB1bml2ZXJzYWwvZmxhc2hfcHVibGlzaGluZ19zZXR0aW5ncy54bWzVVt1SGjEUvucpMul4KYsWq2UWnI7A1FGBEdrqlRM2BzZjNtlusiBe9Wn6YH2SnmwEYbTOqnWm5QZyfr7znZ8cEh7eJJLMIDNCqybdqdYoARVpLtS0Sb+MutsHlBjLFGdSK2hSpSk5bFXCNB9LYeIhWIumhiCMMo3UNmlsbdoIgvl8XhUmzZxWy9wivqlGOgnSDAwoC1mQSrbAL7tIwdBWpUJI6EVnmucSiOBIQQnHjsmuZCamgTcbs+h6mulc8SMtdUay6bhJ39WKz9LGQ7VFAsolZ1oodGLbYJwLx4fJobgFEoOYxkh8v07JXHAbN+lu3aGgdfAQpcD2OTCHcqQxGWXv4BOwjDPL/NHHs3BjzVLgRXyhWCKiEWqIy79J26Orz5eDzvnpce/katTvn46OB55E4RNs4oTBZqAQCek8i2AVJ2TWsihG3ugzYdJAGKyLlmYTrTbIuTMZa4m1L7xwHpIx8B5LYK0bw2uhumi5Q8kEE5GLJv2UCSYpEZZJEa2cTT42Vtii/911S4JYOGdAzob0PryvThSzzMA6raXGuJpHrW86l5wsdE6kuAZiNcH88wR/xUDWm0MmmU4KKY6PJUYKjDgTMAd+WNT0DvBPgS4xRJKjJ05uKsH6CN9zcUvGMNEZ4gKb4YyjXBiPX30WcMqMuQdlS45bw9PjdufquNfuXGy5BBmfMRU9ExwbDklq3wKfYe5KYwgpNVZzDQIrE7HcQNEfLnhhVibN0rFjNiua7hpZgGK7BfLxmKiIcDSFyqEsYMQU0UouCIvwChk3QjOhc4MSPywe2ryIoHclQhVUp3iDMFjGISuDVtvZfV/f+7B/8LFRDX79+Ln9pNPdWhlI5qL5vXL05GJZLZeHdy4M3C54fDXYLP83N8PgvPO1TF17nYtRqW52hqXg+mWs+idlrM79KhusrbFSFHAPTf3Sw00kRSIs8L85Yi8Yk1f9g/gZe5sxecOcX3M1/puU/Wn1GNl4fYTBo88jp0mEEgkWwm3E1ZuqtVev4XvmUVWlgmibT81W5TdQSwMEFAACAAgAgXqyStqYtsO1AgAAVQoAACEAAAB1bml2ZXJzYWwvZmxhc2hfc2tpbl9zZXR0aW5ncy54bWyVVm1P4zAM/n6/Ytp9p/cKOqlMggESEnegA/E9bb02WppMiTtu//6cNKVJt25lEdLy+Hkcx7E9UrPmcvFpNktzJZR+BkQuS2ORDpvx4nKeNYhKnuVKIkg8k0rXTMwXn6/v7EoTxzylUlvQpPniPic0K5ZDf8yF+0yR+DN+Xtg1JshVvWFy96BKdZaxfF1q1ciCZHfuMyardhvQgsu1vcSvi+Xt6AGCG7xHqKOYvt/ZNU2y0WAM2JDOb+06qRIsAzEtwwNNf9Tx2w9kW244OtnVV7vGZBtWQpzk49HRw5D3DwsQ/iFRv53bNUoVbAf6Q87Vptl8SKBVaRMaa44/4rtGKFZQ+5Hg5otdJwX2Qvagk6/g0/Pjxq6A5L+GfZ/adtVKPNm8DgaCffRMwAJ1A2nS7VqbqdTbY4PUH7BYMWGIEEI96YmCfmKN6dzEWM/7C29cFqEvj/SUVyWaGpZtwIG7GO/5y+W1mxWh03csiFDD1oNBiD3YM/9QXveYAdgznwUv4FGK3X4EQ1Mr6h75mvnnPJ5/soJktC28tdt1VnvSg21dE4TqgY5TqwIWxobzwmuw75YmDmtDSvZiSiXb8pIhV/K35WU7dxmTJgODr7XDlZUiRwGHCs7FSGM6TJfbx/XorXFBtj8L/eXa/Qxpil/OGSLLq5p+lsx85nXUJpSYeXJYYeck0UHfy5UKNO7sMVHN9Br0i1Ji6jFSIZip7lXbXGP0NAlykCaHs5x6J4fSL5s6A31Lr8bBdFmOwZZY8bIS9IevHN6gGChGrK0UK/InGX+vywDwRQBM51VXte2mtdSNQC5gC13zB4C78tjdUkNVOlZwV/gAKwxLziOTatLPir5W4hkS4Af4rxRW5HhgmVD2yDLjbhZ1fjeG+1iiwdyNM1t84SRze19LkWOy72eQQPvv5H9QSwMEFAACAAgAgXqySnjWJgneAgAAxgkAACYAAAB1bml2ZXJzYWwvaHRtbF9wdWJsaXNoaW5nX3NldHRpbmdzLnhtbM1WwU4bMRC95yssVxzJAqWFRpugigSBoCQiaQsnNFk7WQuvvbW9CeHUr+mH9Us6XpOQCBotCKrmkux45s17M+PZxAe3mSQTbqzQqkm361uUcJVoJtS4Sb8Ojjb3KbEOFAOpFW9SpSk5aNXivBhKYdM+dw5dLUEYZRu5a9LUubwRRdPptC5sbvyploVDfFtPdBblhluuHDdRLmGGX26Wc0tbtRohcTB90ayQnAiGFJTw7EAeu0zSKHgNIbkZG10odqilNsSMh036bqv8zH0CUltkXHlttoVGb3YNYEx4OiD74o6TlItxirz3dimZCubSJt3Z9SjoHT1GKbGDBPAohxq1KHcPn3EHDByEx5DP8Vtn54ZgYjMFmUgGeEK8/CZtD66Pr3qdi7OT89PrQbd7NjjpBRJlTLSKE0eriWIkpAuT8EWeGJyDJEXeGDMCaXkcLZvmbiOtVsj5ZzLUEktfRlEyQqZy1qSfjQBJiXAgRbI4dWDG3B0JiRp87HZ9pBx9AAx6kxSM5cuJ5ifWVzFpfdeFZGSmCyLFDSdOE1RUZPgr5WS53GRkdFZaJVhHrBSMk4ngU84OyirdA/4t0RWmyAqMxFHMJXchw49C3JEhH2mDuBwmOLRoFzbg158FnIO1D6Aw57jRPztpd65Pztudyw0vENgEVPJMcGwhz3L3FviA2pXGFFJqrOYSBFYmgcLysj9MsNKtiszKuVOYlE33jSxBsd0C+QRMPEhwtIQqeFXABBTRSs4IJHgprB+hidCFRUsYlgBtX0QwhBKhSqpjXFCYzDBuqqBtbe+83/3wcW//U6Me/f75a3Nt0P2i6Enw2cKmOFy7Khbr4vGdiyN/Q5++7M4U/+qu9y4636pU6rxzOajUn06/Ely3ilf3tIrXRVhOvaXFVIkCbpZxWGO4W6TIhOPsNYfmBY1fv+XDWLxS499Qxdrx/X9FhKfFS33lLR5HT/7NqKF99b9Xq/YHUEsDBBQAAgAIAIF6skrb73U9lgEAAB8GAAAfAAAAdW5pdmVyc2FsL2h0bWxfc2tpbl9zZXR0aW5ncy5qc42Uy27CMBBF93xF5G4rRF+gdtcWkCqxqFR2VRdOGEKEY0e2k0IR/97Y4WE7kxbPBt8c3xkP8ux6Ub1IQqKnaGd/2/27v7caGE3LEq59nXXoudGJYtkC5lkOLONAAqQ6Hj3J+zOBGRNuTePth7FVjh8R5suSMuXiBWIhEU1hhysE/Ea0DXb45yT2nHs1d3IaHZdaC95PBNfAdZ8LmVPLkKuXqQn3igEsKpANOrALQZc0Ac90ZFcXeXZ8GJlwuUTkBeXbmUhFP6bJOpWi5IuGntrl0qttAbL+y9eHAh9HrxPPjmVKv2nIw8R3UxPdZCFBKTjkHU5MoDCjMbA/WxSgnnH7QgFdZSrTR/r5xoRLFzSFVpfaJdQNrb0u5TRsdEPcDk14BKNbkJdYiaIsLuGkSE1HWmi75yeUCbrIeNpw44EJlDPFGtuu7p0vej82QbwnJIIntMKeX941O0JQIaD2xtIxrwryzjA7hokcySEQDZtWFT5HdDhHzP4zIlRrmqzyejzUw7FuA5VrkHMhWF391391hrl6+19QSwMEFAACAAgAgXqyShra6juqAAAAHwEAABoAAAB1bml2ZXJzYWwvaTE4bl9wcmVzZXRzLnhtbJ2PMQ/CIBCFd34FuV2wW9MA3UzcHHQ2FVFJ6NFw1PrzhdQYZ4dL7l3e915O9a8x8KdL5CNqaMQWuEMbrx7vGk7H3aYFTnnA6xAiOg0YgfeGKd+0eEiOXCZeIpA0PHKeOimXZRGeplQSKIY5l2ASNo6yzBhRVlJOKwor2/m/6M8NDGOcq8vsQ96jKXtRq4VTshoqc3YoPN4iyGpQ8uuuys6US0URSv48ZtgbUEsDBBQAAgAIAIF6skqw7V1XbgAAAHYAAAAcAAAAdW5pdmVyc2FsL2xvY2FsX3NldHRpbmdzLnhtbA3MPQ7CMAxA4b2nsLyXn42haTc2EBLlAFZjUCTHRomF4PZ4e8OnNy3fKvDh1otpwuPugMC6WS76SvhYz+MJoTtpJjHlhGoIyzxMYhvJnd0DdngL/bitXCOcr1RD3hp3ViePM4xwieezcMb9PPwBUEsDBBQAAgAIAIOZ9UTOggk37AIAAIgIAAAUAAAAdW5pdmVyc2FsL3BsYXllci54bWytVU1v2zAMPafA/oOhe62kXdc0kFt0BYod1qFA1m23QLUZW4tteZJcN/31o/xtz+lWYAcDNsX3SPGRNLt6TmLnCZQWMvXIwp0TB1JfBiINPfLw9fZ4Sa4u3x2xLOZ7UI4IPJKnwgJ4TJwAtK9EZhB8z03kkZ7BRWbiZEpIJcweuc+Qu4u0JO+OZuiSao9ExmQrSouicIVGRBpqGeeWRLu+TGimQENqQNEqDeI02JX5OxqfRKbU7DPQPWRm3h64Jmk5nrUYkBSnrlQhPZnPF/TH3ee1H0HCj0WqDU99IA5WclaW8pH7uzsZ5DFoa5uxKsk1GGOTKG0zZlZisUwdrXyPVA6bBLTmIWg3TkNCKyydALNtzHVU8+gBreXVO1Hzln4b+71p3ErlaOec5Y+x0BEe9SGddRLI6DAqS8rrlh300HTQrWUijoJfuVAQlJ/f2haZL0gVsO24Mk9XFz4e4Nst941U+xuEYRfVCrqtaG4lmluCWg63jb7uKEhz2y1wkytoSjVjTyIA+YUrxW1bXBqVA6MjY42lQzCj1ZVrkTpBWGSS+OwftLF+I2l+6teUKQH/Q5hPSNTWRKQBPN8K9DGQYE0NYLGtzTVZ7NqYXU46f0x6fT0wVTnWouBFHMNVCDiGATecdnZ6CAqKa3TxczXC9g4OgiMRRjE+ZpJhfHqQJuFqN8nQOzgIjqW/m4C25raMdFzHUTO1HcToxDphfq6NTMRL2Z6DPWNWZR++NnLN0XUm2oPz+R+jOIjRDOaWTKwu+9bbV83hvZ1TozufTVZZBt2K8wAmzyqvZhbybOQTwJbnsbnp59Tswx50lPPUdExzfcd+l8VavIBTiMD+6RantiYR2J7xyIflaY8B9cTtMghfmqYiMlpLUql5SDmGtXkSUFSYalY+ouqhknkajLRxs+7noGPcVdcKuBPDFjNdnGDzycwj7/GlvsvF2UV3lfPFRYMt87qvAle5vGFV1wl3nUHrfm0vwuqZx9ffUEsDBBQAAgAIAIF6skoXqeFBbwEAAPsCAAApAAAAdW5pdmVyc2FsL3NraW5fY3VzdG9taXphdGlvbl9zZXR0aW5ncy54bWyNUttq3DAQfc9XiPzAShrdDO6Cbi5+SUKykGd3rRbTRC6WQkvRx1dOsmy22dBqnmbOmTPM6LTp+xTtU8rz4/R7yNMc70LOU/yWthcItfv5YV5ulpBCTptj5X6K4/yzj1/ntVarKQ9xHJbRrmjaYtQ9P6SkVk7VjBlGkWSeeoWc57ZiDbgGbMUcJbbd/CXxoruEfYj5vGq7OUHfN/QxhSX3cQy/tnDKfgudbvB5Gcap8tJWsDXKYWpxbA3ECJfcF6oBQCDLHXG4SNlITZDHjGMoRlGggAjnpBGFSMqhZl0jqgrzjUBMMkZdoZ7WbqS1cdQWCQ0huk7zqrGl64zEGBFCgLnCBXQGo8qGqqFBrQcEBwZE0UYTBaiznelY8c4Ly5GiXmBcmDGA8fG4x+3enutY/e91Duf8h+DZLziLrt7anDFXu39alkrehccfD0MO6MuQQj9+ury59Xf+aqd3/fXV5as3n318YK6GrZt/6O8/UEsDBBQAAgAIAIJ6skqlSRcUvw0AAAIjAAAXAAAAdW5pdmVyc2FsL3VuaXZlcnNhbC5wbmftWmlYkunef8xOTqXZOpYZtGrnVC6hmaZQWdmmdaaZadxtXEkRFdeRpXKmTlPKlBXu2BkdZzIhRTEXoEVlTFyOTjAIirlAiqCGgsj2Pth0vrzX+/X9xIfn5rqX333/+W+//31d9+2L/r5Wq2xXAQBgdeb0iS8AYLkfAJgnf7YCHCFtdOOBP2aYL3yPA5RuuwmwszzmmN8xAKghrtZe+RvYX5l4OgADAGteGz8zNvrXSADYSTpz4tiXGaGyQdad+HQde3b78bU7Pru63GXlzpqze9LWLXv0m/afIevWH3N+2OAa+/jfOWU5J/fvvxG+bu2s75XHZTk5X2mttZeUGpyT6IKXasytmXYkXcE4QmX/YNGcWeoBw3Rz4sUt6dHK3+50sdJFONVIPS+0OWP84WVH7/k/LoFSATFxXUejIQcx92Qs1U17ayj87j5zcLguX/37YrqHa6ZG1jC60gwcGeAUjyXHfiAbtA6lRmDZ2/GWyCFa3ufLjMubikktM69WJ+0AO0erDEWksR+Mi8a/XQ62sTa7jMPNm5f2afsMbHsdT4HttTSXJfSddcYNQ+4aITITxAQxQUwQE8QEMUFMEBPEBDFBTBATxAQxQUwQE8QEMUFMkP93SEZFJRm/ODJOCmNmzAy/bNuKbkmaZUzjpm/DeHEUUXBPIxN5BFz5nub9ix87T9UWbJgddyKoT7EZmIGAmGpyt4aZLyWw2ToXyBwH1hPshV1wDuU7vA0WNQ4hs4zI2SlaD7yGpUW02am66RWoocJ+YUPEYgQH9R1HKTp+14KxOFk1uwo+If6uUubx1jIid9vv2MlL5KaFmVsILVN/j4gdGxmFGhYqiLipiOmg7sEC5NiACqp77wsNoDNCKIWB3Si6v+qxNe79vagqaFYzpInoldv5XJ5C1o45TCd7ZmUOERWbrob6rQBe+HXVCDzWnH9Exc9XJTU3iF2RgxjnBtm2lvCd7dly6YmrlPSB0kuclxIJwqDuNP9PHXYaRlZzNAPCsn4JgMMqaWSGtgmxLT1CqbM8F00mLPaT8ejEg9m3U4PuSsgE/fCLOG4RlSYvTjhQpGmz3BnNX8Q3J9yX7yKOHqR4DsZLiw1CUow6jcGOkkvS1bSIbs0a/OFlQOIpsQ2KytJ/h4Vn+vfR0RWp3R3CdqKa9MQF8oDyB+4eXUIXb8esCZVI7b7/pT++yyzds6zk8ufx1l9KWnI9EP7uGtyRa/kWXMuzYo0u/MqKSExQlwqTyEyguaUEVBZpXntmkHe0Kr/aQdYIJSPDUR4p0EZZFOfQ02kqKJaiCSF62zuWnfHDQAij0BK4pnCmXvTv2dXjN6CsrutuLBB4ojQH2jIuNh1XnRwoFQTmVUXcssP0MrxnvFv3+cEPY4qm0M1bHDk8nXMcM4y6rOBlu20gZ+ZKSfRTzWvL3UqqbYGBOUn3/niqCoNgyFPiMmpRRIHF7Kr65gy3LQAguQKX7vS+5eWL1DT0eUqic60go5Ki1k+HXqo2/7MuPg6fx9L5EQ5aTErfWgoZKYLqxx34a86iaQvriBJ8gKTAnzB4caQXN/ZH52FlCi+EdamcPRpymmQFHG1QnxzxIOR2hA5YBCFLMK7o/jMCwmqjfjlG/X4pBQ4dEAxA6xK6rn/Y7+6sDq8QyA2Y2PvdhM2Fdk4hhwBgsFudfSGvzpoOindV/zR5wMJ94+ixiR+FNsgs//o14f21UUPJSe9dYc4FPfdPk6NeDhY2/Blv8ZWgx7WAOXQDRicja90qw9DoLVLFqV+qFYGUxfN5VfJdlaHtNZUwVzNgWNgy13duNnPU45zmyr5qTHcodrbtOTRhe3t238PnOQTtKJR4OI3/9z5l8WT+4w7LE9yYsqmu6wuLQHcUwblzMF/n9To7VcBB1azYBXuQL4i6GRj3rP7mXkWqlQ1dylHH31oH+/VPCg0aHB+SDm3siuLoPtjzxs9sLdQu8li5uifklRO1ZsB7154sxL96uFl95biah1yPGOI7J1Q7aIj1DUlvw8eeRFWeFmCe8NW8QUDTcGq/FOWR5TBUJnwxJc3UdH7jc78+fsWmOH5LU8S8zOIl5fobz0ElPcg8d0Ix/+R6q1D+G1EQ2l4ssW21w4RQbIXF//CGWKtfWuMTZzUig344wvBJjJQ3ZJvSsGGZbsSGlYFWE/FzP/s+Ysxzg2wQGn6PIx6MvtAs+CiJpR3PkriI0LwtmFBaPFNOCnGQ3QH9NlXcxDmUIGjKpW1TiIxfx36yzl2EVo3mK0rgbDNBqjKB5vRoA0K0G1Twpuc5souRhLUpb2svlcvM5KHfedkrsmeoBF0cdooKum/M8aZ4AFjkxASUS+6wA3t8Vdzh8NKGX8ZHS9KHGpVYMel7GtZbVXL9ZWCMduICoWkqbnvSBiQhviKVQqOo0hJdsu+iglgL56PVlg/EGr64ngE7WkBXstNKGI0tHl2okhm1PeiPjtpDyiPDfxq1bC5kzGUEK4mqat0EPSwvhQ8AKZnyRskIpq0oX1IsPYrnPIsUcHsjs7YjzHNBPTiRcFZHlBKaSiDSKz+4Ci4ncZr6oxNrvWU1fXD+WWlwDKUnXxYk6+2NPHCB60kbhB0O8PlZlxgrE1UpB1Ec3C5ZXpwx5oYF+duepU79VxWOGraGG1jKtF+yzIfD+sBuL4kQ+ox6mcBRIWMPDuE1sk7mipUTWDq3yoluft+t7Axa4HFqwAEMNilnPoB7SBQde5CLD64UTb9OuuyT14guxyXnbLY+a4PdSjOn54ak/Vjn/WLwHJEdZcgQBXb283Ybgy6kT9FaVCgpxiQiLKYjrHzED9fRsFkXERa6CEJhKrwj7eKz0JJauHWU1SYlmu/x9acDC1Al0kMCd6qlh6srX2AN55bFxoc11qaCJ99Tdrh967U35D3qaUmdXfPURmTWtWYShNipn2XWP6qknjHaualcctu9vpQor7Z2CbGYjxt2ic53JsfU4qo6JjEzrHrcpg5bOoc3zy3O1LwJxF9Cko12hvGQFNWAnN/t45MnS8vlU2SZKNEjWGdD5+c+eQa3I+HSJbtiHqrv7AEt1OA0hFV0+WJHt4qeL7Q6wNfxzIacvCEk3Sgu7sCFTwYfzXH/y+CCy4VPX76oXTPJ23eKC1xBbM9PG7xuUJp/wQvCKAlXxPZ/Gbl5mxTzjZglkQ64S1kN0j2wxIL+6uv9SkXwo3oCVNUbKd+KJAfvAr3+b6L2qWvVEaSSnaieHbDN6i40HtMrfIYprHOc+fV/+Z4ajMTN5H1DrV6SlslrOITrFinKTcMqxXBAKTbtuzVUm/y07gKYH3n8BLby4c5Re5+8zB+6PKmyZ7EMN2Rj1eMOoXsfvPHUXYuK1cwcvlkQ2/EImNzHzoUtfmH3YDdmIAXyglDBjqi1n5uoYek1n1KBYvhl9gJ29htFseKJudLVNQBdvSXuJ2dRZYNkqieL8SpyKqw6+dLHWAOLl6wSHnkVRPO4I20racuPHH0BzoUblM9N63mBLFE9vwNK4dCnP3zcKAUrpz6b9PH/D7XI7K18KR9AHShGiGC2bWMZdGh5gUgnT7cxNo2veExl/cI3jbfnMrwi8UcpHamB+Lc93xt1M5e5OFHpBIFjN5NhkIg1XKptKGdtuD/NsNodtjyfefPvCt0OwXz0v54t2u4Vfj0A/eilA9PEzKLuufl/3Atg0q+g/WGaSKaItS2mpEd54EycodTzaKCY6ay6XYfIXQtSzSphe9reWsRnTVeNJDDVFZM/dWsnQSMQOerVPYTQwmlVJ+FDHjlYu8BG5FqMe6n7yq75VrDf+IEs+JV4D0Hhc/BA81+JzNNbJcTMeow2ntN8C3KNfIlrnHI3Lh0DMpoSr1eQEQfXqhVkg5aZPYUU9GsnL7OatNg83cRzaN9P/935I79SSWF4DzjaKwaJAK3Qza+iMm1Vr62MyWS9kcAZMufI8uypGsQgj6Wfz/AsxSJPv/i5L2Lcvm901rG8cwVQJpBSWRDykdKqTxwb2L0S3RlgjNV7GqOB8Jvvr6ll61Nu2qsu264HHXTJFC2rl3xECZagxXNqe5XfR4afB2vPdlyij5HifwcpPgZtUBarLfN0x5R6jF+LtwR/zmcZ5CFkn/vsMe2Fq467jOmGExNYLvlJshdl+DpQYscA6ThJg95h5N9GJ1DjFdY3dEaWGjJTYllhcOhyjW6aYLhnniQnuu4e/udETfIGBfzVXD62GPI6a5MZcDgC2orpczj2sY7K5LBXuEBSwsK4KVPox2C9qFZZnaQoqtE46QjIIbctxrz4+nkqoW2HmWG+ZBrrAP86YYQStt5D4k2657gVAB5ZWENaJXmSb+Gvd6FU3GL76ixH8SF/Ae7GZusman9j0flCcfUh5OH7HGR/JkAsVG0YajOUi72g/UvCYCR6tT3bTlWq2Jcgf0/6DZQFOh3ZwE8KU7+5PPJTZKa0usHxAi3MGrxEOPC0r2R2Fg5siKpUOhxLn8jFF9iOPpRPurenv3sgOk54tzrseYaiy13k7lzQsJ8jyOjzBCt+L76830XmkvCdUMDUuW/8v64oCU4tM8dDjTeTi5PJoR8G4qhtS+8rqh0le6aZmoTgpbXgVPIsy2AMqgvG2d5o8W7FdHLsQQN+4TW0fcOyTw87VEO9kXrdO2vCc+NbkJGzxsWSq+IdMBv1NOvOHYPZH+cFpe/cowTGiTMn/U9Qjoff+B9QSwMEFAACAAgAgnqyStIooFJKAAAAawAAABsAAAB1bml2ZXJzYWwvdW5pdmVyc2FsLnBuZy54bWyzsa/IzVEoSy0qzszPs1Uy1DNQsrfj5bIpKEoty0wtV6gAihnpGUCAkkIlKrc8M6UkAyhkYG6OEMxIzUzPKLFVsjCwgAvqA80EAFBLAQIAABQAAgAIAEOUV0cNwDEewAEAANoDAAAPAAAAAAAAAAEAAAAAAAAAAABub25lL3BsYXllci54bWxQSwECAAAUAAIACACBerJKWn+5mToEAADhDgAAHQAAAAAAAAABAAAAAADtAQAAdW5pdmVyc2FsL2NvbW1vbl9tZXNzYWdlcy5sbmdQSwECAAAUAAIACACBerJKCf5wTAkDAAC1CgAAJwAAAAAAAAABAAAAAABiBgAAdW5pdmVyc2FsL2ZsYXNoX3B1Ymxpc2hpbmdfc2V0dGluZ3MueG1sUEsBAgAAFAACAAgAgXqyStqYtsO1AgAAVQoAACEAAAAAAAAAAQAAAAAAsAkAAHVuaXZlcnNhbC9mbGFzaF9za2luX3NldHRpbmdzLnhtbFBLAQIAABQAAgAIAIF6skp41iYJ3gIAAMYJAAAmAAAAAAAAAAEAAAAAAKQMAAB1bml2ZXJzYWwvaHRtbF9wdWJsaXNoaW5nX3NldHRpbmdzLnhtbFBLAQIAABQAAgAIAIF6skrb73U9lgEAAB8GAAAfAAAAAAAAAAEAAAAAAMYPAAB1bml2ZXJzYWwvaHRtbF9za2luX3NldHRpbmdzLmpzUEsBAgAAFAACAAgAgXqyShra6juqAAAAHwEAABoAAAAAAAAAAQAAAAAAmREAAHVuaXZlcnNhbC9pMThuX3ByZXNldHMueG1sUEsBAgAAFAACAAgAgXqySrDtXVduAAAAdgAAABwAAAAAAAAAAQAAAAAAexIAAHVuaXZlcnNhbC9sb2NhbF9zZXR0aW5ncy54bWxQSwECAAAUAAIACACDmfVEzoIJN+wCAACICAAAFAAAAAAAAAABAAAAAAAjEwAAdW5pdmVyc2FsL3BsYXllci54bWxQSwECAAAUAAIACACBerJKF6nhQW8BAAD7AgAAKQAAAAAAAAABAAAAAABBFgAAdW5pdmVyc2FsL3NraW5fY3VzdG9taXphdGlvbl9zZXR0aW5ncy54bWxQSwECAAAUAAIACACCerJKpUkXFL8NAAACIwAAFwAAAAAAAAAAAAAAAAD3FwAAdW5pdmVyc2FsL3VuaXZlcnNhbC5wbmdQSwECAAAUAAIACACCerJK0iigUkoAAABrAAAAGwAAAAAAAAABAAAAAADrJQAAdW5pdmVyc2FsL3VuaXZlcnNhbC5wbmcueG1sUEsFBgAAAAAMAAwAhgMAAG4mAAAAAA=="/>
  <p:tag name="ISPRING_SCORM_ENDPOINT" val="&lt;endpoint&gt;&lt;enable&gt;0&lt;/enable&gt;&lt;lrs&gt;http://&lt;/lrs&gt;&lt;auth&gt;0&lt;/auth&gt;&lt;login&gt;&lt;/login&gt;&lt;password&gt;&lt;/password&gt;&lt;key&gt;&lt;/key&gt;&lt;name&gt;&lt;/name&gt;&lt;email&gt;&lt;/email&gt;&lt;/endpoint&gt;&#10;"/>
</p:tagLst>
</file>

<file path=ppt/tags/tag2.xml><?xml version="1.0" encoding="utf-8"?>
<p:tagLst xmlns:p="http://schemas.openxmlformats.org/presentationml/2006/main">
  <p:tag name="PA" val="v3.0.1"/>
</p:tagLst>
</file>

<file path=ppt/tags/tag3.xml><?xml version="1.0" encoding="utf-8"?>
<p:tagLst xmlns:p="http://schemas.openxmlformats.org/presentationml/2006/main">
  <p:tag name="PA" val="v3.0.1"/>
</p:tagLst>
</file>

<file path=ppt/tags/tag4.xml><?xml version="1.0" encoding="utf-8"?>
<p:tagLst xmlns:p="http://schemas.openxmlformats.org/presentationml/2006/main">
  <p:tag name="MH" val="20160203101803"/>
  <p:tag name="MH_LIBRARY" val="GRAPHIC"/>
  <p:tag name="MH_TYPE" val="Other"/>
  <p:tag name="MH_ORDER" val="2"/>
</p:tagLst>
</file>

<file path=ppt/tags/tag5.xml><?xml version="1.0" encoding="utf-8"?>
<p:tagLst xmlns:p="http://schemas.openxmlformats.org/presentationml/2006/main">
  <p:tag name="MH" val="20160203101803"/>
  <p:tag name="MH_LIBRARY" val="GRAPHIC"/>
  <p:tag name="MH_TYPE" val="Title"/>
  <p:tag name="MH_ORDER" val="1"/>
</p:tagLst>
</file>

<file path=ppt/tags/tag6.xml><?xml version="1.0" encoding="utf-8"?>
<p:tagLst xmlns:p="http://schemas.openxmlformats.org/presentationml/2006/main">
  <p:tag name="MH" val="20160203101803"/>
  <p:tag name="MH_LIBRARY" val="GRAPHIC"/>
  <p:tag name="MH_TYPE" val="Other"/>
  <p:tag name="MH_ORDER" val="2"/>
</p:tagLst>
</file>

<file path=ppt/tags/tag7.xml><?xml version="1.0" encoding="utf-8"?>
<p:tagLst xmlns:p="http://schemas.openxmlformats.org/presentationml/2006/main">
  <p:tag name="MH" val="20160203101803"/>
  <p:tag name="MH_LIBRARY" val="GRAPHIC"/>
  <p:tag name="MH_TYPE" val="Title"/>
  <p:tag name="MH_ORDER" val="1"/>
</p:tagLst>
</file>

<file path=ppt/tags/tag8.xml><?xml version="1.0" encoding="utf-8"?>
<p:tagLst xmlns:p="http://schemas.openxmlformats.org/presentationml/2006/main">
  <p:tag name="MH" val="20160203101803"/>
  <p:tag name="MH_LIBRARY" val="GRAPHIC"/>
  <p:tag name="MH_TYPE" val="Other"/>
  <p:tag name="MH_ORDER" val="2"/>
</p:tagLst>
</file>

<file path=ppt/tags/tag9.xml><?xml version="1.0" encoding="utf-8"?>
<p:tagLst xmlns:p="http://schemas.openxmlformats.org/presentationml/2006/main">
  <p:tag name="MH" val="20160203101803"/>
  <p:tag name="MH_LIBRARY" val="GRAPHIC"/>
  <p:tag name="MH_TYPE" val="Title"/>
  <p:tag name="MH_ORDER" val="1"/>
</p:tagLst>
</file>

<file path=ppt/theme/theme1.xml><?xml version="1.0" encoding="utf-8"?>
<a:theme xmlns:a="http://schemas.openxmlformats.org/drawingml/2006/main" name="开题报告">
  <a:themeElements>
    <a:clrScheme name="自定义 1">
      <a:dk1>
        <a:sysClr val="windowText" lastClr="000000"/>
      </a:dk1>
      <a:lt1>
        <a:sysClr val="window" lastClr="FFFFFF"/>
      </a:lt1>
      <a:dk2>
        <a:srgbClr val="44546A"/>
      </a:dk2>
      <a:lt2>
        <a:srgbClr val="F0F2F4"/>
      </a:lt2>
      <a:accent1>
        <a:srgbClr val="D90944"/>
      </a:accent1>
      <a:accent2>
        <a:srgbClr val="243B7A"/>
      </a:accent2>
      <a:accent3>
        <a:srgbClr val="5188E1"/>
      </a:accent3>
      <a:accent4>
        <a:srgbClr val="F65083"/>
      </a:accent4>
      <a:accent5>
        <a:srgbClr val="FFFFFF"/>
      </a:accent5>
      <a:accent6>
        <a:srgbClr val="FFFFFF"/>
      </a:accent6>
      <a:hlink>
        <a:srgbClr val="FFFFFF"/>
      </a:hlink>
      <a:folHlink>
        <a:srgbClr val="FFFFFF"/>
      </a:folHlink>
    </a:clrScheme>
    <a:fontScheme name="vgjorn4j">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5505</Words>
  <Application>WPS 演示</Application>
  <PresentationFormat>自定义</PresentationFormat>
  <Paragraphs>699</Paragraphs>
  <Slides>34</Slides>
  <Notes>33</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34</vt:i4>
      </vt:variant>
    </vt:vector>
  </HeadingPairs>
  <TitlesOfParts>
    <vt:vector size="51" baseType="lpstr">
      <vt:lpstr>Arial</vt:lpstr>
      <vt:lpstr>宋体</vt:lpstr>
      <vt:lpstr>Wingdings</vt:lpstr>
      <vt:lpstr>思源黑体</vt:lpstr>
      <vt:lpstr>黑体</vt:lpstr>
      <vt:lpstr>微软雅黑</vt:lpstr>
      <vt:lpstr>Calibri</vt:lpstr>
      <vt:lpstr>仿宋_GB2312</vt:lpstr>
      <vt:lpstr>Agency FB</vt:lpstr>
      <vt:lpstr>Trebuchet MS</vt:lpstr>
      <vt:lpstr>Rockwell</vt:lpstr>
      <vt:lpstr>Arial Unicode MS</vt:lpstr>
      <vt:lpstr>Arial Rounded MT Bold</vt:lpstr>
      <vt:lpstr>Arial</vt:lpstr>
      <vt:lpstr>Impact</vt:lpstr>
      <vt:lpstr>开题报告</vt:lpstr>
      <vt:lpstr>自定义设计方案</vt:lpstr>
      <vt:lpstr>PowerPoint 演示文稿</vt:lpstr>
      <vt:lpstr>PowerPoint 演示文稿</vt:lpstr>
      <vt:lpstr>PowerPoint 演示文稿</vt:lpstr>
      <vt:lpstr>选题背景</vt:lpstr>
      <vt:lpstr>研究意义</vt:lpstr>
      <vt:lpstr>国外研究综述</vt:lpstr>
      <vt:lpstr>国内研究现状</vt:lpstr>
      <vt:lpstr>理论基础与文献综述</vt:lpstr>
      <vt:lpstr>主要创新点</vt:lpstr>
      <vt:lpstr>PowerPoint 演示文稿</vt:lpstr>
      <vt:lpstr>研究思路</vt:lpstr>
      <vt:lpstr>研究方法</vt:lpstr>
      <vt:lpstr>实验步骤</vt:lpstr>
      <vt:lpstr>可行性说明</vt:lpstr>
      <vt:lpstr>PowerPoint 演示文稿</vt:lpstr>
      <vt:lpstr>关键技术</vt:lpstr>
      <vt:lpstr>实践难点</vt:lpstr>
      <vt:lpstr>案例分析</vt:lpstr>
      <vt:lpstr>数据对比</vt:lpstr>
      <vt:lpstr>PowerPoint 演示文稿</vt:lpstr>
      <vt:lpstr>研究目标</vt:lpstr>
      <vt:lpstr>成果形式</vt:lpstr>
      <vt:lpstr>应用领域</vt:lpstr>
      <vt:lpstr>应用前景</vt:lpstr>
      <vt:lpstr>PowerPoint 演示文稿</vt:lpstr>
      <vt:lpstr>问题评估</vt:lpstr>
      <vt:lpstr>相关对策</vt:lpstr>
      <vt:lpstr>研究总结</vt:lpstr>
      <vt:lpstr>亮点与不足</vt:lpstr>
      <vt:lpstr>成绩与思考</vt:lpstr>
      <vt:lpstr>参考文献</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毕业答辩</dc:title>
  <dc:creator/>
  <cp:keywords>www.1ppt.com</cp:keywords>
  <dc:description>www.1ppt.com</dc:description>
  <cp:lastModifiedBy>铭</cp:lastModifiedBy>
  <cp:revision>2</cp:revision>
  <dcterms:created xsi:type="dcterms:W3CDTF">2021-05-12T03:31:00Z</dcterms:created>
  <dcterms:modified xsi:type="dcterms:W3CDTF">2022-03-07T09:04:28Z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3F5011A3BA11482AAC91FAC0015A2BB5</vt:lpwstr>
  </property>
  <property fmtid="{D5CDD505-2E9C-101B-9397-08002B2CF9AE}" pid="3" name="KSOProductBuildVer">
    <vt:lpwstr>2052-11.1.0.11045</vt:lpwstr>
  </property>
</Properties>
</file>