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8"/>
  </p:notesMasterIdLst>
  <p:handoutMasterIdLst>
    <p:handoutMasterId r:id="rId29"/>
  </p:handoutMasterIdLst>
  <p:sldIdLst>
    <p:sldId id="257" r:id="rId3"/>
    <p:sldId id="287" r:id="rId4"/>
    <p:sldId id="260" r:id="rId5"/>
    <p:sldId id="265" r:id="rId6"/>
    <p:sldId id="266" r:id="rId7"/>
    <p:sldId id="261" r:id="rId8"/>
    <p:sldId id="267" r:id="rId9"/>
    <p:sldId id="268" r:id="rId10"/>
    <p:sldId id="269" r:id="rId11"/>
    <p:sldId id="271" r:id="rId12"/>
    <p:sldId id="272" r:id="rId13"/>
    <p:sldId id="263" r:id="rId14"/>
    <p:sldId id="273" r:id="rId15"/>
    <p:sldId id="274" r:id="rId16"/>
    <p:sldId id="275" r:id="rId17"/>
    <p:sldId id="276" r:id="rId18"/>
    <p:sldId id="262" r:id="rId19"/>
    <p:sldId id="278" r:id="rId20"/>
    <p:sldId id="277" r:id="rId21"/>
    <p:sldId id="279" r:id="rId22"/>
    <p:sldId id="280" r:id="rId23"/>
    <p:sldId id="281" r:id="rId24"/>
    <p:sldId id="282" r:id="rId25"/>
    <p:sldId id="285" r:id="rId26"/>
    <p:sldId id="288" r:id="rId27"/>
  </p:sldIdLst>
  <p:sldSz cx="12192000" cy="6858000"/>
  <p:notesSz cx="6858000" cy="9144000"/>
  <p:embeddedFontLst>
    <p:embeddedFont>
      <p:font typeface="思源黑体 Regular" panose="020B0500000000000000"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DDAB"/>
    <a:srgbClr val="39CAD4"/>
    <a:srgbClr val="56D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47" d="100"/>
          <a:sy n="147" d="100"/>
        </p:scale>
        <p:origin x="69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Regular" panose="020B0500000000000000" charset="-122"/>
              <a:ea typeface="思源黑体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Regular" panose="020B0500000000000000" charset="-122"/>
              </a:rPr>
            </a:fld>
            <a:endParaRPr lang="zh-CN" altLang="en-US">
              <a:latin typeface="思源黑体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Regular" panose="020B0500000000000000" charset="-122"/>
              <a:ea typeface="思源黑体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Regular" panose="020B0500000000000000" charset="-122"/>
              </a:rPr>
            </a:fld>
            <a:endParaRPr lang="zh-CN" altLang="en-US">
              <a:latin typeface="思源黑体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Regular" panose="020B0500000000000000" charset="-122"/>
                <a:ea typeface="思源黑体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Regular" panose="020B0500000000000000" charset="-122"/>
                <a:ea typeface="思源黑体 Regular" panose="020B0500000000000000" charset="-122"/>
              </a:defRPr>
            </a:lvl1pPr>
          </a:lstStyle>
          <a:p>
            <a:fld id="{A72B963D-9C97-4DB6-ACD2-3E23790FA6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Regular" panose="020B0500000000000000" charset="-122"/>
                <a:ea typeface="思源黑体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Regular" panose="020B0500000000000000" charset="-122"/>
                <a:ea typeface="思源黑体 Regular" panose="020B0500000000000000" charset="-122"/>
              </a:defRPr>
            </a:lvl1pPr>
          </a:lstStyle>
          <a:p>
            <a:fld id="{436524B2-30E9-447B-86BD-FE646426F3B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Regular" panose="020B0500000000000000" charset="-122"/>
        <a:ea typeface="思源黑体 Regular" panose="020B0500000000000000" charset="-122"/>
        <a:cs typeface="+mn-cs"/>
      </a:defRPr>
    </a:lvl1pPr>
    <a:lvl2pPr marL="457200" algn="l" defTabSz="914400" rtl="0" eaLnBrk="1" latinLnBrk="0" hangingPunct="1">
      <a:defRPr sz="1200" kern="1200">
        <a:solidFill>
          <a:schemeClr val="tx1"/>
        </a:solidFill>
        <a:latin typeface="思源黑体 Regular" panose="020B0500000000000000" charset="-122"/>
        <a:ea typeface="思源黑体 Regular" panose="020B0500000000000000" charset="-122"/>
        <a:cs typeface="+mn-cs"/>
      </a:defRPr>
    </a:lvl2pPr>
    <a:lvl3pPr marL="914400" algn="l" defTabSz="914400" rtl="0" eaLnBrk="1" latinLnBrk="0" hangingPunct="1">
      <a:defRPr sz="1200" kern="1200">
        <a:solidFill>
          <a:schemeClr val="tx1"/>
        </a:solidFill>
        <a:latin typeface="思源黑体 Regular" panose="020B0500000000000000" charset="-122"/>
        <a:ea typeface="思源黑体 Regular" panose="020B0500000000000000" charset="-122"/>
        <a:cs typeface="+mn-cs"/>
      </a:defRPr>
    </a:lvl3pPr>
    <a:lvl4pPr marL="1371600" algn="l" defTabSz="914400" rtl="0" eaLnBrk="1" latinLnBrk="0" hangingPunct="1">
      <a:defRPr sz="1200" kern="1200">
        <a:solidFill>
          <a:schemeClr val="tx1"/>
        </a:solidFill>
        <a:latin typeface="思源黑体 Regular" panose="020B0500000000000000" charset="-122"/>
        <a:ea typeface="思源黑体 Regular" panose="020B0500000000000000" charset="-122"/>
        <a:cs typeface="+mn-cs"/>
      </a:defRPr>
    </a:lvl4pPr>
    <a:lvl5pPr marL="1828800" algn="l" defTabSz="914400" rtl="0" eaLnBrk="1" latinLnBrk="0" hangingPunct="1">
      <a:defRPr sz="1200" kern="1200">
        <a:solidFill>
          <a:schemeClr val="tx1"/>
        </a:solidFill>
        <a:latin typeface="思源黑体 Regular" panose="020B0500000000000000" charset="-122"/>
        <a:ea typeface="思源黑体 Regular" panose="020B05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FA1345-7983-430F-AFBE-C59E57883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FC65-E911-4D59-A727-64EED22A86B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Regular" panose="020B0500000000000000" charset="-122"/>
                <a:ea typeface="思源黑体 Regular" panose="020B0500000000000000" charset="-122"/>
              </a:defRPr>
            </a:lvl1pPr>
          </a:lstStyle>
          <a:p>
            <a:fld id="{5EFA1345-7983-430F-AFBE-C59E578834F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Regular" panose="020B0500000000000000" charset="-122"/>
                <a:ea typeface="思源黑体 Regular" panose="020B05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Regular" panose="020B0500000000000000" charset="-122"/>
                <a:ea typeface="思源黑体 Regular" panose="020B0500000000000000" charset="-122"/>
              </a:defRPr>
            </a:lvl1pPr>
          </a:lstStyle>
          <a:p>
            <a:fld id="{F440FC65-E911-4D59-A727-64EED22A86B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Regular" panose="020B0500000000000000" charset="-122"/>
          <a:ea typeface="思源黑体 Regular" panose="020B0500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Regular" panose="020B0500000000000000" charset="-122"/>
          <a:ea typeface="思源黑体 Regular" panose="020B050000000000000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Regular" panose="020B0500000000000000" charset="-122"/>
          <a:ea typeface="思源黑体 Regular" panose="020B050000000000000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Regular" panose="020B0500000000000000" charset="-122"/>
          <a:ea typeface="思源黑体 Regular" panose="020B050000000000000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Regular" panose="020B0500000000000000" charset="-122"/>
          <a:ea typeface="思源黑体 Regular" panose="020B050000000000000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Regular" panose="020B0500000000000000" charset="-122"/>
          <a:ea typeface="思源黑体 Regular" panose="020B050000000000000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3" Type="http://schemas.openxmlformats.org/officeDocument/2006/relationships/slideLayout" Target="../slideLayouts/slideLayout7.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230370" y="1795145"/>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6" name="椭圆 5"/>
          <p:cNvSpPr/>
          <p:nvPr/>
        </p:nvSpPr>
        <p:spPr>
          <a:xfrm>
            <a:off x="5112469" y="1795145"/>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7" name="椭圆 6"/>
          <p:cNvSpPr/>
          <p:nvPr/>
        </p:nvSpPr>
        <p:spPr>
          <a:xfrm>
            <a:off x="5994568" y="1795145"/>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8" name="椭圆 7"/>
          <p:cNvSpPr/>
          <p:nvPr/>
        </p:nvSpPr>
        <p:spPr>
          <a:xfrm>
            <a:off x="6876665" y="1795145"/>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10" name="文本框 9"/>
          <p:cNvSpPr txBox="1"/>
          <p:nvPr/>
        </p:nvSpPr>
        <p:spPr>
          <a:xfrm>
            <a:off x="4368165" y="1910715"/>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商</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1" name="文本框 10"/>
          <p:cNvSpPr txBox="1"/>
          <p:nvPr/>
        </p:nvSpPr>
        <p:spPr>
          <a:xfrm>
            <a:off x="5250815" y="1910715"/>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务</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2" name="文本框 11"/>
          <p:cNvSpPr txBox="1"/>
          <p:nvPr/>
        </p:nvSpPr>
        <p:spPr>
          <a:xfrm>
            <a:off x="6133465" y="1910715"/>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礼</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3" name="文本框 12"/>
          <p:cNvSpPr txBox="1"/>
          <p:nvPr/>
        </p:nvSpPr>
        <p:spPr>
          <a:xfrm>
            <a:off x="7016115" y="1910715"/>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仪</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文本框 15"/>
          <p:cNvSpPr txBox="1"/>
          <p:nvPr/>
        </p:nvSpPr>
        <p:spPr>
          <a:xfrm>
            <a:off x="550545" y="2875915"/>
            <a:ext cx="11165840" cy="1106805"/>
          </a:xfrm>
          <a:prstGeom prst="rect">
            <a:avLst/>
          </a:prstGeom>
          <a:noFill/>
        </p:spPr>
        <p:txBody>
          <a:bodyPr wrap="square" rtlCol="0">
            <a:spAutoFit/>
          </a:bodyPr>
          <a:lstStyle/>
          <a:p>
            <a:pPr algn="ctr"/>
            <a:r>
              <a:rPr lang="zh-CN" altLang="en-US" sz="6600" b="1" dirty="0">
                <a:latin typeface="思源黑体 Regular" panose="020B0500000000000000" charset="-122"/>
                <a:ea typeface="思源黑体 Regular" panose="020B0500000000000000" charset="-122"/>
                <a:cs typeface="思源黑体 Regular" panose="020B0500000000000000" charset="-122"/>
              </a:rPr>
              <a:t>蓝绿商务礼仪培训</a:t>
            </a:r>
            <a:r>
              <a:rPr lang="en-US" altLang="zh-CN" sz="6600" b="1" dirty="0">
                <a:latin typeface="思源黑体 Regular" panose="020B0500000000000000" charset="-122"/>
                <a:ea typeface="思源黑体 Regular" panose="020B0500000000000000" charset="-122"/>
                <a:cs typeface="思源黑体 Regular" panose="020B0500000000000000" charset="-122"/>
              </a:rPr>
              <a:t>PPT</a:t>
            </a:r>
            <a:r>
              <a:rPr lang="zh-CN" altLang="en-US" sz="6600" b="1" dirty="0">
                <a:latin typeface="思源黑体 Regular" panose="020B0500000000000000" charset="-122"/>
                <a:ea typeface="思源黑体 Regular" panose="020B0500000000000000" charset="-122"/>
                <a:cs typeface="思源黑体 Regular" panose="020B0500000000000000" charset="-122"/>
              </a:rPr>
              <a:t>模板</a:t>
            </a:r>
            <a:endParaRPr lang="zh-CN" alt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18" name="文本框 17"/>
          <p:cNvSpPr txBox="1"/>
          <p:nvPr/>
        </p:nvSpPr>
        <p:spPr>
          <a:xfrm>
            <a:off x="3034347" y="4164647"/>
            <a:ext cx="6198870" cy="398780"/>
          </a:xfrm>
          <a:prstGeom prst="rect">
            <a:avLst/>
          </a:prstGeom>
          <a:noFill/>
        </p:spPr>
        <p:txBody>
          <a:bodyPr wrap="square" rtlCol="0">
            <a:spAutoFit/>
          </a:bodyPr>
          <a:lstStyle/>
          <a:p>
            <a:pPr algn="dist"/>
            <a:r>
              <a:rPr lang="en-US" sz="2000" b="1" dirty="0">
                <a:solidFill>
                  <a:srgbClr val="56D3D8"/>
                </a:solidFill>
                <a:latin typeface="思源黑体 Regular" panose="020B0500000000000000" charset="-122"/>
                <a:ea typeface="思源黑体 Regular" panose="020B0500000000000000" charset="-122"/>
                <a:cs typeface="思源黑体 Regular" panose="020B0500000000000000" charset="-122"/>
              </a:rPr>
              <a:t>POWER POINT</a:t>
            </a:r>
            <a:endParaRPr lang="en-US" sz="2000" b="1" dirty="0">
              <a:solidFill>
                <a:srgbClr val="56D3D8"/>
              </a:solidFill>
              <a:latin typeface="思源黑体 Regular" panose="020B0500000000000000" charset="-122"/>
              <a:ea typeface="思源黑体 Regular" panose="020B0500000000000000" charset="-122"/>
              <a:cs typeface="思源黑体 Regular" panose="020B0500000000000000" charset="-122"/>
            </a:endParaRPr>
          </a:p>
        </p:txBody>
      </p:sp>
      <p:sp>
        <p:nvSpPr>
          <p:cNvPr id="25"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9"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仪表篇</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服装穿着要求</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1071245" y="2595245"/>
            <a:ext cx="457200" cy="456565"/>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1071245" y="3529330"/>
            <a:ext cx="457200" cy="456565"/>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1071245" y="4380230"/>
            <a:ext cx="457200" cy="45720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865880" y="2565400"/>
            <a:ext cx="457200" cy="457200"/>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865880" y="3499485"/>
            <a:ext cx="457200" cy="45720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865880" y="4425315"/>
            <a:ext cx="457200" cy="457200"/>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2"/>
          <p:cNvSpPr/>
          <p:nvPr/>
        </p:nvSpPr>
        <p:spPr>
          <a:xfrm>
            <a:off x="1166813" y="2634615"/>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1</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2" name="文本框 11"/>
          <p:cNvSpPr/>
          <p:nvPr/>
        </p:nvSpPr>
        <p:spPr>
          <a:xfrm>
            <a:off x="1166813" y="3561080"/>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2</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4" name="文本框 10"/>
          <p:cNvSpPr/>
          <p:nvPr/>
        </p:nvSpPr>
        <p:spPr>
          <a:xfrm>
            <a:off x="1166495" y="4418965"/>
            <a:ext cx="240665"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3</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6" name="文本框 9"/>
          <p:cNvSpPr/>
          <p:nvPr/>
        </p:nvSpPr>
        <p:spPr>
          <a:xfrm>
            <a:off x="3961448" y="2605405"/>
            <a:ext cx="240665"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4</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8" name="文本框 8"/>
          <p:cNvSpPr/>
          <p:nvPr/>
        </p:nvSpPr>
        <p:spPr>
          <a:xfrm>
            <a:off x="3961765" y="3525520"/>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5</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0" name="文本框 7"/>
          <p:cNvSpPr/>
          <p:nvPr/>
        </p:nvSpPr>
        <p:spPr>
          <a:xfrm>
            <a:off x="3961765" y="4464685"/>
            <a:ext cx="240030" cy="370840"/>
          </a:xfrm>
          <a:prstGeom prst="rect">
            <a:avLst/>
          </a:prstGeom>
        </p:spPr>
        <p:txBody>
          <a:bodyPr wrap="square">
            <a:spAutoFit/>
          </a:bodyPr>
          <a:lstStyle/>
          <a:p>
            <a:pPr algn="ctr">
              <a:lnSpc>
                <a:spcPct val="130000"/>
              </a:lnSpc>
            </a:pPr>
            <a:r>
              <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rPr>
              <a:t>6</a:t>
            </a:r>
            <a:endParaRPr lang="en-US" altLang="zh-CN" sz="1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33" name="文本框 6"/>
          <p:cNvSpPr txBox="1"/>
          <p:nvPr/>
        </p:nvSpPr>
        <p:spPr bwMode="auto">
          <a:xfrm>
            <a:off x="1697990" y="2662555"/>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服装穿着不能过分杂乱</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5"/>
          <p:cNvSpPr txBox="1"/>
          <p:nvPr/>
        </p:nvSpPr>
        <p:spPr bwMode="auto">
          <a:xfrm>
            <a:off x="1697990" y="3581400"/>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不能够不按照常规着装</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5" name="文本框 4"/>
          <p:cNvSpPr txBox="1"/>
          <p:nvPr/>
        </p:nvSpPr>
        <p:spPr bwMode="auto">
          <a:xfrm>
            <a:off x="1697990" y="4491990"/>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服装穿着不可过分鲜艳</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文本框 3"/>
          <p:cNvSpPr txBox="1"/>
          <p:nvPr/>
        </p:nvSpPr>
        <p:spPr bwMode="auto">
          <a:xfrm>
            <a:off x="4471035" y="2662555"/>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服装穿着不能过分暴露</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8" name="文本框 2"/>
          <p:cNvSpPr txBox="1"/>
          <p:nvPr/>
        </p:nvSpPr>
        <p:spPr bwMode="auto">
          <a:xfrm>
            <a:off x="4471035" y="3581400"/>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商务社交时不穿透视装</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9" name="文本框 1"/>
          <p:cNvSpPr txBox="1"/>
          <p:nvPr/>
        </p:nvSpPr>
        <p:spPr bwMode="auto">
          <a:xfrm>
            <a:off x="4471035" y="4491990"/>
            <a:ext cx="2094230" cy="32194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lvl="0" algn="l" eaLnBrk="0" hangingPunct="0">
              <a:lnSpc>
                <a:spcPct val="150000"/>
              </a:lnSpc>
              <a:defRPr/>
            </a:pPr>
            <a:r>
              <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不能穿过分紧身的服装</a:t>
            </a:r>
            <a:endParaRPr lang="zh-CN" altLang="en-US" sz="1000" spc="3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pic>
        <p:nvPicPr>
          <p:cNvPr id="5" name="图片 4" descr="C:\Users\kingsoft\Desktop\图片替补\商务\图片1.png图片1"/>
          <p:cNvPicPr>
            <a:picLocks noChangeAspect="1"/>
          </p:cNvPicPr>
          <p:nvPr/>
        </p:nvPicPr>
        <p:blipFill rotWithShape="1">
          <a:blip r:embed="rId2"/>
          <a:srcRect/>
          <a:stretch>
            <a:fillRect/>
          </a:stretch>
        </p:blipFill>
        <p:spPr>
          <a:xfrm>
            <a:off x="6878320" y="1998980"/>
            <a:ext cx="4745990" cy="340106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仪表篇</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服装的“</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TPO</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”原则</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3"/>
          <p:cNvSpPr/>
          <p:nvPr>
            <p:custDataLst>
              <p:tags r:id="rId2"/>
            </p:custDataLst>
          </p:nvPr>
        </p:nvSpPr>
        <p:spPr>
          <a:xfrm>
            <a:off x="2207917" y="1609964"/>
            <a:ext cx="2146416" cy="2525195"/>
          </a:xfrm>
          <a:prstGeom prst="rect">
            <a:avLst/>
          </a:prstGeom>
          <a:ln w="38100">
            <a:solidFill>
              <a:srgbClr val="39CAD4"/>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zh-CN" altLang="en-US" sz="3600">
              <a:latin typeface="思源黑体 Regular" panose="020B0500000000000000" charset="-122"/>
              <a:ea typeface="思源黑体 Regular" panose="020B0500000000000000" charset="-122"/>
              <a:cs typeface="思源黑体 Regular" panose="020B0500000000000000" charset="-122"/>
            </a:endParaRPr>
          </a:p>
        </p:txBody>
      </p:sp>
      <p:sp>
        <p:nvSpPr>
          <p:cNvPr id="5" name="矩形 2"/>
          <p:cNvSpPr/>
          <p:nvPr>
            <p:custDataLst>
              <p:tags r:id="rId3"/>
            </p:custDataLst>
          </p:nvPr>
        </p:nvSpPr>
        <p:spPr>
          <a:xfrm>
            <a:off x="5010429" y="1609964"/>
            <a:ext cx="2146416" cy="2525195"/>
          </a:xfrm>
          <a:prstGeom prst="rect">
            <a:avLst/>
          </a:prstGeom>
          <a:ln w="38100">
            <a:solidFill>
              <a:srgbClr val="39CAD4"/>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zh-CN" altLang="en-US" sz="3600">
              <a:latin typeface="思源黑体 Regular" panose="020B0500000000000000" charset="-122"/>
              <a:ea typeface="思源黑体 Regular" panose="020B0500000000000000" charset="-122"/>
              <a:cs typeface="思源黑体 Regular" panose="020B0500000000000000" charset="-122"/>
            </a:endParaRPr>
          </a:p>
        </p:txBody>
      </p:sp>
      <p:sp>
        <p:nvSpPr>
          <p:cNvPr id="13" name="矩形 1"/>
          <p:cNvSpPr/>
          <p:nvPr>
            <p:custDataLst>
              <p:tags r:id="rId4"/>
            </p:custDataLst>
          </p:nvPr>
        </p:nvSpPr>
        <p:spPr>
          <a:xfrm>
            <a:off x="7812941" y="1609964"/>
            <a:ext cx="2146416" cy="2525195"/>
          </a:xfrm>
          <a:prstGeom prst="rect">
            <a:avLst/>
          </a:prstGeom>
          <a:ln w="38100">
            <a:solidFill>
              <a:srgbClr val="39CAD4"/>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zh-CN" altLang="en-US" sz="3600">
              <a:latin typeface="思源黑体 Regular" panose="020B0500000000000000" charset="-122"/>
              <a:ea typeface="思源黑体 Regular" panose="020B0500000000000000" charset="-122"/>
              <a:cs typeface="思源黑体 Regular" panose="020B0500000000000000" charset="-122"/>
            </a:endParaRPr>
          </a:p>
        </p:txBody>
      </p:sp>
      <p:sp>
        <p:nvSpPr>
          <p:cNvPr id="48" name="文本框 6"/>
          <p:cNvSpPr txBox="1"/>
          <p:nvPr/>
        </p:nvSpPr>
        <p:spPr bwMode="auto">
          <a:xfrm>
            <a:off x="2170093" y="4542840"/>
            <a:ext cx="2240397" cy="783590"/>
          </a:xfrm>
          <a:prstGeom prst="rect">
            <a:avLst/>
          </a:prstGeom>
          <a:noFill/>
        </p:spPr>
        <p:txBody>
          <a:bodyPr wrap="square">
            <a:spAutoFit/>
          </a:bodyPr>
          <a:lstStyle/>
          <a:p>
            <a:pPr algn="ctr" eaLnBrk="1" latinLnBrk="1" hangingPunct="1">
              <a:lnSpc>
                <a:spcPct val="150000"/>
              </a:lnSpc>
              <a:buClr>
                <a:srgbClr val="605500"/>
              </a:buClr>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不仅要考虑到活动时令变换、早晚温差，而且要注意时代要求，尽量避免穿着与季节格格不入的服装。</a:t>
            </a:r>
            <a:endParaRPr lang="zh-CN" altLang="zh-CN" sz="1000" spc="1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9" name="文本框 5"/>
          <p:cNvSpPr txBox="1"/>
          <p:nvPr/>
        </p:nvSpPr>
        <p:spPr bwMode="auto">
          <a:xfrm>
            <a:off x="2315239" y="4073205"/>
            <a:ext cx="1936750" cy="506730"/>
          </a:xfrm>
          <a:prstGeom prst="rect">
            <a:avLst/>
          </a:prstGeom>
          <a:noFill/>
        </p:spPr>
        <p:txBody>
          <a:bodyPr wrap="square">
            <a:spAutoFit/>
          </a:bodyPr>
          <a:lstStyle/>
          <a:p>
            <a:pPr algn="ctr">
              <a:lnSpc>
                <a:spcPct val="150000"/>
              </a:lnSpc>
              <a:defRPr/>
            </a:pPr>
            <a:r>
              <a:rPr lang="zh-CN" altLang="en-US" b="1" spc="100" dirty="0">
                <a:latin typeface="思源黑体 Regular" panose="020B0500000000000000" charset="-122"/>
                <a:ea typeface="思源黑体 Regular" panose="020B0500000000000000" charset="-122"/>
                <a:cs typeface="思源黑体 Regular" panose="020B0500000000000000" charset="-122"/>
              </a:rPr>
              <a:t>“</a:t>
            </a:r>
            <a:r>
              <a:rPr lang="en-US" altLang="zh-CN" b="1" spc="100" dirty="0">
                <a:latin typeface="思源黑体 Regular" panose="020B0500000000000000" charset="-122"/>
                <a:ea typeface="思源黑体 Regular" panose="020B0500000000000000" charset="-122"/>
                <a:cs typeface="思源黑体 Regular" panose="020B0500000000000000" charset="-122"/>
              </a:rPr>
              <a:t>T</a:t>
            </a:r>
            <a:r>
              <a:rPr lang="zh-CN" altLang="en-US"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50" name="文本框 4"/>
          <p:cNvSpPr txBox="1"/>
          <p:nvPr/>
        </p:nvSpPr>
        <p:spPr bwMode="auto">
          <a:xfrm>
            <a:off x="4841824" y="4540250"/>
            <a:ext cx="2607310" cy="783590"/>
          </a:xfrm>
          <a:prstGeom prst="rect">
            <a:avLst/>
          </a:prstGeom>
          <a:noFill/>
        </p:spPr>
        <p:txBody>
          <a:bodyPr wrap="square">
            <a:spAutoFit/>
          </a:bodyPr>
          <a:lstStyle/>
          <a:p>
            <a:pPr lvl="0" algn="ctr" latinLnBrk="1">
              <a:lnSpc>
                <a:spcPct val="150000"/>
              </a:lnSpc>
              <a:buClr>
                <a:srgbClr val="605500"/>
              </a:buClr>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穿着要符合职业要求的服饰，重要社交场合应穿庄重的正装。衣冠不整、低胸露背者不宜进入博物馆之类的庄严场所 。</a:t>
            </a:r>
            <a:endParaRPr lang="zh-CN"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1" name="文本框 3"/>
          <p:cNvSpPr txBox="1"/>
          <p:nvPr/>
        </p:nvSpPr>
        <p:spPr bwMode="auto">
          <a:xfrm>
            <a:off x="5177104" y="4102926"/>
            <a:ext cx="1936750" cy="506730"/>
          </a:xfrm>
          <a:prstGeom prst="rect">
            <a:avLst/>
          </a:prstGeom>
          <a:noFill/>
        </p:spPr>
        <p:txBody>
          <a:bodyPr wrap="square">
            <a:spAutoFit/>
          </a:bodyPr>
          <a:lstStyle/>
          <a:p>
            <a:pPr algn="ctr">
              <a:lnSpc>
                <a:spcPct val="150000"/>
              </a:lnSpc>
              <a:defRPr/>
            </a:pPr>
            <a:r>
              <a:rPr lang="zh-CN" altLang="en-US" b="1" spc="100" dirty="0">
                <a:latin typeface="思源黑体 Regular" panose="020B0500000000000000" charset="-122"/>
                <a:ea typeface="思源黑体 Regular" panose="020B0500000000000000" charset="-122"/>
                <a:cs typeface="思源黑体 Regular" panose="020B0500000000000000" charset="-122"/>
              </a:rPr>
              <a:t>“</a:t>
            </a:r>
            <a:r>
              <a:rPr lang="en-US" altLang="zh-CN" b="1" spc="100" dirty="0">
                <a:latin typeface="思源黑体 Regular" panose="020B0500000000000000" charset="-122"/>
                <a:ea typeface="思源黑体 Regular" panose="020B0500000000000000" charset="-122"/>
                <a:cs typeface="思源黑体 Regular" panose="020B0500000000000000" charset="-122"/>
              </a:rPr>
              <a:t>O</a:t>
            </a:r>
            <a:r>
              <a:rPr lang="zh-CN" altLang="en-US"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52" name="文本框 2"/>
          <p:cNvSpPr txBox="1"/>
          <p:nvPr/>
        </p:nvSpPr>
        <p:spPr bwMode="auto">
          <a:xfrm>
            <a:off x="7812941" y="4540293"/>
            <a:ext cx="2357219" cy="783590"/>
          </a:xfrm>
          <a:prstGeom prst="rect">
            <a:avLst/>
          </a:prstGeom>
          <a:noFill/>
        </p:spPr>
        <p:txBody>
          <a:bodyPr wrap="square">
            <a:spAutoFit/>
          </a:bodyPr>
          <a:lstStyle/>
          <a:p>
            <a:pPr lvl="0" algn="ctr" latinLnBrk="1">
              <a:lnSpc>
                <a:spcPct val="150000"/>
              </a:lnSpc>
              <a:buClr>
                <a:srgbClr val="605500"/>
              </a:buClr>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即穿着要整洁干净，要根据自己的工作性质、身份特征、社交活动的具体要求、自身形象特点来选择服装。</a:t>
            </a:r>
            <a:endParaRPr lang="zh-CN"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3" name="文本框 1"/>
          <p:cNvSpPr txBox="1"/>
          <p:nvPr/>
        </p:nvSpPr>
        <p:spPr bwMode="auto">
          <a:xfrm>
            <a:off x="7973829" y="4141445"/>
            <a:ext cx="1936750" cy="506730"/>
          </a:xfrm>
          <a:prstGeom prst="rect">
            <a:avLst/>
          </a:prstGeom>
          <a:noFill/>
        </p:spPr>
        <p:txBody>
          <a:bodyPr wrap="square">
            <a:spAutoFit/>
          </a:bodyPr>
          <a:lstStyle/>
          <a:p>
            <a:pPr algn="ctr">
              <a:lnSpc>
                <a:spcPct val="150000"/>
              </a:lnSpc>
              <a:defRPr/>
            </a:pPr>
            <a:r>
              <a:rPr lang="zh-CN" altLang="en-US" b="1" spc="100" dirty="0">
                <a:latin typeface="思源黑体 Regular" panose="020B0500000000000000" charset="-122"/>
                <a:ea typeface="思源黑体 Regular" panose="020B0500000000000000" charset="-122"/>
                <a:cs typeface="思源黑体 Regular" panose="020B0500000000000000" charset="-122"/>
              </a:rPr>
              <a:t>“</a:t>
            </a:r>
            <a:r>
              <a:rPr lang="en-US" altLang="zh-CN" b="1" spc="100" dirty="0">
                <a:latin typeface="思源黑体 Regular" panose="020B0500000000000000" charset="-122"/>
                <a:ea typeface="思源黑体 Regular" panose="020B0500000000000000" charset="-122"/>
                <a:cs typeface="思源黑体 Regular" panose="020B0500000000000000" charset="-122"/>
              </a:rPr>
              <a:t>P</a:t>
            </a:r>
            <a:r>
              <a:rPr lang="zh-CN" altLang="en-US" b="1" spc="100" dirty="0">
                <a:latin typeface="思源黑体 Regular" panose="020B0500000000000000" charset="-122"/>
                <a:ea typeface="思源黑体 Regular" panose="020B0500000000000000" charset="-122"/>
                <a:cs typeface="思源黑体 Regular" panose="020B0500000000000000" charset="-122"/>
              </a:rPr>
              <a:t>”</a:t>
            </a:r>
            <a:endParaRPr lang="zh-CN" altLang="en-US" b="1" spc="100" dirty="0">
              <a:latin typeface="思源黑体 Regular" panose="020B0500000000000000" charset="-122"/>
              <a:ea typeface="思源黑体 Regular" panose="020B0500000000000000" charset="-122"/>
              <a:cs typeface="思源黑体 Regular" panose="020B0500000000000000" charset="-122"/>
            </a:endParaRPr>
          </a:p>
        </p:txBody>
      </p:sp>
      <p:pic>
        <p:nvPicPr>
          <p:cNvPr id="55" name="图片 54" descr="C:\Users\kingsoft\Desktop\图片替补\商务\图片4.png图片4"/>
          <p:cNvPicPr>
            <a:picLocks noChangeAspect="1"/>
          </p:cNvPicPr>
          <p:nvPr/>
        </p:nvPicPr>
        <p:blipFill rotWithShape="1">
          <a:blip r:embed="rId5"/>
          <a:srcRect/>
          <a:stretch>
            <a:fillRect/>
          </a:stretch>
        </p:blipFill>
        <p:spPr>
          <a:xfrm>
            <a:off x="2394585" y="1766570"/>
            <a:ext cx="1802765" cy="2000250"/>
          </a:xfrm>
          <a:prstGeom prst="rect">
            <a:avLst/>
          </a:prstGeom>
        </p:spPr>
      </p:pic>
      <p:pic>
        <p:nvPicPr>
          <p:cNvPr id="6" name="图片 5" descr="C:\Users\kingsoft\Desktop\图片替补\商务\图片4.png图片4"/>
          <p:cNvPicPr>
            <a:picLocks noChangeAspect="1"/>
          </p:cNvPicPr>
          <p:nvPr/>
        </p:nvPicPr>
        <p:blipFill rotWithShape="1">
          <a:blip r:embed="rId5"/>
          <a:srcRect/>
          <a:stretch>
            <a:fillRect/>
          </a:stretch>
        </p:blipFill>
        <p:spPr>
          <a:xfrm>
            <a:off x="5177155" y="1766570"/>
            <a:ext cx="1802765" cy="2000250"/>
          </a:xfrm>
          <a:prstGeom prst="rect">
            <a:avLst/>
          </a:prstGeom>
        </p:spPr>
      </p:pic>
      <p:pic>
        <p:nvPicPr>
          <p:cNvPr id="7" name="图片 6" descr="C:\Users\kingsoft\Desktop\图片替补\商务\图片4.png图片4"/>
          <p:cNvPicPr>
            <a:picLocks noChangeAspect="1"/>
          </p:cNvPicPr>
          <p:nvPr/>
        </p:nvPicPr>
        <p:blipFill rotWithShape="1">
          <a:blip r:embed="rId5"/>
          <a:srcRect/>
          <a:stretch>
            <a:fillRect/>
          </a:stretch>
        </p:blipFill>
        <p:spPr>
          <a:xfrm>
            <a:off x="7973695" y="1766570"/>
            <a:ext cx="1802765" cy="20002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5327" y="2322195"/>
            <a:ext cx="5681345" cy="1106805"/>
          </a:xfrm>
          <a:prstGeom prst="rect">
            <a:avLst/>
          </a:prstGeom>
          <a:noFill/>
        </p:spPr>
        <p:txBody>
          <a:bodyPr wrap="square" rtlCol="0">
            <a:spAutoFit/>
          </a:bodyPr>
          <a:lstStyle/>
          <a:p>
            <a:pPr algn="ctr"/>
            <a:r>
              <a:rPr lang="en-US" sz="6600" b="1" dirty="0">
                <a:latin typeface="思源黑体 Regular" panose="020B0500000000000000" charset="-122"/>
                <a:ea typeface="思源黑体 Regular" panose="020B0500000000000000" charset="-122"/>
                <a:cs typeface="思源黑体 Regular" panose="020B0500000000000000" charset="-122"/>
              </a:rPr>
              <a:t>CHAPTER 03</a:t>
            </a:r>
            <a:endParaRPr 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60"/>
          <p:cNvSpPr txBox="1"/>
          <p:nvPr/>
        </p:nvSpPr>
        <p:spPr bwMode="auto">
          <a:xfrm>
            <a:off x="3873817" y="3328730"/>
            <a:ext cx="4200525" cy="583565"/>
          </a:xfrm>
          <a:prstGeom prst="rect">
            <a:avLst/>
          </a:prstGeom>
          <a:noFill/>
          <a:ln>
            <a:noFill/>
          </a:ln>
        </p:spPr>
        <p:txBody>
          <a:bodyPr wrap="square">
            <a:spAutoFit/>
          </a:bodyPr>
          <a:lstStyle/>
          <a:p>
            <a:pPr algn="ctr" eaLnBrk="0" hangingPunct="0">
              <a:buFontTx/>
              <a:buNone/>
              <a:defRPr/>
            </a:pPr>
            <a:r>
              <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rPr>
              <a:t>介绍基本商务礼仪</a:t>
            </a:r>
            <a:endPar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 name="文本框 11"/>
          <p:cNvSpPr>
            <a:spLocks noChangeArrowheads="1"/>
          </p:cNvSpPr>
          <p:nvPr/>
        </p:nvSpPr>
        <p:spPr bwMode="auto">
          <a:xfrm>
            <a:off x="3255327" y="3987014"/>
            <a:ext cx="5368925" cy="2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20000"/>
              </a:lnSpc>
              <a:spcBef>
                <a:spcPct val="0"/>
              </a:spcBef>
              <a:buFontTx/>
              <a:buNone/>
            </a:pPr>
            <a:r>
              <a:rPr lang="en-US" altLang="zh-CN" sz="1100" cap="all" dirty="0">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7"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介绍礼仪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自我介绍顺序</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任意多边形 4"/>
          <p:cNvSpPr>
            <a:spLocks noChangeArrowheads="1"/>
          </p:cNvSpPr>
          <p:nvPr>
            <p:custDataLst>
              <p:tags r:id="rId2"/>
            </p:custDataLst>
          </p:nvPr>
        </p:nvSpPr>
        <p:spPr bwMode="auto">
          <a:xfrm>
            <a:off x="4974572" y="1570719"/>
            <a:ext cx="2039139" cy="2016713"/>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w="38100">
            <a:solidFill>
              <a:srgbClr val="39CAD4"/>
            </a:solidFill>
          </a:ln>
        </p:spPr>
        <p:txBody>
          <a:bodyPr vert="horz" wrap="square" lIns="91440" tIns="45720" rIns="91440" bIns="45720" numCol="1" anchor="t" anchorCtr="0" compatLnSpc="1">
            <a:noAutofit/>
          </a:bodyPr>
          <a:lstStyle/>
          <a:p>
            <a:pPr defTabSz="914400"/>
            <a:endParaRPr lang="zh-CN" altLang="en-US" sz="2400">
              <a:solidFill>
                <a:prstClr val="black"/>
              </a:solidFill>
              <a:latin typeface="思源黑体 Regular" panose="020B0500000000000000" charset="-122"/>
              <a:ea typeface="思源黑体 Regular" panose="020B0500000000000000" charset="-122"/>
              <a:cs typeface="思源黑体 Regular" panose="020B0500000000000000" charset="-122"/>
            </a:endParaRPr>
          </a:p>
        </p:txBody>
      </p:sp>
      <p:sp>
        <p:nvSpPr>
          <p:cNvPr id="4" name="任意多边形 3"/>
          <p:cNvSpPr>
            <a:spLocks noChangeArrowheads="1"/>
          </p:cNvSpPr>
          <p:nvPr>
            <p:custDataLst>
              <p:tags r:id="rId3"/>
            </p:custDataLst>
          </p:nvPr>
        </p:nvSpPr>
        <p:spPr bwMode="auto">
          <a:xfrm>
            <a:off x="3606522" y="2490227"/>
            <a:ext cx="2014986" cy="2039140"/>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w="38100">
            <a:solidFill>
              <a:srgbClr val="39CAD4"/>
            </a:solidFill>
          </a:ln>
        </p:spPr>
        <p:txBody>
          <a:bodyPr vert="horz" wrap="square" lIns="91440" tIns="45720" rIns="91440" bIns="45720" numCol="1" anchor="t" anchorCtr="0" compatLnSpc="1">
            <a:noAutofit/>
          </a:bodyPr>
          <a:lstStyle/>
          <a:p>
            <a:pPr defTabSz="914400"/>
            <a:endParaRPr lang="zh-CN" altLang="en-US" sz="2400">
              <a:solidFill>
                <a:prstClr val="black"/>
              </a:solidFill>
              <a:latin typeface="思源黑体 Regular" panose="020B0500000000000000" charset="-122"/>
              <a:ea typeface="思源黑体 Regular" panose="020B0500000000000000" charset="-122"/>
              <a:cs typeface="思源黑体 Regular" panose="020B0500000000000000" charset="-122"/>
            </a:endParaRPr>
          </a:p>
        </p:txBody>
      </p:sp>
      <p:sp>
        <p:nvSpPr>
          <p:cNvPr id="5" name="任意多边形 2"/>
          <p:cNvSpPr>
            <a:spLocks noChangeArrowheads="1"/>
          </p:cNvSpPr>
          <p:nvPr>
            <p:custDataLst>
              <p:tags r:id="rId4"/>
            </p:custDataLst>
          </p:nvPr>
        </p:nvSpPr>
        <p:spPr bwMode="auto">
          <a:xfrm>
            <a:off x="4679571" y="3856553"/>
            <a:ext cx="2039139" cy="2016713"/>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w="38100">
            <a:solidFill>
              <a:srgbClr val="39CAD4"/>
            </a:solidFill>
          </a:ln>
        </p:spPr>
        <p:txBody>
          <a:bodyPr vert="horz" wrap="square" lIns="91440" tIns="45720" rIns="91440" bIns="45720" numCol="1" anchor="t" anchorCtr="0" compatLnSpc="1">
            <a:noAutofit/>
          </a:bodyPr>
          <a:lstStyle/>
          <a:p>
            <a:pPr defTabSz="914400"/>
            <a:endParaRPr lang="zh-CN" altLang="en-US" sz="2400">
              <a:solidFill>
                <a:prstClr val="black"/>
              </a:solidFill>
              <a:latin typeface="思源黑体 Regular" panose="020B0500000000000000" charset="-122"/>
              <a:ea typeface="思源黑体 Regular" panose="020B0500000000000000" charset="-122"/>
              <a:cs typeface="思源黑体 Regular" panose="020B0500000000000000" charset="-122"/>
            </a:endParaRPr>
          </a:p>
        </p:txBody>
      </p:sp>
      <p:sp>
        <p:nvSpPr>
          <p:cNvPr id="7" name="椭圆 12"/>
          <p:cNvSpPr/>
          <p:nvPr>
            <p:custDataLst>
              <p:tags r:id="rId5"/>
            </p:custDataLst>
          </p:nvPr>
        </p:nvSpPr>
        <p:spPr>
          <a:xfrm>
            <a:off x="6932453" y="3842864"/>
            <a:ext cx="959629" cy="959629"/>
          </a:xfrm>
          <a:prstGeom prst="ellipse">
            <a:avLst/>
          </a:prstGeom>
          <a:solidFill>
            <a:srgbClr val="56D3D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3" name="椭圆 13"/>
          <p:cNvSpPr/>
          <p:nvPr>
            <p:custDataLst>
              <p:tags r:id="rId6"/>
            </p:custDataLst>
          </p:nvPr>
        </p:nvSpPr>
        <p:spPr>
          <a:xfrm>
            <a:off x="4797735" y="4802493"/>
            <a:ext cx="959629" cy="959629"/>
          </a:xfrm>
          <a:prstGeom prst="ellipse">
            <a:avLst/>
          </a:prstGeom>
          <a:solidFill>
            <a:srgbClr val="39CAD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5" name="椭圆 14"/>
          <p:cNvSpPr/>
          <p:nvPr>
            <p:custDataLst>
              <p:tags r:id="rId7"/>
            </p:custDataLst>
          </p:nvPr>
        </p:nvSpPr>
        <p:spPr>
          <a:xfrm>
            <a:off x="3722743" y="2604127"/>
            <a:ext cx="959629" cy="959629"/>
          </a:xfrm>
          <a:prstGeom prst="ellipse">
            <a:avLst/>
          </a:prstGeom>
          <a:solidFill>
            <a:srgbClr val="79DD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7" name="椭圆 18"/>
          <p:cNvSpPr/>
          <p:nvPr>
            <p:custDataLst>
              <p:tags r:id="rId8"/>
            </p:custDataLst>
          </p:nvPr>
        </p:nvSpPr>
        <p:spPr>
          <a:xfrm>
            <a:off x="5930856" y="1683701"/>
            <a:ext cx="959629" cy="959629"/>
          </a:xfrm>
          <a:prstGeom prst="ellipse">
            <a:avLst/>
          </a:prstGeom>
          <a:solidFill>
            <a:srgbClr val="40F3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9" name="任意多边形 1"/>
          <p:cNvSpPr>
            <a:spLocks noChangeArrowheads="1"/>
          </p:cNvSpPr>
          <p:nvPr>
            <p:custDataLst>
              <p:tags r:id="rId9"/>
            </p:custDataLst>
          </p:nvPr>
        </p:nvSpPr>
        <p:spPr bwMode="auto">
          <a:xfrm>
            <a:off x="5999316" y="2885290"/>
            <a:ext cx="2016713" cy="2039139"/>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w="38100">
            <a:solidFill>
              <a:srgbClr val="39CAD4"/>
            </a:solidFill>
          </a:ln>
        </p:spPr>
        <p:txBody>
          <a:bodyPr vert="horz" wrap="square" lIns="91440" tIns="45720" rIns="91440" bIns="45720" numCol="1" anchor="t" anchorCtr="0" compatLnSpc="1">
            <a:noAutofit/>
          </a:bodyPr>
          <a:lstStyle/>
          <a:p>
            <a:pPr defTabSz="914400"/>
            <a:endParaRPr lang="zh-CN" altLang="en-US" sz="2400">
              <a:solidFill>
                <a:prstClr val="black"/>
              </a:solidFill>
              <a:latin typeface="思源黑体 Regular" panose="020B0500000000000000" charset="-122"/>
              <a:ea typeface="思源黑体 Regular" panose="020B0500000000000000" charset="-122"/>
              <a:cs typeface="思源黑体 Regular" panose="020B0500000000000000" charset="-122"/>
            </a:endParaRPr>
          </a:p>
        </p:txBody>
      </p:sp>
      <p:sp>
        <p:nvSpPr>
          <p:cNvPr id="47" name="文本框 12"/>
          <p:cNvSpPr/>
          <p:nvPr/>
        </p:nvSpPr>
        <p:spPr>
          <a:xfrm>
            <a:off x="3228714" y="2664029"/>
            <a:ext cx="1925420" cy="82994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rPr>
              <a:t>B</a:t>
            </a:r>
            <a:endParaRPr lang="en-US" altLang="zh-CN" sz="40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49" name="文本框 11"/>
          <p:cNvSpPr/>
          <p:nvPr/>
        </p:nvSpPr>
        <p:spPr>
          <a:xfrm>
            <a:off x="5465889" y="1712004"/>
            <a:ext cx="1925420" cy="82994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a:solidFill>
                  <a:schemeClr val="bg1"/>
                </a:solidFill>
                <a:latin typeface="思源黑体 Regular" panose="020B0500000000000000" charset="-122"/>
                <a:ea typeface="思源黑体 Regular" panose="020B0500000000000000" charset="-122"/>
                <a:cs typeface="思源黑体 Regular" panose="020B0500000000000000" charset="-122"/>
              </a:rPr>
              <a:t>A</a:t>
            </a:r>
            <a:endParaRPr lang="en-US" altLang="zh-CN" sz="40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51" name="文本框 10"/>
          <p:cNvSpPr/>
          <p:nvPr/>
        </p:nvSpPr>
        <p:spPr>
          <a:xfrm>
            <a:off x="6467902" y="3900231"/>
            <a:ext cx="1925420" cy="82994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a:solidFill>
                  <a:schemeClr val="bg1"/>
                </a:solidFill>
                <a:latin typeface="思源黑体 Regular" panose="020B0500000000000000" charset="-122"/>
                <a:ea typeface="思源黑体 Regular" panose="020B0500000000000000" charset="-122"/>
                <a:cs typeface="思源黑体 Regular" panose="020B0500000000000000" charset="-122"/>
              </a:rPr>
              <a:t>D</a:t>
            </a:r>
            <a:endParaRPr lang="en-US" altLang="zh-CN" sz="40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53" name="文本框 9"/>
          <p:cNvSpPr/>
          <p:nvPr/>
        </p:nvSpPr>
        <p:spPr>
          <a:xfrm>
            <a:off x="4313502" y="4867632"/>
            <a:ext cx="1925420" cy="82994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a:solidFill>
                  <a:schemeClr val="bg1"/>
                </a:solidFill>
                <a:latin typeface="思源黑体 Regular" panose="020B0500000000000000" charset="-122"/>
                <a:ea typeface="思源黑体 Regular" panose="020B0500000000000000" charset="-122"/>
                <a:cs typeface="思源黑体 Regular" panose="020B0500000000000000" charset="-122"/>
              </a:rPr>
              <a:t>C</a:t>
            </a:r>
            <a:endParaRPr lang="en-US" altLang="zh-CN" sz="40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54" name="文本框 8"/>
          <p:cNvSpPr txBox="1"/>
          <p:nvPr/>
        </p:nvSpPr>
        <p:spPr bwMode="auto">
          <a:xfrm>
            <a:off x="7305911" y="1978915"/>
            <a:ext cx="1884680" cy="553085"/>
          </a:xfrm>
          <a:prstGeom prst="rect">
            <a:avLst/>
          </a:prstGeom>
          <a:noFill/>
        </p:spPr>
        <p:txBody>
          <a:bodyPr wrap="square">
            <a:spAutoFit/>
          </a:bodyPr>
          <a:lstStyle/>
          <a:p>
            <a:pP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主人和客人之间</a:t>
            </a:r>
            <a:endParaRPr lang="en-US" altLang="zh-CN"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主人先做介绍</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5" name="文本框 7"/>
          <p:cNvSpPr txBox="1"/>
          <p:nvPr/>
        </p:nvSpPr>
        <p:spPr bwMode="auto">
          <a:xfrm>
            <a:off x="7305911" y="1536320"/>
            <a:ext cx="1884680" cy="506730"/>
          </a:xfrm>
          <a:prstGeom prst="rect">
            <a:avLst/>
          </a:prstGeom>
          <a:noFill/>
        </p:spPr>
        <p:txBody>
          <a:bodyPr wrap="square">
            <a:spAutoFit/>
          </a:bodyPr>
          <a:lstStyle/>
          <a:p>
            <a:pP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01</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56" name="文本框 6"/>
          <p:cNvSpPr txBox="1"/>
          <p:nvPr/>
        </p:nvSpPr>
        <p:spPr bwMode="auto">
          <a:xfrm>
            <a:off x="1381007" y="2954406"/>
            <a:ext cx="1884680" cy="553085"/>
          </a:xfrm>
          <a:prstGeom prst="rect">
            <a:avLst/>
          </a:prstGeom>
          <a:noFill/>
        </p:spPr>
        <p:txBody>
          <a:bodyPr wrap="square">
            <a:spAutoFit/>
          </a:bodyPr>
          <a:lstStyle/>
          <a:p>
            <a:pPr lvl="0" algn="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长辈和晚辈之间</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lvl="0" algn="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晚辈先做介绍</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7" name="文本框 5"/>
          <p:cNvSpPr txBox="1"/>
          <p:nvPr/>
        </p:nvSpPr>
        <p:spPr bwMode="auto">
          <a:xfrm>
            <a:off x="1381007" y="2511811"/>
            <a:ext cx="1884680" cy="506730"/>
          </a:xfrm>
          <a:prstGeom prst="rect">
            <a:avLst/>
          </a:prstGeom>
          <a:noFill/>
        </p:spPr>
        <p:txBody>
          <a:bodyPr wrap="square">
            <a:spAutoFit/>
          </a:bodyPr>
          <a:lstStyle/>
          <a:p>
            <a:pPr algn="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02</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58" name="文本框 4"/>
          <p:cNvSpPr txBox="1"/>
          <p:nvPr/>
        </p:nvSpPr>
        <p:spPr bwMode="auto">
          <a:xfrm>
            <a:off x="8289458" y="4253076"/>
            <a:ext cx="1884680" cy="553085"/>
          </a:xfrm>
          <a:prstGeom prst="rect">
            <a:avLst/>
          </a:prstGeom>
          <a:noFill/>
        </p:spPr>
        <p:txBody>
          <a:bodyPr wrap="square">
            <a:spAutoFit/>
          </a:bodyPr>
          <a:lstStyle/>
          <a:p>
            <a:pPr lvl="0">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男士和女士之间</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lvl="0">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男人先做介绍</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9" name="文本框 3"/>
          <p:cNvSpPr txBox="1"/>
          <p:nvPr/>
        </p:nvSpPr>
        <p:spPr bwMode="auto">
          <a:xfrm>
            <a:off x="8289458" y="3810481"/>
            <a:ext cx="1884680" cy="506730"/>
          </a:xfrm>
          <a:prstGeom prst="rect">
            <a:avLst/>
          </a:prstGeom>
          <a:noFill/>
        </p:spPr>
        <p:txBody>
          <a:bodyPr wrap="square">
            <a:spAutoFit/>
          </a:bodyPr>
          <a:lstStyle/>
          <a:p>
            <a:pP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03</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
        <p:nvSpPr>
          <p:cNvPr id="60" name="文本框 2"/>
          <p:cNvSpPr txBox="1"/>
          <p:nvPr/>
        </p:nvSpPr>
        <p:spPr bwMode="auto">
          <a:xfrm>
            <a:off x="2512424" y="5122270"/>
            <a:ext cx="1884680" cy="553085"/>
          </a:xfrm>
          <a:prstGeom prst="rect">
            <a:avLst/>
          </a:prstGeom>
          <a:noFill/>
        </p:spPr>
        <p:txBody>
          <a:bodyPr wrap="square">
            <a:spAutoFit/>
          </a:bodyPr>
          <a:lstStyle/>
          <a:p>
            <a:pPr lvl="0" algn="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想与对方结识者</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lvl="0" algn="r">
              <a:lnSpc>
                <a:spcPct val="150000"/>
              </a:lnSpc>
            </a:pPr>
            <a:r>
              <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先做自我介绍</a:t>
            </a:r>
            <a:endParaRPr lang="zh-CN" altLang="en-US" sz="1000" spc="300" dirty="0">
              <a:ln w="3175">
                <a:noFill/>
              </a:ln>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61" name="文本框 1"/>
          <p:cNvSpPr txBox="1"/>
          <p:nvPr/>
        </p:nvSpPr>
        <p:spPr bwMode="auto">
          <a:xfrm>
            <a:off x="2512424" y="4679675"/>
            <a:ext cx="1884680" cy="506730"/>
          </a:xfrm>
          <a:prstGeom prst="rect">
            <a:avLst/>
          </a:prstGeom>
          <a:noFill/>
        </p:spPr>
        <p:txBody>
          <a:bodyPr wrap="square">
            <a:spAutoFit/>
          </a:bodyPr>
          <a:lstStyle/>
          <a:p>
            <a:pPr algn="r">
              <a:lnSpc>
                <a:spcPct val="150000"/>
              </a:lnSpc>
              <a:defRPr/>
            </a:pPr>
            <a:r>
              <a:rPr lang="en-US" altLang="zh-CN" b="1" spc="100" dirty="0">
                <a:latin typeface="思源黑体 Regular" panose="020B0500000000000000" charset="-122"/>
                <a:ea typeface="思源黑体 Regular" panose="020B0500000000000000" charset="-122"/>
                <a:cs typeface="思源黑体 Regular" panose="020B0500000000000000" charset="-122"/>
              </a:rPr>
              <a:t>04</a:t>
            </a:r>
            <a:endParaRPr lang="en-US" altLang="zh-CN" b="1" spc="100" dirty="0">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介绍礼仪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集体介绍顺序</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任意多边形 1"/>
          <p:cNvPicPr>
            <a:picLocks noChangeAspect="1"/>
          </p:cNvPicPr>
          <p:nvPr/>
        </p:nvPicPr>
        <p:blipFill rotWithShape="1">
          <a:blip r:embed="rId2"/>
          <a:srcRect/>
          <a:stretch>
            <a:fillRect/>
          </a:stretch>
        </p:blipFill>
        <p:spPr>
          <a:xfrm>
            <a:off x="3889767" y="1725238"/>
            <a:ext cx="4412464" cy="3798134"/>
          </a:xfrm>
          <a:prstGeom prst="rect">
            <a:avLst/>
          </a:prstGeom>
        </p:spPr>
      </p:pic>
      <p:sp>
        <p:nvSpPr>
          <p:cNvPr id="11" name="椭圆 2"/>
          <p:cNvSpPr/>
          <p:nvPr/>
        </p:nvSpPr>
        <p:spPr>
          <a:xfrm>
            <a:off x="8534619" y="2724089"/>
            <a:ext cx="539085" cy="539296"/>
          </a:xfrm>
          <a:prstGeom prst="ellipse">
            <a:avLst/>
          </a:prstGeom>
          <a:solidFill>
            <a:srgbClr val="79DDAB"/>
          </a:solidFill>
          <a:ln w="38100" cmpd="sng">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4290" tIns="17145" rIns="34290" bIns="17145" numCol="1" spcCol="0" rtlCol="0" fromWordArt="0" anchor="ctr" anchorCtr="0" forceAA="0" compatLnSpc="1">
            <a:noAutofit/>
          </a:bodyPr>
          <a:lstStyle/>
          <a:p>
            <a:pPr algn="ctr" defTabSz="685165">
              <a:defRPr/>
            </a:pPr>
            <a:endParaRPr lang="en-US">
              <a:solidFill>
                <a:srgbClr val="4B5050"/>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3" name="椭圆 1"/>
          <p:cNvSpPr/>
          <p:nvPr/>
        </p:nvSpPr>
        <p:spPr>
          <a:xfrm>
            <a:off x="3015644" y="2743672"/>
            <a:ext cx="539085" cy="539296"/>
          </a:xfrm>
          <a:prstGeom prst="ellipse">
            <a:avLst/>
          </a:prstGeom>
          <a:solidFill>
            <a:srgbClr val="56D3D8"/>
          </a:solidFill>
          <a:ln w="38100" cmpd="sng">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4290" tIns="17145" rIns="34290" bIns="17145" numCol="1" spcCol="0" rtlCol="0" fromWordArt="0" anchor="ctr" anchorCtr="0" forceAA="0" compatLnSpc="1">
            <a:noAutofit/>
          </a:bodyPr>
          <a:lstStyle/>
          <a:p>
            <a:pPr algn="ctr" defTabSz="685165">
              <a:defRPr/>
            </a:pPr>
            <a:endParaRPr lang="en-US">
              <a:solidFill>
                <a:srgbClr val="4B5050"/>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3" name="文本框 6"/>
          <p:cNvSpPr>
            <a:spLocks noChangeArrowheads="1"/>
          </p:cNvSpPr>
          <p:nvPr/>
        </p:nvSpPr>
        <p:spPr bwMode="auto">
          <a:xfrm>
            <a:off x="3101036" y="2782487"/>
            <a:ext cx="368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lang="en-US" altLang="zh-CN" sz="2400" b="1" dirty="0">
                <a:solidFill>
                  <a:schemeClr val="bg1"/>
                </a:solidFill>
                <a:latin typeface="思源黑体 Regular" panose="020B0500000000000000" charset="-122"/>
                <a:ea typeface="思源黑体 Regular" panose="020B0500000000000000" charset="-122"/>
                <a:cs typeface="思源黑体 Regular" panose="020B0500000000000000" charset="-122"/>
              </a:rPr>
              <a:t>A</a:t>
            </a:r>
            <a:endParaRPr lang="en-US" altLang="zh-CN" sz="2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4" name="文本框 5"/>
          <p:cNvSpPr>
            <a:spLocks noChangeArrowheads="1"/>
          </p:cNvSpPr>
          <p:nvPr/>
        </p:nvSpPr>
        <p:spPr bwMode="auto">
          <a:xfrm>
            <a:off x="8608687" y="2762903"/>
            <a:ext cx="3835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lang="en-US" altLang="zh-CN" sz="2400" b="1" dirty="0">
                <a:solidFill>
                  <a:schemeClr val="bg1"/>
                </a:solidFill>
                <a:latin typeface="思源黑体 Regular" panose="020B0500000000000000" charset="-122"/>
                <a:ea typeface="思源黑体 Regular" panose="020B0500000000000000" charset="-122"/>
                <a:cs typeface="思源黑体 Regular" panose="020B0500000000000000" charset="-122"/>
              </a:rPr>
              <a:t>B</a:t>
            </a:r>
            <a:endParaRPr lang="en-US" altLang="zh-CN" sz="2400" b="1"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28" name="文本框 4"/>
          <p:cNvSpPr txBox="1"/>
          <p:nvPr/>
        </p:nvSpPr>
        <p:spPr bwMode="auto">
          <a:xfrm>
            <a:off x="1259840" y="3775459"/>
            <a:ext cx="2294889" cy="491490"/>
          </a:xfrm>
          <a:prstGeom prst="rect">
            <a:avLst/>
          </a:prstGeom>
          <a:noFill/>
        </p:spPr>
        <p:txBody>
          <a:bodyPr wrap="square">
            <a:spAutoFit/>
          </a:bodyPr>
          <a:lstStyle/>
          <a:p>
            <a:pPr algn="r" latinLnBrk="1">
              <a:lnSpc>
                <a:spcPct val="130000"/>
              </a:lnSpc>
              <a:buClr>
                <a:srgbClr val="605500"/>
              </a:buClr>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两个集体，一般是先介绍地位低的，再介绍地位高的。地位低</a:t>
            </a:r>
            <a:endParaRPr lang="zh-CN" altLang="zh-CN"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9" name="文本框 3"/>
          <p:cNvSpPr txBox="1"/>
          <p:nvPr/>
        </p:nvSpPr>
        <p:spPr bwMode="auto">
          <a:xfrm>
            <a:off x="502919" y="3321783"/>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集体与集体之间的介绍</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0" name="文本框 2"/>
          <p:cNvSpPr txBox="1"/>
          <p:nvPr/>
        </p:nvSpPr>
        <p:spPr bwMode="auto">
          <a:xfrm>
            <a:off x="8535939" y="3755875"/>
            <a:ext cx="2182862" cy="491490"/>
          </a:xfrm>
          <a:prstGeom prst="rect">
            <a:avLst/>
          </a:prstGeom>
          <a:noFill/>
        </p:spPr>
        <p:txBody>
          <a:bodyPr wrap="square">
            <a:spAutoFit/>
          </a:bodyPr>
          <a:lstStyle/>
          <a:p>
            <a:pPr lvl="0" algn="just" latinLnBrk="1">
              <a:lnSpc>
                <a:spcPct val="130000"/>
              </a:lnSpc>
              <a:buClr>
                <a:srgbClr val="605500"/>
              </a:buClr>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先介绍地位低的，再介绍地位高的先介绍地位低的</a:t>
            </a:r>
            <a:endPar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1" name="文本框 1"/>
          <p:cNvSpPr txBox="1"/>
          <p:nvPr/>
        </p:nvSpPr>
        <p:spPr bwMode="auto">
          <a:xfrm>
            <a:off x="8535937" y="3302199"/>
            <a:ext cx="305181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集体与个人之间的介绍</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pic>
        <p:nvPicPr>
          <p:cNvPr id="4" name="图片 3" descr="C:\Users\kingsoft\Desktop\图片替补\商务\VCG41565974955.jpgVCG41565974955"/>
          <p:cNvPicPr>
            <a:picLocks noChangeAspect="1"/>
          </p:cNvPicPr>
          <p:nvPr/>
        </p:nvPicPr>
        <p:blipFill rotWithShape="1">
          <a:blip r:embed="rId3"/>
          <a:srcRect/>
          <a:stretch>
            <a:fillRect/>
          </a:stretch>
        </p:blipFill>
        <p:spPr>
          <a:xfrm>
            <a:off x="4478707" y="2412975"/>
            <a:ext cx="3202940" cy="205742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5463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介绍礼仪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居中介绍顺序</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椭圆 2"/>
          <p:cNvSpPr/>
          <p:nvPr/>
        </p:nvSpPr>
        <p:spPr>
          <a:xfrm>
            <a:off x="1618176" y="3139491"/>
            <a:ext cx="889762" cy="889762"/>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椭圆 3"/>
          <p:cNvSpPr/>
          <p:nvPr/>
        </p:nvSpPr>
        <p:spPr>
          <a:xfrm>
            <a:off x="2063057" y="4183596"/>
            <a:ext cx="774050" cy="77405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椭圆 4"/>
          <p:cNvSpPr/>
          <p:nvPr/>
        </p:nvSpPr>
        <p:spPr>
          <a:xfrm>
            <a:off x="2889503" y="4722583"/>
            <a:ext cx="657938" cy="657938"/>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p:cNvSpPr/>
          <p:nvPr/>
        </p:nvSpPr>
        <p:spPr>
          <a:xfrm>
            <a:off x="3737745" y="4993417"/>
            <a:ext cx="551227" cy="551227"/>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p:cNvSpPr/>
          <p:nvPr/>
        </p:nvSpPr>
        <p:spPr>
          <a:xfrm>
            <a:off x="4471177" y="4800226"/>
            <a:ext cx="449627" cy="449627"/>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5025596" y="4415719"/>
            <a:ext cx="384507" cy="384507"/>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椭圆 16"/>
          <p:cNvSpPr/>
          <p:nvPr/>
        </p:nvSpPr>
        <p:spPr>
          <a:xfrm>
            <a:off x="5270245" y="4077869"/>
            <a:ext cx="279715" cy="279715"/>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5397166" y="3784277"/>
            <a:ext cx="235457" cy="235457"/>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椭圆 20"/>
          <p:cNvSpPr/>
          <p:nvPr/>
        </p:nvSpPr>
        <p:spPr>
          <a:xfrm>
            <a:off x="5491618" y="3392853"/>
            <a:ext cx="279715" cy="279715"/>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5631476" y="2888456"/>
            <a:ext cx="384507" cy="384507"/>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6015983" y="2318893"/>
            <a:ext cx="449627" cy="449627"/>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椭圆 26"/>
          <p:cNvSpPr/>
          <p:nvPr/>
        </p:nvSpPr>
        <p:spPr>
          <a:xfrm>
            <a:off x="6603028" y="1742873"/>
            <a:ext cx="551227" cy="551227"/>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椭圆 28"/>
          <p:cNvSpPr/>
          <p:nvPr/>
        </p:nvSpPr>
        <p:spPr>
          <a:xfrm>
            <a:off x="7361321" y="1413904"/>
            <a:ext cx="657938" cy="657938"/>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8344662" y="1631461"/>
            <a:ext cx="774050" cy="774050"/>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9155211" y="2294100"/>
            <a:ext cx="889762" cy="889762"/>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9773660" y="3294966"/>
            <a:ext cx="1062618" cy="1062618"/>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文本框 6"/>
          <p:cNvSpPr txBox="1"/>
          <p:nvPr/>
        </p:nvSpPr>
        <p:spPr>
          <a:xfrm>
            <a:off x="9862374" y="3650600"/>
            <a:ext cx="885190"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40%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39" name="文本框 5"/>
          <p:cNvSpPr txBox="1"/>
          <p:nvPr/>
        </p:nvSpPr>
        <p:spPr>
          <a:xfrm>
            <a:off x="1634410" y="3393052"/>
            <a:ext cx="885190"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50%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40" name="文本框 4"/>
          <p:cNvSpPr txBox="1"/>
          <p:nvPr/>
        </p:nvSpPr>
        <p:spPr bwMode="auto">
          <a:xfrm>
            <a:off x="6685969" y="3538246"/>
            <a:ext cx="2254831" cy="691515"/>
          </a:xfrm>
          <a:prstGeom prst="rect">
            <a:avLst/>
          </a:prstGeom>
          <a:noFill/>
        </p:spPr>
        <p:txBody>
          <a:bodyPr wrap="square">
            <a:spAutoFit/>
          </a:bodyPr>
          <a:lstStyle/>
          <a:p>
            <a:pPr latinLnBrk="1">
              <a:lnSpc>
                <a:spcPct val="13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家庭聚会时女主人为介绍人；社交活动时对口人员为介绍人；公务活动时专业人士为介绍人</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41" name="文本框 3"/>
          <p:cNvSpPr txBox="1"/>
          <p:nvPr/>
        </p:nvSpPr>
        <p:spPr bwMode="auto">
          <a:xfrm>
            <a:off x="6096000" y="3107871"/>
            <a:ext cx="3051810" cy="506730"/>
          </a:xfrm>
          <a:prstGeom prst="rect">
            <a:avLst/>
          </a:prstGeom>
          <a:noFill/>
        </p:spPr>
        <p:txBody>
          <a:bodyPr wrap="square">
            <a:spAutoFit/>
          </a:bodyPr>
          <a:lstStyle/>
          <a:p>
            <a:pPr algn="ct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谁为居中介绍人</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2" name="文本框 2"/>
          <p:cNvSpPr txBox="1"/>
          <p:nvPr/>
        </p:nvSpPr>
        <p:spPr bwMode="auto">
          <a:xfrm>
            <a:off x="2848028" y="2825526"/>
            <a:ext cx="2184050" cy="691515"/>
          </a:xfrm>
          <a:prstGeom prst="rect">
            <a:avLst/>
          </a:prstGeom>
          <a:noFill/>
        </p:spPr>
        <p:txBody>
          <a:bodyPr wrap="square">
            <a:spAutoFit/>
          </a:bodyPr>
          <a:lstStyle/>
          <a:p>
            <a:pPr lvl="0" latinLnBrk="1">
              <a:lnSpc>
                <a:spcPct val="13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先长辈与晚辈之间，先介绍晚辈</a:t>
            </a: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上下级之间先介绍下级职务高与职务低之间，先介绍职务低的</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43" name="文本框 1"/>
          <p:cNvSpPr txBox="1"/>
          <p:nvPr/>
        </p:nvSpPr>
        <p:spPr bwMode="auto">
          <a:xfrm>
            <a:off x="1705381" y="2394689"/>
            <a:ext cx="3051810" cy="506730"/>
          </a:xfrm>
          <a:prstGeom prst="rect">
            <a:avLst/>
          </a:prstGeom>
          <a:noFill/>
        </p:spPr>
        <p:txBody>
          <a:bodyPr wrap="square">
            <a:spAutoFit/>
          </a:bodyPr>
          <a:lstStyle/>
          <a:p>
            <a:pPr algn="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居中介绍的顺序</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介绍礼仪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会议介绍顺序</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图片 1"/>
          <p:cNvSpPr/>
          <p:nvPr/>
        </p:nvSpPr>
        <p:spPr>
          <a:xfrm>
            <a:off x="4661852" y="1600835"/>
            <a:ext cx="2868295" cy="3830951"/>
          </a:xfrm>
          <a:prstGeom prst="rect">
            <a:avLst/>
          </a:prstGeom>
          <a:blipFill dpi="0" rotWithShape="1">
            <a:blip r:embed="rId2" cstate="print">
              <a:extLst>
                <a:ext uri="{28A0092B-C50C-407E-A947-70E740481C1C}">
                  <a14:useLocalDpi xmlns:a14="http://schemas.microsoft.com/office/drawing/2010/main" val="0"/>
                </a:ext>
              </a:extLst>
            </a:blip>
            <a:srcRect/>
            <a:tile sx="30000" sy="25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42868" y="2287905"/>
            <a:ext cx="649605" cy="647700"/>
          </a:xfrm>
          <a:prstGeom prst="rect">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9" name="矩形 8"/>
          <p:cNvSpPr/>
          <p:nvPr/>
        </p:nvSpPr>
        <p:spPr>
          <a:xfrm>
            <a:off x="1309053" y="2287270"/>
            <a:ext cx="649605" cy="647700"/>
          </a:xfrm>
          <a:prstGeom prst="rect">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p>
        </p:txBody>
      </p:sp>
      <p:sp>
        <p:nvSpPr>
          <p:cNvPr id="11" name="任意多边形 1"/>
          <p:cNvSpPr/>
          <p:nvPr/>
        </p:nvSpPr>
        <p:spPr>
          <a:xfrm>
            <a:off x="10429558" y="2442210"/>
            <a:ext cx="275590" cy="339725"/>
          </a:xfrm>
          <a:custGeom>
            <a:avLst/>
            <a:gdLst/>
            <a:ahLst/>
            <a:cxnLst>
              <a:cxn ang="0">
                <a:pos x="wd2" y="hd2"/>
              </a:cxn>
              <a:cxn ang="5400000">
                <a:pos x="wd2" y="hd2"/>
              </a:cxn>
              <a:cxn ang="10800000">
                <a:pos x="wd2" y="hd2"/>
              </a:cxn>
              <a:cxn ang="16200000">
                <a:pos x="wd2" y="hd2"/>
              </a:cxn>
            </a:cxnLst>
            <a:rect l="0" t="0" r="r" b="b"/>
            <a:pathLst>
              <a:path w="21600" h="21600" extrusionOk="0">
                <a:moveTo>
                  <a:pt x="15785" y="16200"/>
                </a:moveTo>
                <a:cubicBezTo>
                  <a:pt x="5815" y="16200"/>
                  <a:pt x="5815" y="16200"/>
                  <a:pt x="5815" y="16200"/>
                </a:cubicBezTo>
                <a:cubicBezTo>
                  <a:pt x="5400" y="16200"/>
                  <a:pt x="4985" y="16538"/>
                  <a:pt x="4985" y="16875"/>
                </a:cubicBezTo>
                <a:cubicBezTo>
                  <a:pt x="4985" y="17213"/>
                  <a:pt x="5400" y="17550"/>
                  <a:pt x="5815" y="17550"/>
                </a:cubicBezTo>
                <a:cubicBezTo>
                  <a:pt x="15785" y="17550"/>
                  <a:pt x="15785" y="17550"/>
                  <a:pt x="15785" y="17550"/>
                </a:cubicBezTo>
                <a:cubicBezTo>
                  <a:pt x="16200" y="17550"/>
                  <a:pt x="16615" y="17213"/>
                  <a:pt x="16615" y="16875"/>
                </a:cubicBezTo>
                <a:cubicBezTo>
                  <a:pt x="16615" y="16538"/>
                  <a:pt x="16200" y="16200"/>
                  <a:pt x="15785" y="16200"/>
                </a:cubicBezTo>
                <a:close/>
                <a:moveTo>
                  <a:pt x="19108" y="3375"/>
                </a:moveTo>
                <a:cubicBezTo>
                  <a:pt x="17446" y="3375"/>
                  <a:pt x="17446" y="3375"/>
                  <a:pt x="17446" y="3375"/>
                </a:cubicBezTo>
                <a:cubicBezTo>
                  <a:pt x="17446" y="2700"/>
                  <a:pt x="16615" y="2025"/>
                  <a:pt x="15785" y="2025"/>
                </a:cubicBezTo>
                <a:cubicBezTo>
                  <a:pt x="14954" y="2025"/>
                  <a:pt x="14954" y="2025"/>
                  <a:pt x="14954" y="2025"/>
                </a:cubicBezTo>
                <a:cubicBezTo>
                  <a:pt x="14954" y="1350"/>
                  <a:pt x="14954" y="1350"/>
                  <a:pt x="14954" y="1350"/>
                </a:cubicBezTo>
                <a:cubicBezTo>
                  <a:pt x="14954" y="675"/>
                  <a:pt x="14123" y="0"/>
                  <a:pt x="13292" y="0"/>
                </a:cubicBezTo>
                <a:cubicBezTo>
                  <a:pt x="8308" y="0"/>
                  <a:pt x="8308" y="0"/>
                  <a:pt x="8308" y="0"/>
                </a:cubicBezTo>
                <a:cubicBezTo>
                  <a:pt x="7477" y="0"/>
                  <a:pt x="6646" y="675"/>
                  <a:pt x="6646" y="1350"/>
                </a:cubicBezTo>
                <a:cubicBezTo>
                  <a:pt x="6646" y="2025"/>
                  <a:pt x="6646" y="2025"/>
                  <a:pt x="6646" y="2025"/>
                </a:cubicBezTo>
                <a:cubicBezTo>
                  <a:pt x="5815" y="2025"/>
                  <a:pt x="5815" y="2025"/>
                  <a:pt x="5815" y="2025"/>
                </a:cubicBezTo>
                <a:cubicBezTo>
                  <a:pt x="4985" y="2025"/>
                  <a:pt x="4154" y="2700"/>
                  <a:pt x="4154" y="3375"/>
                </a:cubicBezTo>
                <a:cubicBezTo>
                  <a:pt x="2492" y="3375"/>
                  <a:pt x="2492" y="3375"/>
                  <a:pt x="2492" y="3375"/>
                </a:cubicBezTo>
                <a:cubicBezTo>
                  <a:pt x="1038" y="3375"/>
                  <a:pt x="0" y="4219"/>
                  <a:pt x="0" y="5400"/>
                </a:cubicBezTo>
                <a:cubicBezTo>
                  <a:pt x="0" y="19575"/>
                  <a:pt x="0" y="19575"/>
                  <a:pt x="0" y="19575"/>
                </a:cubicBezTo>
                <a:cubicBezTo>
                  <a:pt x="0" y="20756"/>
                  <a:pt x="1038" y="21600"/>
                  <a:pt x="2492" y="21600"/>
                </a:cubicBezTo>
                <a:cubicBezTo>
                  <a:pt x="19108" y="21600"/>
                  <a:pt x="19108" y="21600"/>
                  <a:pt x="19108" y="21600"/>
                </a:cubicBezTo>
                <a:cubicBezTo>
                  <a:pt x="20562" y="21600"/>
                  <a:pt x="21600" y="20756"/>
                  <a:pt x="21600" y="19575"/>
                </a:cubicBezTo>
                <a:cubicBezTo>
                  <a:pt x="21600" y="5400"/>
                  <a:pt x="21600" y="5400"/>
                  <a:pt x="21600" y="5400"/>
                </a:cubicBezTo>
                <a:cubicBezTo>
                  <a:pt x="21600" y="4219"/>
                  <a:pt x="20562" y="3375"/>
                  <a:pt x="19108" y="3375"/>
                </a:cubicBezTo>
                <a:close/>
                <a:moveTo>
                  <a:pt x="7062" y="3375"/>
                </a:moveTo>
                <a:cubicBezTo>
                  <a:pt x="8308" y="3375"/>
                  <a:pt x="8308" y="3375"/>
                  <a:pt x="8308" y="3375"/>
                </a:cubicBezTo>
                <a:cubicBezTo>
                  <a:pt x="8308" y="2700"/>
                  <a:pt x="8308" y="2700"/>
                  <a:pt x="8308" y="2700"/>
                </a:cubicBezTo>
                <a:cubicBezTo>
                  <a:pt x="8308" y="2025"/>
                  <a:pt x="9138" y="1350"/>
                  <a:pt x="9969" y="1350"/>
                </a:cubicBezTo>
                <a:cubicBezTo>
                  <a:pt x="11631" y="1350"/>
                  <a:pt x="11631" y="1350"/>
                  <a:pt x="11631" y="1350"/>
                </a:cubicBezTo>
                <a:cubicBezTo>
                  <a:pt x="12462" y="1350"/>
                  <a:pt x="13292" y="2025"/>
                  <a:pt x="13292" y="2700"/>
                </a:cubicBezTo>
                <a:cubicBezTo>
                  <a:pt x="13292" y="3375"/>
                  <a:pt x="13292" y="3375"/>
                  <a:pt x="13292" y="3375"/>
                </a:cubicBezTo>
                <a:cubicBezTo>
                  <a:pt x="14538" y="3375"/>
                  <a:pt x="14538" y="3375"/>
                  <a:pt x="14538" y="3375"/>
                </a:cubicBezTo>
                <a:cubicBezTo>
                  <a:pt x="15162" y="3375"/>
                  <a:pt x="15785" y="3881"/>
                  <a:pt x="15785" y="4388"/>
                </a:cubicBezTo>
                <a:cubicBezTo>
                  <a:pt x="15785" y="4894"/>
                  <a:pt x="15162" y="5400"/>
                  <a:pt x="14538" y="5400"/>
                </a:cubicBezTo>
                <a:cubicBezTo>
                  <a:pt x="7062" y="5400"/>
                  <a:pt x="7062" y="5400"/>
                  <a:pt x="7062" y="5400"/>
                </a:cubicBezTo>
                <a:cubicBezTo>
                  <a:pt x="6438" y="5400"/>
                  <a:pt x="5815" y="4894"/>
                  <a:pt x="5815" y="4388"/>
                </a:cubicBezTo>
                <a:cubicBezTo>
                  <a:pt x="5815" y="3881"/>
                  <a:pt x="6438" y="3375"/>
                  <a:pt x="7062" y="3375"/>
                </a:cubicBezTo>
                <a:close/>
                <a:moveTo>
                  <a:pt x="19938" y="18900"/>
                </a:moveTo>
                <a:cubicBezTo>
                  <a:pt x="19938" y="19744"/>
                  <a:pt x="19108" y="20250"/>
                  <a:pt x="18277" y="20250"/>
                </a:cubicBezTo>
                <a:cubicBezTo>
                  <a:pt x="3323" y="20250"/>
                  <a:pt x="3323" y="20250"/>
                  <a:pt x="3323" y="20250"/>
                </a:cubicBezTo>
                <a:cubicBezTo>
                  <a:pt x="2492" y="20250"/>
                  <a:pt x="1662" y="19744"/>
                  <a:pt x="1662" y="18900"/>
                </a:cubicBezTo>
                <a:cubicBezTo>
                  <a:pt x="1662" y="6075"/>
                  <a:pt x="1662" y="6075"/>
                  <a:pt x="1662" y="6075"/>
                </a:cubicBezTo>
                <a:cubicBezTo>
                  <a:pt x="1662" y="5400"/>
                  <a:pt x="2492" y="4725"/>
                  <a:pt x="3323" y="4725"/>
                </a:cubicBezTo>
                <a:cubicBezTo>
                  <a:pt x="4154" y="4725"/>
                  <a:pt x="4154" y="4725"/>
                  <a:pt x="4154" y="4725"/>
                </a:cubicBezTo>
                <a:cubicBezTo>
                  <a:pt x="4154" y="5400"/>
                  <a:pt x="4154" y="5400"/>
                  <a:pt x="4154" y="5400"/>
                </a:cubicBezTo>
                <a:cubicBezTo>
                  <a:pt x="4154" y="6244"/>
                  <a:pt x="4985" y="6750"/>
                  <a:pt x="5815" y="6750"/>
                </a:cubicBezTo>
                <a:cubicBezTo>
                  <a:pt x="15785" y="6750"/>
                  <a:pt x="15785" y="6750"/>
                  <a:pt x="15785" y="6750"/>
                </a:cubicBezTo>
                <a:cubicBezTo>
                  <a:pt x="16823" y="6750"/>
                  <a:pt x="17238" y="6075"/>
                  <a:pt x="17446" y="5400"/>
                </a:cubicBezTo>
                <a:cubicBezTo>
                  <a:pt x="17446" y="5231"/>
                  <a:pt x="17446" y="4894"/>
                  <a:pt x="17446" y="4725"/>
                </a:cubicBezTo>
                <a:cubicBezTo>
                  <a:pt x="18277" y="4725"/>
                  <a:pt x="18277" y="4725"/>
                  <a:pt x="18277" y="4725"/>
                </a:cubicBezTo>
                <a:cubicBezTo>
                  <a:pt x="19108" y="4725"/>
                  <a:pt x="19938" y="5400"/>
                  <a:pt x="19938" y="6075"/>
                </a:cubicBezTo>
                <a:cubicBezTo>
                  <a:pt x="19938" y="18900"/>
                  <a:pt x="19938" y="18900"/>
                  <a:pt x="19938" y="18900"/>
                </a:cubicBezTo>
                <a:close/>
                <a:moveTo>
                  <a:pt x="15785" y="12825"/>
                </a:moveTo>
                <a:cubicBezTo>
                  <a:pt x="5815" y="12825"/>
                  <a:pt x="5815" y="12825"/>
                  <a:pt x="5815" y="12825"/>
                </a:cubicBezTo>
                <a:cubicBezTo>
                  <a:pt x="5400" y="12825"/>
                  <a:pt x="4985" y="13162"/>
                  <a:pt x="4985" y="13500"/>
                </a:cubicBezTo>
                <a:cubicBezTo>
                  <a:pt x="4985" y="13838"/>
                  <a:pt x="5400" y="14175"/>
                  <a:pt x="5815" y="14175"/>
                </a:cubicBezTo>
                <a:cubicBezTo>
                  <a:pt x="15785" y="14175"/>
                  <a:pt x="15785" y="14175"/>
                  <a:pt x="15785" y="14175"/>
                </a:cubicBezTo>
                <a:cubicBezTo>
                  <a:pt x="16200" y="14175"/>
                  <a:pt x="16615" y="13838"/>
                  <a:pt x="16615" y="13500"/>
                </a:cubicBezTo>
                <a:cubicBezTo>
                  <a:pt x="16615" y="13162"/>
                  <a:pt x="16200" y="12825"/>
                  <a:pt x="15785" y="12825"/>
                </a:cubicBezTo>
                <a:close/>
                <a:moveTo>
                  <a:pt x="15785" y="9450"/>
                </a:moveTo>
                <a:cubicBezTo>
                  <a:pt x="5815" y="9450"/>
                  <a:pt x="5815" y="9450"/>
                  <a:pt x="5815" y="9450"/>
                </a:cubicBezTo>
                <a:cubicBezTo>
                  <a:pt x="5400" y="9450"/>
                  <a:pt x="4985" y="9788"/>
                  <a:pt x="4985" y="10125"/>
                </a:cubicBezTo>
                <a:cubicBezTo>
                  <a:pt x="4985" y="10462"/>
                  <a:pt x="5400" y="10800"/>
                  <a:pt x="5815" y="10800"/>
                </a:cubicBezTo>
                <a:cubicBezTo>
                  <a:pt x="15785" y="10800"/>
                  <a:pt x="15785" y="10800"/>
                  <a:pt x="15785" y="10800"/>
                </a:cubicBezTo>
                <a:cubicBezTo>
                  <a:pt x="16200" y="10800"/>
                  <a:pt x="16615" y="10462"/>
                  <a:pt x="16615" y="10125"/>
                </a:cubicBezTo>
                <a:cubicBezTo>
                  <a:pt x="16615" y="9788"/>
                  <a:pt x="16200" y="9450"/>
                  <a:pt x="15785" y="9450"/>
                </a:cubicBezTo>
                <a:close/>
              </a:path>
            </a:pathLst>
          </a:custGeom>
          <a:solidFill>
            <a:schemeClr val="bg1"/>
          </a:solidFill>
          <a:ln w="12700">
            <a:noFill/>
            <a:miter lim="400000"/>
          </a:ln>
        </p:spPr>
        <p:txBody>
          <a:bodyPr lIns="22860" rIns="22860"/>
          <a:lstStyle/>
          <a:p>
            <a:pPr defTabSz="1218565">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u="sng"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2" name="任意多边形 2"/>
          <p:cNvSpPr/>
          <p:nvPr/>
        </p:nvSpPr>
        <p:spPr>
          <a:xfrm>
            <a:off x="1463993" y="2456815"/>
            <a:ext cx="339725" cy="309245"/>
          </a:xfrm>
          <a:custGeom>
            <a:avLst/>
            <a:gdLst/>
            <a:ahLst/>
            <a:cxnLst>
              <a:cxn ang="0">
                <a:pos x="wd2" y="hd2"/>
              </a:cxn>
              <a:cxn ang="5400000">
                <a:pos x="wd2" y="hd2"/>
              </a:cxn>
              <a:cxn ang="10800000">
                <a:pos x="wd2" y="hd2"/>
              </a:cxn>
              <a:cxn ang="16200000">
                <a:pos x="wd2" y="hd2"/>
              </a:cxn>
            </a:cxnLst>
            <a:rect l="0" t="0" r="r" b="b"/>
            <a:pathLst>
              <a:path w="21600" h="20972" extrusionOk="0">
                <a:moveTo>
                  <a:pt x="14850" y="5040"/>
                </a:moveTo>
                <a:cubicBezTo>
                  <a:pt x="2025" y="5040"/>
                  <a:pt x="2025" y="5040"/>
                  <a:pt x="2025" y="5040"/>
                </a:cubicBezTo>
                <a:cubicBezTo>
                  <a:pt x="844" y="5040"/>
                  <a:pt x="0" y="6120"/>
                  <a:pt x="0" y="7200"/>
                </a:cubicBezTo>
                <a:cubicBezTo>
                  <a:pt x="0" y="15840"/>
                  <a:pt x="0" y="15840"/>
                  <a:pt x="0" y="15840"/>
                </a:cubicBezTo>
                <a:cubicBezTo>
                  <a:pt x="0" y="17100"/>
                  <a:pt x="844" y="18000"/>
                  <a:pt x="2025" y="18000"/>
                </a:cubicBezTo>
                <a:cubicBezTo>
                  <a:pt x="3375" y="18000"/>
                  <a:pt x="3375" y="18000"/>
                  <a:pt x="3375" y="18000"/>
                </a:cubicBezTo>
                <a:cubicBezTo>
                  <a:pt x="3375" y="19620"/>
                  <a:pt x="3375" y="19620"/>
                  <a:pt x="3375" y="19620"/>
                </a:cubicBezTo>
                <a:cubicBezTo>
                  <a:pt x="3544" y="20520"/>
                  <a:pt x="4556" y="21600"/>
                  <a:pt x="6075" y="20520"/>
                </a:cubicBezTo>
                <a:cubicBezTo>
                  <a:pt x="8606" y="18000"/>
                  <a:pt x="8606" y="18000"/>
                  <a:pt x="8606" y="18000"/>
                </a:cubicBezTo>
                <a:cubicBezTo>
                  <a:pt x="14850" y="18000"/>
                  <a:pt x="14850" y="18000"/>
                  <a:pt x="14850" y="18000"/>
                </a:cubicBezTo>
                <a:cubicBezTo>
                  <a:pt x="16031" y="18000"/>
                  <a:pt x="16875" y="17100"/>
                  <a:pt x="16875" y="15840"/>
                </a:cubicBezTo>
                <a:cubicBezTo>
                  <a:pt x="16875" y="7200"/>
                  <a:pt x="16875" y="7200"/>
                  <a:pt x="16875" y="7200"/>
                </a:cubicBezTo>
                <a:cubicBezTo>
                  <a:pt x="16875" y="6120"/>
                  <a:pt x="16031" y="5040"/>
                  <a:pt x="14850" y="5040"/>
                </a:cubicBezTo>
                <a:close/>
                <a:moveTo>
                  <a:pt x="15525" y="15120"/>
                </a:moveTo>
                <a:cubicBezTo>
                  <a:pt x="15525" y="16020"/>
                  <a:pt x="14850" y="16560"/>
                  <a:pt x="14175" y="16560"/>
                </a:cubicBezTo>
                <a:cubicBezTo>
                  <a:pt x="9788" y="16560"/>
                  <a:pt x="9788" y="16560"/>
                  <a:pt x="9788" y="16560"/>
                </a:cubicBezTo>
                <a:cubicBezTo>
                  <a:pt x="8269" y="16560"/>
                  <a:pt x="8269" y="16560"/>
                  <a:pt x="8269" y="16560"/>
                </a:cubicBezTo>
                <a:cubicBezTo>
                  <a:pt x="5231" y="19440"/>
                  <a:pt x="5231" y="19440"/>
                  <a:pt x="5231" y="19440"/>
                </a:cubicBezTo>
                <a:cubicBezTo>
                  <a:pt x="4725" y="19800"/>
                  <a:pt x="4725" y="18720"/>
                  <a:pt x="4725" y="18720"/>
                </a:cubicBezTo>
                <a:cubicBezTo>
                  <a:pt x="4725" y="17640"/>
                  <a:pt x="4725" y="17640"/>
                  <a:pt x="4725" y="17640"/>
                </a:cubicBezTo>
                <a:cubicBezTo>
                  <a:pt x="4725" y="17280"/>
                  <a:pt x="4725" y="16560"/>
                  <a:pt x="4725" y="16560"/>
                </a:cubicBezTo>
                <a:cubicBezTo>
                  <a:pt x="4725" y="16560"/>
                  <a:pt x="4388" y="16560"/>
                  <a:pt x="4050" y="16560"/>
                </a:cubicBezTo>
                <a:cubicBezTo>
                  <a:pt x="2700" y="16560"/>
                  <a:pt x="2700" y="16560"/>
                  <a:pt x="2700" y="16560"/>
                </a:cubicBezTo>
                <a:cubicBezTo>
                  <a:pt x="2025" y="16560"/>
                  <a:pt x="1350" y="16020"/>
                  <a:pt x="1350" y="15120"/>
                </a:cubicBezTo>
                <a:cubicBezTo>
                  <a:pt x="1350" y="7920"/>
                  <a:pt x="1350" y="7920"/>
                  <a:pt x="1350" y="7920"/>
                </a:cubicBezTo>
                <a:cubicBezTo>
                  <a:pt x="1350" y="7200"/>
                  <a:pt x="2025" y="6480"/>
                  <a:pt x="2700" y="6480"/>
                </a:cubicBezTo>
                <a:cubicBezTo>
                  <a:pt x="14175" y="6480"/>
                  <a:pt x="14175" y="6480"/>
                  <a:pt x="14175" y="6480"/>
                </a:cubicBezTo>
                <a:cubicBezTo>
                  <a:pt x="14850" y="6480"/>
                  <a:pt x="15525" y="7200"/>
                  <a:pt x="15525" y="7920"/>
                </a:cubicBezTo>
                <a:cubicBezTo>
                  <a:pt x="15525" y="15120"/>
                  <a:pt x="15525" y="15120"/>
                  <a:pt x="15525" y="15120"/>
                </a:cubicBezTo>
                <a:close/>
                <a:moveTo>
                  <a:pt x="19575" y="0"/>
                </a:moveTo>
                <a:cubicBezTo>
                  <a:pt x="7425" y="0"/>
                  <a:pt x="7425" y="0"/>
                  <a:pt x="7425" y="0"/>
                </a:cubicBezTo>
                <a:cubicBezTo>
                  <a:pt x="6244" y="0"/>
                  <a:pt x="5400" y="900"/>
                  <a:pt x="5400" y="2160"/>
                </a:cubicBezTo>
                <a:cubicBezTo>
                  <a:pt x="5400" y="3600"/>
                  <a:pt x="5400" y="3600"/>
                  <a:pt x="5400" y="3600"/>
                </a:cubicBezTo>
                <a:cubicBezTo>
                  <a:pt x="6750" y="3600"/>
                  <a:pt x="6750" y="3600"/>
                  <a:pt x="6750" y="3600"/>
                </a:cubicBezTo>
                <a:cubicBezTo>
                  <a:pt x="6750" y="2880"/>
                  <a:pt x="6750" y="2880"/>
                  <a:pt x="6750" y="2880"/>
                </a:cubicBezTo>
                <a:cubicBezTo>
                  <a:pt x="6750" y="2160"/>
                  <a:pt x="7425" y="1440"/>
                  <a:pt x="8100" y="1440"/>
                </a:cubicBezTo>
                <a:cubicBezTo>
                  <a:pt x="18900" y="1440"/>
                  <a:pt x="18900" y="1440"/>
                  <a:pt x="18900" y="1440"/>
                </a:cubicBezTo>
                <a:cubicBezTo>
                  <a:pt x="19575" y="1440"/>
                  <a:pt x="20250" y="2160"/>
                  <a:pt x="20250" y="2880"/>
                </a:cubicBezTo>
                <a:cubicBezTo>
                  <a:pt x="20250" y="10080"/>
                  <a:pt x="20250" y="10080"/>
                  <a:pt x="20250" y="10080"/>
                </a:cubicBezTo>
                <a:cubicBezTo>
                  <a:pt x="20250" y="10800"/>
                  <a:pt x="19575" y="11520"/>
                  <a:pt x="18900" y="11520"/>
                </a:cubicBezTo>
                <a:cubicBezTo>
                  <a:pt x="18225" y="11520"/>
                  <a:pt x="18225" y="11520"/>
                  <a:pt x="18225" y="11520"/>
                </a:cubicBezTo>
                <a:cubicBezTo>
                  <a:pt x="18225" y="12960"/>
                  <a:pt x="18225" y="12960"/>
                  <a:pt x="18225" y="12960"/>
                </a:cubicBezTo>
                <a:cubicBezTo>
                  <a:pt x="19575" y="12960"/>
                  <a:pt x="19575" y="12960"/>
                  <a:pt x="19575" y="12960"/>
                </a:cubicBezTo>
                <a:cubicBezTo>
                  <a:pt x="20756" y="12960"/>
                  <a:pt x="21600" y="12060"/>
                  <a:pt x="21600" y="10800"/>
                </a:cubicBezTo>
                <a:cubicBezTo>
                  <a:pt x="21600" y="2160"/>
                  <a:pt x="21600" y="2160"/>
                  <a:pt x="21600" y="2160"/>
                </a:cubicBezTo>
                <a:cubicBezTo>
                  <a:pt x="21600" y="900"/>
                  <a:pt x="20756" y="0"/>
                  <a:pt x="19575" y="0"/>
                </a:cubicBezTo>
                <a:close/>
                <a:moveTo>
                  <a:pt x="12150" y="9360"/>
                </a:moveTo>
                <a:cubicBezTo>
                  <a:pt x="4725" y="9360"/>
                  <a:pt x="4725" y="9360"/>
                  <a:pt x="4725" y="9360"/>
                </a:cubicBezTo>
                <a:cubicBezTo>
                  <a:pt x="4388" y="9360"/>
                  <a:pt x="4050" y="9720"/>
                  <a:pt x="4050" y="10080"/>
                </a:cubicBezTo>
                <a:cubicBezTo>
                  <a:pt x="4050" y="10440"/>
                  <a:pt x="4388" y="10800"/>
                  <a:pt x="4725" y="10800"/>
                </a:cubicBezTo>
                <a:cubicBezTo>
                  <a:pt x="12150" y="10800"/>
                  <a:pt x="12150" y="10800"/>
                  <a:pt x="12150" y="10800"/>
                </a:cubicBezTo>
                <a:cubicBezTo>
                  <a:pt x="12488" y="10800"/>
                  <a:pt x="12825" y="10440"/>
                  <a:pt x="12825" y="10080"/>
                </a:cubicBezTo>
                <a:cubicBezTo>
                  <a:pt x="12825" y="9720"/>
                  <a:pt x="12488" y="9360"/>
                  <a:pt x="12150" y="9360"/>
                </a:cubicBezTo>
                <a:close/>
                <a:moveTo>
                  <a:pt x="10800" y="12240"/>
                </a:moveTo>
                <a:cubicBezTo>
                  <a:pt x="4725" y="12240"/>
                  <a:pt x="4725" y="12240"/>
                  <a:pt x="4725" y="12240"/>
                </a:cubicBezTo>
                <a:cubicBezTo>
                  <a:pt x="4388" y="12240"/>
                  <a:pt x="4050" y="12600"/>
                  <a:pt x="4050" y="12960"/>
                </a:cubicBezTo>
                <a:cubicBezTo>
                  <a:pt x="4050" y="13500"/>
                  <a:pt x="4388" y="13680"/>
                  <a:pt x="4725" y="13680"/>
                </a:cubicBezTo>
                <a:cubicBezTo>
                  <a:pt x="10800" y="13680"/>
                  <a:pt x="10800" y="13680"/>
                  <a:pt x="10800" y="13680"/>
                </a:cubicBezTo>
                <a:cubicBezTo>
                  <a:pt x="11138" y="13680"/>
                  <a:pt x="11475" y="13500"/>
                  <a:pt x="11475" y="12960"/>
                </a:cubicBezTo>
                <a:cubicBezTo>
                  <a:pt x="11475" y="12600"/>
                  <a:pt x="11138" y="12240"/>
                  <a:pt x="10800" y="12240"/>
                </a:cubicBezTo>
                <a:close/>
              </a:path>
            </a:pathLst>
          </a:custGeom>
          <a:solidFill>
            <a:schemeClr val="bg1"/>
          </a:solidFill>
          <a:ln w="12700">
            <a:noFill/>
            <a:miter lim="400000"/>
          </a:ln>
        </p:spPr>
        <p:txBody>
          <a:bodyPr lIns="22860" rIns="22860"/>
          <a:lstStyle/>
          <a:p>
            <a:pPr defTabSz="1218565">
              <a:defRPr sz="4800">
                <a:solidFill>
                  <a:srgbClr val="27282D"/>
                </a:solidFill>
                <a:latin typeface="Calibri" panose="020F0502020204030204"/>
                <a:ea typeface="Calibri" panose="020F0502020204030204"/>
                <a:cs typeface="Calibri" panose="020F0502020204030204"/>
                <a:sym typeface="Calibri" panose="020F0502020204030204"/>
              </a:defRPr>
            </a:pPr>
            <a:endParaRPr sz="2400" u="sng"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cxnSp>
        <p:nvCxnSpPr>
          <p:cNvPr id="13" name="直接连接符 12"/>
          <p:cNvCxnSpPr/>
          <p:nvPr/>
        </p:nvCxnSpPr>
        <p:spPr>
          <a:xfrm>
            <a:off x="4370388" y="2768600"/>
            <a:ext cx="318770" cy="0"/>
          </a:xfrm>
          <a:prstGeom prst="line">
            <a:avLst/>
          </a:prstGeom>
          <a:ln w="31750">
            <a:solidFill>
              <a:srgbClr val="79DDA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89158" y="2768600"/>
            <a:ext cx="31877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a:off x="7539673" y="4608195"/>
            <a:ext cx="318770" cy="0"/>
          </a:xfrm>
          <a:prstGeom prst="line">
            <a:avLst/>
          </a:prstGeom>
          <a:ln w="31750">
            <a:solidFill>
              <a:srgbClr val="39CAD4"/>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0800000">
            <a:off x="7220903" y="4608195"/>
            <a:ext cx="31877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3"/>
          <p:cNvSpPr txBox="1"/>
          <p:nvPr/>
        </p:nvSpPr>
        <p:spPr bwMode="auto">
          <a:xfrm>
            <a:off x="1198561" y="3456669"/>
            <a:ext cx="2540635" cy="783590"/>
          </a:xfrm>
          <a:prstGeom prst="rect">
            <a:avLst/>
          </a:prstGeom>
          <a:noFill/>
        </p:spPr>
        <p:txBody>
          <a:bodyPr wrap="square">
            <a:spAutoFit/>
          </a:bodyPr>
          <a:lstStyle/>
          <a:p>
            <a:pPr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应先把男子介绍给女子，把年轻的介绍给年长的；把地位低的介绍给地位高的，把未婚的女子介绍给已婚妇女；</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8" name="文本框 2"/>
          <p:cNvSpPr txBox="1"/>
          <p:nvPr/>
        </p:nvSpPr>
        <p:spPr bwMode="auto">
          <a:xfrm>
            <a:off x="1199196" y="3096624"/>
            <a:ext cx="2540635" cy="450850"/>
          </a:xfrm>
          <a:prstGeom prst="rect">
            <a:avLst/>
          </a:prstGeom>
          <a:noFill/>
        </p:spPr>
        <p:txBody>
          <a:bodyPr wrap="square">
            <a:spAutoFit/>
          </a:bodyPr>
          <a:lstStyle/>
          <a:p>
            <a:pP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介绍</a:t>
            </a: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他人时注意顺序</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9" name="文本框 1"/>
          <p:cNvSpPr txBox="1"/>
          <p:nvPr/>
        </p:nvSpPr>
        <p:spPr bwMode="auto">
          <a:xfrm>
            <a:off x="8564880" y="3449955"/>
            <a:ext cx="2427290" cy="783590"/>
          </a:xfrm>
          <a:prstGeom prst="rect">
            <a:avLst/>
          </a:prstGeom>
          <a:noFill/>
        </p:spPr>
        <p:txBody>
          <a:bodyPr wrap="square">
            <a:spAutoFit/>
          </a:bodyPr>
          <a:lstStyle/>
          <a:p>
            <a:pPr lvl="0" algn="r"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应当表现出结识对方的热情，目视对方除女士和年长者外，被介绍时一般应起立在宴会桌上和会谈桌上</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0" name="文本框 4"/>
          <p:cNvSpPr txBox="1"/>
          <p:nvPr/>
        </p:nvSpPr>
        <p:spPr bwMode="auto">
          <a:xfrm>
            <a:off x="8452169" y="3089910"/>
            <a:ext cx="2540635" cy="450850"/>
          </a:xfrm>
          <a:prstGeom prst="rect">
            <a:avLst/>
          </a:prstGeom>
          <a:noFill/>
        </p:spPr>
        <p:txBody>
          <a:bodyPr wrap="square">
            <a:spAutoFit/>
          </a:bodyPr>
          <a:lstStyle/>
          <a:p>
            <a:pPr lvl="0" algn="r">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当自己作为被介绍者</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5328" y="2296130"/>
            <a:ext cx="5681345" cy="1106805"/>
          </a:xfrm>
          <a:prstGeom prst="rect">
            <a:avLst/>
          </a:prstGeom>
          <a:noFill/>
        </p:spPr>
        <p:txBody>
          <a:bodyPr wrap="square" rtlCol="0">
            <a:spAutoFit/>
          </a:bodyPr>
          <a:lstStyle/>
          <a:p>
            <a:pPr algn="ctr"/>
            <a:r>
              <a:rPr lang="en-US" sz="6600" b="1" dirty="0">
                <a:latin typeface="思源黑体 Regular" panose="020B0500000000000000" charset="-122"/>
                <a:ea typeface="思源黑体 Regular" panose="020B0500000000000000" charset="-122"/>
                <a:cs typeface="思源黑体 Regular" panose="020B0500000000000000" charset="-122"/>
              </a:rPr>
              <a:t>CHAPTER 04</a:t>
            </a:r>
            <a:endParaRPr 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60"/>
          <p:cNvSpPr txBox="1"/>
          <p:nvPr/>
        </p:nvSpPr>
        <p:spPr bwMode="auto">
          <a:xfrm>
            <a:off x="4000817" y="3352800"/>
            <a:ext cx="4190365" cy="583565"/>
          </a:xfrm>
          <a:prstGeom prst="rect">
            <a:avLst/>
          </a:prstGeom>
          <a:noFill/>
          <a:ln>
            <a:noFill/>
          </a:ln>
        </p:spPr>
        <p:txBody>
          <a:bodyPr wrap="square">
            <a:spAutoFit/>
          </a:bodyPr>
          <a:lstStyle/>
          <a:p>
            <a:pPr algn="ctr" eaLnBrk="0" hangingPunct="0">
              <a:buFontTx/>
              <a:buNone/>
              <a:defRPr/>
            </a:pPr>
            <a:r>
              <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rPr>
              <a:t>基本商务礼仪分类</a:t>
            </a:r>
            <a:endPar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 name="文本框 12"/>
          <p:cNvSpPr>
            <a:spLocks noChangeArrowheads="1"/>
          </p:cNvSpPr>
          <p:nvPr/>
        </p:nvSpPr>
        <p:spPr bwMode="auto">
          <a:xfrm>
            <a:off x="3255329" y="3937575"/>
            <a:ext cx="5681344" cy="2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20000"/>
              </a:lnSpc>
              <a:spcBef>
                <a:spcPct val="0"/>
              </a:spcBef>
              <a:buFontTx/>
              <a:buNone/>
            </a:pPr>
            <a:r>
              <a:rPr lang="en-US" altLang="zh-CN" sz="1100" cap="all" dirty="0">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7"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握手礼仪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四类礼仪</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2"/>
          <p:cNvSpPr>
            <a:spLocks noChangeArrowheads="1"/>
          </p:cNvSpPr>
          <p:nvPr/>
        </p:nvSpPr>
        <p:spPr bwMode="auto">
          <a:xfrm rot="13947231">
            <a:off x="4069721" y="2090235"/>
            <a:ext cx="3824594" cy="3823331"/>
          </a:xfrm>
          <a:custGeom>
            <a:avLst/>
            <a:gdLst>
              <a:gd name="T0" fmla="*/ 0 w 3823336"/>
              <a:gd name="T1" fmla="*/ 1911668 h 3823336"/>
              <a:gd name="T2" fmla="*/ 579354 w 3823336"/>
              <a:gd name="T3" fmla="*/ 540751 h 3823336"/>
              <a:gd name="T4" fmla="*/ 1966255 w 3823336"/>
              <a:gd name="T5" fmla="*/ 779 h 3823336"/>
              <a:gd name="T6" fmla="*/ 1948429 w 3823336"/>
              <a:gd name="T7" fmla="*/ 624761 h 3823336"/>
              <a:gd name="T8" fmla="*/ 1014407 w 3823336"/>
              <a:gd name="T9" fmla="*/ 988411 h 3823336"/>
              <a:gd name="T10" fmla="*/ 624236 w 3823336"/>
              <a:gd name="T11" fmla="*/ 1911669 h 3823336"/>
              <a:gd name="T12" fmla="*/ 0 w 3823336"/>
              <a:gd name="T13" fmla="*/ 1911668 h 3823336"/>
            </a:gdLst>
            <a:ahLst/>
            <a:cxnLst>
              <a:cxn ang="0">
                <a:pos x="T0" y="T1"/>
              </a:cxn>
              <a:cxn ang="0">
                <a:pos x="T2" y="T3"/>
              </a:cxn>
              <a:cxn ang="0">
                <a:pos x="T4" y="T5"/>
              </a:cxn>
              <a:cxn ang="0">
                <a:pos x="T6" y="T7"/>
              </a:cxn>
              <a:cxn ang="0">
                <a:pos x="T8" y="T9"/>
              </a:cxn>
              <a:cxn ang="0">
                <a:pos x="T10" y="T11"/>
              </a:cxn>
              <a:cxn ang="0">
                <a:pos x="T12" y="T13"/>
              </a:cxn>
            </a:cxnLst>
            <a:rect l="0" t="0" r="r" b="b"/>
            <a:pathLst>
              <a:path w="3823336" h="3823336">
                <a:moveTo>
                  <a:pt x="0" y="1911668"/>
                </a:moveTo>
                <a:cubicBezTo>
                  <a:pt x="0" y="1395196"/>
                  <a:pt x="208976" y="900700"/>
                  <a:pt x="579354" y="540751"/>
                </a:cubicBezTo>
                <a:cubicBezTo>
                  <a:pt x="949732" y="180802"/>
                  <a:pt x="1449994" y="-13968"/>
                  <a:pt x="1966255" y="779"/>
                </a:cubicBezTo>
                <a:lnTo>
                  <a:pt x="1948429" y="624761"/>
                </a:lnTo>
                <a:cubicBezTo>
                  <a:pt x="1600748" y="614829"/>
                  <a:pt x="1263841" y="745999"/>
                  <a:pt x="1014407" y="988411"/>
                </a:cubicBezTo>
                <a:cubicBezTo>
                  <a:pt x="764972" y="1230822"/>
                  <a:pt x="624236" y="1563846"/>
                  <a:pt x="624236" y="1911669"/>
                </a:cubicBezTo>
                <a:lnTo>
                  <a:pt x="0" y="1911668"/>
                </a:lnTo>
                <a:close/>
              </a:path>
            </a:pathLst>
          </a:custGeom>
          <a:solidFill>
            <a:srgbClr val="79DDAB"/>
          </a:solidFill>
          <a:ln>
            <a:noFill/>
          </a:ln>
          <a:extLst>
            <a:ext uri="{91240B29-F687-4F45-9708-019B960494DF}">
              <a14:hiddenLine xmlns:a14="http://schemas.microsoft.com/office/drawing/2010/main" w="9525">
                <a:solidFill>
                  <a:srgbClr val="000000"/>
                </a:solidFill>
                <a:round/>
              </a14:hiddenLine>
            </a:ext>
          </a:extLst>
        </p:spPr>
        <p:txBody>
          <a:bodyPr/>
          <a:lstStyle/>
          <a:p>
            <a:pPr eaLnBrk="0" hangingPunct="0"/>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11" name="任意多边形 1"/>
          <p:cNvSpPr>
            <a:spLocks noChangeArrowheads="1"/>
          </p:cNvSpPr>
          <p:nvPr/>
        </p:nvSpPr>
        <p:spPr bwMode="auto">
          <a:xfrm rot="8470872">
            <a:off x="4085594" y="2076263"/>
            <a:ext cx="3823331" cy="3824592"/>
          </a:xfrm>
          <a:custGeom>
            <a:avLst/>
            <a:gdLst>
              <a:gd name="T0" fmla="*/ 0 w 3823336"/>
              <a:gd name="T1" fmla="*/ 1911667 h 3823334"/>
              <a:gd name="T2" fmla="*/ 579354 w 3823336"/>
              <a:gd name="T3" fmla="*/ 540751 h 3823334"/>
              <a:gd name="T4" fmla="*/ 1966254 w 3823336"/>
              <a:gd name="T5" fmla="*/ 780 h 3823334"/>
              <a:gd name="T6" fmla="*/ 1948429 w 3823336"/>
              <a:gd name="T7" fmla="*/ 624761 h 3823334"/>
              <a:gd name="T8" fmla="*/ 1014407 w 3823336"/>
              <a:gd name="T9" fmla="*/ 988410 h 3823334"/>
              <a:gd name="T10" fmla="*/ 624235 w 3823336"/>
              <a:gd name="T11" fmla="*/ 1911667 h 3823334"/>
              <a:gd name="T12" fmla="*/ 0 w 3823336"/>
              <a:gd name="T13" fmla="*/ 1911667 h 3823334"/>
            </a:gdLst>
            <a:ahLst/>
            <a:cxnLst>
              <a:cxn ang="0">
                <a:pos x="T0" y="T1"/>
              </a:cxn>
              <a:cxn ang="0">
                <a:pos x="T2" y="T3"/>
              </a:cxn>
              <a:cxn ang="0">
                <a:pos x="T4" y="T5"/>
              </a:cxn>
              <a:cxn ang="0">
                <a:pos x="T6" y="T7"/>
              </a:cxn>
              <a:cxn ang="0">
                <a:pos x="T8" y="T9"/>
              </a:cxn>
              <a:cxn ang="0">
                <a:pos x="T10" y="T11"/>
              </a:cxn>
              <a:cxn ang="0">
                <a:pos x="T12" y="T13"/>
              </a:cxn>
            </a:cxnLst>
            <a:rect l="0" t="0" r="r" b="b"/>
            <a:pathLst>
              <a:path w="3823336" h="3823334">
                <a:moveTo>
                  <a:pt x="0" y="1911667"/>
                </a:moveTo>
                <a:cubicBezTo>
                  <a:pt x="0" y="1395195"/>
                  <a:pt x="208976" y="900699"/>
                  <a:pt x="579354" y="540751"/>
                </a:cubicBezTo>
                <a:cubicBezTo>
                  <a:pt x="949732" y="180803"/>
                  <a:pt x="1449994" y="-13968"/>
                  <a:pt x="1966254" y="780"/>
                </a:cubicBezTo>
                <a:lnTo>
                  <a:pt x="1948429" y="624761"/>
                </a:lnTo>
                <a:cubicBezTo>
                  <a:pt x="1600748" y="614829"/>
                  <a:pt x="1263842" y="745999"/>
                  <a:pt x="1014407" y="988410"/>
                </a:cubicBezTo>
                <a:cubicBezTo>
                  <a:pt x="764972" y="1230821"/>
                  <a:pt x="624235" y="1563844"/>
                  <a:pt x="624235" y="1911667"/>
                </a:cubicBezTo>
                <a:lnTo>
                  <a:pt x="0" y="1911667"/>
                </a:lnTo>
                <a:close/>
              </a:path>
            </a:pathLst>
          </a:custGeom>
          <a:solidFill>
            <a:srgbClr val="39CAD4"/>
          </a:solidFill>
          <a:ln>
            <a:noFill/>
          </a:ln>
          <a:extLst>
            <a:ext uri="{91240B29-F687-4F45-9708-019B960494DF}">
              <a14:hiddenLine xmlns:a14="http://schemas.microsoft.com/office/drawing/2010/main" w="9525">
                <a:solidFill>
                  <a:srgbClr val="000000"/>
                </a:solidFill>
                <a:round/>
              </a14:hiddenLine>
            </a:ext>
          </a:extLst>
        </p:spPr>
        <p:txBody>
          <a:bodyPr/>
          <a:lstStyle/>
          <a:p>
            <a:pPr eaLnBrk="0" hangingPunct="0"/>
            <a:endParaRPr lang="zh-CN" altLang="en-US" dirty="0">
              <a:latin typeface="思源黑体 Regular" panose="020B0500000000000000" charset="-122"/>
              <a:ea typeface="思源黑体 Regular" panose="020B0500000000000000" charset="-122"/>
              <a:cs typeface="思源黑体 Regular" panose="020B0500000000000000" charset="-122"/>
            </a:endParaRPr>
          </a:p>
        </p:txBody>
      </p:sp>
      <p:sp>
        <p:nvSpPr>
          <p:cNvPr id="13" name="等腰三角形 4"/>
          <p:cNvSpPr>
            <a:spLocks noChangeArrowheads="1"/>
          </p:cNvSpPr>
          <p:nvPr/>
        </p:nvSpPr>
        <p:spPr bwMode="auto">
          <a:xfrm rot="2938533">
            <a:off x="4608363" y="2462210"/>
            <a:ext cx="916605" cy="358140"/>
          </a:xfrm>
          <a:prstGeom prst="triangle">
            <a:avLst>
              <a:gd name="adj" fmla="val 50000"/>
            </a:avLst>
          </a:prstGeom>
          <a:solidFill>
            <a:srgbClr val="39CA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dirty="0">
              <a:solidFill>
                <a:srgbClr val="FFFFFF"/>
              </a:solidFill>
              <a:latin typeface="思源黑体 Regular" panose="020B0500000000000000" charset="-122"/>
              <a:ea typeface="思源黑体 Regular" panose="020B0500000000000000" charset="-122"/>
              <a:cs typeface="思源黑体 Regular" panose="020B0500000000000000" charset="-122"/>
            </a:endParaRPr>
          </a:p>
        </p:txBody>
      </p:sp>
      <p:sp>
        <p:nvSpPr>
          <p:cNvPr id="14" name="等腰三角形 3"/>
          <p:cNvSpPr>
            <a:spLocks noChangeArrowheads="1"/>
          </p:cNvSpPr>
          <p:nvPr/>
        </p:nvSpPr>
        <p:spPr bwMode="auto">
          <a:xfrm rot="8461846">
            <a:off x="6864986" y="2937606"/>
            <a:ext cx="916303" cy="358258"/>
          </a:xfrm>
          <a:prstGeom prst="triangle">
            <a:avLst>
              <a:gd name="adj" fmla="val 50000"/>
            </a:avLst>
          </a:prstGeom>
          <a:solidFill>
            <a:srgbClr val="40F3D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a:solidFill>
                <a:srgbClr val="FFFFFF"/>
              </a:solidFill>
              <a:latin typeface="思源黑体 Regular" panose="020B0500000000000000" charset="-122"/>
              <a:ea typeface="思源黑体 Regular" panose="020B0500000000000000" charset="-122"/>
              <a:cs typeface="思源黑体 Regular" panose="020B0500000000000000" charset="-122"/>
            </a:endParaRPr>
          </a:p>
        </p:txBody>
      </p:sp>
      <p:sp>
        <p:nvSpPr>
          <p:cNvPr id="15" name="等腰三角形 2"/>
          <p:cNvSpPr>
            <a:spLocks noChangeArrowheads="1"/>
          </p:cNvSpPr>
          <p:nvPr/>
        </p:nvSpPr>
        <p:spPr bwMode="auto">
          <a:xfrm rot="14072155">
            <a:off x="6376201" y="5145333"/>
            <a:ext cx="916605" cy="358140"/>
          </a:xfrm>
          <a:prstGeom prst="triangle">
            <a:avLst>
              <a:gd name="adj" fmla="val 50000"/>
            </a:avLst>
          </a:prstGeom>
          <a:solidFill>
            <a:srgbClr val="7AC0E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a:solidFill>
                <a:srgbClr val="FFFFFF"/>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等腰三角形 1"/>
          <p:cNvSpPr>
            <a:spLocks noChangeArrowheads="1"/>
          </p:cNvSpPr>
          <p:nvPr/>
        </p:nvSpPr>
        <p:spPr bwMode="auto">
          <a:xfrm rot="19459204">
            <a:off x="4129410" y="4645049"/>
            <a:ext cx="916303" cy="360162"/>
          </a:xfrm>
          <a:prstGeom prst="triangle">
            <a:avLst>
              <a:gd name="adj" fmla="val 50000"/>
            </a:avLst>
          </a:prstGeom>
          <a:solidFill>
            <a:srgbClr val="79DD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a:solidFill>
                <a:srgbClr val="FFFFFF"/>
              </a:solidFill>
              <a:latin typeface="思源黑体 Regular" panose="020B0500000000000000" charset="-122"/>
              <a:ea typeface="思源黑体 Regular" panose="020B0500000000000000" charset="-122"/>
              <a:cs typeface="思源黑体 Regular" panose="020B0500000000000000" charset="-122"/>
            </a:endParaRPr>
          </a:p>
        </p:txBody>
      </p:sp>
      <p:cxnSp>
        <p:nvCxnSpPr>
          <p:cNvPr id="17" name="直线连接符 4"/>
          <p:cNvCxnSpPr>
            <a:cxnSpLocks noChangeShapeType="1"/>
          </p:cNvCxnSpPr>
          <p:nvPr/>
        </p:nvCxnSpPr>
        <p:spPr bwMode="auto">
          <a:xfrm flipH="1">
            <a:off x="1123762" y="3742497"/>
            <a:ext cx="2943225" cy="0"/>
          </a:xfrm>
          <a:prstGeom prst="line">
            <a:avLst/>
          </a:prstGeom>
          <a:noFill/>
          <a:ln w="12700">
            <a:gradFill>
              <a:gsLst>
                <a:gs pos="0">
                  <a:srgbClr val="40F3DC"/>
                </a:gs>
                <a:gs pos="100000">
                  <a:srgbClr val="A349EA"/>
                </a:gs>
              </a:gsLst>
              <a:lin ang="10800000" scaled="0"/>
            </a:gradFill>
            <a:round/>
          </a:ln>
          <a:extLst>
            <a:ext uri="{909E8E84-426E-40DD-AFC4-6F175D3DCCD1}">
              <a14:hiddenFill xmlns:a14="http://schemas.microsoft.com/office/drawing/2010/main">
                <a:noFill/>
              </a14:hiddenFill>
            </a:ext>
          </a:extLst>
        </p:spPr>
      </p:cxnSp>
      <p:cxnSp>
        <p:nvCxnSpPr>
          <p:cNvPr id="18" name="直线连接符 3"/>
          <p:cNvCxnSpPr>
            <a:cxnSpLocks noChangeShapeType="1"/>
          </p:cNvCxnSpPr>
          <p:nvPr/>
        </p:nvCxnSpPr>
        <p:spPr bwMode="auto">
          <a:xfrm flipH="1">
            <a:off x="7904351" y="4264784"/>
            <a:ext cx="2927350" cy="0"/>
          </a:xfrm>
          <a:prstGeom prst="line">
            <a:avLst/>
          </a:prstGeom>
          <a:noFill/>
          <a:ln w="12700">
            <a:gradFill>
              <a:gsLst>
                <a:gs pos="0">
                  <a:srgbClr val="40F3DC"/>
                </a:gs>
                <a:gs pos="100000">
                  <a:srgbClr val="A349EA"/>
                </a:gs>
              </a:gsLst>
              <a:lin ang="10800000" scaled="0"/>
            </a:gradFill>
            <a:round/>
          </a:ln>
          <a:extLst>
            <a:ext uri="{909E8E84-426E-40DD-AFC4-6F175D3DCCD1}">
              <a14:hiddenFill xmlns:a14="http://schemas.microsoft.com/office/drawing/2010/main">
                <a:noFill/>
              </a14:hiddenFill>
            </a:ext>
          </a:extLst>
        </p:spPr>
      </p:cxnSp>
      <p:cxnSp>
        <p:nvCxnSpPr>
          <p:cNvPr id="19" name="直线连接符 2"/>
          <p:cNvCxnSpPr>
            <a:cxnSpLocks noChangeShapeType="1"/>
          </p:cNvCxnSpPr>
          <p:nvPr/>
        </p:nvCxnSpPr>
        <p:spPr bwMode="auto">
          <a:xfrm flipH="1">
            <a:off x="6692900" y="2178809"/>
            <a:ext cx="4192588" cy="0"/>
          </a:xfrm>
          <a:prstGeom prst="line">
            <a:avLst/>
          </a:prstGeom>
          <a:noFill/>
          <a:ln w="12700">
            <a:gradFill>
              <a:gsLst>
                <a:gs pos="0">
                  <a:srgbClr val="40F3DC"/>
                </a:gs>
                <a:gs pos="100000">
                  <a:srgbClr val="A349EA"/>
                </a:gs>
              </a:gsLst>
              <a:lin ang="10800000" scaled="0"/>
            </a:gradFill>
            <a:round/>
          </a:ln>
          <a:extLst>
            <a:ext uri="{909E8E84-426E-40DD-AFC4-6F175D3DCCD1}">
              <a14:hiddenFill xmlns:a14="http://schemas.microsoft.com/office/drawing/2010/main">
                <a:noFill/>
              </a14:hiddenFill>
            </a:ext>
          </a:extLst>
        </p:spPr>
      </p:cxnSp>
      <p:cxnSp>
        <p:nvCxnSpPr>
          <p:cNvPr id="20" name="直线连接符 1"/>
          <p:cNvCxnSpPr>
            <a:cxnSpLocks noChangeShapeType="1"/>
          </p:cNvCxnSpPr>
          <p:nvPr/>
        </p:nvCxnSpPr>
        <p:spPr bwMode="auto">
          <a:xfrm flipH="1">
            <a:off x="1159620" y="5801484"/>
            <a:ext cx="4192588" cy="0"/>
          </a:xfrm>
          <a:prstGeom prst="line">
            <a:avLst/>
          </a:prstGeom>
          <a:noFill/>
          <a:ln w="12700">
            <a:gradFill>
              <a:gsLst>
                <a:gs pos="0">
                  <a:srgbClr val="40F3DC"/>
                </a:gs>
                <a:gs pos="100000">
                  <a:srgbClr val="A349EA"/>
                </a:gs>
              </a:gsLst>
              <a:lin ang="10800000" scaled="0"/>
            </a:gradFill>
            <a:round/>
          </a:ln>
          <a:extLst>
            <a:ext uri="{909E8E84-426E-40DD-AFC4-6F175D3DCCD1}">
              <a14:hiddenFill xmlns:a14="http://schemas.microsoft.com/office/drawing/2010/main">
                <a:noFill/>
              </a14:hiddenFill>
            </a:ext>
          </a:extLst>
        </p:spPr>
      </p:cxnSp>
      <p:sp>
        <p:nvSpPr>
          <p:cNvPr id="30" name="文本框 8"/>
          <p:cNvSpPr txBox="1"/>
          <p:nvPr/>
        </p:nvSpPr>
        <p:spPr bwMode="auto">
          <a:xfrm>
            <a:off x="1869900" y="3051602"/>
            <a:ext cx="2143477" cy="553085"/>
          </a:xfrm>
          <a:prstGeom prst="rect">
            <a:avLst/>
          </a:prstGeom>
          <a:noFill/>
        </p:spPr>
        <p:txBody>
          <a:bodyPr wrap="square">
            <a:spAutoFit/>
          </a:bodyPr>
          <a:lstStyle/>
          <a:p>
            <a:pPr algn="r" eaLnBrk="1" hangingPunct="1">
              <a:lnSpc>
                <a:spcPct val="150000"/>
              </a:lnSpc>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说声“您好</a:t>
            </a:r>
            <a:r>
              <a:rPr lang="en-US" altLang="zh-CN" sz="10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”、“好久不见”等，表示欢迎、问候友好的意思。</a:t>
            </a:r>
            <a:endParaRPr lang="en-US"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1" name="文本框 7"/>
          <p:cNvSpPr txBox="1"/>
          <p:nvPr/>
        </p:nvSpPr>
        <p:spPr bwMode="auto">
          <a:xfrm>
            <a:off x="2255898" y="2670294"/>
            <a:ext cx="1700530" cy="450850"/>
          </a:xfrm>
          <a:prstGeom prst="rect">
            <a:avLst/>
          </a:prstGeom>
          <a:noFill/>
        </p:spPr>
        <p:txBody>
          <a:bodyPr wrap="square">
            <a:spAutoFit/>
          </a:bodyPr>
          <a:lstStyle/>
          <a:p>
            <a:pPr algn="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见面时握手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2" name="文本框 6"/>
          <p:cNvSpPr txBox="1"/>
          <p:nvPr/>
        </p:nvSpPr>
        <p:spPr bwMode="auto">
          <a:xfrm>
            <a:off x="1920868" y="5109613"/>
            <a:ext cx="2148558" cy="553085"/>
          </a:xfrm>
          <a:prstGeom prst="rect">
            <a:avLst/>
          </a:prstGeom>
          <a:noFill/>
        </p:spPr>
        <p:txBody>
          <a:bodyPr wrap="square">
            <a:spAutoFit/>
          </a:bodyPr>
          <a:lstStyle/>
          <a:p>
            <a:pPr algn="r" eaLnBrk="1" hangingPunct="1">
              <a:lnSpc>
                <a:spcPct val="150000"/>
              </a:lnSpc>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与对方分别时，说声“再见</a:t>
            </a:r>
            <a:r>
              <a:rPr lang="en-US" altLang="zh-CN" sz="10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”等，表示依依惜别、亲切的意思。</a:t>
            </a:r>
            <a:endParaRPr lang="zh-CN"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3" name="文本框 5"/>
          <p:cNvSpPr txBox="1"/>
          <p:nvPr/>
        </p:nvSpPr>
        <p:spPr bwMode="auto">
          <a:xfrm>
            <a:off x="2291971" y="4737271"/>
            <a:ext cx="1700530" cy="450850"/>
          </a:xfrm>
          <a:prstGeom prst="rect">
            <a:avLst/>
          </a:prstGeom>
          <a:noFill/>
        </p:spPr>
        <p:txBody>
          <a:bodyPr wrap="square">
            <a:spAutoFit/>
          </a:bodyPr>
          <a:lstStyle/>
          <a:p>
            <a:pPr algn="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分别时握手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4"/>
          <p:cNvSpPr txBox="1"/>
          <p:nvPr/>
        </p:nvSpPr>
        <p:spPr bwMode="auto">
          <a:xfrm>
            <a:off x="7542548" y="1523143"/>
            <a:ext cx="2411055" cy="553085"/>
          </a:xfrm>
          <a:prstGeom prst="rect">
            <a:avLst/>
          </a:prstGeom>
          <a:noFill/>
        </p:spPr>
        <p:txBody>
          <a:bodyPr wrap="square">
            <a:spAutoFit/>
          </a:bodyPr>
          <a:lstStyle/>
          <a:p>
            <a:pPr eaLnBrk="1" hangingPunct="1">
              <a:lnSpc>
                <a:spcPct val="150000"/>
              </a:lnSpc>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祝贺对方时可以说声“祝贺您</a:t>
            </a:r>
            <a:r>
              <a:rPr lang="en-US" altLang="zh-CN" sz="10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”、“恭喜您</a:t>
            </a:r>
            <a:r>
              <a:rPr lang="en-US" altLang="zh-CN" sz="1000" dirty="0">
                <a:latin typeface="思源黑体 Regular" panose="020B0500000000000000" charset="-122"/>
                <a:ea typeface="思源黑体 Regular" panose="020B0500000000000000" charset="-122"/>
                <a:cs typeface="思源黑体 Regular" panose="020B0500000000000000" charset="-122"/>
                <a:sym typeface="+mn-ea"/>
              </a:rPr>
              <a:t>!</a:t>
            </a: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”等，表示诚恳的意思。</a:t>
            </a:r>
            <a:endParaRPr lang="zh-CN"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5" name="文本框 3"/>
          <p:cNvSpPr txBox="1"/>
          <p:nvPr/>
        </p:nvSpPr>
        <p:spPr bwMode="auto">
          <a:xfrm>
            <a:off x="7542548" y="1175900"/>
            <a:ext cx="2411055" cy="450850"/>
          </a:xfrm>
          <a:prstGeom prst="rect">
            <a:avLst/>
          </a:prstGeom>
          <a:noFill/>
        </p:spPr>
        <p:txBody>
          <a:bodyPr wrap="square">
            <a:spAutoFit/>
          </a:bodyPr>
          <a:lstStyle/>
          <a:p>
            <a:pP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祝贺时握手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文本框 2"/>
          <p:cNvSpPr txBox="1"/>
          <p:nvPr/>
        </p:nvSpPr>
        <p:spPr bwMode="auto">
          <a:xfrm>
            <a:off x="8248836" y="3578413"/>
            <a:ext cx="2460326" cy="553085"/>
          </a:xfrm>
          <a:prstGeom prst="rect">
            <a:avLst/>
          </a:prstGeom>
          <a:noFill/>
        </p:spPr>
        <p:txBody>
          <a:bodyPr wrap="square">
            <a:spAutoFit/>
          </a:bodyPr>
          <a:lstStyle/>
          <a:p>
            <a:pPr lvl="0">
              <a:lnSpc>
                <a:spcPct val="150000"/>
              </a:lnSpc>
            </a:pP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说声“辛苦!”、“受累!”、“早日康复!”等，表示对</a:t>
            </a:r>
            <a:endParaRPr lang="zh-CN" altLang="zh-CN"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8" name="文本框 1"/>
          <p:cNvSpPr txBox="1"/>
          <p:nvPr/>
        </p:nvSpPr>
        <p:spPr bwMode="auto">
          <a:xfrm>
            <a:off x="8248836" y="3184082"/>
            <a:ext cx="2556215" cy="450850"/>
          </a:xfrm>
          <a:prstGeom prst="rect">
            <a:avLst/>
          </a:prstGeom>
          <a:noFill/>
        </p:spPr>
        <p:txBody>
          <a:bodyPr wrap="square">
            <a:spAutoFit/>
          </a:bodyPr>
          <a:lstStyle/>
          <a:p>
            <a:pPr eaLnBrk="1" hangingPunct="1">
              <a:lnSpc>
                <a:spcPct val="130000"/>
              </a:lnSpc>
            </a:pPr>
            <a:r>
              <a:rPr lang="zh-CN" altLang="en-US" b="1" dirty="0">
                <a:latin typeface="思源黑体 Regular" panose="020B0500000000000000" charset="-122"/>
                <a:ea typeface="思源黑体 Regular" panose="020B0500000000000000" charset="-122"/>
                <a:cs typeface="思源黑体 Regular" panose="020B0500000000000000" charset="-122"/>
                <a:sym typeface="+mn-ea"/>
              </a:rPr>
              <a:t>慰问时握手</a:t>
            </a:r>
            <a:endParaRPr lang="zh-CN" altLang="en-US" b="1" dirty="0">
              <a:latin typeface="思源黑体 Regular" panose="020B0500000000000000" charset="-122"/>
              <a:ea typeface="思源黑体 Regular" panose="020B0500000000000000" charset="-122"/>
              <a:cs typeface="思源黑体 Regular" panose="020B0500000000000000" charset="-122"/>
              <a:sym typeface="+mn-ea"/>
            </a:endParaRPr>
          </a:p>
        </p:txBody>
      </p:sp>
      <p:pic>
        <p:nvPicPr>
          <p:cNvPr id="4" name="图片 3" descr="C:\Users\kingsoft\Desktop\图片替补\图片\VCG41504603313.jpgVCG41504603313"/>
          <p:cNvPicPr>
            <a:picLocks noChangeAspect="1"/>
          </p:cNvPicPr>
          <p:nvPr/>
        </p:nvPicPr>
        <p:blipFill rotWithShape="1">
          <a:blip r:embed="rId2"/>
          <a:srcRect/>
          <a:stretch>
            <a:fillRect/>
          </a:stretch>
        </p:blipFill>
        <p:spPr>
          <a:xfrm>
            <a:off x="4248150" y="2132965"/>
            <a:ext cx="3477260" cy="3538220"/>
          </a:xfrm>
          <a:prstGeom prst="ellipse">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 name="图片 4"/>
          <p:cNvSpPr>
            <a:spLocks noChangeArrowheads="1"/>
          </p:cNvSpPr>
          <p:nvPr/>
        </p:nvSpPr>
        <p:spPr bwMode="auto">
          <a:xfrm flipH="1">
            <a:off x="3835032" y="3321050"/>
            <a:ext cx="2049780" cy="2049145"/>
          </a:xfrm>
          <a:prstGeom prst="ellipse">
            <a:avLst/>
          </a:prstGeom>
          <a:blipFill dpi="0" rotWithShape="1">
            <a:blip r:embed="rId2"/>
            <a:srcRect/>
            <a:stretch>
              <a:fillRect l="-27000" t="-2000" r="-29000" b="-2000"/>
            </a:stretch>
          </a:blipFill>
          <a:ln>
            <a:noFill/>
          </a:ln>
        </p:spPr>
        <p:txBody>
          <a:bodyPr vert="horz" wrap="square" lIns="91440" tIns="45720" rIns="91440" bIns="45720" numCol="1" anchor="t" anchorCtr="0" compatLnSpc="1"/>
          <a:lstStyle/>
          <a:p>
            <a:endParaRPr lang="en-US"/>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握手礼仪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注意事项</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图片 4"/>
          <p:cNvSpPr>
            <a:spLocks noChangeArrowheads="1"/>
          </p:cNvSpPr>
          <p:nvPr/>
        </p:nvSpPr>
        <p:spPr bwMode="auto">
          <a:xfrm flipH="1">
            <a:off x="788937" y="1766570"/>
            <a:ext cx="2049780" cy="2049145"/>
          </a:xfrm>
          <a:prstGeom prst="ellipse">
            <a:avLst/>
          </a:prstGeom>
          <a:blipFill dpi="0" rotWithShape="1">
            <a:blip r:embed="rId2"/>
            <a:srcRect/>
            <a:stretch>
              <a:fillRect l="-27000" t="-2000" r="-29000" b="-2000"/>
            </a:stretch>
          </a:blipFill>
          <a:ln>
            <a:noFill/>
          </a:ln>
        </p:spPr>
        <p:txBody>
          <a:bodyPr vert="horz" wrap="square" lIns="91440" tIns="45720" rIns="91440" bIns="45720" numCol="1" anchor="t" anchorCtr="0" compatLnSpc="1"/>
          <a:lstStyle/>
          <a:p>
            <a:endParaRPr lang="en-US"/>
          </a:p>
        </p:txBody>
      </p:sp>
      <p:sp>
        <p:nvSpPr>
          <p:cNvPr id="111" name="任意多边形 12"/>
          <p:cNvSpPr/>
          <p:nvPr/>
        </p:nvSpPr>
        <p:spPr bwMode="auto">
          <a:xfrm>
            <a:off x="1383297" y="3321050"/>
            <a:ext cx="1304290" cy="492760"/>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8"/>
                  <a:pt x="19" y="174"/>
                  <a:pt x="0" y="221"/>
                </a:cubicBezTo>
                <a:cubicBezTo>
                  <a:pt x="73" y="255"/>
                  <a:pt x="154" y="274"/>
                  <a:pt x="239" y="274"/>
                </a:cubicBezTo>
                <a:close/>
              </a:path>
            </a:pathLst>
          </a:custGeom>
          <a:solidFill>
            <a:srgbClr val="39CAD4"/>
          </a:solidFill>
          <a:ln>
            <a:noFill/>
          </a:ln>
        </p:spPr>
        <p:txBody>
          <a:bodyPr vert="horz" wrap="square" lIns="91440" tIns="45720" rIns="91440" bIns="45720" numCol="1" anchor="t" anchorCtr="0" compatLnSpc="1"/>
          <a:lstStyle/>
          <a:p>
            <a:endParaRPr lang="en-US"/>
          </a:p>
        </p:txBody>
      </p:sp>
      <p:sp>
        <p:nvSpPr>
          <p:cNvPr id="112" name="任意多边形 11"/>
          <p:cNvSpPr/>
          <p:nvPr/>
        </p:nvSpPr>
        <p:spPr bwMode="auto">
          <a:xfrm>
            <a:off x="807352" y="1703705"/>
            <a:ext cx="909955" cy="2033270"/>
          </a:xfrm>
          <a:custGeom>
            <a:avLst/>
            <a:gdLst>
              <a:gd name="T0" fmla="*/ 358 w 506"/>
              <a:gd name="T1" fmla="*/ 75 h 1130"/>
              <a:gd name="T2" fmla="*/ 358 w 506"/>
              <a:gd name="T3" fmla="*/ 75 h 1130"/>
              <a:gd name="T4" fmla="*/ 339 w 506"/>
              <a:gd name="T5" fmla="*/ 52 h 1130"/>
              <a:gd name="T6" fmla="*/ 358 w 506"/>
              <a:gd name="T7" fmla="*/ 22 h 1130"/>
              <a:gd name="T8" fmla="*/ 455 w 506"/>
              <a:gd name="T9" fmla="*/ 45 h 1130"/>
              <a:gd name="T10" fmla="*/ 471 w 506"/>
              <a:gd name="T11" fmla="*/ 43 h 1130"/>
              <a:gd name="T12" fmla="*/ 371 w 506"/>
              <a:gd name="T13" fmla="*/ 5 h 1130"/>
              <a:gd name="T14" fmla="*/ 312 w 506"/>
              <a:gd name="T15" fmla="*/ 34 h 1130"/>
              <a:gd name="T16" fmla="*/ 267 w 506"/>
              <a:gd name="T17" fmla="*/ 52 h 1130"/>
              <a:gd name="T18" fmla="*/ 266 w 506"/>
              <a:gd name="T19" fmla="*/ 53 h 1130"/>
              <a:gd name="T20" fmla="*/ 253 w 506"/>
              <a:gd name="T21" fmla="*/ 52 h 1130"/>
              <a:gd name="T22" fmla="*/ 0 w 506"/>
              <a:gd name="T23" fmla="*/ 305 h 1130"/>
              <a:gd name="T24" fmla="*/ 72 w 506"/>
              <a:gd name="T25" fmla="*/ 481 h 1130"/>
              <a:gd name="T26" fmla="*/ 72 w 506"/>
              <a:gd name="T27" fmla="*/ 481 h 1130"/>
              <a:gd name="T28" fmla="*/ 106 w 506"/>
              <a:gd name="T29" fmla="*/ 561 h 1130"/>
              <a:gd name="T30" fmla="*/ 106 w 506"/>
              <a:gd name="T31" fmla="*/ 561 h 1130"/>
              <a:gd name="T32" fmla="*/ 250 w 506"/>
              <a:gd name="T33" fmla="*/ 1082 h 1130"/>
              <a:gd name="T34" fmla="*/ 244 w 506"/>
              <a:gd name="T35" fmla="*/ 1078 h 1130"/>
              <a:gd name="T36" fmla="*/ 141 w 506"/>
              <a:gd name="T37" fmla="*/ 601 h 1130"/>
              <a:gd name="T38" fmla="*/ 205 w 506"/>
              <a:gd name="T39" fmla="*/ 553 h 1130"/>
              <a:gd name="T40" fmla="*/ 208 w 506"/>
              <a:gd name="T41" fmla="*/ 554 h 1130"/>
              <a:gd name="T42" fmla="*/ 212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9" y="52"/>
                </a:cubicBezTo>
                <a:cubicBezTo>
                  <a:pt x="337" y="41"/>
                  <a:pt x="347" y="26"/>
                  <a:pt x="358" y="22"/>
                </a:cubicBezTo>
                <a:cubicBezTo>
                  <a:pt x="418" y="1"/>
                  <a:pt x="455" y="45"/>
                  <a:pt x="455" y="45"/>
                </a:cubicBezTo>
                <a:cubicBezTo>
                  <a:pt x="471" y="43"/>
                  <a:pt x="471" y="43"/>
                  <a:pt x="471" y="43"/>
                </a:cubicBezTo>
                <a:cubicBezTo>
                  <a:pt x="439" y="6"/>
                  <a:pt x="402" y="0"/>
                  <a:pt x="371" y="5"/>
                </a:cubicBezTo>
                <a:cubicBezTo>
                  <a:pt x="349" y="8"/>
                  <a:pt x="329" y="19"/>
                  <a:pt x="312" y="34"/>
                </a:cubicBezTo>
                <a:cubicBezTo>
                  <a:pt x="286" y="56"/>
                  <a:pt x="267" y="52"/>
                  <a:pt x="267" y="52"/>
                </a:cubicBezTo>
                <a:cubicBezTo>
                  <a:pt x="266" y="53"/>
                  <a:pt x="266" y="53"/>
                  <a:pt x="266" y="53"/>
                </a:cubicBezTo>
                <a:cubicBezTo>
                  <a:pt x="262" y="52"/>
                  <a:pt x="258" y="52"/>
                  <a:pt x="253" y="52"/>
                </a:cubicBezTo>
                <a:cubicBezTo>
                  <a:pt x="114" y="52"/>
                  <a:pt x="0" y="165"/>
                  <a:pt x="0" y="305"/>
                </a:cubicBezTo>
                <a:cubicBezTo>
                  <a:pt x="0" y="374"/>
                  <a:pt x="28" y="436"/>
                  <a:pt x="72" y="481"/>
                </a:cubicBezTo>
                <a:cubicBezTo>
                  <a:pt x="72" y="481"/>
                  <a:pt x="72" y="481"/>
                  <a:pt x="72" y="481"/>
                </a:cubicBezTo>
                <a:cubicBezTo>
                  <a:pt x="111" y="521"/>
                  <a:pt x="106" y="561"/>
                  <a:pt x="106" y="561"/>
                </a:cubicBezTo>
                <a:cubicBezTo>
                  <a:pt x="106" y="561"/>
                  <a:pt x="106" y="561"/>
                  <a:pt x="106" y="561"/>
                </a:cubicBezTo>
                <a:cubicBezTo>
                  <a:pt x="76" y="769"/>
                  <a:pt x="52" y="1130"/>
                  <a:pt x="250" y="1082"/>
                </a:cubicBezTo>
                <a:cubicBezTo>
                  <a:pt x="244" y="1078"/>
                  <a:pt x="244" y="1078"/>
                  <a:pt x="244" y="1078"/>
                </a:cubicBezTo>
                <a:cubicBezTo>
                  <a:pt x="244" y="1078"/>
                  <a:pt x="66" y="1108"/>
                  <a:pt x="141" y="601"/>
                </a:cubicBezTo>
                <a:cubicBezTo>
                  <a:pt x="144" y="586"/>
                  <a:pt x="156" y="546"/>
                  <a:pt x="205" y="553"/>
                </a:cubicBezTo>
                <a:cubicBezTo>
                  <a:pt x="206" y="554"/>
                  <a:pt x="207" y="554"/>
                  <a:pt x="208" y="554"/>
                </a:cubicBezTo>
                <a:cubicBezTo>
                  <a:pt x="209" y="554"/>
                  <a:pt x="210" y="554"/>
                  <a:pt x="212" y="555"/>
                </a:cubicBezTo>
                <a:cubicBezTo>
                  <a:pt x="216" y="556"/>
                  <a:pt x="219" y="556"/>
                  <a:pt x="222" y="556"/>
                </a:cubicBezTo>
                <a:cubicBezTo>
                  <a:pt x="233" y="557"/>
                  <a:pt x="243" y="558"/>
                  <a:pt x="253" y="558"/>
                </a:cubicBezTo>
                <a:cubicBezTo>
                  <a:pt x="393" y="558"/>
                  <a:pt x="506" y="445"/>
                  <a:pt x="506" y="305"/>
                </a:cubicBezTo>
                <a:cubicBezTo>
                  <a:pt x="506" y="203"/>
                  <a:pt x="446" y="115"/>
                  <a:pt x="358" y="75"/>
                </a:cubicBezTo>
                <a:close/>
              </a:path>
            </a:pathLst>
          </a:custGeom>
          <a:solidFill>
            <a:srgbClr val="39CAD4"/>
          </a:solidFill>
          <a:ln>
            <a:noFill/>
          </a:ln>
        </p:spPr>
        <p:txBody>
          <a:bodyPr vert="horz" wrap="square" lIns="91440" tIns="45720" rIns="91440" bIns="45720" numCol="1" anchor="t" anchorCtr="0" compatLnSpc="1"/>
          <a:lstStyle/>
          <a:p>
            <a:endParaRPr lang="en-US"/>
          </a:p>
        </p:txBody>
      </p:sp>
      <p:sp>
        <p:nvSpPr>
          <p:cNvPr id="114" name="任意多边形 10"/>
          <p:cNvSpPr/>
          <p:nvPr/>
        </p:nvSpPr>
        <p:spPr bwMode="auto">
          <a:xfrm>
            <a:off x="4435107" y="4888230"/>
            <a:ext cx="1304290" cy="492760"/>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8"/>
                  <a:pt x="19" y="174"/>
                  <a:pt x="0" y="221"/>
                </a:cubicBezTo>
                <a:cubicBezTo>
                  <a:pt x="73" y="255"/>
                  <a:pt x="154" y="274"/>
                  <a:pt x="239" y="274"/>
                </a:cubicBezTo>
                <a:close/>
              </a:path>
            </a:pathLst>
          </a:custGeom>
          <a:solidFill>
            <a:srgbClr val="79DDAB"/>
          </a:solidFill>
          <a:ln>
            <a:noFill/>
          </a:ln>
        </p:spPr>
        <p:txBody>
          <a:bodyPr vert="horz" wrap="square" lIns="91440" tIns="45720" rIns="91440" bIns="45720" numCol="1" anchor="t" anchorCtr="0" compatLnSpc="1"/>
          <a:lstStyle/>
          <a:p>
            <a:endParaRPr lang="en-US"/>
          </a:p>
        </p:txBody>
      </p:sp>
      <p:sp>
        <p:nvSpPr>
          <p:cNvPr id="4" name="图片 4"/>
          <p:cNvSpPr>
            <a:spLocks noChangeArrowheads="1"/>
          </p:cNvSpPr>
          <p:nvPr/>
        </p:nvSpPr>
        <p:spPr bwMode="auto">
          <a:xfrm flipH="1">
            <a:off x="6682372" y="1764665"/>
            <a:ext cx="2049780" cy="2049145"/>
          </a:xfrm>
          <a:prstGeom prst="ellipse">
            <a:avLst/>
          </a:prstGeom>
          <a:blipFill dpi="0" rotWithShape="1">
            <a:blip r:embed="rId2"/>
            <a:srcRect/>
            <a:stretch>
              <a:fillRect l="-27000" t="-2000" r="-29000" b="-2000"/>
            </a:stretch>
          </a:blipFill>
          <a:ln>
            <a:noFill/>
          </a:ln>
        </p:spPr>
        <p:txBody>
          <a:bodyPr vert="horz" wrap="square" lIns="91440" tIns="45720" rIns="91440" bIns="45720" numCol="1" anchor="t" anchorCtr="0" compatLnSpc="1"/>
          <a:lstStyle/>
          <a:p>
            <a:endParaRPr lang="en-US"/>
          </a:p>
        </p:txBody>
      </p:sp>
      <p:sp>
        <p:nvSpPr>
          <p:cNvPr id="115" name="任意多边形 9"/>
          <p:cNvSpPr/>
          <p:nvPr/>
        </p:nvSpPr>
        <p:spPr bwMode="auto">
          <a:xfrm>
            <a:off x="3859162" y="3270885"/>
            <a:ext cx="909955" cy="2033270"/>
          </a:xfrm>
          <a:custGeom>
            <a:avLst/>
            <a:gdLst>
              <a:gd name="T0" fmla="*/ 358 w 506"/>
              <a:gd name="T1" fmla="*/ 75 h 1130"/>
              <a:gd name="T2" fmla="*/ 358 w 506"/>
              <a:gd name="T3" fmla="*/ 75 h 1130"/>
              <a:gd name="T4" fmla="*/ 339 w 506"/>
              <a:gd name="T5" fmla="*/ 52 h 1130"/>
              <a:gd name="T6" fmla="*/ 358 w 506"/>
              <a:gd name="T7" fmla="*/ 22 h 1130"/>
              <a:gd name="T8" fmla="*/ 455 w 506"/>
              <a:gd name="T9" fmla="*/ 45 h 1130"/>
              <a:gd name="T10" fmla="*/ 471 w 506"/>
              <a:gd name="T11" fmla="*/ 43 h 1130"/>
              <a:gd name="T12" fmla="*/ 371 w 506"/>
              <a:gd name="T13" fmla="*/ 5 h 1130"/>
              <a:gd name="T14" fmla="*/ 312 w 506"/>
              <a:gd name="T15" fmla="*/ 34 h 1130"/>
              <a:gd name="T16" fmla="*/ 267 w 506"/>
              <a:gd name="T17" fmla="*/ 52 h 1130"/>
              <a:gd name="T18" fmla="*/ 266 w 506"/>
              <a:gd name="T19" fmla="*/ 53 h 1130"/>
              <a:gd name="T20" fmla="*/ 253 w 506"/>
              <a:gd name="T21" fmla="*/ 52 h 1130"/>
              <a:gd name="T22" fmla="*/ 0 w 506"/>
              <a:gd name="T23" fmla="*/ 305 h 1130"/>
              <a:gd name="T24" fmla="*/ 72 w 506"/>
              <a:gd name="T25" fmla="*/ 481 h 1130"/>
              <a:gd name="T26" fmla="*/ 72 w 506"/>
              <a:gd name="T27" fmla="*/ 481 h 1130"/>
              <a:gd name="T28" fmla="*/ 106 w 506"/>
              <a:gd name="T29" fmla="*/ 561 h 1130"/>
              <a:gd name="T30" fmla="*/ 106 w 506"/>
              <a:gd name="T31" fmla="*/ 561 h 1130"/>
              <a:gd name="T32" fmla="*/ 250 w 506"/>
              <a:gd name="T33" fmla="*/ 1082 h 1130"/>
              <a:gd name="T34" fmla="*/ 244 w 506"/>
              <a:gd name="T35" fmla="*/ 1078 h 1130"/>
              <a:gd name="T36" fmla="*/ 141 w 506"/>
              <a:gd name="T37" fmla="*/ 601 h 1130"/>
              <a:gd name="T38" fmla="*/ 205 w 506"/>
              <a:gd name="T39" fmla="*/ 553 h 1130"/>
              <a:gd name="T40" fmla="*/ 208 w 506"/>
              <a:gd name="T41" fmla="*/ 554 h 1130"/>
              <a:gd name="T42" fmla="*/ 212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9" y="52"/>
                </a:cubicBezTo>
                <a:cubicBezTo>
                  <a:pt x="337" y="41"/>
                  <a:pt x="347" y="26"/>
                  <a:pt x="358" y="22"/>
                </a:cubicBezTo>
                <a:cubicBezTo>
                  <a:pt x="418" y="1"/>
                  <a:pt x="455" y="45"/>
                  <a:pt x="455" y="45"/>
                </a:cubicBezTo>
                <a:cubicBezTo>
                  <a:pt x="471" y="43"/>
                  <a:pt x="471" y="43"/>
                  <a:pt x="471" y="43"/>
                </a:cubicBezTo>
                <a:cubicBezTo>
                  <a:pt x="439" y="6"/>
                  <a:pt x="402" y="0"/>
                  <a:pt x="371" y="5"/>
                </a:cubicBezTo>
                <a:cubicBezTo>
                  <a:pt x="349" y="8"/>
                  <a:pt x="329" y="19"/>
                  <a:pt x="312" y="34"/>
                </a:cubicBezTo>
                <a:cubicBezTo>
                  <a:pt x="286" y="56"/>
                  <a:pt x="267" y="52"/>
                  <a:pt x="267" y="52"/>
                </a:cubicBezTo>
                <a:cubicBezTo>
                  <a:pt x="266" y="53"/>
                  <a:pt x="266" y="53"/>
                  <a:pt x="266" y="53"/>
                </a:cubicBezTo>
                <a:cubicBezTo>
                  <a:pt x="262" y="52"/>
                  <a:pt x="258" y="52"/>
                  <a:pt x="253" y="52"/>
                </a:cubicBezTo>
                <a:cubicBezTo>
                  <a:pt x="114" y="52"/>
                  <a:pt x="0" y="165"/>
                  <a:pt x="0" y="305"/>
                </a:cubicBezTo>
                <a:cubicBezTo>
                  <a:pt x="0" y="374"/>
                  <a:pt x="28" y="436"/>
                  <a:pt x="72" y="481"/>
                </a:cubicBezTo>
                <a:cubicBezTo>
                  <a:pt x="72" y="481"/>
                  <a:pt x="72" y="481"/>
                  <a:pt x="72" y="481"/>
                </a:cubicBezTo>
                <a:cubicBezTo>
                  <a:pt x="111" y="521"/>
                  <a:pt x="106" y="561"/>
                  <a:pt x="106" y="561"/>
                </a:cubicBezTo>
                <a:cubicBezTo>
                  <a:pt x="106" y="561"/>
                  <a:pt x="106" y="561"/>
                  <a:pt x="106" y="561"/>
                </a:cubicBezTo>
                <a:cubicBezTo>
                  <a:pt x="76" y="769"/>
                  <a:pt x="52" y="1130"/>
                  <a:pt x="250" y="1082"/>
                </a:cubicBezTo>
                <a:cubicBezTo>
                  <a:pt x="244" y="1078"/>
                  <a:pt x="244" y="1078"/>
                  <a:pt x="244" y="1078"/>
                </a:cubicBezTo>
                <a:cubicBezTo>
                  <a:pt x="244" y="1078"/>
                  <a:pt x="66" y="1108"/>
                  <a:pt x="141" y="601"/>
                </a:cubicBezTo>
                <a:cubicBezTo>
                  <a:pt x="144" y="586"/>
                  <a:pt x="156" y="546"/>
                  <a:pt x="205" y="553"/>
                </a:cubicBezTo>
                <a:cubicBezTo>
                  <a:pt x="206" y="554"/>
                  <a:pt x="207" y="554"/>
                  <a:pt x="208" y="554"/>
                </a:cubicBezTo>
                <a:cubicBezTo>
                  <a:pt x="209" y="554"/>
                  <a:pt x="210" y="554"/>
                  <a:pt x="212" y="555"/>
                </a:cubicBezTo>
                <a:cubicBezTo>
                  <a:pt x="216" y="556"/>
                  <a:pt x="219" y="556"/>
                  <a:pt x="222" y="556"/>
                </a:cubicBezTo>
                <a:cubicBezTo>
                  <a:pt x="233" y="557"/>
                  <a:pt x="243" y="558"/>
                  <a:pt x="253" y="558"/>
                </a:cubicBezTo>
                <a:cubicBezTo>
                  <a:pt x="393" y="558"/>
                  <a:pt x="506" y="445"/>
                  <a:pt x="506" y="305"/>
                </a:cubicBezTo>
                <a:cubicBezTo>
                  <a:pt x="506" y="203"/>
                  <a:pt x="446" y="115"/>
                  <a:pt x="358" y="75"/>
                </a:cubicBezTo>
                <a:close/>
              </a:path>
            </a:pathLst>
          </a:custGeom>
          <a:solidFill>
            <a:srgbClr val="79DDAB"/>
          </a:solidFill>
          <a:ln>
            <a:noFill/>
          </a:ln>
        </p:spPr>
        <p:txBody>
          <a:bodyPr vert="horz" wrap="square" lIns="91440" tIns="45720" rIns="91440" bIns="45720" numCol="1" anchor="t" anchorCtr="0" compatLnSpc="1"/>
          <a:lstStyle/>
          <a:p>
            <a:endParaRPr lang="en-US"/>
          </a:p>
        </p:txBody>
      </p:sp>
      <p:sp>
        <p:nvSpPr>
          <p:cNvPr id="117" name="任意多边形 8"/>
          <p:cNvSpPr/>
          <p:nvPr/>
        </p:nvSpPr>
        <p:spPr bwMode="auto">
          <a:xfrm>
            <a:off x="7258317" y="3321050"/>
            <a:ext cx="1304290" cy="492760"/>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8"/>
                  <a:pt x="19" y="174"/>
                  <a:pt x="0" y="221"/>
                </a:cubicBezTo>
                <a:cubicBezTo>
                  <a:pt x="73" y="255"/>
                  <a:pt x="154" y="274"/>
                  <a:pt x="239" y="274"/>
                </a:cubicBezTo>
                <a:close/>
              </a:path>
            </a:pathLst>
          </a:custGeom>
          <a:solidFill>
            <a:srgbClr val="39CAD4"/>
          </a:solidFill>
          <a:ln>
            <a:noFill/>
          </a:ln>
        </p:spPr>
        <p:txBody>
          <a:bodyPr vert="horz" wrap="square" lIns="91440" tIns="45720" rIns="91440" bIns="45720" numCol="1" anchor="t" anchorCtr="0" compatLnSpc="1"/>
          <a:lstStyle/>
          <a:p>
            <a:endParaRPr lang="en-US"/>
          </a:p>
        </p:txBody>
      </p:sp>
      <p:sp>
        <p:nvSpPr>
          <p:cNvPr id="5" name="图片 4"/>
          <p:cNvSpPr>
            <a:spLocks noChangeArrowheads="1"/>
          </p:cNvSpPr>
          <p:nvPr/>
        </p:nvSpPr>
        <p:spPr bwMode="auto">
          <a:xfrm flipH="1">
            <a:off x="9532252" y="3331845"/>
            <a:ext cx="2049780" cy="2049145"/>
          </a:xfrm>
          <a:prstGeom prst="ellipse">
            <a:avLst/>
          </a:prstGeom>
          <a:blipFill dpi="0" rotWithShape="1">
            <a:blip r:embed="rId2"/>
            <a:srcRect/>
            <a:stretch>
              <a:fillRect l="-27000" t="-2000" r="-29000" b="-2000"/>
            </a:stretch>
          </a:blipFill>
          <a:ln>
            <a:noFill/>
          </a:ln>
        </p:spPr>
        <p:txBody>
          <a:bodyPr vert="horz" wrap="square" lIns="91440" tIns="45720" rIns="91440" bIns="45720" numCol="1" anchor="t" anchorCtr="0" compatLnSpc="1"/>
          <a:lstStyle/>
          <a:p>
            <a:endParaRPr lang="en-US"/>
          </a:p>
        </p:txBody>
      </p:sp>
      <p:sp>
        <p:nvSpPr>
          <p:cNvPr id="118" name="任意多边形 7"/>
          <p:cNvSpPr/>
          <p:nvPr/>
        </p:nvSpPr>
        <p:spPr bwMode="auto">
          <a:xfrm>
            <a:off x="6682372" y="1703705"/>
            <a:ext cx="909955" cy="2033270"/>
          </a:xfrm>
          <a:custGeom>
            <a:avLst/>
            <a:gdLst>
              <a:gd name="T0" fmla="*/ 358 w 506"/>
              <a:gd name="T1" fmla="*/ 75 h 1130"/>
              <a:gd name="T2" fmla="*/ 358 w 506"/>
              <a:gd name="T3" fmla="*/ 75 h 1130"/>
              <a:gd name="T4" fmla="*/ 339 w 506"/>
              <a:gd name="T5" fmla="*/ 52 h 1130"/>
              <a:gd name="T6" fmla="*/ 358 w 506"/>
              <a:gd name="T7" fmla="*/ 22 h 1130"/>
              <a:gd name="T8" fmla="*/ 455 w 506"/>
              <a:gd name="T9" fmla="*/ 45 h 1130"/>
              <a:gd name="T10" fmla="*/ 471 w 506"/>
              <a:gd name="T11" fmla="*/ 43 h 1130"/>
              <a:gd name="T12" fmla="*/ 371 w 506"/>
              <a:gd name="T13" fmla="*/ 5 h 1130"/>
              <a:gd name="T14" fmla="*/ 312 w 506"/>
              <a:gd name="T15" fmla="*/ 34 h 1130"/>
              <a:gd name="T16" fmla="*/ 267 w 506"/>
              <a:gd name="T17" fmla="*/ 52 h 1130"/>
              <a:gd name="T18" fmla="*/ 266 w 506"/>
              <a:gd name="T19" fmla="*/ 53 h 1130"/>
              <a:gd name="T20" fmla="*/ 253 w 506"/>
              <a:gd name="T21" fmla="*/ 52 h 1130"/>
              <a:gd name="T22" fmla="*/ 0 w 506"/>
              <a:gd name="T23" fmla="*/ 305 h 1130"/>
              <a:gd name="T24" fmla="*/ 72 w 506"/>
              <a:gd name="T25" fmla="*/ 481 h 1130"/>
              <a:gd name="T26" fmla="*/ 72 w 506"/>
              <a:gd name="T27" fmla="*/ 481 h 1130"/>
              <a:gd name="T28" fmla="*/ 106 w 506"/>
              <a:gd name="T29" fmla="*/ 561 h 1130"/>
              <a:gd name="T30" fmla="*/ 106 w 506"/>
              <a:gd name="T31" fmla="*/ 561 h 1130"/>
              <a:gd name="T32" fmla="*/ 250 w 506"/>
              <a:gd name="T33" fmla="*/ 1082 h 1130"/>
              <a:gd name="T34" fmla="*/ 244 w 506"/>
              <a:gd name="T35" fmla="*/ 1078 h 1130"/>
              <a:gd name="T36" fmla="*/ 141 w 506"/>
              <a:gd name="T37" fmla="*/ 601 h 1130"/>
              <a:gd name="T38" fmla="*/ 205 w 506"/>
              <a:gd name="T39" fmla="*/ 553 h 1130"/>
              <a:gd name="T40" fmla="*/ 208 w 506"/>
              <a:gd name="T41" fmla="*/ 554 h 1130"/>
              <a:gd name="T42" fmla="*/ 212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9" y="52"/>
                </a:cubicBezTo>
                <a:cubicBezTo>
                  <a:pt x="337" y="41"/>
                  <a:pt x="347" y="26"/>
                  <a:pt x="358" y="22"/>
                </a:cubicBezTo>
                <a:cubicBezTo>
                  <a:pt x="418" y="1"/>
                  <a:pt x="455" y="45"/>
                  <a:pt x="455" y="45"/>
                </a:cubicBezTo>
                <a:cubicBezTo>
                  <a:pt x="471" y="43"/>
                  <a:pt x="471" y="43"/>
                  <a:pt x="471" y="43"/>
                </a:cubicBezTo>
                <a:cubicBezTo>
                  <a:pt x="439" y="6"/>
                  <a:pt x="402" y="0"/>
                  <a:pt x="371" y="5"/>
                </a:cubicBezTo>
                <a:cubicBezTo>
                  <a:pt x="349" y="8"/>
                  <a:pt x="329" y="19"/>
                  <a:pt x="312" y="34"/>
                </a:cubicBezTo>
                <a:cubicBezTo>
                  <a:pt x="286" y="56"/>
                  <a:pt x="267" y="52"/>
                  <a:pt x="267" y="52"/>
                </a:cubicBezTo>
                <a:cubicBezTo>
                  <a:pt x="266" y="53"/>
                  <a:pt x="266" y="53"/>
                  <a:pt x="266" y="53"/>
                </a:cubicBezTo>
                <a:cubicBezTo>
                  <a:pt x="262" y="52"/>
                  <a:pt x="258" y="52"/>
                  <a:pt x="253" y="52"/>
                </a:cubicBezTo>
                <a:cubicBezTo>
                  <a:pt x="114" y="52"/>
                  <a:pt x="0" y="165"/>
                  <a:pt x="0" y="305"/>
                </a:cubicBezTo>
                <a:cubicBezTo>
                  <a:pt x="0" y="374"/>
                  <a:pt x="28" y="436"/>
                  <a:pt x="72" y="481"/>
                </a:cubicBezTo>
                <a:cubicBezTo>
                  <a:pt x="72" y="481"/>
                  <a:pt x="72" y="481"/>
                  <a:pt x="72" y="481"/>
                </a:cubicBezTo>
                <a:cubicBezTo>
                  <a:pt x="111" y="521"/>
                  <a:pt x="106" y="561"/>
                  <a:pt x="106" y="561"/>
                </a:cubicBezTo>
                <a:cubicBezTo>
                  <a:pt x="106" y="561"/>
                  <a:pt x="106" y="561"/>
                  <a:pt x="106" y="561"/>
                </a:cubicBezTo>
                <a:cubicBezTo>
                  <a:pt x="76" y="769"/>
                  <a:pt x="52" y="1130"/>
                  <a:pt x="250" y="1082"/>
                </a:cubicBezTo>
                <a:cubicBezTo>
                  <a:pt x="244" y="1078"/>
                  <a:pt x="244" y="1078"/>
                  <a:pt x="244" y="1078"/>
                </a:cubicBezTo>
                <a:cubicBezTo>
                  <a:pt x="244" y="1078"/>
                  <a:pt x="66" y="1108"/>
                  <a:pt x="141" y="601"/>
                </a:cubicBezTo>
                <a:cubicBezTo>
                  <a:pt x="144" y="586"/>
                  <a:pt x="156" y="546"/>
                  <a:pt x="205" y="553"/>
                </a:cubicBezTo>
                <a:cubicBezTo>
                  <a:pt x="206" y="554"/>
                  <a:pt x="207" y="554"/>
                  <a:pt x="208" y="554"/>
                </a:cubicBezTo>
                <a:cubicBezTo>
                  <a:pt x="209" y="554"/>
                  <a:pt x="210" y="554"/>
                  <a:pt x="212" y="555"/>
                </a:cubicBezTo>
                <a:cubicBezTo>
                  <a:pt x="216" y="556"/>
                  <a:pt x="219" y="556"/>
                  <a:pt x="222" y="556"/>
                </a:cubicBezTo>
                <a:cubicBezTo>
                  <a:pt x="233" y="557"/>
                  <a:pt x="243" y="558"/>
                  <a:pt x="253" y="558"/>
                </a:cubicBezTo>
                <a:cubicBezTo>
                  <a:pt x="393" y="558"/>
                  <a:pt x="506" y="445"/>
                  <a:pt x="506" y="305"/>
                </a:cubicBezTo>
                <a:cubicBezTo>
                  <a:pt x="506" y="203"/>
                  <a:pt x="446" y="115"/>
                  <a:pt x="358" y="75"/>
                </a:cubicBezTo>
                <a:close/>
              </a:path>
            </a:pathLst>
          </a:custGeom>
          <a:solidFill>
            <a:srgbClr val="39CAD4"/>
          </a:solidFill>
          <a:ln>
            <a:noFill/>
          </a:ln>
        </p:spPr>
        <p:txBody>
          <a:bodyPr vert="horz" wrap="square" lIns="91440" tIns="45720" rIns="91440" bIns="45720" numCol="1" anchor="t" anchorCtr="0" compatLnSpc="1"/>
          <a:lstStyle/>
          <a:p>
            <a:endParaRPr lang="en-US"/>
          </a:p>
        </p:txBody>
      </p:sp>
      <p:sp>
        <p:nvSpPr>
          <p:cNvPr id="120" name="任意多边形 6"/>
          <p:cNvSpPr/>
          <p:nvPr/>
        </p:nvSpPr>
        <p:spPr bwMode="auto">
          <a:xfrm>
            <a:off x="10132327" y="4888230"/>
            <a:ext cx="1304290" cy="492760"/>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8"/>
                  <a:pt x="19" y="174"/>
                  <a:pt x="0" y="221"/>
                </a:cubicBezTo>
                <a:cubicBezTo>
                  <a:pt x="73" y="255"/>
                  <a:pt x="154" y="274"/>
                  <a:pt x="239" y="274"/>
                </a:cubicBezTo>
                <a:close/>
              </a:path>
            </a:pathLst>
          </a:custGeom>
          <a:solidFill>
            <a:srgbClr val="79DDAB"/>
          </a:solidFill>
          <a:ln>
            <a:noFill/>
          </a:ln>
        </p:spPr>
        <p:txBody>
          <a:bodyPr vert="horz" wrap="square" lIns="91440" tIns="45720" rIns="91440" bIns="45720" numCol="1" anchor="t" anchorCtr="0" compatLnSpc="1"/>
          <a:lstStyle/>
          <a:p>
            <a:endParaRPr lang="en-US"/>
          </a:p>
        </p:txBody>
      </p:sp>
      <p:sp>
        <p:nvSpPr>
          <p:cNvPr id="121" name="任意多边形 5"/>
          <p:cNvSpPr/>
          <p:nvPr/>
        </p:nvSpPr>
        <p:spPr bwMode="auto">
          <a:xfrm>
            <a:off x="9556382" y="3270885"/>
            <a:ext cx="909955" cy="2033270"/>
          </a:xfrm>
          <a:custGeom>
            <a:avLst/>
            <a:gdLst>
              <a:gd name="T0" fmla="*/ 358 w 506"/>
              <a:gd name="T1" fmla="*/ 75 h 1130"/>
              <a:gd name="T2" fmla="*/ 358 w 506"/>
              <a:gd name="T3" fmla="*/ 75 h 1130"/>
              <a:gd name="T4" fmla="*/ 339 w 506"/>
              <a:gd name="T5" fmla="*/ 52 h 1130"/>
              <a:gd name="T6" fmla="*/ 358 w 506"/>
              <a:gd name="T7" fmla="*/ 22 h 1130"/>
              <a:gd name="T8" fmla="*/ 455 w 506"/>
              <a:gd name="T9" fmla="*/ 45 h 1130"/>
              <a:gd name="T10" fmla="*/ 471 w 506"/>
              <a:gd name="T11" fmla="*/ 43 h 1130"/>
              <a:gd name="T12" fmla="*/ 371 w 506"/>
              <a:gd name="T13" fmla="*/ 5 h 1130"/>
              <a:gd name="T14" fmla="*/ 312 w 506"/>
              <a:gd name="T15" fmla="*/ 34 h 1130"/>
              <a:gd name="T16" fmla="*/ 267 w 506"/>
              <a:gd name="T17" fmla="*/ 52 h 1130"/>
              <a:gd name="T18" fmla="*/ 266 w 506"/>
              <a:gd name="T19" fmla="*/ 53 h 1130"/>
              <a:gd name="T20" fmla="*/ 253 w 506"/>
              <a:gd name="T21" fmla="*/ 52 h 1130"/>
              <a:gd name="T22" fmla="*/ 0 w 506"/>
              <a:gd name="T23" fmla="*/ 305 h 1130"/>
              <a:gd name="T24" fmla="*/ 72 w 506"/>
              <a:gd name="T25" fmla="*/ 481 h 1130"/>
              <a:gd name="T26" fmla="*/ 72 w 506"/>
              <a:gd name="T27" fmla="*/ 481 h 1130"/>
              <a:gd name="T28" fmla="*/ 106 w 506"/>
              <a:gd name="T29" fmla="*/ 561 h 1130"/>
              <a:gd name="T30" fmla="*/ 106 w 506"/>
              <a:gd name="T31" fmla="*/ 561 h 1130"/>
              <a:gd name="T32" fmla="*/ 250 w 506"/>
              <a:gd name="T33" fmla="*/ 1082 h 1130"/>
              <a:gd name="T34" fmla="*/ 244 w 506"/>
              <a:gd name="T35" fmla="*/ 1078 h 1130"/>
              <a:gd name="T36" fmla="*/ 141 w 506"/>
              <a:gd name="T37" fmla="*/ 601 h 1130"/>
              <a:gd name="T38" fmla="*/ 205 w 506"/>
              <a:gd name="T39" fmla="*/ 553 h 1130"/>
              <a:gd name="T40" fmla="*/ 208 w 506"/>
              <a:gd name="T41" fmla="*/ 554 h 1130"/>
              <a:gd name="T42" fmla="*/ 212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9" y="52"/>
                </a:cubicBezTo>
                <a:cubicBezTo>
                  <a:pt x="337" y="41"/>
                  <a:pt x="347" y="26"/>
                  <a:pt x="358" y="22"/>
                </a:cubicBezTo>
                <a:cubicBezTo>
                  <a:pt x="418" y="1"/>
                  <a:pt x="455" y="45"/>
                  <a:pt x="455" y="45"/>
                </a:cubicBezTo>
                <a:cubicBezTo>
                  <a:pt x="471" y="43"/>
                  <a:pt x="471" y="43"/>
                  <a:pt x="471" y="43"/>
                </a:cubicBezTo>
                <a:cubicBezTo>
                  <a:pt x="439" y="6"/>
                  <a:pt x="402" y="0"/>
                  <a:pt x="371" y="5"/>
                </a:cubicBezTo>
                <a:cubicBezTo>
                  <a:pt x="349" y="8"/>
                  <a:pt x="329" y="19"/>
                  <a:pt x="312" y="34"/>
                </a:cubicBezTo>
                <a:cubicBezTo>
                  <a:pt x="286" y="56"/>
                  <a:pt x="267" y="52"/>
                  <a:pt x="267" y="52"/>
                </a:cubicBezTo>
                <a:cubicBezTo>
                  <a:pt x="266" y="53"/>
                  <a:pt x="266" y="53"/>
                  <a:pt x="266" y="53"/>
                </a:cubicBezTo>
                <a:cubicBezTo>
                  <a:pt x="262" y="52"/>
                  <a:pt x="258" y="52"/>
                  <a:pt x="253" y="52"/>
                </a:cubicBezTo>
                <a:cubicBezTo>
                  <a:pt x="114" y="52"/>
                  <a:pt x="0" y="165"/>
                  <a:pt x="0" y="305"/>
                </a:cubicBezTo>
                <a:cubicBezTo>
                  <a:pt x="0" y="374"/>
                  <a:pt x="28" y="436"/>
                  <a:pt x="72" y="481"/>
                </a:cubicBezTo>
                <a:cubicBezTo>
                  <a:pt x="72" y="481"/>
                  <a:pt x="72" y="481"/>
                  <a:pt x="72" y="481"/>
                </a:cubicBezTo>
                <a:cubicBezTo>
                  <a:pt x="111" y="521"/>
                  <a:pt x="106" y="561"/>
                  <a:pt x="106" y="561"/>
                </a:cubicBezTo>
                <a:cubicBezTo>
                  <a:pt x="106" y="561"/>
                  <a:pt x="106" y="561"/>
                  <a:pt x="106" y="561"/>
                </a:cubicBezTo>
                <a:cubicBezTo>
                  <a:pt x="76" y="769"/>
                  <a:pt x="52" y="1130"/>
                  <a:pt x="250" y="1082"/>
                </a:cubicBezTo>
                <a:cubicBezTo>
                  <a:pt x="244" y="1078"/>
                  <a:pt x="244" y="1078"/>
                  <a:pt x="244" y="1078"/>
                </a:cubicBezTo>
                <a:cubicBezTo>
                  <a:pt x="244" y="1078"/>
                  <a:pt x="66" y="1108"/>
                  <a:pt x="141" y="601"/>
                </a:cubicBezTo>
                <a:cubicBezTo>
                  <a:pt x="144" y="586"/>
                  <a:pt x="156" y="546"/>
                  <a:pt x="205" y="553"/>
                </a:cubicBezTo>
                <a:cubicBezTo>
                  <a:pt x="206" y="554"/>
                  <a:pt x="207" y="554"/>
                  <a:pt x="208" y="554"/>
                </a:cubicBezTo>
                <a:cubicBezTo>
                  <a:pt x="209" y="554"/>
                  <a:pt x="210" y="554"/>
                  <a:pt x="212" y="555"/>
                </a:cubicBezTo>
                <a:cubicBezTo>
                  <a:pt x="216" y="556"/>
                  <a:pt x="219" y="556"/>
                  <a:pt x="222" y="556"/>
                </a:cubicBezTo>
                <a:cubicBezTo>
                  <a:pt x="233" y="557"/>
                  <a:pt x="243" y="558"/>
                  <a:pt x="253" y="558"/>
                </a:cubicBezTo>
                <a:cubicBezTo>
                  <a:pt x="393" y="558"/>
                  <a:pt x="506" y="445"/>
                  <a:pt x="506" y="305"/>
                </a:cubicBezTo>
                <a:cubicBezTo>
                  <a:pt x="506" y="203"/>
                  <a:pt x="446" y="115"/>
                  <a:pt x="358" y="75"/>
                </a:cubicBezTo>
                <a:close/>
              </a:path>
            </a:pathLst>
          </a:custGeom>
          <a:solidFill>
            <a:srgbClr val="79DDAB"/>
          </a:solidFill>
          <a:ln>
            <a:noFill/>
          </a:ln>
        </p:spPr>
        <p:txBody>
          <a:bodyPr vert="horz" wrap="square" lIns="91440" tIns="45720" rIns="91440" bIns="45720" numCol="1" anchor="t" anchorCtr="0" compatLnSpc="1"/>
          <a:lstStyle/>
          <a:p>
            <a:endParaRPr lang="en-US"/>
          </a:p>
        </p:txBody>
      </p:sp>
      <p:sp>
        <p:nvSpPr>
          <p:cNvPr id="123" name="文本框 8"/>
          <p:cNvSpPr txBox="1"/>
          <p:nvPr/>
        </p:nvSpPr>
        <p:spPr bwMode="auto">
          <a:xfrm>
            <a:off x="755383" y="4521469"/>
            <a:ext cx="2104390" cy="553085"/>
          </a:xfrm>
          <a:prstGeom prst="rect">
            <a:avLst/>
          </a:prstGeom>
          <a:noFill/>
        </p:spPr>
        <p:txBody>
          <a:bodyPr wrap="square">
            <a:spAutoFit/>
          </a:bodyPr>
          <a:lstStyle/>
          <a:p>
            <a:pPr algn="ctr" eaLnBrk="1" hangingPunct="1">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与对方握手的时候需要注意手的位置，不可以太高也不可以太低。</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4" name="文本框 7"/>
          <p:cNvSpPr txBox="1"/>
          <p:nvPr/>
        </p:nvSpPr>
        <p:spPr bwMode="auto">
          <a:xfrm>
            <a:off x="963562" y="4152900"/>
            <a:ext cx="1700530"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01</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5" name="文本框 6"/>
          <p:cNvSpPr txBox="1"/>
          <p:nvPr/>
        </p:nvSpPr>
        <p:spPr bwMode="auto">
          <a:xfrm>
            <a:off x="6733172" y="4521469"/>
            <a:ext cx="2104390" cy="553085"/>
          </a:xfrm>
          <a:prstGeom prst="rect">
            <a:avLst/>
          </a:prstGeom>
          <a:noFill/>
        </p:spPr>
        <p:txBody>
          <a:bodyPr wrap="square">
            <a:spAutoFit/>
          </a:bodyPr>
          <a:lstStyle/>
          <a:p>
            <a:pPr lvl="0" algn="ctr">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在社交场合中，与对方握手的时候要表现出热情的情绪（眼神、表情）</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6" name="文本框 5"/>
          <p:cNvSpPr txBox="1"/>
          <p:nvPr/>
        </p:nvSpPr>
        <p:spPr bwMode="auto">
          <a:xfrm>
            <a:off x="6862077" y="4152900"/>
            <a:ext cx="1700530"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03</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7" name="文本框 4"/>
          <p:cNvSpPr txBox="1"/>
          <p:nvPr/>
        </p:nvSpPr>
        <p:spPr bwMode="auto">
          <a:xfrm>
            <a:off x="3807193" y="2135139"/>
            <a:ext cx="2104390" cy="553085"/>
          </a:xfrm>
          <a:prstGeom prst="rect">
            <a:avLst/>
          </a:prstGeom>
          <a:noFill/>
        </p:spPr>
        <p:txBody>
          <a:bodyPr wrap="square">
            <a:spAutoFit/>
          </a:bodyPr>
          <a:lstStyle/>
          <a:p>
            <a:pPr lvl="0" algn="ctr">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在社交礼仪中，与对方握手的时候要注意必须使用自己的右手。</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8" name="文本框 2"/>
          <p:cNvSpPr txBox="1"/>
          <p:nvPr/>
        </p:nvSpPr>
        <p:spPr bwMode="auto">
          <a:xfrm>
            <a:off x="4015372" y="1766570"/>
            <a:ext cx="1700530" cy="450850"/>
          </a:xfrm>
          <a:prstGeom prst="rect">
            <a:avLst/>
          </a:prstGeom>
          <a:noFill/>
        </p:spPr>
        <p:txBody>
          <a:bodyPr wrap="square">
            <a:spAutoFit/>
          </a:bodyPr>
          <a:lstStyle/>
          <a:p>
            <a:pPr algn="ct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02</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29" name="文本框 1"/>
          <p:cNvSpPr txBox="1"/>
          <p:nvPr/>
        </p:nvSpPr>
        <p:spPr bwMode="auto">
          <a:xfrm>
            <a:off x="9504413" y="2135139"/>
            <a:ext cx="2104390" cy="553085"/>
          </a:xfrm>
          <a:prstGeom prst="rect">
            <a:avLst/>
          </a:prstGeom>
          <a:noFill/>
        </p:spPr>
        <p:txBody>
          <a:bodyPr wrap="square">
            <a:spAutoFit/>
          </a:bodyPr>
          <a:lstStyle/>
          <a:p>
            <a:pPr lvl="0" algn="ctr">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握手的时候一定要注意力度（适中）以及要注意握手的时间（</a:t>
            </a:r>
            <a:r>
              <a:rPr lang="en-US" altLang="zh-CN" sz="1000" dirty="0">
                <a:latin typeface="思源黑体 Regular" panose="020B0500000000000000" charset="-122"/>
                <a:ea typeface="思源黑体 Regular" panose="020B0500000000000000" charset="-122"/>
                <a:cs typeface="思源黑体 Regular" panose="020B0500000000000000" charset="-122"/>
                <a:sym typeface="+mn-ea"/>
              </a:rPr>
              <a:t>3</a:t>
            </a: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秒）</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30" name="文本框 3"/>
          <p:cNvSpPr txBox="1"/>
          <p:nvPr/>
        </p:nvSpPr>
        <p:spPr bwMode="auto">
          <a:xfrm>
            <a:off x="9712592" y="1766570"/>
            <a:ext cx="1700530" cy="450850"/>
          </a:xfrm>
          <a:prstGeom prst="rect">
            <a:avLst/>
          </a:prstGeom>
          <a:noFill/>
        </p:spPr>
        <p:txBody>
          <a:bodyPr wrap="square">
            <a:spAutoFit/>
          </a:bodyPr>
          <a:lstStyle/>
          <a:p>
            <a:pPr algn="ctr" eaLnBrk="1" hangingPunct="1">
              <a:lnSpc>
                <a:spcPct val="130000"/>
              </a:lnSpc>
            </a:pPr>
            <a:r>
              <a:rPr lang="en-US"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04</a:t>
            </a:r>
            <a:endParaRPr lang="en-US"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131" name="任意多边形 4"/>
          <p:cNvSpPr/>
          <p:nvPr/>
        </p:nvSpPr>
        <p:spPr bwMode="auto">
          <a:xfrm>
            <a:off x="1035317" y="2047875"/>
            <a:ext cx="454025" cy="419100"/>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004">
                <a:moveTo>
                  <a:pt x="573" y="0"/>
                </a:moveTo>
                <a:cubicBezTo>
                  <a:pt x="729" y="-16"/>
                  <a:pt x="879" y="157"/>
                  <a:pt x="883" y="262"/>
                </a:cubicBezTo>
                <a:cubicBezTo>
                  <a:pt x="1008" y="283"/>
                  <a:pt x="1095" y="446"/>
                  <a:pt x="1086" y="530"/>
                </a:cubicBezTo>
                <a:cubicBezTo>
                  <a:pt x="1102" y="675"/>
                  <a:pt x="933" y="813"/>
                  <a:pt x="834" y="806"/>
                </a:cubicBezTo>
                <a:lnTo>
                  <a:pt x="666" y="806"/>
                </a:lnTo>
                <a:lnTo>
                  <a:pt x="659" y="805"/>
                </a:lnTo>
                <a:lnTo>
                  <a:pt x="653" y="803"/>
                </a:lnTo>
                <a:lnTo>
                  <a:pt x="647" y="799"/>
                </a:lnTo>
                <a:lnTo>
                  <a:pt x="643" y="795"/>
                </a:lnTo>
                <a:lnTo>
                  <a:pt x="639" y="789"/>
                </a:lnTo>
                <a:lnTo>
                  <a:pt x="637" y="782"/>
                </a:lnTo>
                <a:lnTo>
                  <a:pt x="636" y="775"/>
                </a:lnTo>
                <a:lnTo>
                  <a:pt x="637" y="769"/>
                </a:lnTo>
                <a:lnTo>
                  <a:pt x="639" y="762"/>
                </a:lnTo>
                <a:lnTo>
                  <a:pt x="643" y="757"/>
                </a:lnTo>
                <a:lnTo>
                  <a:pt x="647" y="752"/>
                </a:lnTo>
                <a:lnTo>
                  <a:pt x="653" y="748"/>
                </a:lnTo>
                <a:lnTo>
                  <a:pt x="659" y="746"/>
                </a:lnTo>
                <a:lnTo>
                  <a:pt x="666" y="746"/>
                </a:lnTo>
                <a:lnTo>
                  <a:pt x="831" y="746"/>
                </a:lnTo>
                <a:cubicBezTo>
                  <a:pt x="946" y="748"/>
                  <a:pt x="1035" y="604"/>
                  <a:pt x="1025" y="530"/>
                </a:cubicBezTo>
                <a:cubicBezTo>
                  <a:pt x="1036" y="420"/>
                  <a:pt x="919" y="319"/>
                  <a:pt x="851" y="317"/>
                </a:cubicBezTo>
                <a:lnTo>
                  <a:pt x="845" y="314"/>
                </a:lnTo>
                <a:lnTo>
                  <a:pt x="839" y="311"/>
                </a:lnTo>
                <a:lnTo>
                  <a:pt x="834" y="307"/>
                </a:lnTo>
                <a:lnTo>
                  <a:pt x="830" y="302"/>
                </a:lnTo>
                <a:lnTo>
                  <a:pt x="828" y="296"/>
                </a:lnTo>
                <a:lnTo>
                  <a:pt x="826" y="289"/>
                </a:lnTo>
                <a:lnTo>
                  <a:pt x="823" y="268"/>
                </a:lnTo>
                <a:cubicBezTo>
                  <a:pt x="812" y="141"/>
                  <a:pt x="659" y="50"/>
                  <a:pt x="573" y="60"/>
                </a:cubicBezTo>
                <a:cubicBezTo>
                  <a:pt x="472" y="50"/>
                  <a:pt x="363" y="147"/>
                  <a:pt x="343" y="206"/>
                </a:cubicBezTo>
                <a:lnTo>
                  <a:pt x="340" y="211"/>
                </a:lnTo>
                <a:lnTo>
                  <a:pt x="335" y="216"/>
                </a:lnTo>
                <a:lnTo>
                  <a:pt x="330" y="219"/>
                </a:lnTo>
                <a:lnTo>
                  <a:pt x="324" y="222"/>
                </a:lnTo>
                <a:lnTo>
                  <a:pt x="318" y="223"/>
                </a:lnTo>
                <a:lnTo>
                  <a:pt x="312" y="223"/>
                </a:lnTo>
                <a:lnTo>
                  <a:pt x="305" y="221"/>
                </a:lnTo>
                <a:lnTo>
                  <a:pt x="293" y="217"/>
                </a:lnTo>
                <a:lnTo>
                  <a:pt x="280" y="215"/>
                </a:lnTo>
                <a:lnTo>
                  <a:pt x="267" y="215"/>
                </a:lnTo>
                <a:lnTo>
                  <a:pt x="252" y="215"/>
                </a:lnTo>
                <a:lnTo>
                  <a:pt x="237" y="218"/>
                </a:lnTo>
                <a:lnTo>
                  <a:pt x="224" y="223"/>
                </a:lnTo>
                <a:lnTo>
                  <a:pt x="211" y="230"/>
                </a:lnTo>
                <a:lnTo>
                  <a:pt x="199" y="238"/>
                </a:lnTo>
                <a:lnTo>
                  <a:pt x="188" y="247"/>
                </a:lnTo>
                <a:lnTo>
                  <a:pt x="179" y="258"/>
                </a:lnTo>
                <a:lnTo>
                  <a:pt x="171" y="270"/>
                </a:lnTo>
                <a:lnTo>
                  <a:pt x="164" y="283"/>
                </a:lnTo>
                <a:lnTo>
                  <a:pt x="159" y="297"/>
                </a:lnTo>
                <a:lnTo>
                  <a:pt x="156" y="311"/>
                </a:lnTo>
                <a:lnTo>
                  <a:pt x="156" y="326"/>
                </a:lnTo>
                <a:lnTo>
                  <a:pt x="156" y="339"/>
                </a:lnTo>
                <a:lnTo>
                  <a:pt x="158" y="352"/>
                </a:lnTo>
                <a:lnTo>
                  <a:pt x="162" y="365"/>
                </a:lnTo>
                <a:lnTo>
                  <a:pt x="164" y="372"/>
                </a:lnTo>
                <a:lnTo>
                  <a:pt x="164" y="379"/>
                </a:lnTo>
                <a:lnTo>
                  <a:pt x="162" y="385"/>
                </a:lnTo>
                <a:lnTo>
                  <a:pt x="159" y="392"/>
                </a:lnTo>
                <a:lnTo>
                  <a:pt x="155" y="397"/>
                </a:lnTo>
                <a:lnTo>
                  <a:pt x="149" y="401"/>
                </a:lnTo>
                <a:cubicBezTo>
                  <a:pt x="89" y="428"/>
                  <a:pt x="55" y="521"/>
                  <a:pt x="60" y="556"/>
                </a:cubicBezTo>
                <a:cubicBezTo>
                  <a:pt x="51" y="652"/>
                  <a:pt x="157" y="742"/>
                  <a:pt x="210" y="744"/>
                </a:cubicBezTo>
                <a:lnTo>
                  <a:pt x="228" y="746"/>
                </a:lnTo>
                <a:lnTo>
                  <a:pt x="420" y="746"/>
                </a:lnTo>
                <a:lnTo>
                  <a:pt x="427" y="747"/>
                </a:lnTo>
                <a:lnTo>
                  <a:pt x="433" y="749"/>
                </a:lnTo>
                <a:lnTo>
                  <a:pt x="438" y="752"/>
                </a:lnTo>
                <a:lnTo>
                  <a:pt x="443" y="757"/>
                </a:lnTo>
                <a:lnTo>
                  <a:pt x="447" y="762"/>
                </a:lnTo>
                <a:lnTo>
                  <a:pt x="449" y="769"/>
                </a:lnTo>
                <a:lnTo>
                  <a:pt x="450" y="776"/>
                </a:lnTo>
                <a:lnTo>
                  <a:pt x="449" y="783"/>
                </a:lnTo>
                <a:lnTo>
                  <a:pt x="447" y="789"/>
                </a:lnTo>
                <a:lnTo>
                  <a:pt x="443" y="795"/>
                </a:lnTo>
                <a:lnTo>
                  <a:pt x="438" y="799"/>
                </a:lnTo>
                <a:lnTo>
                  <a:pt x="433" y="803"/>
                </a:lnTo>
                <a:lnTo>
                  <a:pt x="427" y="805"/>
                </a:lnTo>
                <a:lnTo>
                  <a:pt x="420" y="806"/>
                </a:lnTo>
                <a:lnTo>
                  <a:pt x="226" y="806"/>
                </a:lnTo>
                <a:cubicBezTo>
                  <a:pt x="96" y="814"/>
                  <a:pt x="-14" y="640"/>
                  <a:pt x="0" y="556"/>
                </a:cubicBezTo>
                <a:cubicBezTo>
                  <a:pt x="-8" y="478"/>
                  <a:pt x="62" y="382"/>
                  <a:pt x="99" y="363"/>
                </a:cubicBezTo>
                <a:lnTo>
                  <a:pt x="97" y="351"/>
                </a:lnTo>
                <a:lnTo>
                  <a:pt x="96" y="339"/>
                </a:lnTo>
                <a:lnTo>
                  <a:pt x="95" y="327"/>
                </a:lnTo>
                <a:cubicBezTo>
                  <a:pt x="85" y="225"/>
                  <a:pt x="205" y="146"/>
                  <a:pt x="267" y="154"/>
                </a:cubicBezTo>
                <a:lnTo>
                  <a:pt x="284" y="155"/>
                </a:lnTo>
                <a:lnTo>
                  <a:pt x="300" y="158"/>
                </a:lnTo>
                <a:cubicBezTo>
                  <a:pt x="342" y="59"/>
                  <a:pt x="499" y="-8"/>
                  <a:pt x="573" y="0"/>
                </a:cubicBezTo>
                <a:close/>
                <a:moveTo>
                  <a:pt x="543" y="375"/>
                </a:moveTo>
                <a:lnTo>
                  <a:pt x="549" y="375"/>
                </a:lnTo>
                <a:lnTo>
                  <a:pt x="555" y="377"/>
                </a:lnTo>
                <a:lnTo>
                  <a:pt x="560" y="380"/>
                </a:lnTo>
                <a:lnTo>
                  <a:pt x="564" y="384"/>
                </a:lnTo>
                <a:lnTo>
                  <a:pt x="725" y="543"/>
                </a:lnTo>
                <a:lnTo>
                  <a:pt x="730" y="548"/>
                </a:lnTo>
                <a:lnTo>
                  <a:pt x="733" y="554"/>
                </a:lnTo>
                <a:lnTo>
                  <a:pt x="734" y="561"/>
                </a:lnTo>
                <a:lnTo>
                  <a:pt x="734" y="567"/>
                </a:lnTo>
                <a:lnTo>
                  <a:pt x="733" y="574"/>
                </a:lnTo>
                <a:lnTo>
                  <a:pt x="730" y="580"/>
                </a:lnTo>
                <a:lnTo>
                  <a:pt x="725" y="585"/>
                </a:lnTo>
                <a:lnTo>
                  <a:pt x="720" y="590"/>
                </a:lnTo>
                <a:lnTo>
                  <a:pt x="714" y="592"/>
                </a:lnTo>
                <a:lnTo>
                  <a:pt x="707" y="594"/>
                </a:lnTo>
                <a:lnTo>
                  <a:pt x="701" y="594"/>
                </a:lnTo>
                <a:lnTo>
                  <a:pt x="694" y="592"/>
                </a:lnTo>
                <a:lnTo>
                  <a:pt x="688" y="590"/>
                </a:lnTo>
                <a:lnTo>
                  <a:pt x="682" y="585"/>
                </a:lnTo>
                <a:lnTo>
                  <a:pt x="573" y="478"/>
                </a:lnTo>
                <a:lnTo>
                  <a:pt x="573" y="973"/>
                </a:lnTo>
                <a:lnTo>
                  <a:pt x="572" y="980"/>
                </a:lnTo>
                <a:lnTo>
                  <a:pt x="570" y="986"/>
                </a:lnTo>
                <a:lnTo>
                  <a:pt x="567" y="992"/>
                </a:lnTo>
                <a:lnTo>
                  <a:pt x="562" y="996"/>
                </a:lnTo>
                <a:lnTo>
                  <a:pt x="556" y="1000"/>
                </a:lnTo>
                <a:lnTo>
                  <a:pt x="550" y="1002"/>
                </a:lnTo>
                <a:lnTo>
                  <a:pt x="543" y="1003"/>
                </a:lnTo>
                <a:lnTo>
                  <a:pt x="536" y="1002"/>
                </a:lnTo>
                <a:lnTo>
                  <a:pt x="530" y="1000"/>
                </a:lnTo>
                <a:lnTo>
                  <a:pt x="524" y="996"/>
                </a:lnTo>
                <a:lnTo>
                  <a:pt x="519" y="992"/>
                </a:lnTo>
                <a:lnTo>
                  <a:pt x="516" y="986"/>
                </a:lnTo>
                <a:lnTo>
                  <a:pt x="513" y="980"/>
                </a:lnTo>
                <a:lnTo>
                  <a:pt x="513" y="973"/>
                </a:lnTo>
                <a:lnTo>
                  <a:pt x="513" y="478"/>
                </a:lnTo>
                <a:lnTo>
                  <a:pt x="404" y="585"/>
                </a:lnTo>
                <a:lnTo>
                  <a:pt x="399" y="589"/>
                </a:lnTo>
                <a:lnTo>
                  <a:pt x="393" y="592"/>
                </a:lnTo>
                <a:lnTo>
                  <a:pt x="388" y="593"/>
                </a:lnTo>
                <a:lnTo>
                  <a:pt x="382" y="594"/>
                </a:lnTo>
                <a:lnTo>
                  <a:pt x="376" y="593"/>
                </a:lnTo>
                <a:lnTo>
                  <a:pt x="371" y="592"/>
                </a:lnTo>
                <a:lnTo>
                  <a:pt x="365" y="589"/>
                </a:lnTo>
                <a:lnTo>
                  <a:pt x="361" y="585"/>
                </a:lnTo>
                <a:lnTo>
                  <a:pt x="356" y="580"/>
                </a:lnTo>
                <a:lnTo>
                  <a:pt x="353" y="574"/>
                </a:lnTo>
                <a:lnTo>
                  <a:pt x="352" y="567"/>
                </a:lnTo>
                <a:lnTo>
                  <a:pt x="352" y="561"/>
                </a:lnTo>
                <a:lnTo>
                  <a:pt x="353" y="554"/>
                </a:lnTo>
                <a:lnTo>
                  <a:pt x="356" y="548"/>
                </a:lnTo>
                <a:lnTo>
                  <a:pt x="361" y="543"/>
                </a:lnTo>
                <a:lnTo>
                  <a:pt x="522" y="384"/>
                </a:lnTo>
                <a:lnTo>
                  <a:pt x="526" y="380"/>
                </a:lnTo>
                <a:lnTo>
                  <a:pt x="532" y="377"/>
                </a:lnTo>
                <a:lnTo>
                  <a:pt x="537" y="375"/>
                </a:lnTo>
                <a:lnTo>
                  <a:pt x="543" y="375"/>
                </a:lnTo>
                <a:close/>
              </a:path>
            </a:pathLst>
          </a:custGeom>
          <a:solidFill>
            <a:schemeClr val="bg1"/>
          </a:solidFill>
          <a:ln w="0">
            <a:noFill/>
            <a:prstDash val="solid"/>
            <a:round/>
          </a:ln>
        </p:spPr>
        <p:txBody>
          <a:bodyPr vert="horz" wrap="square" lIns="91440" tIns="45720" rIns="91440" bIns="45720" numCol="1" anchor="t" anchorCtr="0" compatLnSpc="1">
            <a:noAutofit/>
          </a:bodyPr>
          <a:lstStyle/>
          <a:p>
            <a:endParaRPr lang="en-US"/>
          </a:p>
        </p:txBody>
      </p:sp>
      <p:sp>
        <p:nvSpPr>
          <p:cNvPr id="132" name="任意多边形 3"/>
          <p:cNvSpPr>
            <a:spLocks noEditPoints="1"/>
          </p:cNvSpPr>
          <p:nvPr/>
        </p:nvSpPr>
        <p:spPr bwMode="auto">
          <a:xfrm>
            <a:off x="6917322" y="2022475"/>
            <a:ext cx="423545" cy="45402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133" name="任意多边形 2"/>
          <p:cNvSpPr>
            <a:spLocks noEditPoints="1"/>
          </p:cNvSpPr>
          <p:nvPr/>
        </p:nvSpPr>
        <p:spPr bwMode="auto">
          <a:xfrm>
            <a:off x="4136022" y="3604260"/>
            <a:ext cx="356870" cy="44577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6" h="1068">
                <a:moveTo>
                  <a:pt x="427" y="60"/>
                </a:moveTo>
                <a:cubicBezTo>
                  <a:pt x="216" y="44"/>
                  <a:pt x="46" y="274"/>
                  <a:pt x="61" y="428"/>
                </a:cubicBezTo>
                <a:lnTo>
                  <a:pt x="61" y="451"/>
                </a:lnTo>
                <a:lnTo>
                  <a:pt x="63" y="474"/>
                </a:lnTo>
                <a:lnTo>
                  <a:pt x="67" y="498"/>
                </a:lnTo>
                <a:lnTo>
                  <a:pt x="67" y="498"/>
                </a:lnTo>
                <a:lnTo>
                  <a:pt x="67" y="499"/>
                </a:lnTo>
                <a:lnTo>
                  <a:pt x="67" y="499"/>
                </a:lnTo>
                <a:lnTo>
                  <a:pt x="68" y="504"/>
                </a:lnTo>
                <a:lnTo>
                  <a:pt x="69" y="508"/>
                </a:lnTo>
                <a:lnTo>
                  <a:pt x="69" y="509"/>
                </a:lnTo>
                <a:lnTo>
                  <a:pt x="76" y="534"/>
                </a:lnTo>
                <a:lnTo>
                  <a:pt x="84" y="558"/>
                </a:lnTo>
                <a:lnTo>
                  <a:pt x="94" y="582"/>
                </a:lnTo>
                <a:lnTo>
                  <a:pt x="94" y="582"/>
                </a:lnTo>
                <a:lnTo>
                  <a:pt x="95" y="583"/>
                </a:lnTo>
                <a:lnTo>
                  <a:pt x="102" y="601"/>
                </a:lnTo>
                <a:cubicBezTo>
                  <a:pt x="131" y="690"/>
                  <a:pt x="293" y="895"/>
                  <a:pt x="427" y="998"/>
                </a:cubicBezTo>
                <a:cubicBezTo>
                  <a:pt x="622" y="843"/>
                  <a:pt x="726" y="661"/>
                  <a:pt x="751" y="601"/>
                </a:cubicBezTo>
                <a:lnTo>
                  <a:pt x="759" y="583"/>
                </a:lnTo>
                <a:lnTo>
                  <a:pt x="759" y="582"/>
                </a:lnTo>
                <a:lnTo>
                  <a:pt x="759" y="582"/>
                </a:lnTo>
                <a:lnTo>
                  <a:pt x="759" y="582"/>
                </a:lnTo>
                <a:lnTo>
                  <a:pt x="769" y="558"/>
                </a:lnTo>
                <a:lnTo>
                  <a:pt x="778" y="534"/>
                </a:lnTo>
                <a:lnTo>
                  <a:pt x="784" y="509"/>
                </a:lnTo>
                <a:lnTo>
                  <a:pt x="784" y="508"/>
                </a:lnTo>
                <a:lnTo>
                  <a:pt x="785" y="504"/>
                </a:lnTo>
                <a:lnTo>
                  <a:pt x="786" y="499"/>
                </a:lnTo>
                <a:lnTo>
                  <a:pt x="786" y="498"/>
                </a:lnTo>
                <a:lnTo>
                  <a:pt x="787" y="498"/>
                </a:lnTo>
                <a:lnTo>
                  <a:pt x="790" y="475"/>
                </a:lnTo>
                <a:lnTo>
                  <a:pt x="792" y="451"/>
                </a:lnTo>
                <a:lnTo>
                  <a:pt x="793" y="428"/>
                </a:lnTo>
                <a:cubicBezTo>
                  <a:pt x="809" y="215"/>
                  <a:pt x="580" y="47"/>
                  <a:pt x="427" y="60"/>
                </a:cubicBezTo>
                <a:close/>
                <a:moveTo>
                  <a:pt x="427" y="0"/>
                </a:moveTo>
                <a:cubicBezTo>
                  <a:pt x="673" y="-17"/>
                  <a:pt x="868" y="245"/>
                  <a:pt x="854" y="428"/>
                </a:cubicBezTo>
                <a:lnTo>
                  <a:pt x="853" y="455"/>
                </a:lnTo>
                <a:lnTo>
                  <a:pt x="851" y="482"/>
                </a:lnTo>
                <a:lnTo>
                  <a:pt x="846" y="508"/>
                </a:lnTo>
                <a:lnTo>
                  <a:pt x="846" y="510"/>
                </a:lnTo>
                <a:cubicBezTo>
                  <a:pt x="858" y="556"/>
                  <a:pt x="696" y="879"/>
                  <a:pt x="446" y="1060"/>
                </a:cubicBezTo>
                <a:lnTo>
                  <a:pt x="440" y="1064"/>
                </a:lnTo>
                <a:lnTo>
                  <a:pt x="434" y="1066"/>
                </a:lnTo>
                <a:lnTo>
                  <a:pt x="427" y="1067"/>
                </a:lnTo>
                <a:lnTo>
                  <a:pt x="420" y="1066"/>
                </a:lnTo>
                <a:lnTo>
                  <a:pt x="414" y="1064"/>
                </a:lnTo>
                <a:lnTo>
                  <a:pt x="408" y="1060"/>
                </a:lnTo>
                <a:cubicBezTo>
                  <a:pt x="105" y="826"/>
                  <a:pt x="17" y="567"/>
                  <a:pt x="9" y="513"/>
                </a:cubicBezTo>
                <a:lnTo>
                  <a:pt x="8" y="510"/>
                </a:lnTo>
                <a:lnTo>
                  <a:pt x="8" y="508"/>
                </a:lnTo>
                <a:lnTo>
                  <a:pt x="3" y="482"/>
                </a:lnTo>
                <a:lnTo>
                  <a:pt x="1" y="455"/>
                </a:lnTo>
                <a:lnTo>
                  <a:pt x="0" y="428"/>
                </a:lnTo>
                <a:cubicBezTo>
                  <a:pt x="-18" y="182"/>
                  <a:pt x="245" y="-14"/>
                  <a:pt x="427" y="0"/>
                </a:cubicBezTo>
                <a:close/>
                <a:moveTo>
                  <a:pt x="427" y="222"/>
                </a:moveTo>
                <a:cubicBezTo>
                  <a:pt x="304" y="211"/>
                  <a:pt x="206" y="353"/>
                  <a:pt x="216" y="433"/>
                </a:cubicBezTo>
                <a:cubicBezTo>
                  <a:pt x="204" y="557"/>
                  <a:pt x="347" y="654"/>
                  <a:pt x="427" y="645"/>
                </a:cubicBezTo>
                <a:cubicBezTo>
                  <a:pt x="551" y="656"/>
                  <a:pt x="647" y="514"/>
                  <a:pt x="638" y="433"/>
                </a:cubicBezTo>
                <a:cubicBezTo>
                  <a:pt x="649" y="310"/>
                  <a:pt x="508" y="212"/>
                  <a:pt x="427" y="222"/>
                </a:cubicBezTo>
                <a:close/>
                <a:moveTo>
                  <a:pt x="427" y="162"/>
                </a:moveTo>
                <a:cubicBezTo>
                  <a:pt x="585" y="148"/>
                  <a:pt x="709" y="326"/>
                  <a:pt x="698" y="433"/>
                </a:cubicBezTo>
                <a:cubicBezTo>
                  <a:pt x="711" y="591"/>
                  <a:pt x="535" y="716"/>
                  <a:pt x="427" y="705"/>
                </a:cubicBezTo>
                <a:cubicBezTo>
                  <a:pt x="269" y="718"/>
                  <a:pt x="144" y="541"/>
                  <a:pt x="156" y="433"/>
                </a:cubicBezTo>
                <a:cubicBezTo>
                  <a:pt x="142" y="275"/>
                  <a:pt x="319" y="150"/>
                  <a:pt x="427" y="162"/>
                </a:cubicBezTo>
                <a:close/>
              </a:path>
            </a:pathLst>
          </a:custGeom>
          <a:solidFill>
            <a:schemeClr val="bg1"/>
          </a:solidFill>
          <a:ln w="0">
            <a:noFill/>
            <a:prstDash val="solid"/>
            <a:round/>
          </a:ln>
        </p:spPr>
        <p:txBody>
          <a:bodyPr vert="horz" wrap="square" lIns="91440" tIns="45720" rIns="91440" bIns="45720" numCol="1" anchor="t" anchorCtr="0" compatLnSpc="1">
            <a:noAutofit/>
          </a:bodyPr>
          <a:lstStyle/>
          <a:p>
            <a:endParaRPr lang="en-US"/>
          </a:p>
        </p:txBody>
      </p:sp>
      <p:sp>
        <p:nvSpPr>
          <p:cNvPr id="134" name="任意多边形 1"/>
          <p:cNvSpPr>
            <a:spLocks noEditPoints="1"/>
          </p:cNvSpPr>
          <p:nvPr/>
        </p:nvSpPr>
        <p:spPr bwMode="auto">
          <a:xfrm>
            <a:off x="9796412" y="3603625"/>
            <a:ext cx="447040" cy="447040"/>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0" h="1070">
                <a:moveTo>
                  <a:pt x="486" y="60"/>
                </a:moveTo>
                <a:lnTo>
                  <a:pt x="484" y="61"/>
                </a:lnTo>
                <a:lnTo>
                  <a:pt x="482" y="63"/>
                </a:lnTo>
                <a:lnTo>
                  <a:pt x="480" y="65"/>
                </a:lnTo>
                <a:lnTo>
                  <a:pt x="465" y="160"/>
                </a:lnTo>
                <a:lnTo>
                  <a:pt x="463" y="166"/>
                </a:lnTo>
                <a:lnTo>
                  <a:pt x="459" y="172"/>
                </a:lnTo>
                <a:lnTo>
                  <a:pt x="455" y="177"/>
                </a:lnTo>
                <a:lnTo>
                  <a:pt x="449" y="181"/>
                </a:lnTo>
                <a:lnTo>
                  <a:pt x="443" y="184"/>
                </a:lnTo>
                <a:lnTo>
                  <a:pt x="418" y="191"/>
                </a:lnTo>
                <a:lnTo>
                  <a:pt x="394" y="200"/>
                </a:lnTo>
                <a:lnTo>
                  <a:pt x="371" y="211"/>
                </a:lnTo>
                <a:lnTo>
                  <a:pt x="349" y="223"/>
                </a:lnTo>
                <a:lnTo>
                  <a:pt x="343" y="226"/>
                </a:lnTo>
                <a:lnTo>
                  <a:pt x="336" y="227"/>
                </a:lnTo>
                <a:lnTo>
                  <a:pt x="329" y="227"/>
                </a:lnTo>
                <a:lnTo>
                  <a:pt x="322" y="225"/>
                </a:lnTo>
                <a:lnTo>
                  <a:pt x="316" y="222"/>
                </a:lnTo>
                <a:lnTo>
                  <a:pt x="239" y="167"/>
                </a:lnTo>
                <a:lnTo>
                  <a:pt x="238" y="166"/>
                </a:lnTo>
                <a:lnTo>
                  <a:pt x="237" y="166"/>
                </a:lnTo>
                <a:lnTo>
                  <a:pt x="234" y="166"/>
                </a:lnTo>
                <a:lnTo>
                  <a:pt x="232" y="166"/>
                </a:lnTo>
                <a:lnTo>
                  <a:pt x="231" y="167"/>
                </a:lnTo>
                <a:lnTo>
                  <a:pt x="164" y="234"/>
                </a:lnTo>
                <a:lnTo>
                  <a:pt x="163" y="236"/>
                </a:lnTo>
                <a:lnTo>
                  <a:pt x="163" y="239"/>
                </a:lnTo>
                <a:lnTo>
                  <a:pt x="164" y="242"/>
                </a:lnTo>
                <a:lnTo>
                  <a:pt x="219" y="320"/>
                </a:lnTo>
                <a:lnTo>
                  <a:pt x="223" y="326"/>
                </a:lnTo>
                <a:lnTo>
                  <a:pt x="225" y="333"/>
                </a:lnTo>
                <a:lnTo>
                  <a:pt x="225" y="339"/>
                </a:lnTo>
                <a:lnTo>
                  <a:pt x="224" y="346"/>
                </a:lnTo>
                <a:lnTo>
                  <a:pt x="221" y="353"/>
                </a:lnTo>
                <a:lnTo>
                  <a:pt x="209" y="375"/>
                </a:lnTo>
                <a:lnTo>
                  <a:pt x="199" y="398"/>
                </a:lnTo>
                <a:lnTo>
                  <a:pt x="190" y="422"/>
                </a:lnTo>
                <a:lnTo>
                  <a:pt x="183" y="446"/>
                </a:lnTo>
                <a:lnTo>
                  <a:pt x="180" y="453"/>
                </a:lnTo>
                <a:lnTo>
                  <a:pt x="177" y="459"/>
                </a:lnTo>
                <a:lnTo>
                  <a:pt x="171" y="463"/>
                </a:lnTo>
                <a:lnTo>
                  <a:pt x="165" y="467"/>
                </a:lnTo>
                <a:lnTo>
                  <a:pt x="159" y="469"/>
                </a:lnTo>
                <a:lnTo>
                  <a:pt x="65" y="484"/>
                </a:lnTo>
                <a:lnTo>
                  <a:pt x="63" y="485"/>
                </a:lnTo>
                <a:lnTo>
                  <a:pt x="61" y="488"/>
                </a:lnTo>
                <a:lnTo>
                  <a:pt x="60" y="490"/>
                </a:lnTo>
                <a:lnTo>
                  <a:pt x="60" y="584"/>
                </a:lnTo>
                <a:lnTo>
                  <a:pt x="61" y="587"/>
                </a:lnTo>
                <a:lnTo>
                  <a:pt x="63" y="589"/>
                </a:lnTo>
                <a:lnTo>
                  <a:pt x="65" y="590"/>
                </a:lnTo>
                <a:lnTo>
                  <a:pt x="160" y="606"/>
                </a:lnTo>
                <a:lnTo>
                  <a:pt x="166" y="608"/>
                </a:lnTo>
                <a:lnTo>
                  <a:pt x="173" y="612"/>
                </a:lnTo>
                <a:lnTo>
                  <a:pt x="177" y="616"/>
                </a:lnTo>
                <a:lnTo>
                  <a:pt x="181" y="622"/>
                </a:lnTo>
                <a:lnTo>
                  <a:pt x="184" y="628"/>
                </a:lnTo>
                <a:lnTo>
                  <a:pt x="191" y="653"/>
                </a:lnTo>
                <a:lnTo>
                  <a:pt x="200" y="676"/>
                </a:lnTo>
                <a:lnTo>
                  <a:pt x="211" y="700"/>
                </a:lnTo>
                <a:lnTo>
                  <a:pt x="223" y="722"/>
                </a:lnTo>
                <a:lnTo>
                  <a:pt x="226" y="728"/>
                </a:lnTo>
                <a:lnTo>
                  <a:pt x="228" y="735"/>
                </a:lnTo>
                <a:lnTo>
                  <a:pt x="227" y="742"/>
                </a:lnTo>
                <a:lnTo>
                  <a:pt x="225" y="749"/>
                </a:lnTo>
                <a:lnTo>
                  <a:pt x="222" y="755"/>
                </a:lnTo>
                <a:lnTo>
                  <a:pt x="167" y="832"/>
                </a:lnTo>
                <a:lnTo>
                  <a:pt x="166" y="834"/>
                </a:lnTo>
                <a:lnTo>
                  <a:pt x="166" y="837"/>
                </a:lnTo>
                <a:lnTo>
                  <a:pt x="168" y="840"/>
                </a:lnTo>
                <a:lnTo>
                  <a:pt x="234" y="906"/>
                </a:lnTo>
                <a:lnTo>
                  <a:pt x="235" y="907"/>
                </a:lnTo>
                <a:lnTo>
                  <a:pt x="237" y="908"/>
                </a:lnTo>
                <a:lnTo>
                  <a:pt x="238" y="908"/>
                </a:lnTo>
                <a:lnTo>
                  <a:pt x="240" y="908"/>
                </a:lnTo>
                <a:lnTo>
                  <a:pt x="241" y="907"/>
                </a:lnTo>
                <a:lnTo>
                  <a:pt x="242" y="907"/>
                </a:lnTo>
                <a:lnTo>
                  <a:pt x="320" y="851"/>
                </a:lnTo>
                <a:lnTo>
                  <a:pt x="326" y="848"/>
                </a:lnTo>
                <a:lnTo>
                  <a:pt x="331" y="846"/>
                </a:lnTo>
                <a:lnTo>
                  <a:pt x="338" y="846"/>
                </a:lnTo>
                <a:lnTo>
                  <a:pt x="343" y="846"/>
                </a:lnTo>
                <a:lnTo>
                  <a:pt x="348" y="847"/>
                </a:lnTo>
                <a:lnTo>
                  <a:pt x="353" y="850"/>
                </a:lnTo>
                <a:lnTo>
                  <a:pt x="375" y="861"/>
                </a:lnTo>
                <a:lnTo>
                  <a:pt x="398" y="872"/>
                </a:lnTo>
                <a:lnTo>
                  <a:pt x="421" y="880"/>
                </a:lnTo>
                <a:lnTo>
                  <a:pt x="445" y="887"/>
                </a:lnTo>
                <a:lnTo>
                  <a:pt x="451" y="890"/>
                </a:lnTo>
                <a:lnTo>
                  <a:pt x="457" y="894"/>
                </a:lnTo>
                <a:lnTo>
                  <a:pt x="461" y="899"/>
                </a:lnTo>
                <a:lnTo>
                  <a:pt x="465" y="904"/>
                </a:lnTo>
                <a:lnTo>
                  <a:pt x="466" y="911"/>
                </a:lnTo>
                <a:lnTo>
                  <a:pt x="482" y="1005"/>
                </a:lnTo>
                <a:lnTo>
                  <a:pt x="483" y="1008"/>
                </a:lnTo>
                <a:lnTo>
                  <a:pt x="485" y="1009"/>
                </a:lnTo>
                <a:lnTo>
                  <a:pt x="488" y="1010"/>
                </a:lnTo>
                <a:lnTo>
                  <a:pt x="582" y="1010"/>
                </a:lnTo>
                <a:lnTo>
                  <a:pt x="585" y="1009"/>
                </a:lnTo>
                <a:lnTo>
                  <a:pt x="587" y="1008"/>
                </a:lnTo>
                <a:lnTo>
                  <a:pt x="588" y="1005"/>
                </a:lnTo>
                <a:lnTo>
                  <a:pt x="604" y="911"/>
                </a:lnTo>
                <a:lnTo>
                  <a:pt x="606" y="905"/>
                </a:lnTo>
                <a:lnTo>
                  <a:pt x="609" y="899"/>
                </a:lnTo>
                <a:lnTo>
                  <a:pt x="613" y="894"/>
                </a:lnTo>
                <a:lnTo>
                  <a:pt x="619" y="890"/>
                </a:lnTo>
                <a:lnTo>
                  <a:pt x="626" y="887"/>
                </a:lnTo>
                <a:lnTo>
                  <a:pt x="650" y="880"/>
                </a:lnTo>
                <a:lnTo>
                  <a:pt x="674" y="871"/>
                </a:lnTo>
                <a:lnTo>
                  <a:pt x="697" y="861"/>
                </a:lnTo>
                <a:lnTo>
                  <a:pt x="719" y="848"/>
                </a:lnTo>
                <a:lnTo>
                  <a:pt x="726" y="846"/>
                </a:lnTo>
                <a:lnTo>
                  <a:pt x="733" y="844"/>
                </a:lnTo>
                <a:lnTo>
                  <a:pt x="740" y="845"/>
                </a:lnTo>
                <a:lnTo>
                  <a:pt x="746" y="846"/>
                </a:lnTo>
                <a:lnTo>
                  <a:pt x="752" y="850"/>
                </a:lnTo>
                <a:lnTo>
                  <a:pt x="830" y="905"/>
                </a:lnTo>
                <a:lnTo>
                  <a:pt x="831" y="906"/>
                </a:lnTo>
                <a:lnTo>
                  <a:pt x="832" y="906"/>
                </a:lnTo>
                <a:lnTo>
                  <a:pt x="833" y="906"/>
                </a:lnTo>
                <a:lnTo>
                  <a:pt x="834" y="906"/>
                </a:lnTo>
                <a:lnTo>
                  <a:pt x="835" y="906"/>
                </a:lnTo>
                <a:lnTo>
                  <a:pt x="837" y="905"/>
                </a:lnTo>
                <a:lnTo>
                  <a:pt x="838" y="904"/>
                </a:lnTo>
                <a:lnTo>
                  <a:pt x="904" y="837"/>
                </a:lnTo>
                <a:lnTo>
                  <a:pt x="906" y="835"/>
                </a:lnTo>
                <a:lnTo>
                  <a:pt x="906" y="833"/>
                </a:lnTo>
                <a:lnTo>
                  <a:pt x="905" y="830"/>
                </a:lnTo>
                <a:lnTo>
                  <a:pt x="850" y="752"/>
                </a:lnTo>
                <a:lnTo>
                  <a:pt x="846" y="746"/>
                </a:lnTo>
                <a:lnTo>
                  <a:pt x="844" y="739"/>
                </a:lnTo>
                <a:lnTo>
                  <a:pt x="844" y="733"/>
                </a:lnTo>
                <a:lnTo>
                  <a:pt x="846" y="726"/>
                </a:lnTo>
                <a:lnTo>
                  <a:pt x="848" y="720"/>
                </a:lnTo>
                <a:lnTo>
                  <a:pt x="861" y="697"/>
                </a:lnTo>
                <a:lnTo>
                  <a:pt x="871" y="674"/>
                </a:lnTo>
                <a:lnTo>
                  <a:pt x="880" y="650"/>
                </a:lnTo>
                <a:lnTo>
                  <a:pt x="887" y="626"/>
                </a:lnTo>
                <a:lnTo>
                  <a:pt x="890" y="619"/>
                </a:lnTo>
                <a:lnTo>
                  <a:pt x="893" y="614"/>
                </a:lnTo>
                <a:lnTo>
                  <a:pt x="899" y="609"/>
                </a:lnTo>
                <a:lnTo>
                  <a:pt x="905" y="606"/>
                </a:lnTo>
                <a:lnTo>
                  <a:pt x="911" y="604"/>
                </a:lnTo>
                <a:lnTo>
                  <a:pt x="1005" y="588"/>
                </a:lnTo>
                <a:lnTo>
                  <a:pt x="1008" y="587"/>
                </a:lnTo>
                <a:lnTo>
                  <a:pt x="1010" y="585"/>
                </a:lnTo>
                <a:lnTo>
                  <a:pt x="1010" y="582"/>
                </a:lnTo>
                <a:lnTo>
                  <a:pt x="1011" y="582"/>
                </a:lnTo>
                <a:lnTo>
                  <a:pt x="1011" y="488"/>
                </a:lnTo>
                <a:lnTo>
                  <a:pt x="1010" y="485"/>
                </a:lnTo>
                <a:lnTo>
                  <a:pt x="1008" y="483"/>
                </a:lnTo>
                <a:lnTo>
                  <a:pt x="1006" y="482"/>
                </a:lnTo>
                <a:lnTo>
                  <a:pt x="912" y="466"/>
                </a:lnTo>
                <a:lnTo>
                  <a:pt x="905" y="465"/>
                </a:lnTo>
                <a:lnTo>
                  <a:pt x="899" y="461"/>
                </a:lnTo>
                <a:lnTo>
                  <a:pt x="894" y="456"/>
                </a:lnTo>
                <a:lnTo>
                  <a:pt x="890" y="451"/>
                </a:lnTo>
                <a:lnTo>
                  <a:pt x="888" y="444"/>
                </a:lnTo>
                <a:lnTo>
                  <a:pt x="880" y="420"/>
                </a:lnTo>
                <a:lnTo>
                  <a:pt x="871" y="396"/>
                </a:lnTo>
                <a:lnTo>
                  <a:pt x="861" y="373"/>
                </a:lnTo>
                <a:lnTo>
                  <a:pt x="849" y="350"/>
                </a:lnTo>
                <a:lnTo>
                  <a:pt x="846" y="344"/>
                </a:lnTo>
                <a:lnTo>
                  <a:pt x="844" y="337"/>
                </a:lnTo>
                <a:lnTo>
                  <a:pt x="845" y="331"/>
                </a:lnTo>
                <a:lnTo>
                  <a:pt x="846" y="324"/>
                </a:lnTo>
                <a:lnTo>
                  <a:pt x="850" y="318"/>
                </a:lnTo>
                <a:lnTo>
                  <a:pt x="905" y="240"/>
                </a:lnTo>
                <a:lnTo>
                  <a:pt x="906" y="238"/>
                </a:lnTo>
                <a:lnTo>
                  <a:pt x="906" y="235"/>
                </a:lnTo>
                <a:lnTo>
                  <a:pt x="905" y="232"/>
                </a:lnTo>
                <a:lnTo>
                  <a:pt x="838" y="166"/>
                </a:lnTo>
                <a:lnTo>
                  <a:pt x="837" y="165"/>
                </a:lnTo>
                <a:lnTo>
                  <a:pt x="836" y="164"/>
                </a:lnTo>
                <a:lnTo>
                  <a:pt x="835" y="164"/>
                </a:lnTo>
                <a:lnTo>
                  <a:pt x="833" y="164"/>
                </a:lnTo>
                <a:lnTo>
                  <a:pt x="831" y="165"/>
                </a:lnTo>
                <a:lnTo>
                  <a:pt x="830" y="165"/>
                </a:lnTo>
                <a:lnTo>
                  <a:pt x="753" y="221"/>
                </a:lnTo>
                <a:lnTo>
                  <a:pt x="747" y="224"/>
                </a:lnTo>
                <a:lnTo>
                  <a:pt x="740" y="226"/>
                </a:lnTo>
                <a:lnTo>
                  <a:pt x="733" y="226"/>
                </a:lnTo>
                <a:lnTo>
                  <a:pt x="727" y="225"/>
                </a:lnTo>
                <a:lnTo>
                  <a:pt x="720" y="222"/>
                </a:lnTo>
                <a:lnTo>
                  <a:pt x="697" y="210"/>
                </a:lnTo>
                <a:lnTo>
                  <a:pt x="674" y="199"/>
                </a:lnTo>
                <a:lnTo>
                  <a:pt x="649" y="190"/>
                </a:lnTo>
                <a:lnTo>
                  <a:pt x="624" y="183"/>
                </a:lnTo>
                <a:lnTo>
                  <a:pt x="618" y="180"/>
                </a:lnTo>
                <a:lnTo>
                  <a:pt x="612" y="176"/>
                </a:lnTo>
                <a:lnTo>
                  <a:pt x="607" y="171"/>
                </a:lnTo>
                <a:lnTo>
                  <a:pt x="604" y="165"/>
                </a:lnTo>
                <a:lnTo>
                  <a:pt x="602" y="158"/>
                </a:lnTo>
                <a:lnTo>
                  <a:pt x="586" y="65"/>
                </a:lnTo>
                <a:lnTo>
                  <a:pt x="585" y="63"/>
                </a:lnTo>
                <a:lnTo>
                  <a:pt x="583" y="61"/>
                </a:lnTo>
                <a:lnTo>
                  <a:pt x="581" y="60"/>
                </a:lnTo>
                <a:lnTo>
                  <a:pt x="486" y="60"/>
                </a:lnTo>
                <a:close/>
                <a:moveTo>
                  <a:pt x="486" y="0"/>
                </a:moveTo>
                <a:lnTo>
                  <a:pt x="580" y="0"/>
                </a:lnTo>
                <a:lnTo>
                  <a:pt x="591" y="1"/>
                </a:lnTo>
                <a:lnTo>
                  <a:pt x="601" y="3"/>
                </a:lnTo>
                <a:lnTo>
                  <a:pt x="610" y="8"/>
                </a:lnTo>
                <a:lnTo>
                  <a:pt x="619" y="13"/>
                </a:lnTo>
                <a:lnTo>
                  <a:pt x="626" y="19"/>
                </a:lnTo>
                <a:lnTo>
                  <a:pt x="633" y="27"/>
                </a:lnTo>
                <a:lnTo>
                  <a:pt x="639" y="36"/>
                </a:lnTo>
                <a:lnTo>
                  <a:pt x="643" y="45"/>
                </a:lnTo>
                <a:lnTo>
                  <a:pt x="645" y="55"/>
                </a:lnTo>
                <a:lnTo>
                  <a:pt x="658" y="130"/>
                </a:lnTo>
                <a:lnTo>
                  <a:pt x="684" y="138"/>
                </a:lnTo>
                <a:lnTo>
                  <a:pt x="709" y="149"/>
                </a:lnTo>
                <a:lnTo>
                  <a:pt x="733" y="161"/>
                </a:lnTo>
                <a:lnTo>
                  <a:pt x="796" y="116"/>
                </a:lnTo>
                <a:lnTo>
                  <a:pt x="804" y="111"/>
                </a:lnTo>
                <a:lnTo>
                  <a:pt x="814" y="107"/>
                </a:lnTo>
                <a:lnTo>
                  <a:pt x="824" y="105"/>
                </a:lnTo>
                <a:lnTo>
                  <a:pt x="834" y="104"/>
                </a:lnTo>
                <a:lnTo>
                  <a:pt x="844" y="105"/>
                </a:lnTo>
                <a:lnTo>
                  <a:pt x="854" y="107"/>
                </a:lnTo>
                <a:lnTo>
                  <a:pt x="864" y="111"/>
                </a:lnTo>
                <a:lnTo>
                  <a:pt x="873" y="117"/>
                </a:lnTo>
                <a:lnTo>
                  <a:pt x="880" y="123"/>
                </a:lnTo>
                <a:lnTo>
                  <a:pt x="947" y="190"/>
                </a:lnTo>
                <a:lnTo>
                  <a:pt x="954" y="198"/>
                </a:lnTo>
                <a:lnTo>
                  <a:pt x="960" y="207"/>
                </a:lnTo>
                <a:lnTo>
                  <a:pt x="963" y="216"/>
                </a:lnTo>
                <a:lnTo>
                  <a:pt x="966" y="226"/>
                </a:lnTo>
                <a:lnTo>
                  <a:pt x="966" y="236"/>
                </a:lnTo>
                <a:lnTo>
                  <a:pt x="966" y="246"/>
                </a:lnTo>
                <a:lnTo>
                  <a:pt x="964" y="256"/>
                </a:lnTo>
                <a:lnTo>
                  <a:pt x="960" y="266"/>
                </a:lnTo>
                <a:lnTo>
                  <a:pt x="954" y="276"/>
                </a:lnTo>
                <a:lnTo>
                  <a:pt x="910" y="337"/>
                </a:lnTo>
                <a:lnTo>
                  <a:pt x="922" y="361"/>
                </a:lnTo>
                <a:lnTo>
                  <a:pt x="932" y="385"/>
                </a:lnTo>
                <a:lnTo>
                  <a:pt x="940" y="410"/>
                </a:lnTo>
                <a:lnTo>
                  <a:pt x="1015" y="423"/>
                </a:lnTo>
                <a:lnTo>
                  <a:pt x="1026" y="425"/>
                </a:lnTo>
                <a:lnTo>
                  <a:pt x="1035" y="429"/>
                </a:lnTo>
                <a:lnTo>
                  <a:pt x="1044" y="435"/>
                </a:lnTo>
                <a:lnTo>
                  <a:pt x="1052" y="442"/>
                </a:lnTo>
                <a:lnTo>
                  <a:pt x="1058" y="449"/>
                </a:lnTo>
                <a:lnTo>
                  <a:pt x="1063" y="458"/>
                </a:lnTo>
                <a:lnTo>
                  <a:pt x="1067" y="468"/>
                </a:lnTo>
                <a:lnTo>
                  <a:pt x="1069" y="478"/>
                </a:lnTo>
                <a:lnTo>
                  <a:pt x="1070" y="488"/>
                </a:lnTo>
                <a:lnTo>
                  <a:pt x="1070" y="582"/>
                </a:lnTo>
                <a:lnTo>
                  <a:pt x="1069" y="593"/>
                </a:lnTo>
                <a:lnTo>
                  <a:pt x="1067" y="603"/>
                </a:lnTo>
                <a:lnTo>
                  <a:pt x="1063" y="612"/>
                </a:lnTo>
                <a:lnTo>
                  <a:pt x="1058" y="621"/>
                </a:lnTo>
                <a:lnTo>
                  <a:pt x="1051" y="629"/>
                </a:lnTo>
                <a:lnTo>
                  <a:pt x="1043" y="635"/>
                </a:lnTo>
                <a:lnTo>
                  <a:pt x="1035" y="641"/>
                </a:lnTo>
                <a:lnTo>
                  <a:pt x="1025" y="645"/>
                </a:lnTo>
                <a:lnTo>
                  <a:pt x="1015" y="647"/>
                </a:lnTo>
                <a:lnTo>
                  <a:pt x="940" y="660"/>
                </a:lnTo>
                <a:lnTo>
                  <a:pt x="932" y="685"/>
                </a:lnTo>
                <a:lnTo>
                  <a:pt x="921" y="709"/>
                </a:lnTo>
                <a:lnTo>
                  <a:pt x="910" y="733"/>
                </a:lnTo>
                <a:lnTo>
                  <a:pt x="954" y="795"/>
                </a:lnTo>
                <a:lnTo>
                  <a:pt x="960" y="804"/>
                </a:lnTo>
                <a:lnTo>
                  <a:pt x="963" y="814"/>
                </a:lnTo>
                <a:lnTo>
                  <a:pt x="965" y="823"/>
                </a:lnTo>
                <a:lnTo>
                  <a:pt x="966" y="834"/>
                </a:lnTo>
                <a:lnTo>
                  <a:pt x="965" y="844"/>
                </a:lnTo>
                <a:lnTo>
                  <a:pt x="963" y="854"/>
                </a:lnTo>
                <a:lnTo>
                  <a:pt x="959" y="863"/>
                </a:lnTo>
                <a:lnTo>
                  <a:pt x="953" y="872"/>
                </a:lnTo>
                <a:lnTo>
                  <a:pt x="947" y="880"/>
                </a:lnTo>
                <a:lnTo>
                  <a:pt x="880" y="947"/>
                </a:lnTo>
                <a:lnTo>
                  <a:pt x="872" y="954"/>
                </a:lnTo>
                <a:lnTo>
                  <a:pt x="863" y="959"/>
                </a:lnTo>
                <a:lnTo>
                  <a:pt x="854" y="963"/>
                </a:lnTo>
                <a:lnTo>
                  <a:pt x="844" y="965"/>
                </a:lnTo>
                <a:lnTo>
                  <a:pt x="833" y="966"/>
                </a:lnTo>
                <a:lnTo>
                  <a:pt x="823" y="965"/>
                </a:lnTo>
                <a:lnTo>
                  <a:pt x="813" y="963"/>
                </a:lnTo>
                <a:lnTo>
                  <a:pt x="804" y="959"/>
                </a:lnTo>
                <a:lnTo>
                  <a:pt x="795" y="954"/>
                </a:lnTo>
                <a:lnTo>
                  <a:pt x="733" y="910"/>
                </a:lnTo>
                <a:lnTo>
                  <a:pt x="709" y="921"/>
                </a:lnTo>
                <a:lnTo>
                  <a:pt x="685" y="931"/>
                </a:lnTo>
                <a:lnTo>
                  <a:pt x="660" y="940"/>
                </a:lnTo>
                <a:lnTo>
                  <a:pt x="647" y="1015"/>
                </a:lnTo>
                <a:lnTo>
                  <a:pt x="645" y="1025"/>
                </a:lnTo>
                <a:lnTo>
                  <a:pt x="641" y="1035"/>
                </a:lnTo>
                <a:lnTo>
                  <a:pt x="635" y="1043"/>
                </a:lnTo>
                <a:lnTo>
                  <a:pt x="629" y="1051"/>
                </a:lnTo>
                <a:lnTo>
                  <a:pt x="621" y="1058"/>
                </a:lnTo>
                <a:lnTo>
                  <a:pt x="612" y="1063"/>
                </a:lnTo>
                <a:lnTo>
                  <a:pt x="603" y="1067"/>
                </a:lnTo>
                <a:lnTo>
                  <a:pt x="593" y="1069"/>
                </a:lnTo>
                <a:lnTo>
                  <a:pt x="582" y="1070"/>
                </a:lnTo>
                <a:lnTo>
                  <a:pt x="488" y="1070"/>
                </a:lnTo>
                <a:lnTo>
                  <a:pt x="477" y="1069"/>
                </a:lnTo>
                <a:lnTo>
                  <a:pt x="467" y="1067"/>
                </a:lnTo>
                <a:lnTo>
                  <a:pt x="458" y="1063"/>
                </a:lnTo>
                <a:lnTo>
                  <a:pt x="449" y="1058"/>
                </a:lnTo>
                <a:lnTo>
                  <a:pt x="441" y="1051"/>
                </a:lnTo>
                <a:lnTo>
                  <a:pt x="435" y="1043"/>
                </a:lnTo>
                <a:lnTo>
                  <a:pt x="429" y="1035"/>
                </a:lnTo>
                <a:lnTo>
                  <a:pt x="425" y="1025"/>
                </a:lnTo>
                <a:lnTo>
                  <a:pt x="423" y="1015"/>
                </a:lnTo>
                <a:lnTo>
                  <a:pt x="410" y="940"/>
                </a:lnTo>
                <a:lnTo>
                  <a:pt x="386" y="931"/>
                </a:lnTo>
                <a:lnTo>
                  <a:pt x="362" y="922"/>
                </a:lnTo>
                <a:lnTo>
                  <a:pt x="339" y="911"/>
                </a:lnTo>
                <a:lnTo>
                  <a:pt x="277" y="955"/>
                </a:lnTo>
                <a:lnTo>
                  <a:pt x="268" y="961"/>
                </a:lnTo>
                <a:lnTo>
                  <a:pt x="258" y="965"/>
                </a:lnTo>
                <a:lnTo>
                  <a:pt x="249" y="967"/>
                </a:lnTo>
                <a:lnTo>
                  <a:pt x="238" y="968"/>
                </a:lnTo>
                <a:lnTo>
                  <a:pt x="228" y="967"/>
                </a:lnTo>
                <a:lnTo>
                  <a:pt x="218" y="965"/>
                </a:lnTo>
                <a:lnTo>
                  <a:pt x="208" y="960"/>
                </a:lnTo>
                <a:lnTo>
                  <a:pt x="200" y="955"/>
                </a:lnTo>
                <a:lnTo>
                  <a:pt x="191" y="948"/>
                </a:lnTo>
                <a:lnTo>
                  <a:pt x="125" y="882"/>
                </a:lnTo>
                <a:lnTo>
                  <a:pt x="118" y="874"/>
                </a:lnTo>
                <a:lnTo>
                  <a:pt x="113" y="865"/>
                </a:lnTo>
                <a:lnTo>
                  <a:pt x="109" y="855"/>
                </a:lnTo>
                <a:lnTo>
                  <a:pt x="106" y="845"/>
                </a:lnTo>
                <a:lnTo>
                  <a:pt x="106" y="835"/>
                </a:lnTo>
                <a:lnTo>
                  <a:pt x="106" y="825"/>
                </a:lnTo>
                <a:lnTo>
                  <a:pt x="109" y="815"/>
                </a:lnTo>
                <a:lnTo>
                  <a:pt x="112" y="806"/>
                </a:lnTo>
                <a:lnTo>
                  <a:pt x="118" y="796"/>
                </a:lnTo>
                <a:lnTo>
                  <a:pt x="162" y="735"/>
                </a:lnTo>
                <a:lnTo>
                  <a:pt x="150" y="712"/>
                </a:lnTo>
                <a:lnTo>
                  <a:pt x="140" y="687"/>
                </a:lnTo>
                <a:lnTo>
                  <a:pt x="131" y="662"/>
                </a:lnTo>
                <a:lnTo>
                  <a:pt x="55" y="649"/>
                </a:lnTo>
                <a:lnTo>
                  <a:pt x="45" y="647"/>
                </a:lnTo>
                <a:lnTo>
                  <a:pt x="36" y="643"/>
                </a:lnTo>
                <a:lnTo>
                  <a:pt x="27" y="638"/>
                </a:lnTo>
                <a:lnTo>
                  <a:pt x="19" y="631"/>
                </a:lnTo>
                <a:lnTo>
                  <a:pt x="13" y="623"/>
                </a:lnTo>
                <a:lnTo>
                  <a:pt x="7" y="615"/>
                </a:lnTo>
                <a:lnTo>
                  <a:pt x="3" y="605"/>
                </a:lnTo>
                <a:lnTo>
                  <a:pt x="1" y="595"/>
                </a:lnTo>
                <a:lnTo>
                  <a:pt x="0" y="584"/>
                </a:lnTo>
                <a:lnTo>
                  <a:pt x="0" y="490"/>
                </a:lnTo>
                <a:lnTo>
                  <a:pt x="1" y="480"/>
                </a:lnTo>
                <a:lnTo>
                  <a:pt x="3" y="469"/>
                </a:lnTo>
                <a:lnTo>
                  <a:pt x="7" y="460"/>
                </a:lnTo>
                <a:lnTo>
                  <a:pt x="13" y="452"/>
                </a:lnTo>
                <a:lnTo>
                  <a:pt x="19" y="444"/>
                </a:lnTo>
                <a:lnTo>
                  <a:pt x="27" y="437"/>
                </a:lnTo>
                <a:lnTo>
                  <a:pt x="36" y="432"/>
                </a:lnTo>
                <a:lnTo>
                  <a:pt x="45" y="428"/>
                </a:lnTo>
                <a:lnTo>
                  <a:pt x="55" y="425"/>
                </a:lnTo>
                <a:lnTo>
                  <a:pt x="130" y="413"/>
                </a:lnTo>
                <a:lnTo>
                  <a:pt x="138" y="388"/>
                </a:lnTo>
                <a:lnTo>
                  <a:pt x="148" y="363"/>
                </a:lnTo>
                <a:lnTo>
                  <a:pt x="159" y="339"/>
                </a:lnTo>
                <a:lnTo>
                  <a:pt x="114" y="277"/>
                </a:lnTo>
                <a:lnTo>
                  <a:pt x="109" y="268"/>
                </a:lnTo>
                <a:lnTo>
                  <a:pt x="105" y="258"/>
                </a:lnTo>
                <a:lnTo>
                  <a:pt x="103" y="248"/>
                </a:lnTo>
                <a:lnTo>
                  <a:pt x="103" y="238"/>
                </a:lnTo>
                <a:lnTo>
                  <a:pt x="103" y="228"/>
                </a:lnTo>
                <a:lnTo>
                  <a:pt x="106" y="218"/>
                </a:lnTo>
                <a:lnTo>
                  <a:pt x="110" y="209"/>
                </a:lnTo>
                <a:lnTo>
                  <a:pt x="115" y="200"/>
                </a:lnTo>
                <a:lnTo>
                  <a:pt x="122" y="191"/>
                </a:lnTo>
                <a:lnTo>
                  <a:pt x="189" y="125"/>
                </a:lnTo>
                <a:lnTo>
                  <a:pt x="196" y="118"/>
                </a:lnTo>
                <a:lnTo>
                  <a:pt x="205" y="112"/>
                </a:lnTo>
                <a:lnTo>
                  <a:pt x="215" y="109"/>
                </a:lnTo>
                <a:lnTo>
                  <a:pt x="225" y="106"/>
                </a:lnTo>
                <a:lnTo>
                  <a:pt x="235" y="105"/>
                </a:lnTo>
                <a:lnTo>
                  <a:pt x="245" y="106"/>
                </a:lnTo>
                <a:lnTo>
                  <a:pt x="256" y="109"/>
                </a:lnTo>
                <a:lnTo>
                  <a:pt x="265" y="112"/>
                </a:lnTo>
                <a:lnTo>
                  <a:pt x="274" y="118"/>
                </a:lnTo>
                <a:lnTo>
                  <a:pt x="335" y="162"/>
                </a:lnTo>
                <a:lnTo>
                  <a:pt x="358" y="150"/>
                </a:lnTo>
                <a:lnTo>
                  <a:pt x="383" y="140"/>
                </a:lnTo>
                <a:lnTo>
                  <a:pt x="408" y="131"/>
                </a:lnTo>
                <a:lnTo>
                  <a:pt x="421" y="55"/>
                </a:lnTo>
                <a:lnTo>
                  <a:pt x="423" y="45"/>
                </a:lnTo>
                <a:lnTo>
                  <a:pt x="428" y="36"/>
                </a:lnTo>
                <a:lnTo>
                  <a:pt x="433" y="27"/>
                </a:lnTo>
                <a:lnTo>
                  <a:pt x="439" y="19"/>
                </a:lnTo>
                <a:lnTo>
                  <a:pt x="447" y="13"/>
                </a:lnTo>
                <a:lnTo>
                  <a:pt x="456" y="8"/>
                </a:lnTo>
                <a:lnTo>
                  <a:pt x="465" y="3"/>
                </a:lnTo>
                <a:lnTo>
                  <a:pt x="475" y="1"/>
                </a:lnTo>
                <a:lnTo>
                  <a:pt x="486" y="0"/>
                </a:lnTo>
                <a:close/>
                <a:moveTo>
                  <a:pt x="535" y="365"/>
                </a:moveTo>
                <a:cubicBezTo>
                  <a:pt x="435" y="355"/>
                  <a:pt x="356" y="473"/>
                  <a:pt x="365" y="535"/>
                </a:cubicBezTo>
                <a:cubicBezTo>
                  <a:pt x="355" y="635"/>
                  <a:pt x="474" y="714"/>
                  <a:pt x="535" y="705"/>
                </a:cubicBezTo>
                <a:cubicBezTo>
                  <a:pt x="636" y="715"/>
                  <a:pt x="713" y="596"/>
                  <a:pt x="705" y="535"/>
                </a:cubicBezTo>
                <a:cubicBezTo>
                  <a:pt x="715" y="434"/>
                  <a:pt x="597" y="356"/>
                  <a:pt x="535" y="365"/>
                </a:cubicBezTo>
                <a:close/>
                <a:moveTo>
                  <a:pt x="535" y="305"/>
                </a:moveTo>
                <a:cubicBezTo>
                  <a:pt x="670" y="293"/>
                  <a:pt x="775" y="445"/>
                  <a:pt x="765" y="535"/>
                </a:cubicBezTo>
                <a:cubicBezTo>
                  <a:pt x="776" y="669"/>
                  <a:pt x="625" y="775"/>
                  <a:pt x="535" y="765"/>
                </a:cubicBezTo>
                <a:cubicBezTo>
                  <a:pt x="401" y="777"/>
                  <a:pt x="295" y="625"/>
                  <a:pt x="305" y="535"/>
                </a:cubicBezTo>
                <a:cubicBezTo>
                  <a:pt x="293" y="400"/>
                  <a:pt x="446" y="295"/>
                  <a:pt x="535" y="305"/>
                </a:cubicBezTo>
                <a:close/>
              </a:path>
            </a:pathLst>
          </a:custGeom>
          <a:solidFill>
            <a:schemeClr val="bg1"/>
          </a:solidFill>
          <a:ln w="0">
            <a:noFill/>
            <a:prstDash val="solid"/>
            <a:round/>
          </a:ln>
        </p:spPr>
        <p:txBody>
          <a:bodyPr vert="horz" wrap="square" lIns="91440" tIns="45720" rIns="91440" bIns="45720" numCol="1" anchor="t" anchorCtr="0" compatLnSpc="1">
            <a:noAutofit/>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2666507" y="2118385"/>
            <a:ext cx="2279601" cy="2227531"/>
          </a:xfrm>
          <a:prstGeom prst="ellipse">
            <a:avLst/>
          </a:prstGeom>
          <a:gradFill>
            <a:gsLst>
              <a:gs pos="0">
                <a:srgbClr val="39CAD4"/>
              </a:gs>
              <a:gs pos="100000">
                <a:srgbClr val="79DDAB"/>
              </a:gs>
            </a:gsLst>
            <a:lin ang="13500000" scaled="0"/>
          </a:gra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5" name="文本框 1"/>
          <p:cNvSpPr/>
          <p:nvPr/>
        </p:nvSpPr>
        <p:spPr>
          <a:xfrm>
            <a:off x="2867778" y="2538755"/>
            <a:ext cx="1877060" cy="1014730"/>
          </a:xfrm>
          <a:prstGeom prst="rect">
            <a:avLst/>
          </a:prstGeom>
        </p:spPr>
        <p:txBody>
          <a:bodyPr wrap="square">
            <a:spAutoFit/>
          </a:bodyPr>
          <a:lstStyle/>
          <a:p>
            <a:pPr algn="dist"/>
            <a:r>
              <a:rPr kumimoji="1" lang="zh-CN" altLang="en-US" sz="6000" spc="600" dirty="0">
                <a:solidFill>
                  <a:schemeClr val="bg1"/>
                </a:solidFill>
                <a:latin typeface="思源黑体 Regular" panose="020B0500000000000000" charset="-122"/>
                <a:ea typeface="思源黑体 Regular" panose="020B0500000000000000" charset="-122"/>
                <a:cs typeface="思源黑体 Regular" panose="020B0500000000000000" charset="-122"/>
              </a:rPr>
              <a:t>目录</a:t>
            </a:r>
            <a:endParaRPr kumimoji="1" lang="zh-CN" altLang="en-US" sz="6000" spc="6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7" name="文本框 2"/>
          <p:cNvSpPr/>
          <p:nvPr/>
        </p:nvSpPr>
        <p:spPr>
          <a:xfrm>
            <a:off x="2201028" y="3422040"/>
            <a:ext cx="3210560" cy="521970"/>
          </a:xfrm>
          <a:prstGeom prst="rect">
            <a:avLst/>
          </a:prstGeom>
        </p:spPr>
        <p:txBody>
          <a:bodyPr wrap="square">
            <a:spAutoFit/>
          </a:bodyPr>
          <a:lstStyle/>
          <a:p>
            <a:pPr algn="ctr"/>
            <a:r>
              <a:rPr kumimoji="1" lang="en-US" altLang="zh-CN" sz="2400" dirty="0">
                <a:solidFill>
                  <a:schemeClr val="bg1"/>
                </a:solidFill>
                <a:latin typeface="思源黑体 Regular" panose="020B0500000000000000" charset="-122"/>
                <a:ea typeface="思源黑体 Regular" panose="020B0500000000000000" charset="-122"/>
                <a:cs typeface="思源黑体 Regular" panose="020B0500000000000000" charset="-122"/>
              </a:rPr>
              <a:t>CONTENTS</a:t>
            </a:r>
            <a:r>
              <a:rPr kumimoji="1" lang="en-US" altLang="zh-CN" sz="2800" dirty="0">
                <a:solidFill>
                  <a:schemeClr val="bg1"/>
                </a:solidFill>
                <a:latin typeface="思源黑体 Regular" panose="020B0500000000000000" charset="-122"/>
                <a:ea typeface="思源黑体 Regular" panose="020B0500000000000000" charset="-122"/>
                <a:cs typeface="思源黑体 Regular" panose="020B0500000000000000" charset="-122"/>
              </a:rPr>
              <a:t> </a:t>
            </a:r>
            <a:endParaRPr kumimoji="1" lang="zh-CN" altLang="en-US" sz="28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1" name="文本框 3"/>
          <p:cNvSpPr>
            <a:spLocks noChangeArrowheads="1"/>
          </p:cNvSpPr>
          <p:nvPr/>
        </p:nvSpPr>
        <p:spPr bwMode="auto">
          <a:xfrm>
            <a:off x="6057801" y="1569720"/>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01.</a:t>
            </a:r>
            <a:endPar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3" name="文本框 4"/>
          <p:cNvSpPr txBox="1"/>
          <p:nvPr/>
        </p:nvSpPr>
        <p:spPr bwMode="auto">
          <a:xfrm>
            <a:off x="6833771" y="1537335"/>
            <a:ext cx="3677285" cy="398780"/>
          </a:xfrm>
          <a:prstGeom prst="rect">
            <a:avLst/>
          </a:prstGeom>
          <a:noFill/>
          <a:ln>
            <a:noFill/>
          </a:ln>
        </p:spPr>
        <p:txBody>
          <a:bodyPr wrap="square">
            <a:spAutoFit/>
          </a:bodyPr>
          <a:lstStyle/>
          <a:p>
            <a:pPr eaLnBrk="0" hangingPunct="0">
              <a:buFontTx/>
              <a:buNone/>
              <a:defRPr/>
            </a:pPr>
            <a:r>
              <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商务礼仪基本原则</a:t>
            </a:r>
            <a:endPar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5" name="文本框 5"/>
          <p:cNvSpPr>
            <a:spLocks noChangeArrowheads="1"/>
          </p:cNvSpPr>
          <p:nvPr/>
        </p:nvSpPr>
        <p:spPr bwMode="auto">
          <a:xfrm>
            <a:off x="6057801" y="2638425"/>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02.</a:t>
            </a:r>
            <a:endPar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7" name="文本框 6"/>
          <p:cNvSpPr>
            <a:spLocks noChangeArrowheads="1"/>
          </p:cNvSpPr>
          <p:nvPr/>
        </p:nvSpPr>
        <p:spPr bwMode="auto">
          <a:xfrm>
            <a:off x="6057801" y="4774565"/>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04.</a:t>
            </a:r>
            <a:endPar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9" name="文本框 7"/>
          <p:cNvSpPr>
            <a:spLocks noChangeArrowheads="1"/>
          </p:cNvSpPr>
          <p:nvPr/>
        </p:nvSpPr>
        <p:spPr bwMode="auto">
          <a:xfrm>
            <a:off x="6057801" y="3706495"/>
            <a:ext cx="628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03.</a:t>
            </a:r>
            <a:endParaRPr lang="en-US" altLang="zh-CN" sz="2400" b="1" dirty="0">
              <a:solidFill>
                <a:srgbClr val="56D3D8"/>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1" name="文本框 8"/>
          <p:cNvSpPr>
            <a:spLocks noChangeArrowheads="1"/>
          </p:cNvSpPr>
          <p:nvPr/>
        </p:nvSpPr>
        <p:spPr bwMode="auto">
          <a:xfrm>
            <a:off x="6833771" y="1870075"/>
            <a:ext cx="367792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20000"/>
              </a:lnSpc>
              <a:spcBef>
                <a:spcPct val="0"/>
              </a:spcBef>
              <a:buFontTx/>
              <a:buNone/>
            </a:pPr>
            <a:r>
              <a:rPr lang="en-US" altLang="zh-CN" sz="900" cap="all" dirty="0">
                <a:solidFill>
                  <a:schemeClr val="tx1"/>
                </a:solidFill>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900" cap="all" dirty="0">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900" cap="all" dirty="0">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3" name="文本框 9"/>
          <p:cNvSpPr txBox="1"/>
          <p:nvPr/>
        </p:nvSpPr>
        <p:spPr bwMode="auto">
          <a:xfrm>
            <a:off x="6833771" y="2575560"/>
            <a:ext cx="3677285" cy="398780"/>
          </a:xfrm>
          <a:prstGeom prst="rect">
            <a:avLst/>
          </a:prstGeom>
          <a:noFill/>
          <a:ln>
            <a:noFill/>
          </a:ln>
        </p:spPr>
        <p:txBody>
          <a:bodyPr wrap="square">
            <a:spAutoFit/>
          </a:bodyPr>
          <a:lstStyle/>
          <a:p>
            <a:pPr eaLnBrk="0" hangingPunct="0">
              <a:buFontTx/>
              <a:buNone/>
              <a:defRPr/>
            </a:pPr>
            <a:r>
              <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基本商务礼仪常识</a:t>
            </a:r>
            <a:endPar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25" name="文本框 10"/>
          <p:cNvSpPr>
            <a:spLocks noChangeArrowheads="1"/>
          </p:cNvSpPr>
          <p:nvPr/>
        </p:nvSpPr>
        <p:spPr bwMode="auto">
          <a:xfrm>
            <a:off x="6833771" y="2908300"/>
            <a:ext cx="367792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20000"/>
              </a:lnSpc>
              <a:spcBef>
                <a:spcPct val="0"/>
              </a:spcBef>
              <a:buFontTx/>
              <a:buNone/>
            </a:pP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7" name="文本框 11"/>
          <p:cNvSpPr txBox="1"/>
          <p:nvPr/>
        </p:nvSpPr>
        <p:spPr bwMode="auto">
          <a:xfrm>
            <a:off x="6833771" y="3644265"/>
            <a:ext cx="3677285" cy="398780"/>
          </a:xfrm>
          <a:prstGeom prst="rect">
            <a:avLst/>
          </a:prstGeom>
          <a:noFill/>
          <a:ln>
            <a:noFill/>
          </a:ln>
        </p:spPr>
        <p:txBody>
          <a:bodyPr wrap="square">
            <a:spAutoFit/>
          </a:bodyPr>
          <a:lstStyle/>
          <a:p>
            <a:pPr eaLnBrk="0" hangingPunct="0">
              <a:buFontTx/>
              <a:buNone/>
              <a:defRPr/>
            </a:pPr>
            <a:r>
              <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介绍基本商务礼仪</a:t>
            </a:r>
            <a:endPar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29" name="文本框 12"/>
          <p:cNvSpPr>
            <a:spLocks noChangeArrowheads="1"/>
          </p:cNvSpPr>
          <p:nvPr/>
        </p:nvSpPr>
        <p:spPr bwMode="auto">
          <a:xfrm>
            <a:off x="6833771" y="3977005"/>
            <a:ext cx="367792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20000"/>
              </a:lnSpc>
              <a:spcBef>
                <a:spcPct val="0"/>
              </a:spcBef>
              <a:buFontTx/>
              <a:buNone/>
            </a:pP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1" name="文本框 13"/>
          <p:cNvSpPr txBox="1"/>
          <p:nvPr/>
        </p:nvSpPr>
        <p:spPr bwMode="auto">
          <a:xfrm>
            <a:off x="6833771" y="4739640"/>
            <a:ext cx="3677285" cy="398780"/>
          </a:xfrm>
          <a:prstGeom prst="rect">
            <a:avLst/>
          </a:prstGeom>
          <a:noFill/>
          <a:ln>
            <a:noFill/>
          </a:ln>
        </p:spPr>
        <p:txBody>
          <a:bodyPr wrap="square">
            <a:spAutoFit/>
          </a:bodyPr>
          <a:lstStyle/>
          <a:p>
            <a:pPr eaLnBrk="0" hangingPunct="0">
              <a:buFontTx/>
              <a:buNone/>
              <a:defRPr/>
            </a:pPr>
            <a:r>
              <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基本商务礼仪分类</a:t>
            </a:r>
            <a:endParaRPr lang="zh-CN" altLang="en-US" sz="2000" b="1" spc="300"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33" name="文本框 14"/>
          <p:cNvSpPr>
            <a:spLocks noChangeArrowheads="1"/>
          </p:cNvSpPr>
          <p:nvPr/>
        </p:nvSpPr>
        <p:spPr bwMode="auto">
          <a:xfrm>
            <a:off x="6833771" y="5072380"/>
            <a:ext cx="367792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20000"/>
              </a:lnSpc>
              <a:spcBef>
                <a:spcPct val="0"/>
              </a:spcBef>
              <a:buFontTx/>
              <a:buNone/>
            </a:pP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900" cap="all">
              <a:solidFill>
                <a:schemeClr val="tx1"/>
              </a:solidFill>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8"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拜访礼仪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准备事项</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934598" y="3058160"/>
            <a:ext cx="2479040" cy="247904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pic>
        <p:nvPicPr>
          <p:cNvPr id="55" name="图片 54" descr="C:\Users\kingsoft\Desktop\图片替补\图片\hua.pnghua"/>
          <p:cNvPicPr>
            <a:picLocks noChangeAspect="1"/>
          </p:cNvPicPr>
          <p:nvPr/>
        </p:nvPicPr>
        <p:blipFill rotWithShape="1">
          <a:blip r:embed="rId2"/>
          <a:srcRect/>
          <a:stretch>
            <a:fillRect/>
          </a:stretch>
        </p:blipFill>
        <p:spPr>
          <a:xfrm>
            <a:off x="1015724" y="3127402"/>
            <a:ext cx="2336800" cy="2336914"/>
          </a:xfrm>
          <a:prstGeom prst="ellipse">
            <a:avLst/>
          </a:prstGeom>
          <a:effectLst>
            <a:outerShdw blurRad="50800" dist="76200" dir="2700000" algn="tl" rotWithShape="0">
              <a:prstClr val="black">
                <a:alpha val="40000"/>
              </a:prstClr>
            </a:outerShdw>
          </a:effectLst>
        </p:spPr>
      </p:pic>
      <p:sp>
        <p:nvSpPr>
          <p:cNvPr id="75" name="椭圆 74"/>
          <p:cNvSpPr/>
          <p:nvPr/>
        </p:nvSpPr>
        <p:spPr>
          <a:xfrm>
            <a:off x="2885318" y="3058160"/>
            <a:ext cx="2479040" cy="247904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pic>
        <p:nvPicPr>
          <p:cNvPr id="77" name="图片 76" descr="C:\Users\kingsoft\Desktop\图片替补\图片\hua.pnghua"/>
          <p:cNvPicPr>
            <a:picLocks noChangeAspect="1"/>
          </p:cNvPicPr>
          <p:nvPr/>
        </p:nvPicPr>
        <p:blipFill rotWithShape="1">
          <a:blip r:embed="rId2"/>
          <a:srcRect/>
          <a:stretch>
            <a:fillRect/>
          </a:stretch>
        </p:blipFill>
        <p:spPr>
          <a:xfrm>
            <a:off x="2944768" y="3114339"/>
            <a:ext cx="2336800" cy="2336914"/>
          </a:xfrm>
          <a:prstGeom prst="ellipse">
            <a:avLst/>
          </a:prstGeom>
          <a:effectLst>
            <a:outerShdw blurRad="50800" dist="76200" dir="2700000" algn="tl" rotWithShape="0">
              <a:prstClr val="black">
                <a:alpha val="40000"/>
              </a:prstClr>
            </a:outerShdw>
          </a:effectLst>
        </p:spPr>
      </p:pic>
      <p:sp>
        <p:nvSpPr>
          <p:cNvPr id="79" name="椭圆 78"/>
          <p:cNvSpPr/>
          <p:nvPr/>
        </p:nvSpPr>
        <p:spPr>
          <a:xfrm>
            <a:off x="1909958" y="1528128"/>
            <a:ext cx="2479040" cy="2479040"/>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pic>
        <p:nvPicPr>
          <p:cNvPr id="81" name="图片 80" descr="C:\Users\kingsoft\Desktop\图片替补\图片\hua.pnghua"/>
          <p:cNvPicPr>
            <a:picLocks noChangeAspect="1"/>
          </p:cNvPicPr>
          <p:nvPr/>
        </p:nvPicPr>
        <p:blipFill rotWithShape="1">
          <a:blip r:embed="rId2"/>
          <a:srcRect/>
          <a:stretch>
            <a:fillRect/>
          </a:stretch>
        </p:blipFill>
        <p:spPr>
          <a:xfrm>
            <a:off x="1974728" y="1582375"/>
            <a:ext cx="2349500" cy="2349852"/>
          </a:xfrm>
          <a:prstGeom prst="ellipse">
            <a:avLst/>
          </a:prstGeom>
          <a:effectLst>
            <a:outerShdw blurRad="50800" dist="76200" dir="2700000" algn="tl" rotWithShape="0">
              <a:prstClr val="black">
                <a:alpha val="40000"/>
              </a:prstClr>
            </a:outerShdw>
          </a:effectLst>
        </p:spPr>
      </p:pic>
      <p:sp>
        <p:nvSpPr>
          <p:cNvPr id="82" name="文本框 8"/>
          <p:cNvSpPr txBox="1"/>
          <p:nvPr/>
        </p:nvSpPr>
        <p:spPr bwMode="auto">
          <a:xfrm>
            <a:off x="8766688" y="4812766"/>
            <a:ext cx="2722100" cy="553085"/>
          </a:xfrm>
          <a:prstGeom prst="rect">
            <a:avLst/>
          </a:prstGeom>
          <a:noFill/>
        </p:spPr>
        <p:txBody>
          <a:bodyPr wrap="square">
            <a:spAutoFit/>
          </a:bodyPr>
          <a:lstStyle/>
          <a:p>
            <a:pPr lvl="0"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在去拜访对方之前，要提前了解对方的基本信息如职务、性格、工作态度等信息</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83" name="文本框 7"/>
          <p:cNvSpPr txBox="1"/>
          <p:nvPr/>
        </p:nvSpPr>
        <p:spPr bwMode="auto">
          <a:xfrm>
            <a:off x="8744002" y="4402777"/>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提前了解对方的信息</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84" name="文本框 6"/>
          <p:cNvSpPr txBox="1"/>
          <p:nvPr/>
        </p:nvSpPr>
        <p:spPr bwMode="auto">
          <a:xfrm>
            <a:off x="5618430" y="4812766"/>
            <a:ext cx="2791923" cy="553085"/>
          </a:xfrm>
          <a:prstGeom prst="rect">
            <a:avLst/>
          </a:prstGeom>
          <a:noFill/>
        </p:spPr>
        <p:txBody>
          <a:bodyPr wrap="square">
            <a:spAutoFit/>
          </a:bodyPr>
          <a:lstStyle/>
          <a:p>
            <a:pPr latinLnBrk="1">
              <a:lnSpc>
                <a:spcPct val="150000"/>
              </a:lnSpc>
              <a:buClr>
                <a:srgbClr val="605500"/>
              </a:buClr>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提前和对方约好时间地点是很重要的，因为对方可能较为忙碌，时间和地点变动性比较大</a:t>
            </a:r>
            <a:endPar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85" name="文本框 5"/>
          <p:cNvSpPr txBox="1"/>
          <p:nvPr/>
        </p:nvSpPr>
        <p:spPr bwMode="auto">
          <a:xfrm>
            <a:off x="5595744" y="4402777"/>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提前约好时间和地点</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86" name="文本框 4"/>
          <p:cNvSpPr txBox="1"/>
          <p:nvPr/>
        </p:nvSpPr>
        <p:spPr bwMode="auto">
          <a:xfrm>
            <a:off x="5618430" y="3601186"/>
            <a:ext cx="2532819" cy="553085"/>
          </a:xfrm>
          <a:prstGeom prst="rect">
            <a:avLst/>
          </a:prstGeom>
          <a:noFill/>
        </p:spPr>
        <p:txBody>
          <a:bodyPr wrap="square">
            <a:spAutoFit/>
          </a:bodyPr>
          <a:lstStyle/>
          <a:p>
            <a:pPr latinLnBrk="1">
              <a:lnSpc>
                <a:spcPct val="150000"/>
              </a:lnSpc>
              <a:buClr>
                <a:srgbClr val="605500"/>
              </a:buClr>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假如你是去拜访对方做推销，要将你推销的产品带上，防止因为出现问题冷场</a:t>
            </a:r>
            <a:endPar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87" name="文本框 1"/>
          <p:cNvSpPr txBox="1"/>
          <p:nvPr/>
        </p:nvSpPr>
        <p:spPr bwMode="auto">
          <a:xfrm>
            <a:off x="5595744" y="3191197"/>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提前准备相关的文件</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88" name="文本框 2"/>
          <p:cNvSpPr txBox="1"/>
          <p:nvPr/>
        </p:nvSpPr>
        <p:spPr bwMode="auto">
          <a:xfrm>
            <a:off x="8755502" y="3586537"/>
            <a:ext cx="2501900" cy="553085"/>
          </a:xfrm>
          <a:prstGeom prst="rect">
            <a:avLst/>
          </a:prstGeom>
          <a:noFill/>
        </p:spPr>
        <p:txBody>
          <a:bodyPr wrap="square">
            <a:spAutoFit/>
          </a:bodyPr>
          <a:lstStyle/>
          <a:p>
            <a:pPr latinLnBrk="1">
              <a:lnSpc>
                <a:spcPct val="150000"/>
              </a:lnSpc>
              <a:buClr>
                <a:srgbClr val="605500"/>
              </a:buClr>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拜访的时候，对方是否愿意，了解之后就要对症下药，以达到自己的目的。</a:t>
            </a:r>
            <a:endPar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89" name="文本框 3"/>
          <p:cNvSpPr txBox="1"/>
          <p:nvPr/>
        </p:nvSpPr>
        <p:spPr bwMode="auto">
          <a:xfrm>
            <a:off x="8732816" y="3176548"/>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了解对方的拜访意愿</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拜访礼仪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注意事项</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8"/>
          <p:cNvSpPr/>
          <p:nvPr/>
        </p:nvSpPr>
        <p:spPr>
          <a:xfrm>
            <a:off x="4223647" y="1937772"/>
            <a:ext cx="804735" cy="824435"/>
          </a:xfrm>
          <a:prstGeom prst="rect">
            <a:avLst/>
          </a:prstGeom>
          <a:gradFill>
            <a:gsLst>
              <a:gs pos="0">
                <a:srgbClr val="59DCE3"/>
              </a:gs>
              <a:gs pos="100000">
                <a:srgbClr val="79DDAB"/>
              </a:gs>
            </a:gsLst>
            <a:lin ang="13500000" scaled="0"/>
          </a:gra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2" name="矩形 7"/>
          <p:cNvSpPr/>
          <p:nvPr/>
        </p:nvSpPr>
        <p:spPr>
          <a:xfrm>
            <a:off x="4870334" y="1767353"/>
            <a:ext cx="316100" cy="323839"/>
          </a:xfrm>
          <a:prstGeom prst="rect">
            <a:avLst/>
          </a:prstGeom>
          <a:gradFill>
            <a:gsLst>
              <a:gs pos="0">
                <a:srgbClr val="59DCE3"/>
              </a:gs>
              <a:gs pos="100000">
                <a:srgbClr val="79DDAB"/>
              </a:gs>
            </a:gsLst>
            <a:lin ang="13500000" scaled="0"/>
          </a:gra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1600" b="1" i="1"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8" name="矩形 6"/>
          <p:cNvSpPr/>
          <p:nvPr/>
        </p:nvSpPr>
        <p:spPr>
          <a:xfrm>
            <a:off x="6985897" y="1937772"/>
            <a:ext cx="804735" cy="824435"/>
          </a:xfrm>
          <a:prstGeom prst="rect">
            <a:avLst/>
          </a:prstGeom>
          <a:gradFill>
            <a:gsLst>
              <a:gs pos="0">
                <a:srgbClr val="59DCE3"/>
              </a:gs>
              <a:gs pos="100000">
                <a:srgbClr val="79DDAB"/>
              </a:gs>
            </a:gsLst>
            <a:lin ang="13500000" scaled="0"/>
          </a:gra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9" name="矩形 5"/>
          <p:cNvSpPr/>
          <p:nvPr/>
        </p:nvSpPr>
        <p:spPr>
          <a:xfrm>
            <a:off x="7632583" y="1767353"/>
            <a:ext cx="316100" cy="323839"/>
          </a:xfrm>
          <a:prstGeom prst="rect">
            <a:avLst/>
          </a:prstGeom>
          <a:gradFill>
            <a:gsLst>
              <a:gs pos="0">
                <a:srgbClr val="59DCE3"/>
              </a:gs>
              <a:gs pos="100000">
                <a:srgbClr val="79DDAB"/>
              </a:gs>
            </a:gsLst>
            <a:lin ang="13500000" scaled="0"/>
          </a:gra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1600" b="1" i="1"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5" name="矩形 4"/>
          <p:cNvSpPr/>
          <p:nvPr/>
        </p:nvSpPr>
        <p:spPr>
          <a:xfrm>
            <a:off x="9747512" y="2636272"/>
            <a:ext cx="804735" cy="824435"/>
          </a:xfrm>
          <a:prstGeom prst="rect">
            <a:avLst/>
          </a:prstGeom>
          <a:gradFill>
            <a:gsLst>
              <a:gs pos="0">
                <a:srgbClr val="59DCE3"/>
              </a:gs>
              <a:gs pos="100000">
                <a:srgbClr val="79DDAB"/>
              </a:gs>
            </a:gsLst>
            <a:lin ang="13500000" scaled="0"/>
          </a:gra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6" name="矩形 3"/>
          <p:cNvSpPr/>
          <p:nvPr/>
        </p:nvSpPr>
        <p:spPr>
          <a:xfrm>
            <a:off x="10394198" y="2465853"/>
            <a:ext cx="316100" cy="323839"/>
          </a:xfrm>
          <a:prstGeom prst="rect">
            <a:avLst/>
          </a:prstGeom>
          <a:gradFill>
            <a:gsLst>
              <a:gs pos="0">
                <a:srgbClr val="59DCE3"/>
              </a:gs>
              <a:gs pos="100000">
                <a:srgbClr val="79DDAB"/>
              </a:gs>
            </a:gsLst>
            <a:lin ang="13500000" scaled="0"/>
          </a:gra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1600" b="1" i="1"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2" name="矩形 2"/>
          <p:cNvSpPr/>
          <p:nvPr/>
        </p:nvSpPr>
        <p:spPr>
          <a:xfrm>
            <a:off x="1461397" y="2636272"/>
            <a:ext cx="804735" cy="824435"/>
          </a:xfrm>
          <a:prstGeom prst="rect">
            <a:avLst/>
          </a:prstGeom>
          <a:gradFill>
            <a:gsLst>
              <a:gs pos="0">
                <a:srgbClr val="59DCE3"/>
              </a:gs>
              <a:gs pos="100000">
                <a:srgbClr val="79DDAB"/>
              </a:gs>
            </a:gsLst>
            <a:lin ang="13500000" scaled="0"/>
          </a:gra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3" name="矩形 1"/>
          <p:cNvSpPr/>
          <p:nvPr/>
        </p:nvSpPr>
        <p:spPr>
          <a:xfrm>
            <a:off x="2108083" y="2465853"/>
            <a:ext cx="316100" cy="323839"/>
          </a:xfrm>
          <a:prstGeom prst="rect">
            <a:avLst/>
          </a:prstGeom>
          <a:gradFill>
            <a:gsLst>
              <a:gs pos="0">
                <a:srgbClr val="59DCE3"/>
              </a:gs>
              <a:gs pos="100000">
                <a:srgbClr val="79DDAB"/>
              </a:gs>
            </a:gsLst>
            <a:lin ang="13500000" scaled="0"/>
          </a:gra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1600" b="1" i="1" dirty="0">
              <a:solidFill>
                <a:schemeClr val="bg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cxnSp>
        <p:nvCxnSpPr>
          <p:cNvPr id="37" name="直接连接符 36"/>
          <p:cNvCxnSpPr/>
          <p:nvPr/>
        </p:nvCxnSpPr>
        <p:spPr>
          <a:xfrm>
            <a:off x="3618555" y="3381523"/>
            <a:ext cx="0" cy="150558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70645" y="2686198"/>
            <a:ext cx="0" cy="220091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162740" y="3381523"/>
            <a:ext cx="0" cy="150558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0" name="闪电形 39"/>
          <p:cNvSpPr/>
          <p:nvPr/>
        </p:nvSpPr>
        <p:spPr>
          <a:xfrm>
            <a:off x="1701490" y="2910988"/>
            <a:ext cx="352425" cy="352425"/>
          </a:xfrm>
          <a:prstGeom prst="lightningBol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41" name="竖卷形 52"/>
          <p:cNvSpPr/>
          <p:nvPr/>
        </p:nvSpPr>
        <p:spPr>
          <a:xfrm>
            <a:off x="4501840" y="2187088"/>
            <a:ext cx="285750" cy="285750"/>
          </a:xfrm>
          <a:prstGeom prst="verticalScroll">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42" name="泪滴形 41"/>
          <p:cNvSpPr/>
          <p:nvPr/>
        </p:nvSpPr>
        <p:spPr>
          <a:xfrm>
            <a:off x="7254565" y="2225188"/>
            <a:ext cx="266700" cy="2667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43" name="饼形 54"/>
          <p:cNvSpPr/>
          <p:nvPr/>
        </p:nvSpPr>
        <p:spPr>
          <a:xfrm>
            <a:off x="10045390" y="2901463"/>
            <a:ext cx="238125" cy="238125"/>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4" name="文本框 8"/>
          <p:cNvSpPr txBox="1"/>
          <p:nvPr/>
        </p:nvSpPr>
        <p:spPr bwMode="auto">
          <a:xfrm>
            <a:off x="1363075" y="4018299"/>
            <a:ext cx="1796686" cy="553085"/>
          </a:xfrm>
          <a:prstGeom prst="rect">
            <a:avLst/>
          </a:prstGeom>
          <a:noFill/>
        </p:spPr>
        <p:txBody>
          <a:bodyPr wrap="square">
            <a:spAutoFit/>
          </a:bodyPr>
          <a:lstStyle/>
          <a:p>
            <a:pPr lvl="0">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切勿双腿张开、交叉、翘二郎腿或抖动</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5" name="文本框 7"/>
          <p:cNvSpPr txBox="1"/>
          <p:nvPr/>
        </p:nvSpPr>
        <p:spPr bwMode="auto">
          <a:xfrm>
            <a:off x="1363709" y="3607454"/>
            <a:ext cx="1937385" cy="450850"/>
          </a:xfrm>
          <a:prstGeom prst="rect">
            <a:avLst/>
          </a:prstGeom>
          <a:noFill/>
        </p:spPr>
        <p:txBody>
          <a:bodyPr wrap="square">
            <a:spAutoFit/>
          </a:bodyPr>
          <a:lstStyle/>
          <a:p>
            <a:pP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01</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6" name="文本框 6"/>
          <p:cNvSpPr txBox="1"/>
          <p:nvPr/>
        </p:nvSpPr>
        <p:spPr bwMode="auto">
          <a:xfrm>
            <a:off x="4147511" y="3321833"/>
            <a:ext cx="1774286" cy="553085"/>
          </a:xfrm>
          <a:prstGeom prst="rect">
            <a:avLst/>
          </a:prstGeom>
          <a:noFill/>
        </p:spPr>
        <p:txBody>
          <a:bodyPr wrap="square">
            <a:spAutoFit/>
          </a:bodyPr>
          <a:lstStyle/>
          <a:p>
            <a:pPr lvl="0">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背脊挺直靠在椅背上，膝盖靠拢、双脚并拢</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7" name="文本框 5"/>
          <p:cNvSpPr txBox="1"/>
          <p:nvPr/>
        </p:nvSpPr>
        <p:spPr bwMode="auto">
          <a:xfrm>
            <a:off x="4148145" y="2910988"/>
            <a:ext cx="1937385" cy="450850"/>
          </a:xfrm>
          <a:prstGeom prst="rect">
            <a:avLst/>
          </a:prstGeom>
          <a:noFill/>
        </p:spPr>
        <p:txBody>
          <a:bodyPr wrap="square">
            <a:spAutoFit/>
          </a:bodyPr>
          <a:lstStyle/>
          <a:p>
            <a:pP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03</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8" name="文本框 4"/>
          <p:cNvSpPr txBox="1"/>
          <p:nvPr/>
        </p:nvSpPr>
        <p:spPr bwMode="auto">
          <a:xfrm>
            <a:off x="9680521" y="3958147"/>
            <a:ext cx="1808268" cy="553085"/>
          </a:xfrm>
          <a:prstGeom prst="rect">
            <a:avLst/>
          </a:prstGeom>
          <a:noFill/>
        </p:spPr>
        <p:txBody>
          <a:bodyPr wrap="square">
            <a:spAutoFit/>
          </a:bodyPr>
          <a:lstStyle/>
          <a:p>
            <a:pPr eaLnBrk="1" hangingPunct="1">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与对方交谈的时候，要多使用礼貌用语，态度真诚。</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9" name="文本框 1"/>
          <p:cNvSpPr txBox="1"/>
          <p:nvPr/>
        </p:nvSpPr>
        <p:spPr bwMode="auto">
          <a:xfrm>
            <a:off x="9681155" y="3547302"/>
            <a:ext cx="1937385" cy="450850"/>
          </a:xfrm>
          <a:prstGeom prst="rect">
            <a:avLst/>
          </a:prstGeom>
          <a:noFill/>
        </p:spPr>
        <p:txBody>
          <a:bodyPr wrap="square">
            <a:spAutoFit/>
          </a:bodyPr>
          <a:lstStyle/>
          <a:p>
            <a:pP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05</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0" name="文本框 2"/>
          <p:cNvSpPr txBox="1"/>
          <p:nvPr/>
        </p:nvSpPr>
        <p:spPr bwMode="auto">
          <a:xfrm>
            <a:off x="6946694" y="3301889"/>
            <a:ext cx="1736718" cy="553085"/>
          </a:xfrm>
          <a:prstGeom prst="rect">
            <a:avLst/>
          </a:prstGeom>
          <a:noFill/>
        </p:spPr>
        <p:txBody>
          <a:bodyPr wrap="square">
            <a:spAutoFit/>
          </a:bodyPr>
          <a:lstStyle/>
          <a:p>
            <a:pPr eaLnBrk="1" hangingPunct="1">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sym typeface="+mn-ea"/>
              </a:rPr>
              <a:t>与对方谈话的时候，避免使用过多的口头禅。</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1" name="文本框 3"/>
          <p:cNvSpPr txBox="1"/>
          <p:nvPr/>
        </p:nvSpPr>
        <p:spPr bwMode="auto">
          <a:xfrm>
            <a:off x="6947328" y="2891044"/>
            <a:ext cx="1937385" cy="450850"/>
          </a:xfrm>
          <a:prstGeom prst="rect">
            <a:avLst/>
          </a:prstGeom>
          <a:noFill/>
        </p:spPr>
        <p:txBody>
          <a:bodyPr wrap="square">
            <a:spAutoFit/>
          </a:bodyPr>
          <a:lstStyle/>
          <a:p>
            <a:pPr eaLnBrk="1" hangingPunct="1">
              <a:lnSpc>
                <a:spcPct val="130000"/>
              </a:lnSpc>
            </a:pPr>
            <a:r>
              <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04</a:t>
            </a:r>
            <a:endParaRPr lang="en-US" altLang="zh-CN"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39" y="502789"/>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接待礼仪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准备事项</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任意多边形 10"/>
          <p:cNvSpPr/>
          <p:nvPr/>
        </p:nvSpPr>
        <p:spPr>
          <a:xfrm rot="19800000" flipH="1">
            <a:off x="1907894" y="2107283"/>
            <a:ext cx="1333068" cy="1779589"/>
          </a:xfrm>
          <a:custGeom>
            <a:avLst/>
            <a:gdLst>
              <a:gd name="connsiteX0" fmla="*/ 228243 w 1740828"/>
              <a:gd name="connsiteY0" fmla="*/ 41971 h 2323931"/>
              <a:gd name="connsiteX1" fmla="*/ 206112 w 1740828"/>
              <a:gd name="connsiteY1" fmla="*/ 55538 h 2323931"/>
              <a:gd name="connsiteX2" fmla="*/ 183297 w 1740828"/>
              <a:gd name="connsiteY2" fmla="*/ 67921 h 2323931"/>
              <a:gd name="connsiteX3" fmla="*/ 175745 w 1740828"/>
              <a:gd name="connsiteY3" fmla="*/ 74152 h 2323931"/>
              <a:gd name="connsiteX4" fmla="*/ 162710 w 1740828"/>
              <a:gd name="connsiteY4" fmla="*/ 82142 h 2323931"/>
              <a:gd name="connsiteX5" fmla="*/ 134918 w 1740828"/>
              <a:gd name="connsiteY5" fmla="*/ 107837 h 2323931"/>
              <a:gd name="connsiteX6" fmla="*/ 124439 w 1740828"/>
              <a:gd name="connsiteY6" fmla="*/ 116483 h 2323931"/>
              <a:gd name="connsiteX7" fmla="*/ 120813 w 1740828"/>
              <a:gd name="connsiteY7" fmla="*/ 120878 h 2323931"/>
              <a:gd name="connsiteX8" fmla="*/ 105315 w 1740828"/>
              <a:gd name="connsiteY8" fmla="*/ 135206 h 2323931"/>
              <a:gd name="connsiteX9" fmla="*/ 80111 w 1740828"/>
              <a:gd name="connsiteY9" fmla="*/ 170209 h 2323931"/>
              <a:gd name="connsiteX10" fmla="*/ 75876 w 1740828"/>
              <a:gd name="connsiteY10" fmla="*/ 175342 h 2323931"/>
              <a:gd name="connsiteX11" fmla="*/ 74226 w 1740828"/>
              <a:gd name="connsiteY11" fmla="*/ 178382 h 2323931"/>
              <a:gd name="connsiteX12" fmla="*/ 58243 w 1740828"/>
              <a:gd name="connsiteY12" fmla="*/ 200578 h 2323931"/>
              <a:gd name="connsiteX13" fmla="*/ 5885 w 1740828"/>
              <a:gd name="connsiteY13" fmla="*/ 427107 h 2323931"/>
              <a:gd name="connsiteX14" fmla="*/ 7955 w 1740828"/>
              <a:gd name="connsiteY14" fmla="*/ 439443 h 2323931"/>
              <a:gd name="connsiteX15" fmla="*/ 7955 w 1740828"/>
              <a:gd name="connsiteY15" fmla="*/ 1856977 h 2323931"/>
              <a:gd name="connsiteX16" fmla="*/ 990 w 1740828"/>
              <a:gd name="connsiteY16" fmla="*/ 1898487 h 2323931"/>
              <a:gd name="connsiteX17" fmla="*/ 53348 w 1740828"/>
              <a:gd name="connsiteY17" fmla="*/ 2125015 h 2323931"/>
              <a:gd name="connsiteX18" fmla="*/ 523164 w 1740828"/>
              <a:gd name="connsiteY18" fmla="*/ 2303661 h 2323931"/>
              <a:gd name="connsiteX19" fmla="*/ 547977 w 1740828"/>
              <a:gd name="connsiteY19" fmla="*/ 2292487 h 2323931"/>
              <a:gd name="connsiteX20" fmla="*/ 560458 w 1740828"/>
              <a:gd name="connsiteY20" fmla="*/ 2288613 h 2323931"/>
              <a:gd name="connsiteX21" fmla="*/ 579347 w 1740828"/>
              <a:gd name="connsiteY21" fmla="*/ 2278360 h 2323931"/>
              <a:gd name="connsiteX22" fmla="*/ 596616 w 1740828"/>
              <a:gd name="connsiteY22" fmla="*/ 2270583 h 2323931"/>
              <a:gd name="connsiteX23" fmla="*/ 1740828 w 1740828"/>
              <a:gd name="connsiteY23" fmla="*/ 1609972 h 2323931"/>
              <a:gd name="connsiteX24" fmla="*/ 1737359 w 1740828"/>
              <a:gd name="connsiteY24" fmla="*/ 1605680 h 2323931"/>
              <a:gd name="connsiteX25" fmla="*/ 1732050 w 1740828"/>
              <a:gd name="connsiteY25" fmla="*/ 1609491 h 2323931"/>
              <a:gd name="connsiteX26" fmla="*/ 1342902 w 1740828"/>
              <a:gd name="connsiteY26" fmla="*/ 1662105 h 2323931"/>
              <a:gd name="connsiteX27" fmla="*/ 970295 w 1740828"/>
              <a:gd name="connsiteY27" fmla="*/ 1021793 h 2323931"/>
              <a:gd name="connsiteX28" fmla="*/ 920519 w 1740828"/>
              <a:gd name="connsiteY28" fmla="*/ 243001 h 2323931"/>
              <a:gd name="connsiteX29" fmla="*/ 925878 w 1740828"/>
              <a:gd name="connsiteY29" fmla="*/ 246430 h 2323931"/>
              <a:gd name="connsiteX30" fmla="*/ 926624 w 1740828"/>
              <a:gd name="connsiteY30" fmla="*/ 242715 h 2323931"/>
              <a:gd name="connsiteX31" fmla="*/ 637662 w 1740828"/>
              <a:gd name="connsiteY31" fmla="*/ 75882 h 2323931"/>
              <a:gd name="connsiteX32" fmla="*/ 628013 w 1740828"/>
              <a:gd name="connsiteY32" fmla="*/ 67921 h 2323931"/>
              <a:gd name="connsiteX33" fmla="*/ 405655 w 1740828"/>
              <a:gd name="connsiteY33" fmla="*/ 0 h 2323931"/>
              <a:gd name="connsiteX34" fmla="*/ 378441 w 1740828"/>
              <a:gd name="connsiteY34" fmla="*/ 2743 h 2323931"/>
              <a:gd name="connsiteX35" fmla="*/ 374983 w 1740828"/>
              <a:gd name="connsiteY35" fmla="*/ 2652 h 2323931"/>
              <a:gd name="connsiteX36" fmla="*/ 368420 w 1740828"/>
              <a:gd name="connsiteY36" fmla="*/ 3754 h 2323931"/>
              <a:gd name="connsiteX37" fmla="*/ 325504 w 1740828"/>
              <a:gd name="connsiteY37" fmla="*/ 8080 h 2323931"/>
              <a:gd name="connsiteX38" fmla="*/ 305348 w 1740828"/>
              <a:gd name="connsiteY38" fmla="*/ 14337 h 2323931"/>
              <a:gd name="connsiteX39" fmla="*/ 299729 w 1740828"/>
              <a:gd name="connsiteY39" fmla="*/ 15280 h 2323931"/>
              <a:gd name="connsiteX40" fmla="*/ 287001 w 1740828"/>
              <a:gd name="connsiteY40" fmla="*/ 20032 h 2323931"/>
              <a:gd name="connsiteX41" fmla="*/ 250852 w 1740828"/>
              <a:gd name="connsiteY41" fmla="*/ 31253 h 2323931"/>
              <a:gd name="connsiteX42" fmla="*/ 237415 w 1740828"/>
              <a:gd name="connsiteY42" fmla="*/ 38547 h 23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40828" h="2323931">
                <a:moveTo>
                  <a:pt x="228243" y="41971"/>
                </a:moveTo>
                <a:lnTo>
                  <a:pt x="206112" y="55538"/>
                </a:lnTo>
                <a:lnTo>
                  <a:pt x="183297" y="67921"/>
                </a:lnTo>
                <a:lnTo>
                  <a:pt x="175745" y="74152"/>
                </a:lnTo>
                <a:lnTo>
                  <a:pt x="162710" y="82142"/>
                </a:lnTo>
                <a:lnTo>
                  <a:pt x="134918" y="107837"/>
                </a:lnTo>
                <a:lnTo>
                  <a:pt x="124439" y="116483"/>
                </a:lnTo>
                <a:lnTo>
                  <a:pt x="120813" y="120878"/>
                </a:lnTo>
                <a:lnTo>
                  <a:pt x="105315" y="135206"/>
                </a:lnTo>
                <a:lnTo>
                  <a:pt x="80111" y="170209"/>
                </a:lnTo>
                <a:lnTo>
                  <a:pt x="75876" y="175342"/>
                </a:lnTo>
                <a:lnTo>
                  <a:pt x="74226" y="178382"/>
                </a:lnTo>
                <a:lnTo>
                  <a:pt x="58243" y="200578"/>
                </a:lnTo>
                <a:cubicBezTo>
                  <a:pt x="17060" y="271910"/>
                  <a:pt x="485" y="350696"/>
                  <a:pt x="5885" y="427107"/>
                </a:cubicBezTo>
                <a:lnTo>
                  <a:pt x="7955" y="439443"/>
                </a:lnTo>
                <a:lnTo>
                  <a:pt x="7955" y="1856977"/>
                </a:lnTo>
                <a:lnTo>
                  <a:pt x="990" y="1898487"/>
                </a:lnTo>
                <a:cubicBezTo>
                  <a:pt x="-4410" y="1974897"/>
                  <a:pt x="12165" y="2053684"/>
                  <a:pt x="53348" y="2125015"/>
                </a:cubicBezTo>
                <a:cubicBezTo>
                  <a:pt x="149442" y="2291455"/>
                  <a:pt x="347676" y="2362158"/>
                  <a:pt x="523164" y="2303661"/>
                </a:cubicBezTo>
                <a:lnTo>
                  <a:pt x="547977" y="2292487"/>
                </a:lnTo>
                <a:lnTo>
                  <a:pt x="560458" y="2288613"/>
                </a:lnTo>
                <a:lnTo>
                  <a:pt x="579347" y="2278360"/>
                </a:lnTo>
                <a:lnTo>
                  <a:pt x="596616" y="2270583"/>
                </a:lnTo>
                <a:lnTo>
                  <a:pt x="1740828" y="1609972"/>
                </a:lnTo>
                <a:lnTo>
                  <a:pt x="1737359" y="1605680"/>
                </a:lnTo>
                <a:lnTo>
                  <a:pt x="1732050" y="1609491"/>
                </a:lnTo>
                <a:cubicBezTo>
                  <a:pt x="1618565" y="1675540"/>
                  <a:pt x="1479883" y="1698297"/>
                  <a:pt x="1342902" y="1662105"/>
                </a:cubicBezTo>
                <a:cubicBezTo>
                  <a:pt x="1068941" y="1589721"/>
                  <a:pt x="980164" y="1301059"/>
                  <a:pt x="970295" y="1021793"/>
                </a:cubicBezTo>
                <a:cubicBezTo>
                  <a:pt x="959894" y="808480"/>
                  <a:pt x="920509" y="453523"/>
                  <a:pt x="920519" y="243001"/>
                </a:cubicBezTo>
                <a:lnTo>
                  <a:pt x="925878" y="246430"/>
                </a:lnTo>
                <a:lnTo>
                  <a:pt x="926624" y="242715"/>
                </a:lnTo>
                <a:lnTo>
                  <a:pt x="637662" y="75882"/>
                </a:lnTo>
                <a:lnTo>
                  <a:pt x="628013" y="67921"/>
                </a:lnTo>
                <a:cubicBezTo>
                  <a:pt x="564540" y="25039"/>
                  <a:pt x="488021" y="0"/>
                  <a:pt x="405655" y="0"/>
                </a:cubicBezTo>
                <a:lnTo>
                  <a:pt x="378441" y="2743"/>
                </a:lnTo>
                <a:lnTo>
                  <a:pt x="374983" y="2652"/>
                </a:lnTo>
                <a:lnTo>
                  <a:pt x="368420" y="3754"/>
                </a:lnTo>
                <a:lnTo>
                  <a:pt x="325504" y="8080"/>
                </a:lnTo>
                <a:lnTo>
                  <a:pt x="305348" y="14337"/>
                </a:lnTo>
                <a:lnTo>
                  <a:pt x="299729" y="15280"/>
                </a:lnTo>
                <a:lnTo>
                  <a:pt x="287001" y="20032"/>
                </a:lnTo>
                <a:lnTo>
                  <a:pt x="250852" y="31253"/>
                </a:lnTo>
                <a:lnTo>
                  <a:pt x="237415" y="3854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12" name="泪滴形 1111"/>
          <p:cNvSpPr/>
          <p:nvPr/>
        </p:nvSpPr>
        <p:spPr>
          <a:xfrm rot="18911993">
            <a:off x="1662806" y="2647726"/>
            <a:ext cx="935968" cy="921518"/>
          </a:xfrm>
          <a:custGeom>
            <a:avLst/>
            <a:gdLst>
              <a:gd name="connsiteX0" fmla="*/ 0 w 1026145"/>
              <a:gd name="connsiteY0" fmla="*/ 513073 h 1026145"/>
              <a:gd name="connsiteX1" fmla="*/ 513073 w 1026145"/>
              <a:gd name="connsiteY1" fmla="*/ 0 h 1026145"/>
              <a:gd name="connsiteX2" fmla="*/ 1026145 w 1026145"/>
              <a:gd name="connsiteY2" fmla="*/ 0 h 1026145"/>
              <a:gd name="connsiteX3" fmla="*/ 1026145 w 1026145"/>
              <a:gd name="connsiteY3" fmla="*/ 513073 h 1026145"/>
              <a:gd name="connsiteX4" fmla="*/ 513072 w 1026145"/>
              <a:gd name="connsiteY4" fmla="*/ 1026146 h 1026145"/>
              <a:gd name="connsiteX5" fmla="*/ -1 w 1026145"/>
              <a:gd name="connsiteY5" fmla="*/ 513073 h 1026145"/>
              <a:gd name="connsiteX6" fmla="*/ 0 w 1026145"/>
              <a:gd name="connsiteY6" fmla="*/ 513073 h 1026145"/>
              <a:gd name="connsiteX0-1" fmla="*/ 1 w 1283949"/>
              <a:gd name="connsiteY0-2" fmla="*/ 751052 h 1264125"/>
              <a:gd name="connsiteX1-3" fmla="*/ 513074 w 1283949"/>
              <a:gd name="connsiteY1-4" fmla="*/ 237979 h 1264125"/>
              <a:gd name="connsiteX2-5" fmla="*/ 1283949 w 1283949"/>
              <a:gd name="connsiteY2-6" fmla="*/ 0 h 1264125"/>
              <a:gd name="connsiteX3-7" fmla="*/ 1026146 w 1283949"/>
              <a:gd name="connsiteY3-8" fmla="*/ 751052 h 1264125"/>
              <a:gd name="connsiteX4-9" fmla="*/ 513073 w 1283949"/>
              <a:gd name="connsiteY4-10" fmla="*/ 1264125 h 1264125"/>
              <a:gd name="connsiteX5-11" fmla="*/ 0 w 1283949"/>
              <a:gd name="connsiteY5-12" fmla="*/ 751052 h 1264125"/>
              <a:gd name="connsiteX6-13" fmla="*/ 1 w 1283949"/>
              <a:gd name="connsiteY6-14" fmla="*/ 751052 h 1264125"/>
              <a:gd name="connsiteX0-15" fmla="*/ 1 w 1283949"/>
              <a:gd name="connsiteY0-16" fmla="*/ 751052 h 1264125"/>
              <a:gd name="connsiteX1-17" fmla="*/ 513074 w 1283949"/>
              <a:gd name="connsiteY1-18" fmla="*/ 237979 h 1264125"/>
              <a:gd name="connsiteX2-19" fmla="*/ 1283949 w 1283949"/>
              <a:gd name="connsiteY2-20" fmla="*/ 0 h 1264125"/>
              <a:gd name="connsiteX3-21" fmla="*/ 1026146 w 1283949"/>
              <a:gd name="connsiteY3-22" fmla="*/ 751052 h 1264125"/>
              <a:gd name="connsiteX4-23" fmla="*/ 513073 w 1283949"/>
              <a:gd name="connsiteY4-24" fmla="*/ 1264125 h 1264125"/>
              <a:gd name="connsiteX5-25" fmla="*/ 0 w 1283949"/>
              <a:gd name="connsiteY5-26" fmla="*/ 751052 h 1264125"/>
              <a:gd name="connsiteX6-27" fmla="*/ 1 w 1283949"/>
              <a:gd name="connsiteY6-28" fmla="*/ 751052 h 1264125"/>
              <a:gd name="connsiteX0-29" fmla="*/ 1 w 1283949"/>
              <a:gd name="connsiteY0-30" fmla="*/ 751052 h 1264125"/>
              <a:gd name="connsiteX1-31" fmla="*/ 513074 w 1283949"/>
              <a:gd name="connsiteY1-32" fmla="*/ 237979 h 1264125"/>
              <a:gd name="connsiteX2-33" fmla="*/ 1283949 w 1283949"/>
              <a:gd name="connsiteY2-34" fmla="*/ 0 h 1264125"/>
              <a:gd name="connsiteX3-35" fmla="*/ 1026146 w 1283949"/>
              <a:gd name="connsiteY3-36" fmla="*/ 751052 h 1264125"/>
              <a:gd name="connsiteX4-37" fmla="*/ 513073 w 1283949"/>
              <a:gd name="connsiteY4-38" fmla="*/ 1264125 h 1264125"/>
              <a:gd name="connsiteX5-39" fmla="*/ 0 w 1283949"/>
              <a:gd name="connsiteY5-40" fmla="*/ 751052 h 1264125"/>
              <a:gd name="connsiteX6-41" fmla="*/ 1 w 1283949"/>
              <a:gd name="connsiteY6-42" fmla="*/ 751052 h 1264125"/>
              <a:gd name="connsiteX0-43" fmla="*/ 1 w 1283949"/>
              <a:gd name="connsiteY0-44" fmla="*/ 751052 h 1264125"/>
              <a:gd name="connsiteX1-45" fmla="*/ 513074 w 1283949"/>
              <a:gd name="connsiteY1-46" fmla="*/ 237979 h 1264125"/>
              <a:gd name="connsiteX2-47" fmla="*/ 1283949 w 1283949"/>
              <a:gd name="connsiteY2-48" fmla="*/ 0 h 1264125"/>
              <a:gd name="connsiteX3-49" fmla="*/ 1026146 w 1283949"/>
              <a:gd name="connsiteY3-50" fmla="*/ 751052 h 1264125"/>
              <a:gd name="connsiteX4-51" fmla="*/ 513073 w 1283949"/>
              <a:gd name="connsiteY4-52" fmla="*/ 1264125 h 1264125"/>
              <a:gd name="connsiteX5-53" fmla="*/ 0 w 1283949"/>
              <a:gd name="connsiteY5-54" fmla="*/ 751052 h 1264125"/>
              <a:gd name="connsiteX6-55" fmla="*/ 1 w 1283949"/>
              <a:gd name="connsiteY6-56" fmla="*/ 751052 h 1264125"/>
              <a:gd name="connsiteX0-57" fmla="*/ 1 w 1283949"/>
              <a:gd name="connsiteY0-58" fmla="*/ 751052 h 1264125"/>
              <a:gd name="connsiteX1-59" fmla="*/ 513074 w 1283949"/>
              <a:gd name="connsiteY1-60" fmla="*/ 237979 h 1264125"/>
              <a:gd name="connsiteX2-61" fmla="*/ 1283949 w 1283949"/>
              <a:gd name="connsiteY2-62" fmla="*/ 0 h 1264125"/>
              <a:gd name="connsiteX3-63" fmla="*/ 1026146 w 1283949"/>
              <a:gd name="connsiteY3-64" fmla="*/ 751052 h 1264125"/>
              <a:gd name="connsiteX4-65" fmla="*/ 513073 w 1283949"/>
              <a:gd name="connsiteY4-66" fmla="*/ 1264125 h 1264125"/>
              <a:gd name="connsiteX5-67" fmla="*/ 0 w 1283949"/>
              <a:gd name="connsiteY5-68" fmla="*/ 751052 h 1264125"/>
              <a:gd name="connsiteX6-69" fmla="*/ 1 w 1283949"/>
              <a:gd name="connsiteY6-70" fmla="*/ 751052 h 1264125"/>
              <a:gd name="connsiteX0-71" fmla="*/ 1 w 1283949"/>
              <a:gd name="connsiteY0-72" fmla="*/ 751052 h 1264125"/>
              <a:gd name="connsiteX1-73" fmla="*/ 513074 w 1283949"/>
              <a:gd name="connsiteY1-74" fmla="*/ 237979 h 1264125"/>
              <a:gd name="connsiteX2-75" fmla="*/ 1283949 w 1283949"/>
              <a:gd name="connsiteY2-76" fmla="*/ 0 h 1264125"/>
              <a:gd name="connsiteX3-77" fmla="*/ 1026146 w 1283949"/>
              <a:gd name="connsiteY3-78" fmla="*/ 751052 h 1264125"/>
              <a:gd name="connsiteX4-79" fmla="*/ 513073 w 1283949"/>
              <a:gd name="connsiteY4-80" fmla="*/ 1264125 h 1264125"/>
              <a:gd name="connsiteX5-81" fmla="*/ 0 w 1283949"/>
              <a:gd name="connsiteY5-82" fmla="*/ 751052 h 1264125"/>
              <a:gd name="connsiteX6-83" fmla="*/ 1 w 1283949"/>
              <a:gd name="connsiteY6-84" fmla="*/ 751052 h 1264125"/>
              <a:gd name="connsiteX0-85" fmla="*/ 1 w 1283949"/>
              <a:gd name="connsiteY0-86" fmla="*/ 751052 h 1264125"/>
              <a:gd name="connsiteX1-87" fmla="*/ 513074 w 1283949"/>
              <a:gd name="connsiteY1-88" fmla="*/ 237979 h 1264125"/>
              <a:gd name="connsiteX2-89" fmla="*/ 1283949 w 1283949"/>
              <a:gd name="connsiteY2-90" fmla="*/ 0 h 1264125"/>
              <a:gd name="connsiteX3-91" fmla="*/ 1026146 w 1283949"/>
              <a:gd name="connsiteY3-92" fmla="*/ 751052 h 1264125"/>
              <a:gd name="connsiteX4-93" fmla="*/ 513073 w 1283949"/>
              <a:gd name="connsiteY4-94" fmla="*/ 1264125 h 1264125"/>
              <a:gd name="connsiteX5-95" fmla="*/ 0 w 1283949"/>
              <a:gd name="connsiteY5-96" fmla="*/ 751052 h 1264125"/>
              <a:gd name="connsiteX6-97" fmla="*/ 1 w 1283949"/>
              <a:gd name="connsiteY6-98" fmla="*/ 751052 h 1264125"/>
              <a:gd name="connsiteX0-99" fmla="*/ 1 w 1283949"/>
              <a:gd name="connsiteY0-100" fmla="*/ 751052 h 1264125"/>
              <a:gd name="connsiteX1-101" fmla="*/ 513074 w 1283949"/>
              <a:gd name="connsiteY1-102" fmla="*/ 237979 h 1264125"/>
              <a:gd name="connsiteX2-103" fmla="*/ 1283949 w 1283949"/>
              <a:gd name="connsiteY2-104" fmla="*/ 0 h 1264125"/>
              <a:gd name="connsiteX3-105" fmla="*/ 1026146 w 1283949"/>
              <a:gd name="connsiteY3-106" fmla="*/ 751052 h 1264125"/>
              <a:gd name="connsiteX4-107" fmla="*/ 513073 w 1283949"/>
              <a:gd name="connsiteY4-108" fmla="*/ 1264125 h 1264125"/>
              <a:gd name="connsiteX5-109" fmla="*/ 0 w 1283949"/>
              <a:gd name="connsiteY5-110" fmla="*/ 751052 h 1264125"/>
              <a:gd name="connsiteX6-111" fmla="*/ 1 w 1283949"/>
              <a:gd name="connsiteY6-112" fmla="*/ 751052 h 1264125"/>
              <a:gd name="connsiteX0-113" fmla="*/ 1 w 1283949"/>
              <a:gd name="connsiteY0-114" fmla="*/ 751052 h 1264125"/>
              <a:gd name="connsiteX1-115" fmla="*/ 513074 w 1283949"/>
              <a:gd name="connsiteY1-116" fmla="*/ 237979 h 1264125"/>
              <a:gd name="connsiteX2-117" fmla="*/ 1283949 w 1283949"/>
              <a:gd name="connsiteY2-118" fmla="*/ 0 h 1264125"/>
              <a:gd name="connsiteX3-119" fmla="*/ 1026146 w 1283949"/>
              <a:gd name="connsiteY3-120" fmla="*/ 751052 h 1264125"/>
              <a:gd name="connsiteX4-121" fmla="*/ 513073 w 1283949"/>
              <a:gd name="connsiteY4-122" fmla="*/ 1264125 h 1264125"/>
              <a:gd name="connsiteX5-123" fmla="*/ 0 w 1283949"/>
              <a:gd name="connsiteY5-124" fmla="*/ 751052 h 1264125"/>
              <a:gd name="connsiteX6-125" fmla="*/ 1 w 1283949"/>
              <a:gd name="connsiteY6-126" fmla="*/ 751052 h 1264125"/>
              <a:gd name="connsiteX0-127" fmla="*/ 1 w 1283949"/>
              <a:gd name="connsiteY0-128" fmla="*/ 751052 h 1264125"/>
              <a:gd name="connsiteX1-129" fmla="*/ 513074 w 1283949"/>
              <a:gd name="connsiteY1-130" fmla="*/ 237979 h 1264125"/>
              <a:gd name="connsiteX2-131" fmla="*/ 1283949 w 1283949"/>
              <a:gd name="connsiteY2-132" fmla="*/ 0 h 1264125"/>
              <a:gd name="connsiteX3-133" fmla="*/ 1026146 w 1283949"/>
              <a:gd name="connsiteY3-134" fmla="*/ 751052 h 1264125"/>
              <a:gd name="connsiteX4-135" fmla="*/ 513073 w 1283949"/>
              <a:gd name="connsiteY4-136" fmla="*/ 1264125 h 1264125"/>
              <a:gd name="connsiteX5-137" fmla="*/ 0 w 1283949"/>
              <a:gd name="connsiteY5-138" fmla="*/ 751052 h 1264125"/>
              <a:gd name="connsiteX6-139" fmla="*/ 1 w 1283949"/>
              <a:gd name="connsiteY6-140" fmla="*/ 751052 h 1264125"/>
              <a:gd name="connsiteX0-141" fmla="*/ 1 w 1283949"/>
              <a:gd name="connsiteY0-142" fmla="*/ 751052 h 1264125"/>
              <a:gd name="connsiteX1-143" fmla="*/ 513074 w 1283949"/>
              <a:gd name="connsiteY1-144" fmla="*/ 237979 h 1264125"/>
              <a:gd name="connsiteX2-145" fmla="*/ 1283949 w 1283949"/>
              <a:gd name="connsiteY2-146" fmla="*/ 0 h 1264125"/>
              <a:gd name="connsiteX3-147" fmla="*/ 1026146 w 1283949"/>
              <a:gd name="connsiteY3-148" fmla="*/ 751052 h 1264125"/>
              <a:gd name="connsiteX4-149" fmla="*/ 513073 w 1283949"/>
              <a:gd name="connsiteY4-150" fmla="*/ 1264125 h 1264125"/>
              <a:gd name="connsiteX5-151" fmla="*/ 0 w 1283949"/>
              <a:gd name="connsiteY5-152" fmla="*/ 751052 h 1264125"/>
              <a:gd name="connsiteX6-153" fmla="*/ 1 w 1283949"/>
              <a:gd name="connsiteY6-154" fmla="*/ 751052 h 1264125"/>
              <a:gd name="connsiteX0-155" fmla="*/ 1 w 1283949"/>
              <a:gd name="connsiteY0-156" fmla="*/ 751052 h 1264125"/>
              <a:gd name="connsiteX1-157" fmla="*/ 513074 w 1283949"/>
              <a:gd name="connsiteY1-158" fmla="*/ 237979 h 1264125"/>
              <a:gd name="connsiteX2-159" fmla="*/ 1283949 w 1283949"/>
              <a:gd name="connsiteY2-160" fmla="*/ 0 h 1264125"/>
              <a:gd name="connsiteX3-161" fmla="*/ 1026146 w 1283949"/>
              <a:gd name="connsiteY3-162" fmla="*/ 751052 h 1264125"/>
              <a:gd name="connsiteX4-163" fmla="*/ 513073 w 1283949"/>
              <a:gd name="connsiteY4-164" fmla="*/ 1264125 h 1264125"/>
              <a:gd name="connsiteX5-165" fmla="*/ 0 w 1283949"/>
              <a:gd name="connsiteY5-166" fmla="*/ 751052 h 1264125"/>
              <a:gd name="connsiteX6-167" fmla="*/ 1 w 1283949"/>
              <a:gd name="connsiteY6-168" fmla="*/ 751052 h 1264125"/>
              <a:gd name="connsiteX0-169" fmla="*/ 1 w 1283949"/>
              <a:gd name="connsiteY0-170" fmla="*/ 751052 h 1264125"/>
              <a:gd name="connsiteX1-171" fmla="*/ 513074 w 1283949"/>
              <a:gd name="connsiteY1-172" fmla="*/ 237979 h 1264125"/>
              <a:gd name="connsiteX2-173" fmla="*/ 1283949 w 1283949"/>
              <a:gd name="connsiteY2-174" fmla="*/ 0 h 1264125"/>
              <a:gd name="connsiteX3-175" fmla="*/ 1026146 w 1283949"/>
              <a:gd name="connsiteY3-176" fmla="*/ 751052 h 1264125"/>
              <a:gd name="connsiteX4-177" fmla="*/ 513073 w 1283949"/>
              <a:gd name="connsiteY4-178" fmla="*/ 1264125 h 1264125"/>
              <a:gd name="connsiteX5-179" fmla="*/ 0 w 1283949"/>
              <a:gd name="connsiteY5-180" fmla="*/ 751052 h 1264125"/>
              <a:gd name="connsiteX6-181" fmla="*/ 1 w 1283949"/>
              <a:gd name="connsiteY6-182" fmla="*/ 751052 h 1264125"/>
              <a:gd name="connsiteX0-183" fmla="*/ 1 w 1283949"/>
              <a:gd name="connsiteY0-184" fmla="*/ 751052 h 1264125"/>
              <a:gd name="connsiteX1-185" fmla="*/ 513074 w 1283949"/>
              <a:gd name="connsiteY1-186" fmla="*/ 237979 h 1264125"/>
              <a:gd name="connsiteX2-187" fmla="*/ 1283949 w 1283949"/>
              <a:gd name="connsiteY2-188" fmla="*/ 0 h 1264125"/>
              <a:gd name="connsiteX3-189" fmla="*/ 1036884 w 1283949"/>
              <a:gd name="connsiteY3-190" fmla="*/ 740238 h 1264125"/>
              <a:gd name="connsiteX4-191" fmla="*/ 513073 w 1283949"/>
              <a:gd name="connsiteY4-192" fmla="*/ 1264125 h 1264125"/>
              <a:gd name="connsiteX5-193" fmla="*/ 0 w 1283949"/>
              <a:gd name="connsiteY5-194" fmla="*/ 751052 h 1264125"/>
              <a:gd name="connsiteX6-195" fmla="*/ 1 w 1283949"/>
              <a:gd name="connsiteY6-196" fmla="*/ 751052 h 1264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83949" h="1264125">
                <a:moveTo>
                  <a:pt x="1" y="751052"/>
                </a:moveTo>
                <a:cubicBezTo>
                  <a:pt x="1" y="467690"/>
                  <a:pt x="181500" y="318970"/>
                  <a:pt x="513074" y="237979"/>
                </a:cubicBezTo>
                <a:cubicBezTo>
                  <a:pt x="807767" y="163910"/>
                  <a:pt x="1026991" y="79326"/>
                  <a:pt x="1283949" y="0"/>
                </a:cubicBezTo>
                <a:cubicBezTo>
                  <a:pt x="1230181" y="203540"/>
                  <a:pt x="1101430" y="536659"/>
                  <a:pt x="1036884" y="740238"/>
                </a:cubicBezTo>
                <a:cubicBezTo>
                  <a:pt x="956005" y="1007718"/>
                  <a:pt x="796435" y="1264125"/>
                  <a:pt x="513073" y="1264125"/>
                </a:cubicBezTo>
                <a:cubicBezTo>
                  <a:pt x="229711" y="1264125"/>
                  <a:pt x="0" y="1034414"/>
                  <a:pt x="0" y="751052"/>
                </a:cubicBezTo>
                <a:lnTo>
                  <a:pt x="1" y="751052"/>
                </a:lnTo>
                <a:close/>
              </a:path>
            </a:pathLst>
          </a:custGeom>
          <a:gradFill>
            <a:gsLst>
              <a:gs pos="33000">
                <a:srgbClr val="2AC6DE"/>
              </a:gs>
              <a:gs pos="100000">
                <a:srgbClr val="84E0A4"/>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16" name="任意多边形 15"/>
          <p:cNvSpPr/>
          <p:nvPr/>
        </p:nvSpPr>
        <p:spPr>
          <a:xfrm rot="12738534" flipH="1">
            <a:off x="4349169" y="2172993"/>
            <a:ext cx="1333068" cy="1779589"/>
          </a:xfrm>
          <a:custGeom>
            <a:avLst/>
            <a:gdLst>
              <a:gd name="connsiteX0" fmla="*/ 228243 w 1740828"/>
              <a:gd name="connsiteY0" fmla="*/ 41971 h 2323931"/>
              <a:gd name="connsiteX1" fmla="*/ 206112 w 1740828"/>
              <a:gd name="connsiteY1" fmla="*/ 55538 h 2323931"/>
              <a:gd name="connsiteX2" fmla="*/ 183297 w 1740828"/>
              <a:gd name="connsiteY2" fmla="*/ 67921 h 2323931"/>
              <a:gd name="connsiteX3" fmla="*/ 175745 w 1740828"/>
              <a:gd name="connsiteY3" fmla="*/ 74152 h 2323931"/>
              <a:gd name="connsiteX4" fmla="*/ 162710 w 1740828"/>
              <a:gd name="connsiteY4" fmla="*/ 82142 h 2323931"/>
              <a:gd name="connsiteX5" fmla="*/ 134918 w 1740828"/>
              <a:gd name="connsiteY5" fmla="*/ 107837 h 2323931"/>
              <a:gd name="connsiteX6" fmla="*/ 124439 w 1740828"/>
              <a:gd name="connsiteY6" fmla="*/ 116483 h 2323931"/>
              <a:gd name="connsiteX7" fmla="*/ 120813 w 1740828"/>
              <a:gd name="connsiteY7" fmla="*/ 120878 h 2323931"/>
              <a:gd name="connsiteX8" fmla="*/ 105315 w 1740828"/>
              <a:gd name="connsiteY8" fmla="*/ 135206 h 2323931"/>
              <a:gd name="connsiteX9" fmla="*/ 80111 w 1740828"/>
              <a:gd name="connsiteY9" fmla="*/ 170209 h 2323931"/>
              <a:gd name="connsiteX10" fmla="*/ 75876 w 1740828"/>
              <a:gd name="connsiteY10" fmla="*/ 175342 h 2323931"/>
              <a:gd name="connsiteX11" fmla="*/ 74226 w 1740828"/>
              <a:gd name="connsiteY11" fmla="*/ 178382 h 2323931"/>
              <a:gd name="connsiteX12" fmla="*/ 58243 w 1740828"/>
              <a:gd name="connsiteY12" fmla="*/ 200578 h 2323931"/>
              <a:gd name="connsiteX13" fmla="*/ 5885 w 1740828"/>
              <a:gd name="connsiteY13" fmla="*/ 427107 h 2323931"/>
              <a:gd name="connsiteX14" fmla="*/ 7955 w 1740828"/>
              <a:gd name="connsiteY14" fmla="*/ 439443 h 2323931"/>
              <a:gd name="connsiteX15" fmla="*/ 7955 w 1740828"/>
              <a:gd name="connsiteY15" fmla="*/ 1856977 h 2323931"/>
              <a:gd name="connsiteX16" fmla="*/ 990 w 1740828"/>
              <a:gd name="connsiteY16" fmla="*/ 1898487 h 2323931"/>
              <a:gd name="connsiteX17" fmla="*/ 53348 w 1740828"/>
              <a:gd name="connsiteY17" fmla="*/ 2125015 h 2323931"/>
              <a:gd name="connsiteX18" fmla="*/ 523164 w 1740828"/>
              <a:gd name="connsiteY18" fmla="*/ 2303661 h 2323931"/>
              <a:gd name="connsiteX19" fmla="*/ 547977 w 1740828"/>
              <a:gd name="connsiteY19" fmla="*/ 2292487 h 2323931"/>
              <a:gd name="connsiteX20" fmla="*/ 560458 w 1740828"/>
              <a:gd name="connsiteY20" fmla="*/ 2288613 h 2323931"/>
              <a:gd name="connsiteX21" fmla="*/ 579347 w 1740828"/>
              <a:gd name="connsiteY21" fmla="*/ 2278360 h 2323931"/>
              <a:gd name="connsiteX22" fmla="*/ 596616 w 1740828"/>
              <a:gd name="connsiteY22" fmla="*/ 2270583 h 2323931"/>
              <a:gd name="connsiteX23" fmla="*/ 1740828 w 1740828"/>
              <a:gd name="connsiteY23" fmla="*/ 1609972 h 2323931"/>
              <a:gd name="connsiteX24" fmla="*/ 1737359 w 1740828"/>
              <a:gd name="connsiteY24" fmla="*/ 1605680 h 2323931"/>
              <a:gd name="connsiteX25" fmla="*/ 1732050 w 1740828"/>
              <a:gd name="connsiteY25" fmla="*/ 1609491 h 2323931"/>
              <a:gd name="connsiteX26" fmla="*/ 1342902 w 1740828"/>
              <a:gd name="connsiteY26" fmla="*/ 1662105 h 2323931"/>
              <a:gd name="connsiteX27" fmla="*/ 970295 w 1740828"/>
              <a:gd name="connsiteY27" fmla="*/ 1021793 h 2323931"/>
              <a:gd name="connsiteX28" fmla="*/ 920519 w 1740828"/>
              <a:gd name="connsiteY28" fmla="*/ 243001 h 2323931"/>
              <a:gd name="connsiteX29" fmla="*/ 925878 w 1740828"/>
              <a:gd name="connsiteY29" fmla="*/ 246430 h 2323931"/>
              <a:gd name="connsiteX30" fmla="*/ 926624 w 1740828"/>
              <a:gd name="connsiteY30" fmla="*/ 242715 h 2323931"/>
              <a:gd name="connsiteX31" fmla="*/ 637662 w 1740828"/>
              <a:gd name="connsiteY31" fmla="*/ 75882 h 2323931"/>
              <a:gd name="connsiteX32" fmla="*/ 628013 w 1740828"/>
              <a:gd name="connsiteY32" fmla="*/ 67921 h 2323931"/>
              <a:gd name="connsiteX33" fmla="*/ 405655 w 1740828"/>
              <a:gd name="connsiteY33" fmla="*/ 0 h 2323931"/>
              <a:gd name="connsiteX34" fmla="*/ 378441 w 1740828"/>
              <a:gd name="connsiteY34" fmla="*/ 2743 h 2323931"/>
              <a:gd name="connsiteX35" fmla="*/ 374983 w 1740828"/>
              <a:gd name="connsiteY35" fmla="*/ 2652 h 2323931"/>
              <a:gd name="connsiteX36" fmla="*/ 368420 w 1740828"/>
              <a:gd name="connsiteY36" fmla="*/ 3754 h 2323931"/>
              <a:gd name="connsiteX37" fmla="*/ 325504 w 1740828"/>
              <a:gd name="connsiteY37" fmla="*/ 8080 h 2323931"/>
              <a:gd name="connsiteX38" fmla="*/ 305348 w 1740828"/>
              <a:gd name="connsiteY38" fmla="*/ 14337 h 2323931"/>
              <a:gd name="connsiteX39" fmla="*/ 299729 w 1740828"/>
              <a:gd name="connsiteY39" fmla="*/ 15280 h 2323931"/>
              <a:gd name="connsiteX40" fmla="*/ 287001 w 1740828"/>
              <a:gd name="connsiteY40" fmla="*/ 20032 h 2323931"/>
              <a:gd name="connsiteX41" fmla="*/ 250852 w 1740828"/>
              <a:gd name="connsiteY41" fmla="*/ 31253 h 2323931"/>
              <a:gd name="connsiteX42" fmla="*/ 237415 w 1740828"/>
              <a:gd name="connsiteY42" fmla="*/ 38547 h 23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40828" h="2323931">
                <a:moveTo>
                  <a:pt x="228243" y="41971"/>
                </a:moveTo>
                <a:lnTo>
                  <a:pt x="206112" y="55538"/>
                </a:lnTo>
                <a:lnTo>
                  <a:pt x="183297" y="67921"/>
                </a:lnTo>
                <a:lnTo>
                  <a:pt x="175745" y="74152"/>
                </a:lnTo>
                <a:lnTo>
                  <a:pt x="162710" y="82142"/>
                </a:lnTo>
                <a:lnTo>
                  <a:pt x="134918" y="107837"/>
                </a:lnTo>
                <a:lnTo>
                  <a:pt x="124439" y="116483"/>
                </a:lnTo>
                <a:lnTo>
                  <a:pt x="120813" y="120878"/>
                </a:lnTo>
                <a:lnTo>
                  <a:pt x="105315" y="135206"/>
                </a:lnTo>
                <a:lnTo>
                  <a:pt x="80111" y="170209"/>
                </a:lnTo>
                <a:lnTo>
                  <a:pt x="75876" y="175342"/>
                </a:lnTo>
                <a:lnTo>
                  <a:pt x="74226" y="178382"/>
                </a:lnTo>
                <a:lnTo>
                  <a:pt x="58243" y="200578"/>
                </a:lnTo>
                <a:cubicBezTo>
                  <a:pt x="17060" y="271910"/>
                  <a:pt x="485" y="350696"/>
                  <a:pt x="5885" y="427107"/>
                </a:cubicBezTo>
                <a:lnTo>
                  <a:pt x="7955" y="439443"/>
                </a:lnTo>
                <a:lnTo>
                  <a:pt x="7955" y="1856977"/>
                </a:lnTo>
                <a:lnTo>
                  <a:pt x="990" y="1898487"/>
                </a:lnTo>
                <a:cubicBezTo>
                  <a:pt x="-4410" y="1974897"/>
                  <a:pt x="12165" y="2053684"/>
                  <a:pt x="53348" y="2125015"/>
                </a:cubicBezTo>
                <a:cubicBezTo>
                  <a:pt x="149442" y="2291455"/>
                  <a:pt x="347676" y="2362158"/>
                  <a:pt x="523164" y="2303661"/>
                </a:cubicBezTo>
                <a:lnTo>
                  <a:pt x="547977" y="2292487"/>
                </a:lnTo>
                <a:lnTo>
                  <a:pt x="560458" y="2288613"/>
                </a:lnTo>
                <a:lnTo>
                  <a:pt x="579347" y="2278360"/>
                </a:lnTo>
                <a:lnTo>
                  <a:pt x="596616" y="2270583"/>
                </a:lnTo>
                <a:lnTo>
                  <a:pt x="1740828" y="1609972"/>
                </a:lnTo>
                <a:lnTo>
                  <a:pt x="1737359" y="1605680"/>
                </a:lnTo>
                <a:lnTo>
                  <a:pt x="1732050" y="1609491"/>
                </a:lnTo>
                <a:cubicBezTo>
                  <a:pt x="1618565" y="1675540"/>
                  <a:pt x="1479883" y="1698297"/>
                  <a:pt x="1342902" y="1662105"/>
                </a:cubicBezTo>
                <a:cubicBezTo>
                  <a:pt x="1068941" y="1589721"/>
                  <a:pt x="980164" y="1301059"/>
                  <a:pt x="970295" y="1021793"/>
                </a:cubicBezTo>
                <a:cubicBezTo>
                  <a:pt x="959894" y="808480"/>
                  <a:pt x="920509" y="453523"/>
                  <a:pt x="920519" y="243001"/>
                </a:cubicBezTo>
                <a:lnTo>
                  <a:pt x="925878" y="246430"/>
                </a:lnTo>
                <a:lnTo>
                  <a:pt x="926624" y="242715"/>
                </a:lnTo>
                <a:lnTo>
                  <a:pt x="637662" y="75882"/>
                </a:lnTo>
                <a:lnTo>
                  <a:pt x="628013" y="67921"/>
                </a:lnTo>
                <a:cubicBezTo>
                  <a:pt x="564540" y="25039"/>
                  <a:pt x="488021" y="0"/>
                  <a:pt x="405655" y="0"/>
                </a:cubicBezTo>
                <a:lnTo>
                  <a:pt x="378441" y="2743"/>
                </a:lnTo>
                <a:lnTo>
                  <a:pt x="374983" y="2652"/>
                </a:lnTo>
                <a:lnTo>
                  <a:pt x="368420" y="3754"/>
                </a:lnTo>
                <a:lnTo>
                  <a:pt x="325504" y="8080"/>
                </a:lnTo>
                <a:lnTo>
                  <a:pt x="305348" y="14337"/>
                </a:lnTo>
                <a:lnTo>
                  <a:pt x="299729" y="15280"/>
                </a:lnTo>
                <a:lnTo>
                  <a:pt x="287001" y="20032"/>
                </a:lnTo>
                <a:lnTo>
                  <a:pt x="250852" y="31253"/>
                </a:lnTo>
                <a:lnTo>
                  <a:pt x="237415" y="3854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17" name="泪滴形 111"/>
          <p:cNvSpPr/>
          <p:nvPr/>
        </p:nvSpPr>
        <p:spPr>
          <a:xfrm rot="11850527">
            <a:off x="4852527" y="2943084"/>
            <a:ext cx="935968" cy="921518"/>
          </a:xfrm>
          <a:custGeom>
            <a:avLst/>
            <a:gdLst>
              <a:gd name="connsiteX0" fmla="*/ 0 w 1026145"/>
              <a:gd name="connsiteY0" fmla="*/ 513073 h 1026145"/>
              <a:gd name="connsiteX1" fmla="*/ 513073 w 1026145"/>
              <a:gd name="connsiteY1" fmla="*/ 0 h 1026145"/>
              <a:gd name="connsiteX2" fmla="*/ 1026145 w 1026145"/>
              <a:gd name="connsiteY2" fmla="*/ 0 h 1026145"/>
              <a:gd name="connsiteX3" fmla="*/ 1026145 w 1026145"/>
              <a:gd name="connsiteY3" fmla="*/ 513073 h 1026145"/>
              <a:gd name="connsiteX4" fmla="*/ 513072 w 1026145"/>
              <a:gd name="connsiteY4" fmla="*/ 1026146 h 1026145"/>
              <a:gd name="connsiteX5" fmla="*/ -1 w 1026145"/>
              <a:gd name="connsiteY5" fmla="*/ 513073 h 1026145"/>
              <a:gd name="connsiteX6" fmla="*/ 0 w 1026145"/>
              <a:gd name="connsiteY6" fmla="*/ 513073 h 1026145"/>
              <a:gd name="connsiteX0-1" fmla="*/ 1 w 1283949"/>
              <a:gd name="connsiteY0-2" fmla="*/ 751052 h 1264125"/>
              <a:gd name="connsiteX1-3" fmla="*/ 513074 w 1283949"/>
              <a:gd name="connsiteY1-4" fmla="*/ 237979 h 1264125"/>
              <a:gd name="connsiteX2-5" fmla="*/ 1283949 w 1283949"/>
              <a:gd name="connsiteY2-6" fmla="*/ 0 h 1264125"/>
              <a:gd name="connsiteX3-7" fmla="*/ 1026146 w 1283949"/>
              <a:gd name="connsiteY3-8" fmla="*/ 751052 h 1264125"/>
              <a:gd name="connsiteX4-9" fmla="*/ 513073 w 1283949"/>
              <a:gd name="connsiteY4-10" fmla="*/ 1264125 h 1264125"/>
              <a:gd name="connsiteX5-11" fmla="*/ 0 w 1283949"/>
              <a:gd name="connsiteY5-12" fmla="*/ 751052 h 1264125"/>
              <a:gd name="connsiteX6-13" fmla="*/ 1 w 1283949"/>
              <a:gd name="connsiteY6-14" fmla="*/ 751052 h 1264125"/>
              <a:gd name="connsiteX0-15" fmla="*/ 1 w 1283949"/>
              <a:gd name="connsiteY0-16" fmla="*/ 751052 h 1264125"/>
              <a:gd name="connsiteX1-17" fmla="*/ 513074 w 1283949"/>
              <a:gd name="connsiteY1-18" fmla="*/ 237979 h 1264125"/>
              <a:gd name="connsiteX2-19" fmla="*/ 1283949 w 1283949"/>
              <a:gd name="connsiteY2-20" fmla="*/ 0 h 1264125"/>
              <a:gd name="connsiteX3-21" fmla="*/ 1026146 w 1283949"/>
              <a:gd name="connsiteY3-22" fmla="*/ 751052 h 1264125"/>
              <a:gd name="connsiteX4-23" fmla="*/ 513073 w 1283949"/>
              <a:gd name="connsiteY4-24" fmla="*/ 1264125 h 1264125"/>
              <a:gd name="connsiteX5-25" fmla="*/ 0 w 1283949"/>
              <a:gd name="connsiteY5-26" fmla="*/ 751052 h 1264125"/>
              <a:gd name="connsiteX6-27" fmla="*/ 1 w 1283949"/>
              <a:gd name="connsiteY6-28" fmla="*/ 751052 h 1264125"/>
              <a:gd name="connsiteX0-29" fmla="*/ 1 w 1283949"/>
              <a:gd name="connsiteY0-30" fmla="*/ 751052 h 1264125"/>
              <a:gd name="connsiteX1-31" fmla="*/ 513074 w 1283949"/>
              <a:gd name="connsiteY1-32" fmla="*/ 237979 h 1264125"/>
              <a:gd name="connsiteX2-33" fmla="*/ 1283949 w 1283949"/>
              <a:gd name="connsiteY2-34" fmla="*/ 0 h 1264125"/>
              <a:gd name="connsiteX3-35" fmla="*/ 1026146 w 1283949"/>
              <a:gd name="connsiteY3-36" fmla="*/ 751052 h 1264125"/>
              <a:gd name="connsiteX4-37" fmla="*/ 513073 w 1283949"/>
              <a:gd name="connsiteY4-38" fmla="*/ 1264125 h 1264125"/>
              <a:gd name="connsiteX5-39" fmla="*/ 0 w 1283949"/>
              <a:gd name="connsiteY5-40" fmla="*/ 751052 h 1264125"/>
              <a:gd name="connsiteX6-41" fmla="*/ 1 w 1283949"/>
              <a:gd name="connsiteY6-42" fmla="*/ 751052 h 1264125"/>
              <a:gd name="connsiteX0-43" fmla="*/ 1 w 1283949"/>
              <a:gd name="connsiteY0-44" fmla="*/ 751052 h 1264125"/>
              <a:gd name="connsiteX1-45" fmla="*/ 513074 w 1283949"/>
              <a:gd name="connsiteY1-46" fmla="*/ 237979 h 1264125"/>
              <a:gd name="connsiteX2-47" fmla="*/ 1283949 w 1283949"/>
              <a:gd name="connsiteY2-48" fmla="*/ 0 h 1264125"/>
              <a:gd name="connsiteX3-49" fmla="*/ 1026146 w 1283949"/>
              <a:gd name="connsiteY3-50" fmla="*/ 751052 h 1264125"/>
              <a:gd name="connsiteX4-51" fmla="*/ 513073 w 1283949"/>
              <a:gd name="connsiteY4-52" fmla="*/ 1264125 h 1264125"/>
              <a:gd name="connsiteX5-53" fmla="*/ 0 w 1283949"/>
              <a:gd name="connsiteY5-54" fmla="*/ 751052 h 1264125"/>
              <a:gd name="connsiteX6-55" fmla="*/ 1 w 1283949"/>
              <a:gd name="connsiteY6-56" fmla="*/ 751052 h 1264125"/>
              <a:gd name="connsiteX0-57" fmla="*/ 1 w 1283949"/>
              <a:gd name="connsiteY0-58" fmla="*/ 751052 h 1264125"/>
              <a:gd name="connsiteX1-59" fmla="*/ 513074 w 1283949"/>
              <a:gd name="connsiteY1-60" fmla="*/ 237979 h 1264125"/>
              <a:gd name="connsiteX2-61" fmla="*/ 1283949 w 1283949"/>
              <a:gd name="connsiteY2-62" fmla="*/ 0 h 1264125"/>
              <a:gd name="connsiteX3-63" fmla="*/ 1026146 w 1283949"/>
              <a:gd name="connsiteY3-64" fmla="*/ 751052 h 1264125"/>
              <a:gd name="connsiteX4-65" fmla="*/ 513073 w 1283949"/>
              <a:gd name="connsiteY4-66" fmla="*/ 1264125 h 1264125"/>
              <a:gd name="connsiteX5-67" fmla="*/ 0 w 1283949"/>
              <a:gd name="connsiteY5-68" fmla="*/ 751052 h 1264125"/>
              <a:gd name="connsiteX6-69" fmla="*/ 1 w 1283949"/>
              <a:gd name="connsiteY6-70" fmla="*/ 751052 h 1264125"/>
              <a:gd name="connsiteX0-71" fmla="*/ 1 w 1283949"/>
              <a:gd name="connsiteY0-72" fmla="*/ 751052 h 1264125"/>
              <a:gd name="connsiteX1-73" fmla="*/ 513074 w 1283949"/>
              <a:gd name="connsiteY1-74" fmla="*/ 237979 h 1264125"/>
              <a:gd name="connsiteX2-75" fmla="*/ 1283949 w 1283949"/>
              <a:gd name="connsiteY2-76" fmla="*/ 0 h 1264125"/>
              <a:gd name="connsiteX3-77" fmla="*/ 1026146 w 1283949"/>
              <a:gd name="connsiteY3-78" fmla="*/ 751052 h 1264125"/>
              <a:gd name="connsiteX4-79" fmla="*/ 513073 w 1283949"/>
              <a:gd name="connsiteY4-80" fmla="*/ 1264125 h 1264125"/>
              <a:gd name="connsiteX5-81" fmla="*/ 0 w 1283949"/>
              <a:gd name="connsiteY5-82" fmla="*/ 751052 h 1264125"/>
              <a:gd name="connsiteX6-83" fmla="*/ 1 w 1283949"/>
              <a:gd name="connsiteY6-84" fmla="*/ 751052 h 1264125"/>
              <a:gd name="connsiteX0-85" fmla="*/ 1 w 1283949"/>
              <a:gd name="connsiteY0-86" fmla="*/ 751052 h 1264125"/>
              <a:gd name="connsiteX1-87" fmla="*/ 513074 w 1283949"/>
              <a:gd name="connsiteY1-88" fmla="*/ 237979 h 1264125"/>
              <a:gd name="connsiteX2-89" fmla="*/ 1283949 w 1283949"/>
              <a:gd name="connsiteY2-90" fmla="*/ 0 h 1264125"/>
              <a:gd name="connsiteX3-91" fmla="*/ 1026146 w 1283949"/>
              <a:gd name="connsiteY3-92" fmla="*/ 751052 h 1264125"/>
              <a:gd name="connsiteX4-93" fmla="*/ 513073 w 1283949"/>
              <a:gd name="connsiteY4-94" fmla="*/ 1264125 h 1264125"/>
              <a:gd name="connsiteX5-95" fmla="*/ 0 w 1283949"/>
              <a:gd name="connsiteY5-96" fmla="*/ 751052 h 1264125"/>
              <a:gd name="connsiteX6-97" fmla="*/ 1 w 1283949"/>
              <a:gd name="connsiteY6-98" fmla="*/ 751052 h 1264125"/>
              <a:gd name="connsiteX0-99" fmla="*/ 1 w 1283949"/>
              <a:gd name="connsiteY0-100" fmla="*/ 751052 h 1264125"/>
              <a:gd name="connsiteX1-101" fmla="*/ 513074 w 1283949"/>
              <a:gd name="connsiteY1-102" fmla="*/ 237979 h 1264125"/>
              <a:gd name="connsiteX2-103" fmla="*/ 1283949 w 1283949"/>
              <a:gd name="connsiteY2-104" fmla="*/ 0 h 1264125"/>
              <a:gd name="connsiteX3-105" fmla="*/ 1026146 w 1283949"/>
              <a:gd name="connsiteY3-106" fmla="*/ 751052 h 1264125"/>
              <a:gd name="connsiteX4-107" fmla="*/ 513073 w 1283949"/>
              <a:gd name="connsiteY4-108" fmla="*/ 1264125 h 1264125"/>
              <a:gd name="connsiteX5-109" fmla="*/ 0 w 1283949"/>
              <a:gd name="connsiteY5-110" fmla="*/ 751052 h 1264125"/>
              <a:gd name="connsiteX6-111" fmla="*/ 1 w 1283949"/>
              <a:gd name="connsiteY6-112" fmla="*/ 751052 h 1264125"/>
              <a:gd name="connsiteX0-113" fmla="*/ 1 w 1283949"/>
              <a:gd name="connsiteY0-114" fmla="*/ 751052 h 1264125"/>
              <a:gd name="connsiteX1-115" fmla="*/ 513074 w 1283949"/>
              <a:gd name="connsiteY1-116" fmla="*/ 237979 h 1264125"/>
              <a:gd name="connsiteX2-117" fmla="*/ 1283949 w 1283949"/>
              <a:gd name="connsiteY2-118" fmla="*/ 0 h 1264125"/>
              <a:gd name="connsiteX3-119" fmla="*/ 1026146 w 1283949"/>
              <a:gd name="connsiteY3-120" fmla="*/ 751052 h 1264125"/>
              <a:gd name="connsiteX4-121" fmla="*/ 513073 w 1283949"/>
              <a:gd name="connsiteY4-122" fmla="*/ 1264125 h 1264125"/>
              <a:gd name="connsiteX5-123" fmla="*/ 0 w 1283949"/>
              <a:gd name="connsiteY5-124" fmla="*/ 751052 h 1264125"/>
              <a:gd name="connsiteX6-125" fmla="*/ 1 w 1283949"/>
              <a:gd name="connsiteY6-126" fmla="*/ 751052 h 1264125"/>
              <a:gd name="connsiteX0-127" fmla="*/ 1 w 1283949"/>
              <a:gd name="connsiteY0-128" fmla="*/ 751052 h 1264125"/>
              <a:gd name="connsiteX1-129" fmla="*/ 513074 w 1283949"/>
              <a:gd name="connsiteY1-130" fmla="*/ 237979 h 1264125"/>
              <a:gd name="connsiteX2-131" fmla="*/ 1283949 w 1283949"/>
              <a:gd name="connsiteY2-132" fmla="*/ 0 h 1264125"/>
              <a:gd name="connsiteX3-133" fmla="*/ 1026146 w 1283949"/>
              <a:gd name="connsiteY3-134" fmla="*/ 751052 h 1264125"/>
              <a:gd name="connsiteX4-135" fmla="*/ 513073 w 1283949"/>
              <a:gd name="connsiteY4-136" fmla="*/ 1264125 h 1264125"/>
              <a:gd name="connsiteX5-137" fmla="*/ 0 w 1283949"/>
              <a:gd name="connsiteY5-138" fmla="*/ 751052 h 1264125"/>
              <a:gd name="connsiteX6-139" fmla="*/ 1 w 1283949"/>
              <a:gd name="connsiteY6-140" fmla="*/ 751052 h 1264125"/>
              <a:gd name="connsiteX0-141" fmla="*/ 1 w 1283949"/>
              <a:gd name="connsiteY0-142" fmla="*/ 751052 h 1264125"/>
              <a:gd name="connsiteX1-143" fmla="*/ 513074 w 1283949"/>
              <a:gd name="connsiteY1-144" fmla="*/ 237979 h 1264125"/>
              <a:gd name="connsiteX2-145" fmla="*/ 1283949 w 1283949"/>
              <a:gd name="connsiteY2-146" fmla="*/ 0 h 1264125"/>
              <a:gd name="connsiteX3-147" fmla="*/ 1026146 w 1283949"/>
              <a:gd name="connsiteY3-148" fmla="*/ 751052 h 1264125"/>
              <a:gd name="connsiteX4-149" fmla="*/ 513073 w 1283949"/>
              <a:gd name="connsiteY4-150" fmla="*/ 1264125 h 1264125"/>
              <a:gd name="connsiteX5-151" fmla="*/ 0 w 1283949"/>
              <a:gd name="connsiteY5-152" fmla="*/ 751052 h 1264125"/>
              <a:gd name="connsiteX6-153" fmla="*/ 1 w 1283949"/>
              <a:gd name="connsiteY6-154" fmla="*/ 751052 h 1264125"/>
              <a:gd name="connsiteX0-155" fmla="*/ 1 w 1283949"/>
              <a:gd name="connsiteY0-156" fmla="*/ 751052 h 1264125"/>
              <a:gd name="connsiteX1-157" fmla="*/ 513074 w 1283949"/>
              <a:gd name="connsiteY1-158" fmla="*/ 237979 h 1264125"/>
              <a:gd name="connsiteX2-159" fmla="*/ 1283949 w 1283949"/>
              <a:gd name="connsiteY2-160" fmla="*/ 0 h 1264125"/>
              <a:gd name="connsiteX3-161" fmla="*/ 1026146 w 1283949"/>
              <a:gd name="connsiteY3-162" fmla="*/ 751052 h 1264125"/>
              <a:gd name="connsiteX4-163" fmla="*/ 513073 w 1283949"/>
              <a:gd name="connsiteY4-164" fmla="*/ 1264125 h 1264125"/>
              <a:gd name="connsiteX5-165" fmla="*/ 0 w 1283949"/>
              <a:gd name="connsiteY5-166" fmla="*/ 751052 h 1264125"/>
              <a:gd name="connsiteX6-167" fmla="*/ 1 w 1283949"/>
              <a:gd name="connsiteY6-168" fmla="*/ 751052 h 1264125"/>
              <a:gd name="connsiteX0-169" fmla="*/ 1 w 1283949"/>
              <a:gd name="connsiteY0-170" fmla="*/ 751052 h 1264125"/>
              <a:gd name="connsiteX1-171" fmla="*/ 513074 w 1283949"/>
              <a:gd name="connsiteY1-172" fmla="*/ 237979 h 1264125"/>
              <a:gd name="connsiteX2-173" fmla="*/ 1283949 w 1283949"/>
              <a:gd name="connsiteY2-174" fmla="*/ 0 h 1264125"/>
              <a:gd name="connsiteX3-175" fmla="*/ 1026146 w 1283949"/>
              <a:gd name="connsiteY3-176" fmla="*/ 751052 h 1264125"/>
              <a:gd name="connsiteX4-177" fmla="*/ 513073 w 1283949"/>
              <a:gd name="connsiteY4-178" fmla="*/ 1264125 h 1264125"/>
              <a:gd name="connsiteX5-179" fmla="*/ 0 w 1283949"/>
              <a:gd name="connsiteY5-180" fmla="*/ 751052 h 1264125"/>
              <a:gd name="connsiteX6-181" fmla="*/ 1 w 1283949"/>
              <a:gd name="connsiteY6-182" fmla="*/ 751052 h 1264125"/>
              <a:gd name="connsiteX0-183" fmla="*/ 1 w 1283949"/>
              <a:gd name="connsiteY0-184" fmla="*/ 751052 h 1264125"/>
              <a:gd name="connsiteX1-185" fmla="*/ 513074 w 1283949"/>
              <a:gd name="connsiteY1-186" fmla="*/ 237979 h 1264125"/>
              <a:gd name="connsiteX2-187" fmla="*/ 1283949 w 1283949"/>
              <a:gd name="connsiteY2-188" fmla="*/ 0 h 1264125"/>
              <a:gd name="connsiteX3-189" fmla="*/ 1036884 w 1283949"/>
              <a:gd name="connsiteY3-190" fmla="*/ 740238 h 1264125"/>
              <a:gd name="connsiteX4-191" fmla="*/ 513073 w 1283949"/>
              <a:gd name="connsiteY4-192" fmla="*/ 1264125 h 1264125"/>
              <a:gd name="connsiteX5-193" fmla="*/ 0 w 1283949"/>
              <a:gd name="connsiteY5-194" fmla="*/ 751052 h 1264125"/>
              <a:gd name="connsiteX6-195" fmla="*/ 1 w 1283949"/>
              <a:gd name="connsiteY6-196" fmla="*/ 751052 h 1264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83949" h="1264125">
                <a:moveTo>
                  <a:pt x="1" y="751052"/>
                </a:moveTo>
                <a:cubicBezTo>
                  <a:pt x="1" y="467690"/>
                  <a:pt x="181500" y="318970"/>
                  <a:pt x="513074" y="237979"/>
                </a:cubicBezTo>
                <a:cubicBezTo>
                  <a:pt x="807767" y="163910"/>
                  <a:pt x="1026991" y="79326"/>
                  <a:pt x="1283949" y="0"/>
                </a:cubicBezTo>
                <a:cubicBezTo>
                  <a:pt x="1230181" y="203540"/>
                  <a:pt x="1101430" y="536659"/>
                  <a:pt x="1036884" y="740238"/>
                </a:cubicBezTo>
                <a:cubicBezTo>
                  <a:pt x="956005" y="1007718"/>
                  <a:pt x="796435" y="1264125"/>
                  <a:pt x="513073" y="1264125"/>
                </a:cubicBezTo>
                <a:cubicBezTo>
                  <a:pt x="229711" y="1264125"/>
                  <a:pt x="0" y="1034414"/>
                  <a:pt x="0" y="751052"/>
                </a:cubicBezTo>
                <a:lnTo>
                  <a:pt x="1" y="751052"/>
                </a:lnTo>
                <a:close/>
              </a:path>
            </a:pathLst>
          </a:custGeom>
          <a:gradFill>
            <a:gsLst>
              <a:gs pos="33000">
                <a:srgbClr val="2AC6DE"/>
              </a:gs>
              <a:gs pos="100000">
                <a:srgbClr val="84E0A4"/>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21" name="任意多边形 20"/>
          <p:cNvSpPr/>
          <p:nvPr/>
        </p:nvSpPr>
        <p:spPr>
          <a:xfrm rot="1800000" flipH="1" flipV="1">
            <a:off x="6537803" y="1773503"/>
            <a:ext cx="1333068" cy="1779589"/>
          </a:xfrm>
          <a:custGeom>
            <a:avLst/>
            <a:gdLst>
              <a:gd name="connsiteX0" fmla="*/ 228243 w 1740828"/>
              <a:gd name="connsiteY0" fmla="*/ 41971 h 2323931"/>
              <a:gd name="connsiteX1" fmla="*/ 206112 w 1740828"/>
              <a:gd name="connsiteY1" fmla="*/ 55538 h 2323931"/>
              <a:gd name="connsiteX2" fmla="*/ 183297 w 1740828"/>
              <a:gd name="connsiteY2" fmla="*/ 67921 h 2323931"/>
              <a:gd name="connsiteX3" fmla="*/ 175745 w 1740828"/>
              <a:gd name="connsiteY3" fmla="*/ 74152 h 2323931"/>
              <a:gd name="connsiteX4" fmla="*/ 162710 w 1740828"/>
              <a:gd name="connsiteY4" fmla="*/ 82142 h 2323931"/>
              <a:gd name="connsiteX5" fmla="*/ 134918 w 1740828"/>
              <a:gd name="connsiteY5" fmla="*/ 107837 h 2323931"/>
              <a:gd name="connsiteX6" fmla="*/ 124439 w 1740828"/>
              <a:gd name="connsiteY6" fmla="*/ 116483 h 2323931"/>
              <a:gd name="connsiteX7" fmla="*/ 120813 w 1740828"/>
              <a:gd name="connsiteY7" fmla="*/ 120878 h 2323931"/>
              <a:gd name="connsiteX8" fmla="*/ 105315 w 1740828"/>
              <a:gd name="connsiteY8" fmla="*/ 135206 h 2323931"/>
              <a:gd name="connsiteX9" fmla="*/ 80111 w 1740828"/>
              <a:gd name="connsiteY9" fmla="*/ 170209 h 2323931"/>
              <a:gd name="connsiteX10" fmla="*/ 75876 w 1740828"/>
              <a:gd name="connsiteY10" fmla="*/ 175342 h 2323931"/>
              <a:gd name="connsiteX11" fmla="*/ 74226 w 1740828"/>
              <a:gd name="connsiteY11" fmla="*/ 178382 h 2323931"/>
              <a:gd name="connsiteX12" fmla="*/ 58243 w 1740828"/>
              <a:gd name="connsiteY12" fmla="*/ 200578 h 2323931"/>
              <a:gd name="connsiteX13" fmla="*/ 5885 w 1740828"/>
              <a:gd name="connsiteY13" fmla="*/ 427107 h 2323931"/>
              <a:gd name="connsiteX14" fmla="*/ 7955 w 1740828"/>
              <a:gd name="connsiteY14" fmla="*/ 439443 h 2323931"/>
              <a:gd name="connsiteX15" fmla="*/ 7955 w 1740828"/>
              <a:gd name="connsiteY15" fmla="*/ 1856977 h 2323931"/>
              <a:gd name="connsiteX16" fmla="*/ 990 w 1740828"/>
              <a:gd name="connsiteY16" fmla="*/ 1898487 h 2323931"/>
              <a:gd name="connsiteX17" fmla="*/ 53348 w 1740828"/>
              <a:gd name="connsiteY17" fmla="*/ 2125015 h 2323931"/>
              <a:gd name="connsiteX18" fmla="*/ 523164 w 1740828"/>
              <a:gd name="connsiteY18" fmla="*/ 2303661 h 2323931"/>
              <a:gd name="connsiteX19" fmla="*/ 547977 w 1740828"/>
              <a:gd name="connsiteY19" fmla="*/ 2292487 h 2323931"/>
              <a:gd name="connsiteX20" fmla="*/ 560458 w 1740828"/>
              <a:gd name="connsiteY20" fmla="*/ 2288613 h 2323931"/>
              <a:gd name="connsiteX21" fmla="*/ 579347 w 1740828"/>
              <a:gd name="connsiteY21" fmla="*/ 2278360 h 2323931"/>
              <a:gd name="connsiteX22" fmla="*/ 596616 w 1740828"/>
              <a:gd name="connsiteY22" fmla="*/ 2270583 h 2323931"/>
              <a:gd name="connsiteX23" fmla="*/ 1740828 w 1740828"/>
              <a:gd name="connsiteY23" fmla="*/ 1609972 h 2323931"/>
              <a:gd name="connsiteX24" fmla="*/ 1737359 w 1740828"/>
              <a:gd name="connsiteY24" fmla="*/ 1605680 h 2323931"/>
              <a:gd name="connsiteX25" fmla="*/ 1732050 w 1740828"/>
              <a:gd name="connsiteY25" fmla="*/ 1609491 h 2323931"/>
              <a:gd name="connsiteX26" fmla="*/ 1342902 w 1740828"/>
              <a:gd name="connsiteY26" fmla="*/ 1662105 h 2323931"/>
              <a:gd name="connsiteX27" fmla="*/ 970295 w 1740828"/>
              <a:gd name="connsiteY27" fmla="*/ 1021793 h 2323931"/>
              <a:gd name="connsiteX28" fmla="*/ 920519 w 1740828"/>
              <a:gd name="connsiteY28" fmla="*/ 243001 h 2323931"/>
              <a:gd name="connsiteX29" fmla="*/ 925878 w 1740828"/>
              <a:gd name="connsiteY29" fmla="*/ 246430 h 2323931"/>
              <a:gd name="connsiteX30" fmla="*/ 926624 w 1740828"/>
              <a:gd name="connsiteY30" fmla="*/ 242715 h 2323931"/>
              <a:gd name="connsiteX31" fmla="*/ 637662 w 1740828"/>
              <a:gd name="connsiteY31" fmla="*/ 75882 h 2323931"/>
              <a:gd name="connsiteX32" fmla="*/ 628013 w 1740828"/>
              <a:gd name="connsiteY32" fmla="*/ 67921 h 2323931"/>
              <a:gd name="connsiteX33" fmla="*/ 405655 w 1740828"/>
              <a:gd name="connsiteY33" fmla="*/ 0 h 2323931"/>
              <a:gd name="connsiteX34" fmla="*/ 378441 w 1740828"/>
              <a:gd name="connsiteY34" fmla="*/ 2743 h 2323931"/>
              <a:gd name="connsiteX35" fmla="*/ 374983 w 1740828"/>
              <a:gd name="connsiteY35" fmla="*/ 2652 h 2323931"/>
              <a:gd name="connsiteX36" fmla="*/ 368420 w 1740828"/>
              <a:gd name="connsiteY36" fmla="*/ 3754 h 2323931"/>
              <a:gd name="connsiteX37" fmla="*/ 325504 w 1740828"/>
              <a:gd name="connsiteY37" fmla="*/ 8080 h 2323931"/>
              <a:gd name="connsiteX38" fmla="*/ 305348 w 1740828"/>
              <a:gd name="connsiteY38" fmla="*/ 14337 h 2323931"/>
              <a:gd name="connsiteX39" fmla="*/ 299729 w 1740828"/>
              <a:gd name="connsiteY39" fmla="*/ 15280 h 2323931"/>
              <a:gd name="connsiteX40" fmla="*/ 287001 w 1740828"/>
              <a:gd name="connsiteY40" fmla="*/ 20032 h 2323931"/>
              <a:gd name="connsiteX41" fmla="*/ 250852 w 1740828"/>
              <a:gd name="connsiteY41" fmla="*/ 31253 h 2323931"/>
              <a:gd name="connsiteX42" fmla="*/ 237415 w 1740828"/>
              <a:gd name="connsiteY42" fmla="*/ 38547 h 23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40828" h="2323931">
                <a:moveTo>
                  <a:pt x="228243" y="41971"/>
                </a:moveTo>
                <a:lnTo>
                  <a:pt x="206112" y="55538"/>
                </a:lnTo>
                <a:lnTo>
                  <a:pt x="183297" y="67921"/>
                </a:lnTo>
                <a:lnTo>
                  <a:pt x="175745" y="74152"/>
                </a:lnTo>
                <a:lnTo>
                  <a:pt x="162710" y="82142"/>
                </a:lnTo>
                <a:lnTo>
                  <a:pt x="134918" y="107837"/>
                </a:lnTo>
                <a:lnTo>
                  <a:pt x="124439" y="116483"/>
                </a:lnTo>
                <a:lnTo>
                  <a:pt x="120813" y="120878"/>
                </a:lnTo>
                <a:lnTo>
                  <a:pt x="105315" y="135206"/>
                </a:lnTo>
                <a:lnTo>
                  <a:pt x="80111" y="170209"/>
                </a:lnTo>
                <a:lnTo>
                  <a:pt x="75876" y="175342"/>
                </a:lnTo>
                <a:lnTo>
                  <a:pt x="74226" y="178382"/>
                </a:lnTo>
                <a:lnTo>
                  <a:pt x="58243" y="200578"/>
                </a:lnTo>
                <a:cubicBezTo>
                  <a:pt x="17060" y="271910"/>
                  <a:pt x="485" y="350696"/>
                  <a:pt x="5885" y="427107"/>
                </a:cubicBezTo>
                <a:lnTo>
                  <a:pt x="7955" y="439443"/>
                </a:lnTo>
                <a:lnTo>
                  <a:pt x="7955" y="1856977"/>
                </a:lnTo>
                <a:lnTo>
                  <a:pt x="990" y="1898487"/>
                </a:lnTo>
                <a:cubicBezTo>
                  <a:pt x="-4410" y="1974897"/>
                  <a:pt x="12165" y="2053684"/>
                  <a:pt x="53348" y="2125015"/>
                </a:cubicBezTo>
                <a:cubicBezTo>
                  <a:pt x="149442" y="2291455"/>
                  <a:pt x="347676" y="2362158"/>
                  <a:pt x="523164" y="2303661"/>
                </a:cubicBezTo>
                <a:lnTo>
                  <a:pt x="547977" y="2292487"/>
                </a:lnTo>
                <a:lnTo>
                  <a:pt x="560458" y="2288613"/>
                </a:lnTo>
                <a:lnTo>
                  <a:pt x="579347" y="2278360"/>
                </a:lnTo>
                <a:lnTo>
                  <a:pt x="596616" y="2270583"/>
                </a:lnTo>
                <a:lnTo>
                  <a:pt x="1740828" y="1609972"/>
                </a:lnTo>
                <a:lnTo>
                  <a:pt x="1737359" y="1605680"/>
                </a:lnTo>
                <a:lnTo>
                  <a:pt x="1732050" y="1609491"/>
                </a:lnTo>
                <a:cubicBezTo>
                  <a:pt x="1618565" y="1675540"/>
                  <a:pt x="1479883" y="1698297"/>
                  <a:pt x="1342902" y="1662105"/>
                </a:cubicBezTo>
                <a:cubicBezTo>
                  <a:pt x="1068941" y="1589721"/>
                  <a:pt x="980164" y="1301059"/>
                  <a:pt x="970295" y="1021793"/>
                </a:cubicBezTo>
                <a:cubicBezTo>
                  <a:pt x="959894" y="808480"/>
                  <a:pt x="920509" y="453523"/>
                  <a:pt x="920519" y="243001"/>
                </a:cubicBezTo>
                <a:lnTo>
                  <a:pt x="925878" y="246430"/>
                </a:lnTo>
                <a:lnTo>
                  <a:pt x="926624" y="242715"/>
                </a:lnTo>
                <a:lnTo>
                  <a:pt x="637662" y="75882"/>
                </a:lnTo>
                <a:lnTo>
                  <a:pt x="628013" y="67921"/>
                </a:lnTo>
                <a:cubicBezTo>
                  <a:pt x="564540" y="25039"/>
                  <a:pt x="488021" y="0"/>
                  <a:pt x="405655" y="0"/>
                </a:cubicBezTo>
                <a:lnTo>
                  <a:pt x="378441" y="2743"/>
                </a:lnTo>
                <a:lnTo>
                  <a:pt x="374983" y="2652"/>
                </a:lnTo>
                <a:lnTo>
                  <a:pt x="368420" y="3754"/>
                </a:lnTo>
                <a:lnTo>
                  <a:pt x="325504" y="8080"/>
                </a:lnTo>
                <a:lnTo>
                  <a:pt x="305348" y="14337"/>
                </a:lnTo>
                <a:lnTo>
                  <a:pt x="299729" y="15280"/>
                </a:lnTo>
                <a:lnTo>
                  <a:pt x="287001" y="20032"/>
                </a:lnTo>
                <a:lnTo>
                  <a:pt x="250852" y="31253"/>
                </a:lnTo>
                <a:lnTo>
                  <a:pt x="237415" y="3854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22" name="泪滴形 11"/>
          <p:cNvSpPr/>
          <p:nvPr/>
        </p:nvSpPr>
        <p:spPr>
          <a:xfrm rot="2688007" flipV="1">
            <a:off x="6292715" y="2091132"/>
            <a:ext cx="935968" cy="921518"/>
          </a:xfrm>
          <a:custGeom>
            <a:avLst/>
            <a:gdLst>
              <a:gd name="connsiteX0" fmla="*/ 0 w 1026145"/>
              <a:gd name="connsiteY0" fmla="*/ 513073 h 1026145"/>
              <a:gd name="connsiteX1" fmla="*/ 513073 w 1026145"/>
              <a:gd name="connsiteY1" fmla="*/ 0 h 1026145"/>
              <a:gd name="connsiteX2" fmla="*/ 1026145 w 1026145"/>
              <a:gd name="connsiteY2" fmla="*/ 0 h 1026145"/>
              <a:gd name="connsiteX3" fmla="*/ 1026145 w 1026145"/>
              <a:gd name="connsiteY3" fmla="*/ 513073 h 1026145"/>
              <a:gd name="connsiteX4" fmla="*/ 513072 w 1026145"/>
              <a:gd name="connsiteY4" fmla="*/ 1026146 h 1026145"/>
              <a:gd name="connsiteX5" fmla="*/ -1 w 1026145"/>
              <a:gd name="connsiteY5" fmla="*/ 513073 h 1026145"/>
              <a:gd name="connsiteX6" fmla="*/ 0 w 1026145"/>
              <a:gd name="connsiteY6" fmla="*/ 513073 h 1026145"/>
              <a:gd name="connsiteX0-1" fmla="*/ 1 w 1283949"/>
              <a:gd name="connsiteY0-2" fmla="*/ 751052 h 1264125"/>
              <a:gd name="connsiteX1-3" fmla="*/ 513074 w 1283949"/>
              <a:gd name="connsiteY1-4" fmla="*/ 237979 h 1264125"/>
              <a:gd name="connsiteX2-5" fmla="*/ 1283949 w 1283949"/>
              <a:gd name="connsiteY2-6" fmla="*/ 0 h 1264125"/>
              <a:gd name="connsiteX3-7" fmla="*/ 1026146 w 1283949"/>
              <a:gd name="connsiteY3-8" fmla="*/ 751052 h 1264125"/>
              <a:gd name="connsiteX4-9" fmla="*/ 513073 w 1283949"/>
              <a:gd name="connsiteY4-10" fmla="*/ 1264125 h 1264125"/>
              <a:gd name="connsiteX5-11" fmla="*/ 0 w 1283949"/>
              <a:gd name="connsiteY5-12" fmla="*/ 751052 h 1264125"/>
              <a:gd name="connsiteX6-13" fmla="*/ 1 w 1283949"/>
              <a:gd name="connsiteY6-14" fmla="*/ 751052 h 1264125"/>
              <a:gd name="connsiteX0-15" fmla="*/ 1 w 1283949"/>
              <a:gd name="connsiteY0-16" fmla="*/ 751052 h 1264125"/>
              <a:gd name="connsiteX1-17" fmla="*/ 513074 w 1283949"/>
              <a:gd name="connsiteY1-18" fmla="*/ 237979 h 1264125"/>
              <a:gd name="connsiteX2-19" fmla="*/ 1283949 w 1283949"/>
              <a:gd name="connsiteY2-20" fmla="*/ 0 h 1264125"/>
              <a:gd name="connsiteX3-21" fmla="*/ 1026146 w 1283949"/>
              <a:gd name="connsiteY3-22" fmla="*/ 751052 h 1264125"/>
              <a:gd name="connsiteX4-23" fmla="*/ 513073 w 1283949"/>
              <a:gd name="connsiteY4-24" fmla="*/ 1264125 h 1264125"/>
              <a:gd name="connsiteX5-25" fmla="*/ 0 w 1283949"/>
              <a:gd name="connsiteY5-26" fmla="*/ 751052 h 1264125"/>
              <a:gd name="connsiteX6-27" fmla="*/ 1 w 1283949"/>
              <a:gd name="connsiteY6-28" fmla="*/ 751052 h 1264125"/>
              <a:gd name="connsiteX0-29" fmla="*/ 1 w 1283949"/>
              <a:gd name="connsiteY0-30" fmla="*/ 751052 h 1264125"/>
              <a:gd name="connsiteX1-31" fmla="*/ 513074 w 1283949"/>
              <a:gd name="connsiteY1-32" fmla="*/ 237979 h 1264125"/>
              <a:gd name="connsiteX2-33" fmla="*/ 1283949 w 1283949"/>
              <a:gd name="connsiteY2-34" fmla="*/ 0 h 1264125"/>
              <a:gd name="connsiteX3-35" fmla="*/ 1026146 w 1283949"/>
              <a:gd name="connsiteY3-36" fmla="*/ 751052 h 1264125"/>
              <a:gd name="connsiteX4-37" fmla="*/ 513073 w 1283949"/>
              <a:gd name="connsiteY4-38" fmla="*/ 1264125 h 1264125"/>
              <a:gd name="connsiteX5-39" fmla="*/ 0 w 1283949"/>
              <a:gd name="connsiteY5-40" fmla="*/ 751052 h 1264125"/>
              <a:gd name="connsiteX6-41" fmla="*/ 1 w 1283949"/>
              <a:gd name="connsiteY6-42" fmla="*/ 751052 h 1264125"/>
              <a:gd name="connsiteX0-43" fmla="*/ 1 w 1283949"/>
              <a:gd name="connsiteY0-44" fmla="*/ 751052 h 1264125"/>
              <a:gd name="connsiteX1-45" fmla="*/ 513074 w 1283949"/>
              <a:gd name="connsiteY1-46" fmla="*/ 237979 h 1264125"/>
              <a:gd name="connsiteX2-47" fmla="*/ 1283949 w 1283949"/>
              <a:gd name="connsiteY2-48" fmla="*/ 0 h 1264125"/>
              <a:gd name="connsiteX3-49" fmla="*/ 1026146 w 1283949"/>
              <a:gd name="connsiteY3-50" fmla="*/ 751052 h 1264125"/>
              <a:gd name="connsiteX4-51" fmla="*/ 513073 w 1283949"/>
              <a:gd name="connsiteY4-52" fmla="*/ 1264125 h 1264125"/>
              <a:gd name="connsiteX5-53" fmla="*/ 0 w 1283949"/>
              <a:gd name="connsiteY5-54" fmla="*/ 751052 h 1264125"/>
              <a:gd name="connsiteX6-55" fmla="*/ 1 w 1283949"/>
              <a:gd name="connsiteY6-56" fmla="*/ 751052 h 1264125"/>
              <a:gd name="connsiteX0-57" fmla="*/ 1 w 1283949"/>
              <a:gd name="connsiteY0-58" fmla="*/ 751052 h 1264125"/>
              <a:gd name="connsiteX1-59" fmla="*/ 513074 w 1283949"/>
              <a:gd name="connsiteY1-60" fmla="*/ 237979 h 1264125"/>
              <a:gd name="connsiteX2-61" fmla="*/ 1283949 w 1283949"/>
              <a:gd name="connsiteY2-62" fmla="*/ 0 h 1264125"/>
              <a:gd name="connsiteX3-63" fmla="*/ 1026146 w 1283949"/>
              <a:gd name="connsiteY3-64" fmla="*/ 751052 h 1264125"/>
              <a:gd name="connsiteX4-65" fmla="*/ 513073 w 1283949"/>
              <a:gd name="connsiteY4-66" fmla="*/ 1264125 h 1264125"/>
              <a:gd name="connsiteX5-67" fmla="*/ 0 w 1283949"/>
              <a:gd name="connsiteY5-68" fmla="*/ 751052 h 1264125"/>
              <a:gd name="connsiteX6-69" fmla="*/ 1 w 1283949"/>
              <a:gd name="connsiteY6-70" fmla="*/ 751052 h 1264125"/>
              <a:gd name="connsiteX0-71" fmla="*/ 1 w 1283949"/>
              <a:gd name="connsiteY0-72" fmla="*/ 751052 h 1264125"/>
              <a:gd name="connsiteX1-73" fmla="*/ 513074 w 1283949"/>
              <a:gd name="connsiteY1-74" fmla="*/ 237979 h 1264125"/>
              <a:gd name="connsiteX2-75" fmla="*/ 1283949 w 1283949"/>
              <a:gd name="connsiteY2-76" fmla="*/ 0 h 1264125"/>
              <a:gd name="connsiteX3-77" fmla="*/ 1026146 w 1283949"/>
              <a:gd name="connsiteY3-78" fmla="*/ 751052 h 1264125"/>
              <a:gd name="connsiteX4-79" fmla="*/ 513073 w 1283949"/>
              <a:gd name="connsiteY4-80" fmla="*/ 1264125 h 1264125"/>
              <a:gd name="connsiteX5-81" fmla="*/ 0 w 1283949"/>
              <a:gd name="connsiteY5-82" fmla="*/ 751052 h 1264125"/>
              <a:gd name="connsiteX6-83" fmla="*/ 1 w 1283949"/>
              <a:gd name="connsiteY6-84" fmla="*/ 751052 h 1264125"/>
              <a:gd name="connsiteX0-85" fmla="*/ 1 w 1283949"/>
              <a:gd name="connsiteY0-86" fmla="*/ 751052 h 1264125"/>
              <a:gd name="connsiteX1-87" fmla="*/ 513074 w 1283949"/>
              <a:gd name="connsiteY1-88" fmla="*/ 237979 h 1264125"/>
              <a:gd name="connsiteX2-89" fmla="*/ 1283949 w 1283949"/>
              <a:gd name="connsiteY2-90" fmla="*/ 0 h 1264125"/>
              <a:gd name="connsiteX3-91" fmla="*/ 1026146 w 1283949"/>
              <a:gd name="connsiteY3-92" fmla="*/ 751052 h 1264125"/>
              <a:gd name="connsiteX4-93" fmla="*/ 513073 w 1283949"/>
              <a:gd name="connsiteY4-94" fmla="*/ 1264125 h 1264125"/>
              <a:gd name="connsiteX5-95" fmla="*/ 0 w 1283949"/>
              <a:gd name="connsiteY5-96" fmla="*/ 751052 h 1264125"/>
              <a:gd name="connsiteX6-97" fmla="*/ 1 w 1283949"/>
              <a:gd name="connsiteY6-98" fmla="*/ 751052 h 1264125"/>
              <a:gd name="connsiteX0-99" fmla="*/ 1 w 1283949"/>
              <a:gd name="connsiteY0-100" fmla="*/ 751052 h 1264125"/>
              <a:gd name="connsiteX1-101" fmla="*/ 513074 w 1283949"/>
              <a:gd name="connsiteY1-102" fmla="*/ 237979 h 1264125"/>
              <a:gd name="connsiteX2-103" fmla="*/ 1283949 w 1283949"/>
              <a:gd name="connsiteY2-104" fmla="*/ 0 h 1264125"/>
              <a:gd name="connsiteX3-105" fmla="*/ 1026146 w 1283949"/>
              <a:gd name="connsiteY3-106" fmla="*/ 751052 h 1264125"/>
              <a:gd name="connsiteX4-107" fmla="*/ 513073 w 1283949"/>
              <a:gd name="connsiteY4-108" fmla="*/ 1264125 h 1264125"/>
              <a:gd name="connsiteX5-109" fmla="*/ 0 w 1283949"/>
              <a:gd name="connsiteY5-110" fmla="*/ 751052 h 1264125"/>
              <a:gd name="connsiteX6-111" fmla="*/ 1 w 1283949"/>
              <a:gd name="connsiteY6-112" fmla="*/ 751052 h 1264125"/>
              <a:gd name="connsiteX0-113" fmla="*/ 1 w 1283949"/>
              <a:gd name="connsiteY0-114" fmla="*/ 751052 h 1264125"/>
              <a:gd name="connsiteX1-115" fmla="*/ 513074 w 1283949"/>
              <a:gd name="connsiteY1-116" fmla="*/ 237979 h 1264125"/>
              <a:gd name="connsiteX2-117" fmla="*/ 1283949 w 1283949"/>
              <a:gd name="connsiteY2-118" fmla="*/ 0 h 1264125"/>
              <a:gd name="connsiteX3-119" fmla="*/ 1026146 w 1283949"/>
              <a:gd name="connsiteY3-120" fmla="*/ 751052 h 1264125"/>
              <a:gd name="connsiteX4-121" fmla="*/ 513073 w 1283949"/>
              <a:gd name="connsiteY4-122" fmla="*/ 1264125 h 1264125"/>
              <a:gd name="connsiteX5-123" fmla="*/ 0 w 1283949"/>
              <a:gd name="connsiteY5-124" fmla="*/ 751052 h 1264125"/>
              <a:gd name="connsiteX6-125" fmla="*/ 1 w 1283949"/>
              <a:gd name="connsiteY6-126" fmla="*/ 751052 h 1264125"/>
              <a:gd name="connsiteX0-127" fmla="*/ 1 w 1283949"/>
              <a:gd name="connsiteY0-128" fmla="*/ 751052 h 1264125"/>
              <a:gd name="connsiteX1-129" fmla="*/ 513074 w 1283949"/>
              <a:gd name="connsiteY1-130" fmla="*/ 237979 h 1264125"/>
              <a:gd name="connsiteX2-131" fmla="*/ 1283949 w 1283949"/>
              <a:gd name="connsiteY2-132" fmla="*/ 0 h 1264125"/>
              <a:gd name="connsiteX3-133" fmla="*/ 1026146 w 1283949"/>
              <a:gd name="connsiteY3-134" fmla="*/ 751052 h 1264125"/>
              <a:gd name="connsiteX4-135" fmla="*/ 513073 w 1283949"/>
              <a:gd name="connsiteY4-136" fmla="*/ 1264125 h 1264125"/>
              <a:gd name="connsiteX5-137" fmla="*/ 0 w 1283949"/>
              <a:gd name="connsiteY5-138" fmla="*/ 751052 h 1264125"/>
              <a:gd name="connsiteX6-139" fmla="*/ 1 w 1283949"/>
              <a:gd name="connsiteY6-140" fmla="*/ 751052 h 1264125"/>
              <a:gd name="connsiteX0-141" fmla="*/ 1 w 1283949"/>
              <a:gd name="connsiteY0-142" fmla="*/ 751052 h 1264125"/>
              <a:gd name="connsiteX1-143" fmla="*/ 513074 w 1283949"/>
              <a:gd name="connsiteY1-144" fmla="*/ 237979 h 1264125"/>
              <a:gd name="connsiteX2-145" fmla="*/ 1283949 w 1283949"/>
              <a:gd name="connsiteY2-146" fmla="*/ 0 h 1264125"/>
              <a:gd name="connsiteX3-147" fmla="*/ 1026146 w 1283949"/>
              <a:gd name="connsiteY3-148" fmla="*/ 751052 h 1264125"/>
              <a:gd name="connsiteX4-149" fmla="*/ 513073 w 1283949"/>
              <a:gd name="connsiteY4-150" fmla="*/ 1264125 h 1264125"/>
              <a:gd name="connsiteX5-151" fmla="*/ 0 w 1283949"/>
              <a:gd name="connsiteY5-152" fmla="*/ 751052 h 1264125"/>
              <a:gd name="connsiteX6-153" fmla="*/ 1 w 1283949"/>
              <a:gd name="connsiteY6-154" fmla="*/ 751052 h 1264125"/>
              <a:gd name="connsiteX0-155" fmla="*/ 1 w 1283949"/>
              <a:gd name="connsiteY0-156" fmla="*/ 751052 h 1264125"/>
              <a:gd name="connsiteX1-157" fmla="*/ 513074 w 1283949"/>
              <a:gd name="connsiteY1-158" fmla="*/ 237979 h 1264125"/>
              <a:gd name="connsiteX2-159" fmla="*/ 1283949 w 1283949"/>
              <a:gd name="connsiteY2-160" fmla="*/ 0 h 1264125"/>
              <a:gd name="connsiteX3-161" fmla="*/ 1026146 w 1283949"/>
              <a:gd name="connsiteY3-162" fmla="*/ 751052 h 1264125"/>
              <a:gd name="connsiteX4-163" fmla="*/ 513073 w 1283949"/>
              <a:gd name="connsiteY4-164" fmla="*/ 1264125 h 1264125"/>
              <a:gd name="connsiteX5-165" fmla="*/ 0 w 1283949"/>
              <a:gd name="connsiteY5-166" fmla="*/ 751052 h 1264125"/>
              <a:gd name="connsiteX6-167" fmla="*/ 1 w 1283949"/>
              <a:gd name="connsiteY6-168" fmla="*/ 751052 h 1264125"/>
              <a:gd name="connsiteX0-169" fmla="*/ 1 w 1283949"/>
              <a:gd name="connsiteY0-170" fmla="*/ 751052 h 1264125"/>
              <a:gd name="connsiteX1-171" fmla="*/ 513074 w 1283949"/>
              <a:gd name="connsiteY1-172" fmla="*/ 237979 h 1264125"/>
              <a:gd name="connsiteX2-173" fmla="*/ 1283949 w 1283949"/>
              <a:gd name="connsiteY2-174" fmla="*/ 0 h 1264125"/>
              <a:gd name="connsiteX3-175" fmla="*/ 1026146 w 1283949"/>
              <a:gd name="connsiteY3-176" fmla="*/ 751052 h 1264125"/>
              <a:gd name="connsiteX4-177" fmla="*/ 513073 w 1283949"/>
              <a:gd name="connsiteY4-178" fmla="*/ 1264125 h 1264125"/>
              <a:gd name="connsiteX5-179" fmla="*/ 0 w 1283949"/>
              <a:gd name="connsiteY5-180" fmla="*/ 751052 h 1264125"/>
              <a:gd name="connsiteX6-181" fmla="*/ 1 w 1283949"/>
              <a:gd name="connsiteY6-182" fmla="*/ 751052 h 1264125"/>
              <a:gd name="connsiteX0-183" fmla="*/ 1 w 1283949"/>
              <a:gd name="connsiteY0-184" fmla="*/ 751052 h 1264125"/>
              <a:gd name="connsiteX1-185" fmla="*/ 513074 w 1283949"/>
              <a:gd name="connsiteY1-186" fmla="*/ 237979 h 1264125"/>
              <a:gd name="connsiteX2-187" fmla="*/ 1283949 w 1283949"/>
              <a:gd name="connsiteY2-188" fmla="*/ 0 h 1264125"/>
              <a:gd name="connsiteX3-189" fmla="*/ 1036884 w 1283949"/>
              <a:gd name="connsiteY3-190" fmla="*/ 740238 h 1264125"/>
              <a:gd name="connsiteX4-191" fmla="*/ 513073 w 1283949"/>
              <a:gd name="connsiteY4-192" fmla="*/ 1264125 h 1264125"/>
              <a:gd name="connsiteX5-193" fmla="*/ 0 w 1283949"/>
              <a:gd name="connsiteY5-194" fmla="*/ 751052 h 1264125"/>
              <a:gd name="connsiteX6-195" fmla="*/ 1 w 1283949"/>
              <a:gd name="connsiteY6-196" fmla="*/ 751052 h 1264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83949" h="1264125">
                <a:moveTo>
                  <a:pt x="1" y="751052"/>
                </a:moveTo>
                <a:cubicBezTo>
                  <a:pt x="1" y="467690"/>
                  <a:pt x="181500" y="318970"/>
                  <a:pt x="513074" y="237979"/>
                </a:cubicBezTo>
                <a:cubicBezTo>
                  <a:pt x="807767" y="163910"/>
                  <a:pt x="1026991" y="79326"/>
                  <a:pt x="1283949" y="0"/>
                </a:cubicBezTo>
                <a:cubicBezTo>
                  <a:pt x="1230181" y="203540"/>
                  <a:pt x="1101430" y="536659"/>
                  <a:pt x="1036884" y="740238"/>
                </a:cubicBezTo>
                <a:cubicBezTo>
                  <a:pt x="956005" y="1007718"/>
                  <a:pt x="796435" y="1264125"/>
                  <a:pt x="513073" y="1264125"/>
                </a:cubicBezTo>
                <a:cubicBezTo>
                  <a:pt x="229711" y="1264125"/>
                  <a:pt x="0" y="1034414"/>
                  <a:pt x="0" y="751052"/>
                </a:cubicBezTo>
                <a:lnTo>
                  <a:pt x="1" y="751052"/>
                </a:lnTo>
                <a:close/>
              </a:path>
            </a:pathLst>
          </a:custGeom>
          <a:gradFill>
            <a:gsLst>
              <a:gs pos="33000">
                <a:srgbClr val="2AC6DE"/>
              </a:gs>
              <a:gs pos="100000">
                <a:srgbClr val="84E0A4"/>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26" name="任意多边形 25"/>
          <p:cNvSpPr/>
          <p:nvPr/>
        </p:nvSpPr>
        <p:spPr>
          <a:xfrm rot="12738534" flipH="1">
            <a:off x="9002453" y="2172993"/>
            <a:ext cx="1333068" cy="1779589"/>
          </a:xfrm>
          <a:custGeom>
            <a:avLst/>
            <a:gdLst>
              <a:gd name="connsiteX0" fmla="*/ 228243 w 1740828"/>
              <a:gd name="connsiteY0" fmla="*/ 41971 h 2323931"/>
              <a:gd name="connsiteX1" fmla="*/ 206112 w 1740828"/>
              <a:gd name="connsiteY1" fmla="*/ 55538 h 2323931"/>
              <a:gd name="connsiteX2" fmla="*/ 183297 w 1740828"/>
              <a:gd name="connsiteY2" fmla="*/ 67921 h 2323931"/>
              <a:gd name="connsiteX3" fmla="*/ 175745 w 1740828"/>
              <a:gd name="connsiteY3" fmla="*/ 74152 h 2323931"/>
              <a:gd name="connsiteX4" fmla="*/ 162710 w 1740828"/>
              <a:gd name="connsiteY4" fmla="*/ 82142 h 2323931"/>
              <a:gd name="connsiteX5" fmla="*/ 134918 w 1740828"/>
              <a:gd name="connsiteY5" fmla="*/ 107837 h 2323931"/>
              <a:gd name="connsiteX6" fmla="*/ 124439 w 1740828"/>
              <a:gd name="connsiteY6" fmla="*/ 116483 h 2323931"/>
              <a:gd name="connsiteX7" fmla="*/ 120813 w 1740828"/>
              <a:gd name="connsiteY7" fmla="*/ 120878 h 2323931"/>
              <a:gd name="connsiteX8" fmla="*/ 105315 w 1740828"/>
              <a:gd name="connsiteY8" fmla="*/ 135206 h 2323931"/>
              <a:gd name="connsiteX9" fmla="*/ 80111 w 1740828"/>
              <a:gd name="connsiteY9" fmla="*/ 170209 h 2323931"/>
              <a:gd name="connsiteX10" fmla="*/ 75876 w 1740828"/>
              <a:gd name="connsiteY10" fmla="*/ 175342 h 2323931"/>
              <a:gd name="connsiteX11" fmla="*/ 74226 w 1740828"/>
              <a:gd name="connsiteY11" fmla="*/ 178382 h 2323931"/>
              <a:gd name="connsiteX12" fmla="*/ 58243 w 1740828"/>
              <a:gd name="connsiteY12" fmla="*/ 200578 h 2323931"/>
              <a:gd name="connsiteX13" fmla="*/ 5885 w 1740828"/>
              <a:gd name="connsiteY13" fmla="*/ 427107 h 2323931"/>
              <a:gd name="connsiteX14" fmla="*/ 7955 w 1740828"/>
              <a:gd name="connsiteY14" fmla="*/ 439443 h 2323931"/>
              <a:gd name="connsiteX15" fmla="*/ 7955 w 1740828"/>
              <a:gd name="connsiteY15" fmla="*/ 1856977 h 2323931"/>
              <a:gd name="connsiteX16" fmla="*/ 990 w 1740828"/>
              <a:gd name="connsiteY16" fmla="*/ 1898487 h 2323931"/>
              <a:gd name="connsiteX17" fmla="*/ 53348 w 1740828"/>
              <a:gd name="connsiteY17" fmla="*/ 2125015 h 2323931"/>
              <a:gd name="connsiteX18" fmla="*/ 523164 w 1740828"/>
              <a:gd name="connsiteY18" fmla="*/ 2303661 h 2323931"/>
              <a:gd name="connsiteX19" fmla="*/ 547977 w 1740828"/>
              <a:gd name="connsiteY19" fmla="*/ 2292487 h 2323931"/>
              <a:gd name="connsiteX20" fmla="*/ 560458 w 1740828"/>
              <a:gd name="connsiteY20" fmla="*/ 2288613 h 2323931"/>
              <a:gd name="connsiteX21" fmla="*/ 579347 w 1740828"/>
              <a:gd name="connsiteY21" fmla="*/ 2278360 h 2323931"/>
              <a:gd name="connsiteX22" fmla="*/ 596616 w 1740828"/>
              <a:gd name="connsiteY22" fmla="*/ 2270583 h 2323931"/>
              <a:gd name="connsiteX23" fmla="*/ 1740828 w 1740828"/>
              <a:gd name="connsiteY23" fmla="*/ 1609972 h 2323931"/>
              <a:gd name="connsiteX24" fmla="*/ 1737359 w 1740828"/>
              <a:gd name="connsiteY24" fmla="*/ 1605680 h 2323931"/>
              <a:gd name="connsiteX25" fmla="*/ 1732050 w 1740828"/>
              <a:gd name="connsiteY25" fmla="*/ 1609491 h 2323931"/>
              <a:gd name="connsiteX26" fmla="*/ 1342902 w 1740828"/>
              <a:gd name="connsiteY26" fmla="*/ 1662105 h 2323931"/>
              <a:gd name="connsiteX27" fmla="*/ 970295 w 1740828"/>
              <a:gd name="connsiteY27" fmla="*/ 1021793 h 2323931"/>
              <a:gd name="connsiteX28" fmla="*/ 920519 w 1740828"/>
              <a:gd name="connsiteY28" fmla="*/ 243001 h 2323931"/>
              <a:gd name="connsiteX29" fmla="*/ 925878 w 1740828"/>
              <a:gd name="connsiteY29" fmla="*/ 246430 h 2323931"/>
              <a:gd name="connsiteX30" fmla="*/ 926624 w 1740828"/>
              <a:gd name="connsiteY30" fmla="*/ 242715 h 2323931"/>
              <a:gd name="connsiteX31" fmla="*/ 637662 w 1740828"/>
              <a:gd name="connsiteY31" fmla="*/ 75882 h 2323931"/>
              <a:gd name="connsiteX32" fmla="*/ 628013 w 1740828"/>
              <a:gd name="connsiteY32" fmla="*/ 67921 h 2323931"/>
              <a:gd name="connsiteX33" fmla="*/ 405655 w 1740828"/>
              <a:gd name="connsiteY33" fmla="*/ 0 h 2323931"/>
              <a:gd name="connsiteX34" fmla="*/ 378441 w 1740828"/>
              <a:gd name="connsiteY34" fmla="*/ 2743 h 2323931"/>
              <a:gd name="connsiteX35" fmla="*/ 374983 w 1740828"/>
              <a:gd name="connsiteY35" fmla="*/ 2652 h 2323931"/>
              <a:gd name="connsiteX36" fmla="*/ 368420 w 1740828"/>
              <a:gd name="connsiteY36" fmla="*/ 3754 h 2323931"/>
              <a:gd name="connsiteX37" fmla="*/ 325504 w 1740828"/>
              <a:gd name="connsiteY37" fmla="*/ 8080 h 2323931"/>
              <a:gd name="connsiteX38" fmla="*/ 305348 w 1740828"/>
              <a:gd name="connsiteY38" fmla="*/ 14337 h 2323931"/>
              <a:gd name="connsiteX39" fmla="*/ 299729 w 1740828"/>
              <a:gd name="connsiteY39" fmla="*/ 15280 h 2323931"/>
              <a:gd name="connsiteX40" fmla="*/ 287001 w 1740828"/>
              <a:gd name="connsiteY40" fmla="*/ 20032 h 2323931"/>
              <a:gd name="connsiteX41" fmla="*/ 250852 w 1740828"/>
              <a:gd name="connsiteY41" fmla="*/ 31253 h 2323931"/>
              <a:gd name="connsiteX42" fmla="*/ 237415 w 1740828"/>
              <a:gd name="connsiteY42" fmla="*/ 38547 h 23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40828" h="2323931">
                <a:moveTo>
                  <a:pt x="228243" y="41971"/>
                </a:moveTo>
                <a:lnTo>
                  <a:pt x="206112" y="55538"/>
                </a:lnTo>
                <a:lnTo>
                  <a:pt x="183297" y="67921"/>
                </a:lnTo>
                <a:lnTo>
                  <a:pt x="175745" y="74152"/>
                </a:lnTo>
                <a:lnTo>
                  <a:pt x="162710" y="82142"/>
                </a:lnTo>
                <a:lnTo>
                  <a:pt x="134918" y="107837"/>
                </a:lnTo>
                <a:lnTo>
                  <a:pt x="124439" y="116483"/>
                </a:lnTo>
                <a:lnTo>
                  <a:pt x="120813" y="120878"/>
                </a:lnTo>
                <a:lnTo>
                  <a:pt x="105315" y="135206"/>
                </a:lnTo>
                <a:lnTo>
                  <a:pt x="80111" y="170209"/>
                </a:lnTo>
                <a:lnTo>
                  <a:pt x="75876" y="175342"/>
                </a:lnTo>
                <a:lnTo>
                  <a:pt x="74226" y="178382"/>
                </a:lnTo>
                <a:lnTo>
                  <a:pt x="58243" y="200578"/>
                </a:lnTo>
                <a:cubicBezTo>
                  <a:pt x="17060" y="271910"/>
                  <a:pt x="485" y="350696"/>
                  <a:pt x="5885" y="427107"/>
                </a:cubicBezTo>
                <a:lnTo>
                  <a:pt x="7955" y="439443"/>
                </a:lnTo>
                <a:lnTo>
                  <a:pt x="7955" y="1856977"/>
                </a:lnTo>
                <a:lnTo>
                  <a:pt x="990" y="1898487"/>
                </a:lnTo>
                <a:cubicBezTo>
                  <a:pt x="-4410" y="1974897"/>
                  <a:pt x="12165" y="2053684"/>
                  <a:pt x="53348" y="2125015"/>
                </a:cubicBezTo>
                <a:cubicBezTo>
                  <a:pt x="149442" y="2291455"/>
                  <a:pt x="347676" y="2362158"/>
                  <a:pt x="523164" y="2303661"/>
                </a:cubicBezTo>
                <a:lnTo>
                  <a:pt x="547977" y="2292487"/>
                </a:lnTo>
                <a:lnTo>
                  <a:pt x="560458" y="2288613"/>
                </a:lnTo>
                <a:lnTo>
                  <a:pt x="579347" y="2278360"/>
                </a:lnTo>
                <a:lnTo>
                  <a:pt x="596616" y="2270583"/>
                </a:lnTo>
                <a:lnTo>
                  <a:pt x="1740828" y="1609972"/>
                </a:lnTo>
                <a:lnTo>
                  <a:pt x="1737359" y="1605680"/>
                </a:lnTo>
                <a:lnTo>
                  <a:pt x="1732050" y="1609491"/>
                </a:lnTo>
                <a:cubicBezTo>
                  <a:pt x="1618565" y="1675540"/>
                  <a:pt x="1479883" y="1698297"/>
                  <a:pt x="1342902" y="1662105"/>
                </a:cubicBezTo>
                <a:cubicBezTo>
                  <a:pt x="1068941" y="1589721"/>
                  <a:pt x="980164" y="1301059"/>
                  <a:pt x="970295" y="1021793"/>
                </a:cubicBezTo>
                <a:cubicBezTo>
                  <a:pt x="959894" y="808480"/>
                  <a:pt x="920509" y="453523"/>
                  <a:pt x="920519" y="243001"/>
                </a:cubicBezTo>
                <a:lnTo>
                  <a:pt x="925878" y="246430"/>
                </a:lnTo>
                <a:lnTo>
                  <a:pt x="926624" y="242715"/>
                </a:lnTo>
                <a:lnTo>
                  <a:pt x="637662" y="75882"/>
                </a:lnTo>
                <a:lnTo>
                  <a:pt x="628013" y="67921"/>
                </a:lnTo>
                <a:cubicBezTo>
                  <a:pt x="564540" y="25039"/>
                  <a:pt x="488021" y="0"/>
                  <a:pt x="405655" y="0"/>
                </a:cubicBezTo>
                <a:lnTo>
                  <a:pt x="378441" y="2743"/>
                </a:lnTo>
                <a:lnTo>
                  <a:pt x="374983" y="2652"/>
                </a:lnTo>
                <a:lnTo>
                  <a:pt x="368420" y="3754"/>
                </a:lnTo>
                <a:lnTo>
                  <a:pt x="325504" y="8080"/>
                </a:lnTo>
                <a:lnTo>
                  <a:pt x="305348" y="14337"/>
                </a:lnTo>
                <a:lnTo>
                  <a:pt x="299729" y="15280"/>
                </a:lnTo>
                <a:lnTo>
                  <a:pt x="287001" y="20032"/>
                </a:lnTo>
                <a:lnTo>
                  <a:pt x="250852" y="31253"/>
                </a:lnTo>
                <a:lnTo>
                  <a:pt x="237415" y="3854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思源黑体 Regular" panose="020B0500000000000000" charset="-122"/>
              <a:ea typeface="思源黑体 Regular" panose="020B0500000000000000" charset="-122"/>
              <a:cs typeface="思源黑体 Regular" panose="020B0500000000000000" charset="-122"/>
            </a:endParaRPr>
          </a:p>
        </p:txBody>
      </p:sp>
      <p:sp>
        <p:nvSpPr>
          <p:cNvPr id="27" name="泪滴形 1"/>
          <p:cNvSpPr/>
          <p:nvPr/>
        </p:nvSpPr>
        <p:spPr>
          <a:xfrm rot="11850527">
            <a:off x="9505811" y="2943084"/>
            <a:ext cx="935968" cy="921518"/>
          </a:xfrm>
          <a:custGeom>
            <a:avLst/>
            <a:gdLst>
              <a:gd name="connsiteX0" fmla="*/ 0 w 1026145"/>
              <a:gd name="connsiteY0" fmla="*/ 513073 h 1026145"/>
              <a:gd name="connsiteX1" fmla="*/ 513073 w 1026145"/>
              <a:gd name="connsiteY1" fmla="*/ 0 h 1026145"/>
              <a:gd name="connsiteX2" fmla="*/ 1026145 w 1026145"/>
              <a:gd name="connsiteY2" fmla="*/ 0 h 1026145"/>
              <a:gd name="connsiteX3" fmla="*/ 1026145 w 1026145"/>
              <a:gd name="connsiteY3" fmla="*/ 513073 h 1026145"/>
              <a:gd name="connsiteX4" fmla="*/ 513072 w 1026145"/>
              <a:gd name="connsiteY4" fmla="*/ 1026146 h 1026145"/>
              <a:gd name="connsiteX5" fmla="*/ -1 w 1026145"/>
              <a:gd name="connsiteY5" fmla="*/ 513073 h 1026145"/>
              <a:gd name="connsiteX6" fmla="*/ 0 w 1026145"/>
              <a:gd name="connsiteY6" fmla="*/ 513073 h 1026145"/>
              <a:gd name="connsiteX0-1" fmla="*/ 1 w 1283949"/>
              <a:gd name="connsiteY0-2" fmla="*/ 751052 h 1264125"/>
              <a:gd name="connsiteX1-3" fmla="*/ 513074 w 1283949"/>
              <a:gd name="connsiteY1-4" fmla="*/ 237979 h 1264125"/>
              <a:gd name="connsiteX2-5" fmla="*/ 1283949 w 1283949"/>
              <a:gd name="connsiteY2-6" fmla="*/ 0 h 1264125"/>
              <a:gd name="connsiteX3-7" fmla="*/ 1026146 w 1283949"/>
              <a:gd name="connsiteY3-8" fmla="*/ 751052 h 1264125"/>
              <a:gd name="connsiteX4-9" fmla="*/ 513073 w 1283949"/>
              <a:gd name="connsiteY4-10" fmla="*/ 1264125 h 1264125"/>
              <a:gd name="connsiteX5-11" fmla="*/ 0 w 1283949"/>
              <a:gd name="connsiteY5-12" fmla="*/ 751052 h 1264125"/>
              <a:gd name="connsiteX6-13" fmla="*/ 1 w 1283949"/>
              <a:gd name="connsiteY6-14" fmla="*/ 751052 h 1264125"/>
              <a:gd name="connsiteX0-15" fmla="*/ 1 w 1283949"/>
              <a:gd name="connsiteY0-16" fmla="*/ 751052 h 1264125"/>
              <a:gd name="connsiteX1-17" fmla="*/ 513074 w 1283949"/>
              <a:gd name="connsiteY1-18" fmla="*/ 237979 h 1264125"/>
              <a:gd name="connsiteX2-19" fmla="*/ 1283949 w 1283949"/>
              <a:gd name="connsiteY2-20" fmla="*/ 0 h 1264125"/>
              <a:gd name="connsiteX3-21" fmla="*/ 1026146 w 1283949"/>
              <a:gd name="connsiteY3-22" fmla="*/ 751052 h 1264125"/>
              <a:gd name="connsiteX4-23" fmla="*/ 513073 w 1283949"/>
              <a:gd name="connsiteY4-24" fmla="*/ 1264125 h 1264125"/>
              <a:gd name="connsiteX5-25" fmla="*/ 0 w 1283949"/>
              <a:gd name="connsiteY5-26" fmla="*/ 751052 h 1264125"/>
              <a:gd name="connsiteX6-27" fmla="*/ 1 w 1283949"/>
              <a:gd name="connsiteY6-28" fmla="*/ 751052 h 1264125"/>
              <a:gd name="connsiteX0-29" fmla="*/ 1 w 1283949"/>
              <a:gd name="connsiteY0-30" fmla="*/ 751052 h 1264125"/>
              <a:gd name="connsiteX1-31" fmla="*/ 513074 w 1283949"/>
              <a:gd name="connsiteY1-32" fmla="*/ 237979 h 1264125"/>
              <a:gd name="connsiteX2-33" fmla="*/ 1283949 w 1283949"/>
              <a:gd name="connsiteY2-34" fmla="*/ 0 h 1264125"/>
              <a:gd name="connsiteX3-35" fmla="*/ 1026146 w 1283949"/>
              <a:gd name="connsiteY3-36" fmla="*/ 751052 h 1264125"/>
              <a:gd name="connsiteX4-37" fmla="*/ 513073 w 1283949"/>
              <a:gd name="connsiteY4-38" fmla="*/ 1264125 h 1264125"/>
              <a:gd name="connsiteX5-39" fmla="*/ 0 w 1283949"/>
              <a:gd name="connsiteY5-40" fmla="*/ 751052 h 1264125"/>
              <a:gd name="connsiteX6-41" fmla="*/ 1 w 1283949"/>
              <a:gd name="connsiteY6-42" fmla="*/ 751052 h 1264125"/>
              <a:gd name="connsiteX0-43" fmla="*/ 1 w 1283949"/>
              <a:gd name="connsiteY0-44" fmla="*/ 751052 h 1264125"/>
              <a:gd name="connsiteX1-45" fmla="*/ 513074 w 1283949"/>
              <a:gd name="connsiteY1-46" fmla="*/ 237979 h 1264125"/>
              <a:gd name="connsiteX2-47" fmla="*/ 1283949 w 1283949"/>
              <a:gd name="connsiteY2-48" fmla="*/ 0 h 1264125"/>
              <a:gd name="connsiteX3-49" fmla="*/ 1026146 w 1283949"/>
              <a:gd name="connsiteY3-50" fmla="*/ 751052 h 1264125"/>
              <a:gd name="connsiteX4-51" fmla="*/ 513073 w 1283949"/>
              <a:gd name="connsiteY4-52" fmla="*/ 1264125 h 1264125"/>
              <a:gd name="connsiteX5-53" fmla="*/ 0 w 1283949"/>
              <a:gd name="connsiteY5-54" fmla="*/ 751052 h 1264125"/>
              <a:gd name="connsiteX6-55" fmla="*/ 1 w 1283949"/>
              <a:gd name="connsiteY6-56" fmla="*/ 751052 h 1264125"/>
              <a:gd name="connsiteX0-57" fmla="*/ 1 w 1283949"/>
              <a:gd name="connsiteY0-58" fmla="*/ 751052 h 1264125"/>
              <a:gd name="connsiteX1-59" fmla="*/ 513074 w 1283949"/>
              <a:gd name="connsiteY1-60" fmla="*/ 237979 h 1264125"/>
              <a:gd name="connsiteX2-61" fmla="*/ 1283949 w 1283949"/>
              <a:gd name="connsiteY2-62" fmla="*/ 0 h 1264125"/>
              <a:gd name="connsiteX3-63" fmla="*/ 1026146 w 1283949"/>
              <a:gd name="connsiteY3-64" fmla="*/ 751052 h 1264125"/>
              <a:gd name="connsiteX4-65" fmla="*/ 513073 w 1283949"/>
              <a:gd name="connsiteY4-66" fmla="*/ 1264125 h 1264125"/>
              <a:gd name="connsiteX5-67" fmla="*/ 0 w 1283949"/>
              <a:gd name="connsiteY5-68" fmla="*/ 751052 h 1264125"/>
              <a:gd name="connsiteX6-69" fmla="*/ 1 w 1283949"/>
              <a:gd name="connsiteY6-70" fmla="*/ 751052 h 1264125"/>
              <a:gd name="connsiteX0-71" fmla="*/ 1 w 1283949"/>
              <a:gd name="connsiteY0-72" fmla="*/ 751052 h 1264125"/>
              <a:gd name="connsiteX1-73" fmla="*/ 513074 w 1283949"/>
              <a:gd name="connsiteY1-74" fmla="*/ 237979 h 1264125"/>
              <a:gd name="connsiteX2-75" fmla="*/ 1283949 w 1283949"/>
              <a:gd name="connsiteY2-76" fmla="*/ 0 h 1264125"/>
              <a:gd name="connsiteX3-77" fmla="*/ 1026146 w 1283949"/>
              <a:gd name="connsiteY3-78" fmla="*/ 751052 h 1264125"/>
              <a:gd name="connsiteX4-79" fmla="*/ 513073 w 1283949"/>
              <a:gd name="connsiteY4-80" fmla="*/ 1264125 h 1264125"/>
              <a:gd name="connsiteX5-81" fmla="*/ 0 w 1283949"/>
              <a:gd name="connsiteY5-82" fmla="*/ 751052 h 1264125"/>
              <a:gd name="connsiteX6-83" fmla="*/ 1 w 1283949"/>
              <a:gd name="connsiteY6-84" fmla="*/ 751052 h 1264125"/>
              <a:gd name="connsiteX0-85" fmla="*/ 1 w 1283949"/>
              <a:gd name="connsiteY0-86" fmla="*/ 751052 h 1264125"/>
              <a:gd name="connsiteX1-87" fmla="*/ 513074 w 1283949"/>
              <a:gd name="connsiteY1-88" fmla="*/ 237979 h 1264125"/>
              <a:gd name="connsiteX2-89" fmla="*/ 1283949 w 1283949"/>
              <a:gd name="connsiteY2-90" fmla="*/ 0 h 1264125"/>
              <a:gd name="connsiteX3-91" fmla="*/ 1026146 w 1283949"/>
              <a:gd name="connsiteY3-92" fmla="*/ 751052 h 1264125"/>
              <a:gd name="connsiteX4-93" fmla="*/ 513073 w 1283949"/>
              <a:gd name="connsiteY4-94" fmla="*/ 1264125 h 1264125"/>
              <a:gd name="connsiteX5-95" fmla="*/ 0 w 1283949"/>
              <a:gd name="connsiteY5-96" fmla="*/ 751052 h 1264125"/>
              <a:gd name="connsiteX6-97" fmla="*/ 1 w 1283949"/>
              <a:gd name="connsiteY6-98" fmla="*/ 751052 h 1264125"/>
              <a:gd name="connsiteX0-99" fmla="*/ 1 w 1283949"/>
              <a:gd name="connsiteY0-100" fmla="*/ 751052 h 1264125"/>
              <a:gd name="connsiteX1-101" fmla="*/ 513074 w 1283949"/>
              <a:gd name="connsiteY1-102" fmla="*/ 237979 h 1264125"/>
              <a:gd name="connsiteX2-103" fmla="*/ 1283949 w 1283949"/>
              <a:gd name="connsiteY2-104" fmla="*/ 0 h 1264125"/>
              <a:gd name="connsiteX3-105" fmla="*/ 1026146 w 1283949"/>
              <a:gd name="connsiteY3-106" fmla="*/ 751052 h 1264125"/>
              <a:gd name="connsiteX4-107" fmla="*/ 513073 w 1283949"/>
              <a:gd name="connsiteY4-108" fmla="*/ 1264125 h 1264125"/>
              <a:gd name="connsiteX5-109" fmla="*/ 0 w 1283949"/>
              <a:gd name="connsiteY5-110" fmla="*/ 751052 h 1264125"/>
              <a:gd name="connsiteX6-111" fmla="*/ 1 w 1283949"/>
              <a:gd name="connsiteY6-112" fmla="*/ 751052 h 1264125"/>
              <a:gd name="connsiteX0-113" fmla="*/ 1 w 1283949"/>
              <a:gd name="connsiteY0-114" fmla="*/ 751052 h 1264125"/>
              <a:gd name="connsiteX1-115" fmla="*/ 513074 w 1283949"/>
              <a:gd name="connsiteY1-116" fmla="*/ 237979 h 1264125"/>
              <a:gd name="connsiteX2-117" fmla="*/ 1283949 w 1283949"/>
              <a:gd name="connsiteY2-118" fmla="*/ 0 h 1264125"/>
              <a:gd name="connsiteX3-119" fmla="*/ 1026146 w 1283949"/>
              <a:gd name="connsiteY3-120" fmla="*/ 751052 h 1264125"/>
              <a:gd name="connsiteX4-121" fmla="*/ 513073 w 1283949"/>
              <a:gd name="connsiteY4-122" fmla="*/ 1264125 h 1264125"/>
              <a:gd name="connsiteX5-123" fmla="*/ 0 w 1283949"/>
              <a:gd name="connsiteY5-124" fmla="*/ 751052 h 1264125"/>
              <a:gd name="connsiteX6-125" fmla="*/ 1 w 1283949"/>
              <a:gd name="connsiteY6-126" fmla="*/ 751052 h 1264125"/>
              <a:gd name="connsiteX0-127" fmla="*/ 1 w 1283949"/>
              <a:gd name="connsiteY0-128" fmla="*/ 751052 h 1264125"/>
              <a:gd name="connsiteX1-129" fmla="*/ 513074 w 1283949"/>
              <a:gd name="connsiteY1-130" fmla="*/ 237979 h 1264125"/>
              <a:gd name="connsiteX2-131" fmla="*/ 1283949 w 1283949"/>
              <a:gd name="connsiteY2-132" fmla="*/ 0 h 1264125"/>
              <a:gd name="connsiteX3-133" fmla="*/ 1026146 w 1283949"/>
              <a:gd name="connsiteY3-134" fmla="*/ 751052 h 1264125"/>
              <a:gd name="connsiteX4-135" fmla="*/ 513073 w 1283949"/>
              <a:gd name="connsiteY4-136" fmla="*/ 1264125 h 1264125"/>
              <a:gd name="connsiteX5-137" fmla="*/ 0 w 1283949"/>
              <a:gd name="connsiteY5-138" fmla="*/ 751052 h 1264125"/>
              <a:gd name="connsiteX6-139" fmla="*/ 1 w 1283949"/>
              <a:gd name="connsiteY6-140" fmla="*/ 751052 h 1264125"/>
              <a:gd name="connsiteX0-141" fmla="*/ 1 w 1283949"/>
              <a:gd name="connsiteY0-142" fmla="*/ 751052 h 1264125"/>
              <a:gd name="connsiteX1-143" fmla="*/ 513074 w 1283949"/>
              <a:gd name="connsiteY1-144" fmla="*/ 237979 h 1264125"/>
              <a:gd name="connsiteX2-145" fmla="*/ 1283949 w 1283949"/>
              <a:gd name="connsiteY2-146" fmla="*/ 0 h 1264125"/>
              <a:gd name="connsiteX3-147" fmla="*/ 1026146 w 1283949"/>
              <a:gd name="connsiteY3-148" fmla="*/ 751052 h 1264125"/>
              <a:gd name="connsiteX4-149" fmla="*/ 513073 w 1283949"/>
              <a:gd name="connsiteY4-150" fmla="*/ 1264125 h 1264125"/>
              <a:gd name="connsiteX5-151" fmla="*/ 0 w 1283949"/>
              <a:gd name="connsiteY5-152" fmla="*/ 751052 h 1264125"/>
              <a:gd name="connsiteX6-153" fmla="*/ 1 w 1283949"/>
              <a:gd name="connsiteY6-154" fmla="*/ 751052 h 1264125"/>
              <a:gd name="connsiteX0-155" fmla="*/ 1 w 1283949"/>
              <a:gd name="connsiteY0-156" fmla="*/ 751052 h 1264125"/>
              <a:gd name="connsiteX1-157" fmla="*/ 513074 w 1283949"/>
              <a:gd name="connsiteY1-158" fmla="*/ 237979 h 1264125"/>
              <a:gd name="connsiteX2-159" fmla="*/ 1283949 w 1283949"/>
              <a:gd name="connsiteY2-160" fmla="*/ 0 h 1264125"/>
              <a:gd name="connsiteX3-161" fmla="*/ 1026146 w 1283949"/>
              <a:gd name="connsiteY3-162" fmla="*/ 751052 h 1264125"/>
              <a:gd name="connsiteX4-163" fmla="*/ 513073 w 1283949"/>
              <a:gd name="connsiteY4-164" fmla="*/ 1264125 h 1264125"/>
              <a:gd name="connsiteX5-165" fmla="*/ 0 w 1283949"/>
              <a:gd name="connsiteY5-166" fmla="*/ 751052 h 1264125"/>
              <a:gd name="connsiteX6-167" fmla="*/ 1 w 1283949"/>
              <a:gd name="connsiteY6-168" fmla="*/ 751052 h 1264125"/>
              <a:gd name="connsiteX0-169" fmla="*/ 1 w 1283949"/>
              <a:gd name="connsiteY0-170" fmla="*/ 751052 h 1264125"/>
              <a:gd name="connsiteX1-171" fmla="*/ 513074 w 1283949"/>
              <a:gd name="connsiteY1-172" fmla="*/ 237979 h 1264125"/>
              <a:gd name="connsiteX2-173" fmla="*/ 1283949 w 1283949"/>
              <a:gd name="connsiteY2-174" fmla="*/ 0 h 1264125"/>
              <a:gd name="connsiteX3-175" fmla="*/ 1026146 w 1283949"/>
              <a:gd name="connsiteY3-176" fmla="*/ 751052 h 1264125"/>
              <a:gd name="connsiteX4-177" fmla="*/ 513073 w 1283949"/>
              <a:gd name="connsiteY4-178" fmla="*/ 1264125 h 1264125"/>
              <a:gd name="connsiteX5-179" fmla="*/ 0 w 1283949"/>
              <a:gd name="connsiteY5-180" fmla="*/ 751052 h 1264125"/>
              <a:gd name="connsiteX6-181" fmla="*/ 1 w 1283949"/>
              <a:gd name="connsiteY6-182" fmla="*/ 751052 h 1264125"/>
              <a:gd name="connsiteX0-183" fmla="*/ 1 w 1283949"/>
              <a:gd name="connsiteY0-184" fmla="*/ 751052 h 1264125"/>
              <a:gd name="connsiteX1-185" fmla="*/ 513074 w 1283949"/>
              <a:gd name="connsiteY1-186" fmla="*/ 237979 h 1264125"/>
              <a:gd name="connsiteX2-187" fmla="*/ 1283949 w 1283949"/>
              <a:gd name="connsiteY2-188" fmla="*/ 0 h 1264125"/>
              <a:gd name="connsiteX3-189" fmla="*/ 1036884 w 1283949"/>
              <a:gd name="connsiteY3-190" fmla="*/ 740238 h 1264125"/>
              <a:gd name="connsiteX4-191" fmla="*/ 513073 w 1283949"/>
              <a:gd name="connsiteY4-192" fmla="*/ 1264125 h 1264125"/>
              <a:gd name="connsiteX5-193" fmla="*/ 0 w 1283949"/>
              <a:gd name="connsiteY5-194" fmla="*/ 751052 h 1264125"/>
              <a:gd name="connsiteX6-195" fmla="*/ 1 w 1283949"/>
              <a:gd name="connsiteY6-196" fmla="*/ 751052 h 1264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83949" h="1264125">
                <a:moveTo>
                  <a:pt x="1" y="751052"/>
                </a:moveTo>
                <a:cubicBezTo>
                  <a:pt x="1" y="467690"/>
                  <a:pt x="181500" y="318970"/>
                  <a:pt x="513074" y="237979"/>
                </a:cubicBezTo>
                <a:cubicBezTo>
                  <a:pt x="807767" y="163910"/>
                  <a:pt x="1026991" y="79326"/>
                  <a:pt x="1283949" y="0"/>
                </a:cubicBezTo>
                <a:cubicBezTo>
                  <a:pt x="1230181" y="203540"/>
                  <a:pt x="1101430" y="536659"/>
                  <a:pt x="1036884" y="740238"/>
                </a:cubicBezTo>
                <a:cubicBezTo>
                  <a:pt x="956005" y="1007718"/>
                  <a:pt x="796435" y="1264125"/>
                  <a:pt x="513073" y="1264125"/>
                </a:cubicBezTo>
                <a:cubicBezTo>
                  <a:pt x="229711" y="1264125"/>
                  <a:pt x="0" y="1034414"/>
                  <a:pt x="0" y="751052"/>
                </a:cubicBezTo>
                <a:lnTo>
                  <a:pt x="1" y="751052"/>
                </a:lnTo>
                <a:close/>
              </a:path>
            </a:pathLst>
          </a:custGeom>
          <a:gradFill>
            <a:gsLst>
              <a:gs pos="33000">
                <a:srgbClr val="2AC6DE"/>
              </a:gs>
              <a:gs pos="100000">
                <a:srgbClr val="84E0A4"/>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12"/>
          <p:cNvSpPr txBox="1"/>
          <p:nvPr/>
        </p:nvSpPr>
        <p:spPr>
          <a:xfrm>
            <a:off x="1719495" y="3092236"/>
            <a:ext cx="80200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40%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11"/>
          <p:cNvSpPr txBox="1"/>
          <p:nvPr/>
        </p:nvSpPr>
        <p:spPr>
          <a:xfrm>
            <a:off x="5015703" y="3208789"/>
            <a:ext cx="80200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50%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5" name="文本框 10"/>
          <p:cNvSpPr txBox="1"/>
          <p:nvPr/>
        </p:nvSpPr>
        <p:spPr>
          <a:xfrm>
            <a:off x="6356834" y="2237328"/>
            <a:ext cx="80200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70%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41" name="文本框 9"/>
          <p:cNvSpPr txBox="1"/>
          <p:nvPr/>
        </p:nvSpPr>
        <p:spPr>
          <a:xfrm>
            <a:off x="9681294" y="3108683"/>
            <a:ext cx="80200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思源黑体 Regular" panose="020B0500000000000000" charset="-122"/>
                <a:ea typeface="思源黑体 Regular" panose="020B0500000000000000" charset="-122"/>
                <a:cs typeface="思源黑体 Regular" panose="020B0500000000000000" charset="-122"/>
              </a:rPr>
              <a:t>50%</a:t>
            </a:r>
            <a:endParaRPr lang="en-US" sz="2400" b="1" dirty="0">
              <a:latin typeface="思源黑体 Regular" panose="020B0500000000000000" charset="-122"/>
              <a:ea typeface="思源黑体 Regular" panose="020B0500000000000000" charset="-122"/>
              <a:cs typeface="思源黑体 Regular" panose="020B0500000000000000" charset="-122"/>
            </a:endParaRPr>
          </a:p>
        </p:txBody>
      </p:sp>
      <p:sp>
        <p:nvSpPr>
          <p:cNvPr id="43" name="文本框 8"/>
          <p:cNvSpPr txBox="1"/>
          <p:nvPr/>
        </p:nvSpPr>
        <p:spPr bwMode="auto">
          <a:xfrm>
            <a:off x="1842584" y="4418028"/>
            <a:ext cx="2044267" cy="553085"/>
          </a:xfrm>
          <a:prstGeom prst="rect">
            <a:avLst/>
          </a:prstGeom>
          <a:noFill/>
        </p:spPr>
        <p:txBody>
          <a:bodyPr wrap="square">
            <a:spAutoFit/>
          </a:bodyPr>
          <a:lstStyle/>
          <a:p>
            <a:pPr>
              <a:lnSpc>
                <a:spcPct val="150000"/>
              </a:lnSpc>
              <a:spcBef>
                <a:spcPct val="0"/>
              </a:spcBef>
              <a:buNone/>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要有诚恳的心、诚实的态度、礼貌的交往和真诚的合作精神。</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45" name="文本框 7"/>
          <p:cNvSpPr txBox="1"/>
          <p:nvPr/>
        </p:nvSpPr>
        <p:spPr bwMode="auto">
          <a:xfrm>
            <a:off x="1856048" y="4004302"/>
            <a:ext cx="4389755"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自我心理准备</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7" name="文本框 6"/>
          <p:cNvSpPr txBox="1"/>
          <p:nvPr/>
        </p:nvSpPr>
        <p:spPr bwMode="auto">
          <a:xfrm>
            <a:off x="4135715" y="4417281"/>
            <a:ext cx="1875851" cy="553085"/>
          </a:xfrm>
          <a:prstGeom prst="rect">
            <a:avLst/>
          </a:prstGeom>
          <a:noFill/>
        </p:spPr>
        <p:txBody>
          <a:bodyPr wrap="square">
            <a:spAutoFit/>
          </a:bodyPr>
          <a:lstStyle/>
          <a:p>
            <a:pPr>
              <a:lnSpc>
                <a:spcPct val="150000"/>
              </a:lnSpc>
              <a:spcBef>
                <a:spcPct val="0"/>
              </a:spcBef>
              <a:buNone/>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准备良好的接待环境、提前将接待物品、办公物品准备齐全。</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49" name="文本框 4"/>
          <p:cNvSpPr txBox="1"/>
          <p:nvPr/>
        </p:nvSpPr>
        <p:spPr bwMode="auto">
          <a:xfrm>
            <a:off x="4133951" y="4004302"/>
            <a:ext cx="1637114"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接待物资准备</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1" name="文本框 1"/>
          <p:cNvSpPr txBox="1"/>
          <p:nvPr/>
        </p:nvSpPr>
        <p:spPr bwMode="auto">
          <a:xfrm>
            <a:off x="6498786" y="4414215"/>
            <a:ext cx="1875851" cy="553085"/>
          </a:xfrm>
          <a:prstGeom prst="rect">
            <a:avLst/>
          </a:prstGeom>
          <a:noFill/>
        </p:spPr>
        <p:txBody>
          <a:bodyPr wrap="square">
            <a:spAutoFit/>
          </a:bodyPr>
          <a:lstStyle/>
          <a:p>
            <a:pPr lvl="0" algn="l">
              <a:lnSpc>
                <a:spcPct val="150000"/>
              </a:lnSpc>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需要提前了解来宾的人数、姓名、年龄 、性别、民族、职务。</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3" name="文本框 2"/>
          <p:cNvSpPr txBox="1"/>
          <p:nvPr/>
        </p:nvSpPr>
        <p:spPr bwMode="auto">
          <a:xfrm>
            <a:off x="6467101" y="4004302"/>
            <a:ext cx="1777477"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了解来宾情况</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5" name="文本框 5"/>
          <p:cNvSpPr txBox="1"/>
          <p:nvPr/>
        </p:nvSpPr>
        <p:spPr bwMode="auto">
          <a:xfrm>
            <a:off x="8886254" y="4414214"/>
            <a:ext cx="1976885" cy="553085"/>
          </a:xfrm>
          <a:prstGeom prst="rect">
            <a:avLst/>
          </a:prstGeom>
          <a:noFill/>
        </p:spPr>
        <p:txBody>
          <a:bodyPr wrap="square">
            <a:spAutoFit/>
          </a:bodyPr>
          <a:lstStyle/>
          <a:p>
            <a:pPr>
              <a:lnSpc>
                <a:spcPct val="150000"/>
              </a:lnSpc>
              <a:spcBef>
                <a:spcPct val="0"/>
              </a:spcBef>
              <a:buNone/>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需要提前确定好接待的规格：高规格、低规格、对等规格等。</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7" name="文本框 3"/>
          <p:cNvSpPr txBox="1"/>
          <p:nvPr/>
        </p:nvSpPr>
        <p:spPr bwMode="auto">
          <a:xfrm>
            <a:off x="8863475" y="3993382"/>
            <a:ext cx="4389755"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确定接待规格</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接待礼仪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服务三要素</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 name="直接连接符 11"/>
          <p:cNvCxnSpPr/>
          <p:nvPr/>
        </p:nvCxnSpPr>
        <p:spPr>
          <a:xfrm>
            <a:off x="7158355" y="3793430"/>
            <a:ext cx="35261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3"/>
          <p:cNvSpPr/>
          <p:nvPr/>
        </p:nvSpPr>
        <p:spPr>
          <a:xfrm>
            <a:off x="5045710" y="1506795"/>
            <a:ext cx="2112645" cy="2113280"/>
          </a:xfrm>
          <a:prstGeom prst="circularArrow">
            <a:avLst>
              <a:gd name="adj1" fmla="val 10980"/>
              <a:gd name="adj2" fmla="val 1142322"/>
              <a:gd name="adj3" fmla="val 4500000"/>
              <a:gd name="adj4" fmla="val 10800000"/>
              <a:gd name="adj5" fmla="val 12500"/>
            </a:avLst>
          </a:prstGeom>
          <a:gradFill>
            <a:gsLst>
              <a:gs pos="0">
                <a:srgbClr val="59DCE3"/>
              </a:gs>
              <a:gs pos="100000">
                <a:srgbClr val="79DDAB"/>
              </a:gs>
            </a:gsLst>
            <a:lin ang="1350000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4" name="任意多边形 2"/>
          <p:cNvSpPr/>
          <p:nvPr/>
        </p:nvSpPr>
        <p:spPr>
          <a:xfrm>
            <a:off x="4458335" y="2769175"/>
            <a:ext cx="2112645" cy="2113280"/>
          </a:xfrm>
          <a:prstGeom prst="leftCircularArrow">
            <a:avLst>
              <a:gd name="adj1" fmla="val 10980"/>
              <a:gd name="adj2" fmla="val 1142322"/>
              <a:gd name="adj3" fmla="val 6300000"/>
              <a:gd name="adj4" fmla="val 18900000"/>
              <a:gd name="adj5" fmla="val 12500"/>
            </a:avLst>
          </a:prstGeom>
          <a:gradFill>
            <a:gsLst>
              <a:gs pos="0">
                <a:srgbClr val="59DCE3"/>
              </a:gs>
              <a:gs pos="100000">
                <a:srgbClr val="79DDAB"/>
              </a:gs>
            </a:gsLst>
            <a:lin ang="13500000" scaled="0"/>
          </a:gra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5" name="任意多边形 1"/>
          <p:cNvSpPr/>
          <p:nvPr/>
        </p:nvSpPr>
        <p:spPr>
          <a:xfrm flipH="1">
            <a:off x="5131435" y="4121090"/>
            <a:ext cx="1815465" cy="1816100"/>
          </a:xfrm>
          <a:prstGeom prst="blockArc">
            <a:avLst>
              <a:gd name="adj1" fmla="val 0"/>
              <a:gd name="adj2" fmla="val 18900000"/>
              <a:gd name="adj3" fmla="val 12740"/>
            </a:avLst>
          </a:prstGeom>
          <a:gradFill>
            <a:gsLst>
              <a:gs pos="0">
                <a:srgbClr val="59DCE3"/>
              </a:gs>
              <a:gs pos="100000">
                <a:srgbClr val="79DDAB"/>
              </a:gs>
            </a:gsLst>
            <a:lin ang="13500000" scaled="0"/>
          </a:gra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16" name="文本框 15"/>
          <p:cNvSpPr txBox="1"/>
          <p:nvPr/>
        </p:nvSpPr>
        <p:spPr>
          <a:xfrm>
            <a:off x="5783580" y="1947485"/>
            <a:ext cx="870585" cy="1014730"/>
          </a:xfrm>
          <a:prstGeom prst="rect">
            <a:avLst/>
          </a:prstGeom>
          <a:noFill/>
        </p:spPr>
        <p:txBody>
          <a:bodyPr wrap="square" rtlCol="0">
            <a:spAutoFit/>
          </a:bodyPr>
          <a:lstStyle/>
          <a:p>
            <a:r>
              <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rPr>
              <a:t>A</a:t>
            </a:r>
            <a:endPar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7" name="文本框 8"/>
          <p:cNvSpPr txBox="1"/>
          <p:nvPr/>
        </p:nvSpPr>
        <p:spPr>
          <a:xfrm>
            <a:off x="5067300" y="3221295"/>
            <a:ext cx="870585" cy="1014730"/>
          </a:xfrm>
          <a:prstGeom prst="rect">
            <a:avLst/>
          </a:prstGeom>
          <a:noFill/>
        </p:spPr>
        <p:txBody>
          <a:bodyPr wrap="square" rtlCol="0">
            <a:spAutoFit/>
          </a:bodyPr>
          <a:lstStyle/>
          <a:p>
            <a:r>
              <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rPr>
              <a:t>B</a:t>
            </a:r>
            <a:endPar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8" name="文本框 7"/>
          <p:cNvSpPr txBox="1"/>
          <p:nvPr/>
        </p:nvSpPr>
        <p:spPr>
          <a:xfrm>
            <a:off x="5679440" y="4532570"/>
            <a:ext cx="870585" cy="1014730"/>
          </a:xfrm>
          <a:prstGeom prst="rect">
            <a:avLst/>
          </a:prstGeom>
          <a:noFill/>
        </p:spPr>
        <p:txBody>
          <a:bodyPr wrap="square" rtlCol="0">
            <a:spAutoFit/>
          </a:bodyPr>
          <a:lstStyle/>
          <a:p>
            <a:r>
              <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rPr>
              <a:t>C</a:t>
            </a:r>
            <a:endParaRPr lang="en-US" altLang="zh-CN" sz="6000">
              <a:solidFill>
                <a:schemeClr val="bg1">
                  <a:lumMod val="7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6"/>
          <p:cNvSpPr txBox="1"/>
          <p:nvPr/>
        </p:nvSpPr>
        <p:spPr bwMode="auto">
          <a:xfrm>
            <a:off x="7480935" y="2968743"/>
            <a:ext cx="2146300" cy="553085"/>
          </a:xfrm>
          <a:prstGeom prst="rect">
            <a:avLst/>
          </a:prstGeom>
          <a:noFill/>
        </p:spPr>
        <p:txBody>
          <a:bodyPr wrap="square">
            <a:spAutoFit/>
          </a:bodyPr>
          <a:lstStyle/>
          <a:p>
            <a:pPr algn="just">
              <a:lnSpc>
                <a:spcPct val="150000"/>
              </a:lnSpc>
              <a:spcBef>
                <a:spcPct val="0"/>
              </a:spcBef>
              <a:buNone/>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来有迎声，主动打招呼；问有答声有问必答；去有送声，善始善终。</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 name="文本框 5"/>
          <p:cNvSpPr txBox="1"/>
          <p:nvPr/>
        </p:nvSpPr>
        <p:spPr bwMode="auto">
          <a:xfrm>
            <a:off x="7459345" y="2570479"/>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接待三声</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5" name="文本框 4"/>
          <p:cNvSpPr txBox="1"/>
          <p:nvPr/>
        </p:nvSpPr>
        <p:spPr bwMode="auto">
          <a:xfrm>
            <a:off x="7480935" y="4519354"/>
            <a:ext cx="2146300" cy="553085"/>
          </a:xfrm>
          <a:prstGeom prst="rect">
            <a:avLst/>
          </a:prstGeom>
          <a:noFill/>
        </p:spPr>
        <p:txBody>
          <a:bodyPr wrap="square">
            <a:spAutoFit/>
          </a:bodyPr>
          <a:lstStyle/>
          <a:p>
            <a:pPr lvl="0" algn="just">
              <a:lnSpc>
                <a:spcPct val="150000"/>
              </a:lnSpc>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问候语“您好”请求语“请”感谢语“谢谢”抱歉语“对不起”。</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4" name="文本框 3"/>
          <p:cNvSpPr txBox="1"/>
          <p:nvPr/>
        </p:nvSpPr>
        <p:spPr bwMode="auto">
          <a:xfrm>
            <a:off x="7459345" y="4121090"/>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礼貌用语</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26" name="文本框 2"/>
          <p:cNvSpPr txBox="1"/>
          <p:nvPr/>
        </p:nvSpPr>
        <p:spPr bwMode="auto">
          <a:xfrm>
            <a:off x="2066608" y="3663630"/>
            <a:ext cx="2146300" cy="553085"/>
          </a:xfrm>
          <a:prstGeom prst="rect">
            <a:avLst/>
          </a:prstGeom>
          <a:noFill/>
        </p:spPr>
        <p:txBody>
          <a:bodyPr wrap="square">
            <a:spAutoFit/>
          </a:bodyPr>
          <a:lstStyle/>
          <a:p>
            <a:pPr lvl="0" algn="just">
              <a:lnSpc>
                <a:spcPct val="150000"/>
              </a:lnSpc>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接待客人时一定要注意热情三到：眼到、口到、意到。</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8" name="文本框 1"/>
          <p:cNvSpPr txBox="1"/>
          <p:nvPr/>
        </p:nvSpPr>
        <p:spPr bwMode="auto">
          <a:xfrm>
            <a:off x="2045018" y="3265366"/>
            <a:ext cx="2146300" cy="506730"/>
          </a:xfrm>
          <a:prstGeom prst="rect">
            <a:avLst/>
          </a:prstGeom>
          <a:noFill/>
        </p:spPr>
        <p:txBody>
          <a:bodyPr wrap="square">
            <a:spAutoFit/>
          </a:bodyPr>
          <a:lstStyle/>
          <a:p>
            <a:pPr algn="just">
              <a:lnSpc>
                <a:spcPct val="150000"/>
              </a:lnSpc>
              <a:defRPr/>
            </a:pPr>
            <a:r>
              <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rPr>
              <a:t>热情三到</a:t>
            </a:r>
            <a:endParaRPr lang="zh-CN" altLang="en-US" b="1" spc="100" dirty="0">
              <a:solidFill>
                <a:schemeClr val="tx1">
                  <a:lumMod val="95000"/>
                  <a:lumOff val="5000"/>
                </a:schemeClr>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接待礼仪</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引导方法</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
          <p:cNvSpPr/>
          <p:nvPr/>
        </p:nvSpPr>
        <p:spPr>
          <a:xfrm>
            <a:off x="3515360" y="1845190"/>
            <a:ext cx="2885440" cy="34093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111" y="10817"/>
                </a:lnTo>
                <a:lnTo>
                  <a:pt x="41" y="21600"/>
                </a:lnTo>
                <a:lnTo>
                  <a:pt x="8529" y="21600"/>
                </a:lnTo>
                <a:lnTo>
                  <a:pt x="21600" y="10817"/>
                </a:lnTo>
                <a:lnTo>
                  <a:pt x="8489" y="0"/>
                </a:lnTo>
                <a:lnTo>
                  <a:pt x="0" y="0"/>
                </a:lnTo>
                <a:close/>
              </a:path>
            </a:pathLst>
          </a:custGeom>
          <a:gradFill>
            <a:gsLst>
              <a:gs pos="33000">
                <a:srgbClr val="2AC6DE"/>
              </a:gs>
              <a:gs pos="100000">
                <a:srgbClr val="84E0A4"/>
              </a:gs>
            </a:gsLst>
            <a:path path="circle">
              <a:fillToRect r="100000" b="100000"/>
            </a:path>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1" name="箭头: V 形 2"/>
          <p:cNvSpPr/>
          <p:nvPr/>
        </p:nvSpPr>
        <p:spPr>
          <a:xfrm>
            <a:off x="2524760" y="2256035"/>
            <a:ext cx="2178050" cy="26606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111" y="10817"/>
                </a:lnTo>
                <a:lnTo>
                  <a:pt x="41" y="21600"/>
                </a:lnTo>
                <a:lnTo>
                  <a:pt x="8529" y="21600"/>
                </a:lnTo>
                <a:lnTo>
                  <a:pt x="21600" y="10817"/>
                </a:lnTo>
                <a:lnTo>
                  <a:pt x="8489" y="0"/>
                </a:lnTo>
                <a:lnTo>
                  <a:pt x="0" y="0"/>
                </a:lnTo>
                <a:close/>
              </a:path>
            </a:pathLst>
          </a:custGeom>
          <a:gradFill>
            <a:gsLst>
              <a:gs pos="33000">
                <a:srgbClr val="2AC6DE"/>
              </a:gs>
              <a:gs pos="100000">
                <a:srgbClr val="84E0A4"/>
              </a:gs>
            </a:gsLst>
            <a:path path="circle">
              <a:fillToRect r="100000" b="100000"/>
            </a:path>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2" name="箭头: V 形 3"/>
          <p:cNvSpPr/>
          <p:nvPr/>
        </p:nvSpPr>
        <p:spPr>
          <a:xfrm>
            <a:off x="1726565" y="2567185"/>
            <a:ext cx="1669415" cy="20389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111" y="10817"/>
                </a:lnTo>
                <a:lnTo>
                  <a:pt x="41" y="21600"/>
                </a:lnTo>
                <a:lnTo>
                  <a:pt x="8529" y="21600"/>
                </a:lnTo>
                <a:lnTo>
                  <a:pt x="21600" y="10817"/>
                </a:lnTo>
                <a:lnTo>
                  <a:pt x="8489" y="0"/>
                </a:lnTo>
                <a:lnTo>
                  <a:pt x="0" y="0"/>
                </a:lnTo>
                <a:close/>
              </a:path>
            </a:pathLst>
          </a:custGeom>
          <a:gradFill>
            <a:gsLst>
              <a:gs pos="33000">
                <a:srgbClr val="2AC6DE"/>
              </a:gs>
              <a:gs pos="100000">
                <a:srgbClr val="84E0A4"/>
              </a:gs>
            </a:gsLst>
            <a:path path="circle">
              <a:fillToRect r="100000" b="100000"/>
            </a:path>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3" name="箭头: V 形 4"/>
          <p:cNvSpPr/>
          <p:nvPr/>
        </p:nvSpPr>
        <p:spPr>
          <a:xfrm>
            <a:off x="955040" y="2736730"/>
            <a:ext cx="1390650" cy="16986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111" y="10817"/>
                </a:lnTo>
                <a:lnTo>
                  <a:pt x="41" y="21600"/>
                </a:lnTo>
                <a:lnTo>
                  <a:pt x="8529" y="21600"/>
                </a:lnTo>
                <a:lnTo>
                  <a:pt x="21600" y="10817"/>
                </a:lnTo>
                <a:lnTo>
                  <a:pt x="8489" y="0"/>
                </a:lnTo>
                <a:lnTo>
                  <a:pt x="0" y="0"/>
                </a:lnTo>
                <a:close/>
              </a:path>
            </a:pathLst>
          </a:custGeom>
          <a:gradFill>
            <a:gsLst>
              <a:gs pos="33000">
                <a:srgbClr val="2AC6DE"/>
              </a:gs>
              <a:gs pos="100000">
                <a:srgbClr val="84E0A4"/>
              </a:gs>
            </a:gsLst>
            <a:path path="circle">
              <a:fillToRect r="100000" b="100000"/>
            </a:path>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4" name="文本框 12"/>
          <p:cNvSpPr/>
          <p:nvPr/>
        </p:nvSpPr>
        <p:spPr>
          <a:xfrm>
            <a:off x="5458460" y="3406973"/>
            <a:ext cx="332740" cy="358140"/>
          </a:xfrm>
          <a:prstGeom prst="rect">
            <a:avLst/>
          </a:prstGeom>
          <a:ln w="12700">
            <a:miter lim="400000"/>
          </a:ln>
        </p:spPr>
        <p:txBody>
          <a:bodyPr wrap="none" lIns="25400" tIns="25400" rIns="25400" bIns="25400" anchor="ctr">
            <a:spAutoFit/>
          </a:bodyPr>
          <a:lstStyle>
            <a:lvl1pPr>
              <a:defRPr sz="4000">
                <a:solidFill>
                  <a:srgbClr val="FFFFFF"/>
                </a:solidFill>
                <a:latin typeface="Lato Regular"/>
                <a:ea typeface="Lato Regular"/>
                <a:cs typeface="Lato Regular"/>
                <a:sym typeface="Lato Regular"/>
              </a:defRPr>
            </a:lvl1pPr>
          </a:lstStyle>
          <a:p>
            <a:r>
              <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01</a:t>
            </a:r>
            <a:endPar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5" name="文本框 11"/>
          <p:cNvSpPr/>
          <p:nvPr/>
        </p:nvSpPr>
        <p:spPr>
          <a:xfrm>
            <a:off x="3997960" y="3406973"/>
            <a:ext cx="332740" cy="358140"/>
          </a:xfrm>
          <a:prstGeom prst="rect">
            <a:avLst/>
          </a:prstGeom>
          <a:ln w="12700">
            <a:miter lim="400000"/>
          </a:ln>
        </p:spPr>
        <p:txBody>
          <a:bodyPr wrap="none" lIns="25400" tIns="25400" rIns="25400" bIns="25400" anchor="ctr">
            <a:spAutoFit/>
          </a:bodyPr>
          <a:lstStyle>
            <a:lvl1pPr>
              <a:defRPr sz="4000">
                <a:solidFill>
                  <a:srgbClr val="FFFFFF"/>
                </a:solidFill>
                <a:latin typeface="Lato Regular"/>
                <a:ea typeface="Lato Regular"/>
                <a:cs typeface="Lato Regular"/>
                <a:sym typeface="Lato Regular"/>
              </a:defRPr>
            </a:lvl1pPr>
          </a:lstStyle>
          <a:p>
            <a:r>
              <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02</a:t>
            </a:r>
            <a:endPar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6" name="文本框 10"/>
          <p:cNvSpPr/>
          <p:nvPr/>
        </p:nvSpPr>
        <p:spPr>
          <a:xfrm>
            <a:off x="2799715" y="3406973"/>
            <a:ext cx="332740" cy="358140"/>
          </a:xfrm>
          <a:prstGeom prst="rect">
            <a:avLst/>
          </a:prstGeom>
          <a:ln w="12700">
            <a:miter lim="400000"/>
          </a:ln>
        </p:spPr>
        <p:txBody>
          <a:bodyPr wrap="none" lIns="25400" tIns="25400" rIns="25400" bIns="25400" anchor="ctr">
            <a:spAutoFit/>
          </a:bodyPr>
          <a:lstStyle>
            <a:lvl1pPr>
              <a:defRPr sz="4000">
                <a:solidFill>
                  <a:srgbClr val="FFFFFF"/>
                </a:solidFill>
                <a:latin typeface="Lato Regular"/>
                <a:ea typeface="Lato Regular"/>
                <a:cs typeface="Lato Regular"/>
                <a:sym typeface="Lato Regular"/>
              </a:defRPr>
            </a:lvl1pPr>
          </a:lstStyle>
          <a:p>
            <a:r>
              <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03</a:t>
            </a:r>
            <a:endPar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7" name="文本框 9"/>
          <p:cNvSpPr/>
          <p:nvPr/>
        </p:nvSpPr>
        <p:spPr>
          <a:xfrm>
            <a:off x="1813560" y="3406973"/>
            <a:ext cx="332740" cy="358140"/>
          </a:xfrm>
          <a:prstGeom prst="rect">
            <a:avLst/>
          </a:prstGeom>
          <a:ln w="12700">
            <a:miter lim="400000"/>
          </a:ln>
        </p:spPr>
        <p:txBody>
          <a:bodyPr wrap="none" lIns="25400" tIns="25400" rIns="25400" bIns="25400" anchor="ctr">
            <a:spAutoFit/>
          </a:bodyPr>
          <a:lstStyle>
            <a:lvl1pPr>
              <a:defRPr sz="4000">
                <a:solidFill>
                  <a:srgbClr val="FFFFFF"/>
                </a:solidFill>
                <a:latin typeface="Lato Regular"/>
                <a:ea typeface="Lato Regular"/>
                <a:cs typeface="Lato Regular"/>
                <a:sym typeface="Lato Regular"/>
              </a:defRPr>
            </a:lvl1pPr>
          </a:lstStyle>
          <a:p>
            <a:r>
              <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04</a:t>
            </a:r>
            <a:endParaRPr sz="2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8" name="椭圆 1"/>
          <p:cNvSpPr/>
          <p:nvPr/>
        </p:nvSpPr>
        <p:spPr>
          <a:xfrm>
            <a:off x="7002780" y="2524005"/>
            <a:ext cx="508000" cy="508000"/>
          </a:xfrm>
          <a:prstGeom prst="ellipse">
            <a:avLst/>
          </a:prstGeom>
          <a:gradFill>
            <a:gsLst>
              <a:gs pos="0">
                <a:srgbClr val="59DCE3"/>
              </a:gs>
              <a:gs pos="100000">
                <a:srgbClr val="79DDAB"/>
              </a:gs>
            </a:gsLst>
            <a:lin ang="13500000" scaled="0"/>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9" name="椭圆 2"/>
          <p:cNvSpPr/>
          <p:nvPr/>
        </p:nvSpPr>
        <p:spPr>
          <a:xfrm>
            <a:off x="7002780" y="3710820"/>
            <a:ext cx="508000" cy="508000"/>
          </a:xfrm>
          <a:prstGeom prst="ellipse">
            <a:avLst/>
          </a:prstGeom>
          <a:gradFill>
            <a:gsLst>
              <a:gs pos="0">
                <a:srgbClr val="59DCE3"/>
              </a:gs>
              <a:gs pos="100000">
                <a:srgbClr val="79DDAB"/>
              </a:gs>
            </a:gsLst>
            <a:lin ang="13500000" scaled="0"/>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0" name="椭圆 3"/>
          <p:cNvSpPr/>
          <p:nvPr/>
        </p:nvSpPr>
        <p:spPr>
          <a:xfrm>
            <a:off x="7002780" y="1337190"/>
            <a:ext cx="508000" cy="508000"/>
          </a:xfrm>
          <a:prstGeom prst="ellipse">
            <a:avLst/>
          </a:prstGeom>
          <a:gradFill>
            <a:gsLst>
              <a:gs pos="0">
                <a:srgbClr val="59DCE3"/>
              </a:gs>
              <a:gs pos="100000">
                <a:srgbClr val="79DDAB"/>
              </a:gs>
            </a:gsLst>
            <a:lin ang="13500000" scaled="0"/>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1" name="任意多边形 4"/>
          <p:cNvSpPr/>
          <p:nvPr/>
        </p:nvSpPr>
        <p:spPr>
          <a:xfrm>
            <a:off x="7122795" y="2642750"/>
            <a:ext cx="268605" cy="266700"/>
          </a:xfrm>
          <a:custGeom>
            <a:avLst/>
            <a:gdLst/>
            <a:ahLst/>
            <a:cxnLst>
              <a:cxn ang="0">
                <a:pos x="wd2" y="hd2"/>
              </a:cxn>
              <a:cxn ang="5400000">
                <a:pos x="wd2" y="hd2"/>
              </a:cxn>
              <a:cxn ang="10800000">
                <a:pos x="wd2" y="hd2"/>
              </a:cxn>
              <a:cxn ang="16200000">
                <a:pos x="wd2" y="hd2"/>
              </a:cxn>
            </a:cxnLst>
            <a:rect l="0" t="0" r="r" b="b"/>
            <a:pathLst>
              <a:path w="20929" h="20825" extrusionOk="0">
                <a:moveTo>
                  <a:pt x="18881" y="1992"/>
                </a:moveTo>
                <a:cubicBezTo>
                  <a:pt x="16772" y="352"/>
                  <a:pt x="14289" y="-538"/>
                  <a:pt x="13446" y="352"/>
                </a:cubicBezTo>
                <a:cubicBezTo>
                  <a:pt x="10541" y="3210"/>
                  <a:pt x="10541" y="3210"/>
                  <a:pt x="10541" y="3210"/>
                </a:cubicBezTo>
                <a:cubicBezTo>
                  <a:pt x="10119" y="3632"/>
                  <a:pt x="9744" y="5319"/>
                  <a:pt x="9744" y="6959"/>
                </a:cubicBezTo>
                <a:cubicBezTo>
                  <a:pt x="139" y="16470"/>
                  <a:pt x="139" y="16470"/>
                  <a:pt x="139" y="16470"/>
                </a:cubicBezTo>
                <a:cubicBezTo>
                  <a:pt x="-236" y="16892"/>
                  <a:pt x="139" y="18579"/>
                  <a:pt x="1404" y="19422"/>
                </a:cubicBezTo>
                <a:cubicBezTo>
                  <a:pt x="2669" y="20687"/>
                  <a:pt x="3934" y="21062"/>
                  <a:pt x="4356" y="20687"/>
                </a:cubicBezTo>
                <a:cubicBezTo>
                  <a:pt x="13867" y="11082"/>
                  <a:pt x="13867" y="11082"/>
                  <a:pt x="13867" y="11082"/>
                </a:cubicBezTo>
                <a:cubicBezTo>
                  <a:pt x="15507" y="11082"/>
                  <a:pt x="17194" y="10707"/>
                  <a:pt x="17616" y="10285"/>
                </a:cubicBezTo>
                <a:cubicBezTo>
                  <a:pt x="20521" y="7380"/>
                  <a:pt x="20521" y="7380"/>
                  <a:pt x="20521" y="7380"/>
                </a:cubicBezTo>
                <a:cubicBezTo>
                  <a:pt x="21364" y="6537"/>
                  <a:pt x="20942" y="4054"/>
                  <a:pt x="18881" y="1992"/>
                </a:cubicBezTo>
                <a:close/>
                <a:moveTo>
                  <a:pt x="8479" y="11504"/>
                </a:moveTo>
                <a:cubicBezTo>
                  <a:pt x="8057" y="11082"/>
                  <a:pt x="8057" y="10285"/>
                  <a:pt x="8901" y="9864"/>
                </a:cubicBezTo>
                <a:cubicBezTo>
                  <a:pt x="9322" y="9020"/>
                  <a:pt x="10119" y="9020"/>
                  <a:pt x="10541" y="9442"/>
                </a:cubicBezTo>
                <a:cubicBezTo>
                  <a:pt x="10962" y="9864"/>
                  <a:pt x="10962" y="10707"/>
                  <a:pt x="10119" y="11082"/>
                </a:cubicBezTo>
                <a:cubicBezTo>
                  <a:pt x="9744" y="11925"/>
                  <a:pt x="8901" y="11925"/>
                  <a:pt x="8479" y="11504"/>
                </a:cubicBezTo>
                <a:close/>
                <a:moveTo>
                  <a:pt x="16351" y="4897"/>
                </a:moveTo>
                <a:cubicBezTo>
                  <a:pt x="14711" y="3210"/>
                  <a:pt x="14289" y="1149"/>
                  <a:pt x="14289" y="1149"/>
                </a:cubicBezTo>
                <a:cubicBezTo>
                  <a:pt x="14711" y="727"/>
                  <a:pt x="16351" y="1524"/>
                  <a:pt x="18037" y="2836"/>
                </a:cubicBezTo>
                <a:cubicBezTo>
                  <a:pt x="19677" y="4475"/>
                  <a:pt x="20099" y="6115"/>
                  <a:pt x="19677" y="6537"/>
                </a:cubicBezTo>
                <a:cubicBezTo>
                  <a:pt x="19677" y="6537"/>
                  <a:pt x="17616" y="6115"/>
                  <a:pt x="16351" y="489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2" name="任意多边形 3"/>
          <p:cNvSpPr/>
          <p:nvPr/>
        </p:nvSpPr>
        <p:spPr>
          <a:xfrm>
            <a:off x="7122795" y="3821310"/>
            <a:ext cx="223520" cy="286385"/>
          </a:xfrm>
          <a:custGeom>
            <a:avLst/>
            <a:gdLst/>
            <a:ahLst/>
            <a:cxnLst>
              <a:cxn ang="0">
                <a:pos x="wd2" y="hd2"/>
              </a:cxn>
              <a:cxn ang="5400000">
                <a:pos x="wd2" y="hd2"/>
              </a:cxn>
              <a:cxn ang="10800000">
                <a:pos x="wd2" y="hd2"/>
              </a:cxn>
              <a:cxn ang="16200000">
                <a:pos x="wd2" y="hd2"/>
              </a:cxn>
            </a:cxnLst>
            <a:rect l="0" t="0" r="r" b="b"/>
            <a:pathLst>
              <a:path w="20972" h="21216" extrusionOk="0">
                <a:moveTo>
                  <a:pt x="5931" y="2750"/>
                </a:moveTo>
                <a:cubicBezTo>
                  <a:pt x="5931" y="15745"/>
                  <a:pt x="5931" y="15745"/>
                  <a:pt x="5931" y="15745"/>
                </a:cubicBezTo>
                <a:cubicBezTo>
                  <a:pt x="4913" y="15745"/>
                  <a:pt x="3896" y="15745"/>
                  <a:pt x="2934" y="16145"/>
                </a:cubicBezTo>
                <a:cubicBezTo>
                  <a:pt x="390" y="16499"/>
                  <a:pt x="-628" y="18495"/>
                  <a:pt x="390" y="19648"/>
                </a:cubicBezTo>
                <a:cubicBezTo>
                  <a:pt x="899" y="21201"/>
                  <a:pt x="2934" y="21600"/>
                  <a:pt x="4913" y="20846"/>
                </a:cubicBezTo>
                <a:cubicBezTo>
                  <a:pt x="6892" y="20447"/>
                  <a:pt x="8419" y="19249"/>
                  <a:pt x="8419" y="17697"/>
                </a:cubicBezTo>
                <a:cubicBezTo>
                  <a:pt x="8419" y="17697"/>
                  <a:pt x="8419" y="11000"/>
                  <a:pt x="8419" y="7097"/>
                </a:cubicBezTo>
                <a:cubicBezTo>
                  <a:pt x="18427" y="5101"/>
                  <a:pt x="18427" y="5101"/>
                  <a:pt x="18427" y="5101"/>
                </a:cubicBezTo>
                <a:cubicBezTo>
                  <a:pt x="18427" y="13794"/>
                  <a:pt x="18427" y="13794"/>
                  <a:pt x="18427" y="13794"/>
                </a:cubicBezTo>
                <a:cubicBezTo>
                  <a:pt x="17410" y="13350"/>
                  <a:pt x="16392" y="13350"/>
                  <a:pt x="15431" y="13794"/>
                </a:cubicBezTo>
                <a:cubicBezTo>
                  <a:pt x="12886" y="14548"/>
                  <a:pt x="11925" y="16145"/>
                  <a:pt x="12886" y="17697"/>
                </a:cubicBezTo>
                <a:cubicBezTo>
                  <a:pt x="13395" y="18850"/>
                  <a:pt x="15431" y="19249"/>
                  <a:pt x="17410" y="18850"/>
                </a:cubicBezTo>
                <a:cubicBezTo>
                  <a:pt x="19445" y="18096"/>
                  <a:pt x="20972" y="16899"/>
                  <a:pt x="20972" y="15745"/>
                </a:cubicBezTo>
                <a:cubicBezTo>
                  <a:pt x="20972" y="0"/>
                  <a:pt x="20972" y="0"/>
                  <a:pt x="20972" y="0"/>
                </a:cubicBezTo>
                <a:lnTo>
                  <a:pt x="5931" y="2750"/>
                </a:ln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3" name="任意多边形 2"/>
          <p:cNvSpPr/>
          <p:nvPr/>
        </p:nvSpPr>
        <p:spPr>
          <a:xfrm>
            <a:off x="7108190" y="1472445"/>
            <a:ext cx="297815" cy="238125"/>
          </a:xfrm>
          <a:custGeom>
            <a:avLst/>
            <a:gdLst/>
            <a:ahLst/>
            <a:cxnLst>
              <a:cxn ang="0">
                <a:pos x="wd2" y="hd2"/>
              </a:cxn>
              <a:cxn ang="5400000">
                <a:pos x="wd2" y="hd2"/>
              </a:cxn>
              <a:cxn ang="10800000">
                <a:pos x="wd2" y="hd2"/>
              </a:cxn>
              <a:cxn ang="16200000">
                <a:pos x="wd2" y="hd2"/>
              </a:cxn>
            </a:cxnLst>
            <a:rect l="0" t="0" r="r" b="b"/>
            <a:pathLst>
              <a:path w="21600" h="21600" extrusionOk="0">
                <a:moveTo>
                  <a:pt x="7360" y="10611"/>
                </a:moveTo>
                <a:cubicBezTo>
                  <a:pt x="7360" y="12992"/>
                  <a:pt x="8884" y="14887"/>
                  <a:pt x="10800" y="14887"/>
                </a:cubicBezTo>
                <a:cubicBezTo>
                  <a:pt x="12716" y="14887"/>
                  <a:pt x="14284" y="12992"/>
                  <a:pt x="14284" y="10611"/>
                </a:cubicBezTo>
                <a:cubicBezTo>
                  <a:pt x="14284" y="8174"/>
                  <a:pt x="12716" y="6280"/>
                  <a:pt x="10800" y="6280"/>
                </a:cubicBezTo>
                <a:cubicBezTo>
                  <a:pt x="8884" y="6280"/>
                  <a:pt x="7360" y="8174"/>
                  <a:pt x="7360" y="10611"/>
                </a:cubicBezTo>
                <a:close/>
                <a:moveTo>
                  <a:pt x="5052" y="9149"/>
                </a:moveTo>
                <a:cubicBezTo>
                  <a:pt x="5400" y="5792"/>
                  <a:pt x="8100" y="3411"/>
                  <a:pt x="10800" y="3411"/>
                </a:cubicBezTo>
                <a:cubicBezTo>
                  <a:pt x="12368" y="3411"/>
                  <a:pt x="13892" y="3844"/>
                  <a:pt x="15024" y="5305"/>
                </a:cubicBezTo>
                <a:cubicBezTo>
                  <a:pt x="15416" y="5792"/>
                  <a:pt x="16592" y="5792"/>
                  <a:pt x="16984" y="5305"/>
                </a:cubicBezTo>
                <a:cubicBezTo>
                  <a:pt x="17376" y="4818"/>
                  <a:pt x="17376" y="3844"/>
                  <a:pt x="16984" y="2923"/>
                </a:cubicBezTo>
                <a:cubicBezTo>
                  <a:pt x="15416" y="974"/>
                  <a:pt x="13108" y="0"/>
                  <a:pt x="10800" y="0"/>
                </a:cubicBezTo>
                <a:cubicBezTo>
                  <a:pt x="6968" y="0"/>
                  <a:pt x="3484" y="2923"/>
                  <a:pt x="2700" y="7741"/>
                </a:cubicBezTo>
                <a:cubicBezTo>
                  <a:pt x="0" y="7741"/>
                  <a:pt x="0" y="7741"/>
                  <a:pt x="0" y="7741"/>
                </a:cubicBezTo>
                <a:cubicBezTo>
                  <a:pt x="0" y="10611"/>
                  <a:pt x="0" y="10611"/>
                  <a:pt x="0" y="10611"/>
                </a:cubicBezTo>
                <a:cubicBezTo>
                  <a:pt x="3484" y="10611"/>
                  <a:pt x="3484" y="10611"/>
                  <a:pt x="3484" y="10611"/>
                </a:cubicBezTo>
                <a:cubicBezTo>
                  <a:pt x="4660" y="10611"/>
                  <a:pt x="4660" y="9636"/>
                  <a:pt x="5052" y="9149"/>
                </a:cubicBezTo>
                <a:close/>
                <a:moveTo>
                  <a:pt x="18116" y="10611"/>
                </a:moveTo>
                <a:cubicBezTo>
                  <a:pt x="16984" y="10611"/>
                  <a:pt x="16984" y="12018"/>
                  <a:pt x="16592" y="12505"/>
                </a:cubicBezTo>
                <a:cubicBezTo>
                  <a:pt x="16200" y="15862"/>
                  <a:pt x="13892" y="18244"/>
                  <a:pt x="10800" y="18244"/>
                </a:cubicBezTo>
                <a:cubicBezTo>
                  <a:pt x="9276" y="18244"/>
                  <a:pt x="7708" y="17269"/>
                  <a:pt x="6576" y="15862"/>
                </a:cubicBezTo>
                <a:cubicBezTo>
                  <a:pt x="6184" y="15374"/>
                  <a:pt x="5052" y="15374"/>
                  <a:pt x="4660" y="15862"/>
                </a:cubicBezTo>
                <a:cubicBezTo>
                  <a:pt x="4224" y="16782"/>
                  <a:pt x="4224" y="17756"/>
                  <a:pt x="4660" y="18244"/>
                </a:cubicBezTo>
                <a:cubicBezTo>
                  <a:pt x="6184" y="20192"/>
                  <a:pt x="8492" y="21600"/>
                  <a:pt x="10800" y="21600"/>
                </a:cubicBezTo>
                <a:cubicBezTo>
                  <a:pt x="14676" y="21600"/>
                  <a:pt x="18116" y="18244"/>
                  <a:pt x="18944" y="13913"/>
                </a:cubicBezTo>
                <a:cubicBezTo>
                  <a:pt x="21600" y="13913"/>
                  <a:pt x="21600" y="13913"/>
                  <a:pt x="21600" y="13913"/>
                </a:cubicBezTo>
                <a:cubicBezTo>
                  <a:pt x="21600" y="10611"/>
                  <a:pt x="21600" y="10611"/>
                  <a:pt x="21600" y="10611"/>
                </a:cubicBezTo>
                <a:lnTo>
                  <a:pt x="18116" y="10611"/>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4" name="椭圆 4"/>
          <p:cNvSpPr/>
          <p:nvPr/>
        </p:nvSpPr>
        <p:spPr>
          <a:xfrm>
            <a:off x="7002780" y="4897000"/>
            <a:ext cx="508000" cy="508000"/>
          </a:xfrm>
          <a:prstGeom prst="ellipse">
            <a:avLst/>
          </a:prstGeom>
          <a:gradFill>
            <a:gsLst>
              <a:gs pos="0">
                <a:srgbClr val="59DCE3"/>
              </a:gs>
              <a:gs pos="100000">
                <a:srgbClr val="79DDAB"/>
              </a:gs>
            </a:gsLst>
            <a:lin ang="13500000" scaled="0"/>
          </a:gra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9" name="任意多边形 1"/>
          <p:cNvSpPr/>
          <p:nvPr/>
        </p:nvSpPr>
        <p:spPr>
          <a:xfrm>
            <a:off x="7140575" y="5020190"/>
            <a:ext cx="232410" cy="266065"/>
          </a:xfrm>
          <a:custGeom>
            <a:avLst/>
            <a:gdLst/>
            <a:ahLst/>
            <a:cxnLst>
              <a:cxn ang="0">
                <a:pos x="wd2" y="hd2"/>
              </a:cxn>
              <a:cxn ang="5400000">
                <a:pos x="wd2" y="hd2"/>
              </a:cxn>
              <a:cxn ang="10800000">
                <a:pos x="wd2" y="hd2"/>
              </a:cxn>
              <a:cxn ang="16200000">
                <a:pos x="wd2" y="hd2"/>
              </a:cxn>
            </a:cxnLst>
            <a:rect l="0" t="0" r="r" b="b"/>
            <a:pathLst>
              <a:path w="21600" h="21600" extrusionOk="0">
                <a:moveTo>
                  <a:pt x="17713" y="14676"/>
                </a:moveTo>
                <a:cubicBezTo>
                  <a:pt x="16714" y="14676"/>
                  <a:pt x="15714" y="14676"/>
                  <a:pt x="15214" y="15115"/>
                </a:cubicBezTo>
                <a:cubicBezTo>
                  <a:pt x="7885" y="11653"/>
                  <a:pt x="7885" y="11653"/>
                  <a:pt x="7885" y="11653"/>
                </a:cubicBezTo>
                <a:cubicBezTo>
                  <a:pt x="7885" y="11214"/>
                  <a:pt x="7885" y="11214"/>
                  <a:pt x="7885" y="10824"/>
                </a:cubicBezTo>
                <a:lnTo>
                  <a:pt x="7885" y="10386"/>
                </a:lnTo>
                <a:cubicBezTo>
                  <a:pt x="15214" y="6485"/>
                  <a:pt x="15214" y="6485"/>
                  <a:pt x="15214" y="6485"/>
                </a:cubicBezTo>
                <a:cubicBezTo>
                  <a:pt x="15714" y="6924"/>
                  <a:pt x="16714" y="7363"/>
                  <a:pt x="17713" y="7363"/>
                </a:cubicBezTo>
                <a:cubicBezTo>
                  <a:pt x="20156" y="7363"/>
                  <a:pt x="21600" y="5607"/>
                  <a:pt x="21600" y="3413"/>
                </a:cubicBezTo>
                <a:cubicBezTo>
                  <a:pt x="21600" y="1707"/>
                  <a:pt x="20156" y="0"/>
                  <a:pt x="17713" y="0"/>
                </a:cubicBezTo>
                <a:cubicBezTo>
                  <a:pt x="15214" y="0"/>
                  <a:pt x="13771" y="1707"/>
                  <a:pt x="13771" y="3413"/>
                </a:cubicBezTo>
                <a:cubicBezTo>
                  <a:pt x="13771" y="3901"/>
                  <a:pt x="13771" y="3901"/>
                  <a:pt x="13771" y="4340"/>
                </a:cubicBezTo>
                <a:cubicBezTo>
                  <a:pt x="6386" y="8240"/>
                  <a:pt x="6386" y="8240"/>
                  <a:pt x="6386" y="8240"/>
                </a:cubicBezTo>
                <a:cubicBezTo>
                  <a:pt x="5941" y="7363"/>
                  <a:pt x="4886" y="7363"/>
                  <a:pt x="3887" y="7363"/>
                </a:cubicBezTo>
                <a:cubicBezTo>
                  <a:pt x="1444" y="7363"/>
                  <a:pt x="0" y="9069"/>
                  <a:pt x="0" y="10824"/>
                </a:cubicBezTo>
                <a:cubicBezTo>
                  <a:pt x="0" y="12970"/>
                  <a:pt x="1444" y="14676"/>
                  <a:pt x="3887" y="14676"/>
                </a:cubicBezTo>
                <a:cubicBezTo>
                  <a:pt x="4886" y="14676"/>
                  <a:pt x="5941" y="14237"/>
                  <a:pt x="6386" y="13799"/>
                </a:cubicBezTo>
                <a:cubicBezTo>
                  <a:pt x="13771" y="17699"/>
                  <a:pt x="13771" y="17699"/>
                  <a:pt x="13771" y="17699"/>
                </a:cubicBezTo>
                <a:lnTo>
                  <a:pt x="13771" y="18138"/>
                </a:lnTo>
                <a:cubicBezTo>
                  <a:pt x="13771" y="20284"/>
                  <a:pt x="15214" y="21600"/>
                  <a:pt x="17713" y="21600"/>
                </a:cubicBezTo>
                <a:cubicBezTo>
                  <a:pt x="20156" y="21600"/>
                  <a:pt x="21600" y="20284"/>
                  <a:pt x="21600" y="18138"/>
                </a:cubicBezTo>
                <a:cubicBezTo>
                  <a:pt x="21600" y="15993"/>
                  <a:pt x="20156" y="14676"/>
                  <a:pt x="17713" y="14676"/>
                </a:cubicBezTo>
              </a:path>
            </a:pathLst>
          </a:custGeom>
          <a:solidFill>
            <a:srgbClr val="FFFFFF"/>
          </a:solidFill>
          <a:ln w="12700">
            <a:miter lim="400000"/>
          </a:ln>
        </p:spPr>
        <p:txBody>
          <a:bodyPr lIns="22860" rIns="22860" anchor="ctr"/>
          <a:lstStyle/>
          <a:p>
            <a:pPr defTabSz="914400">
              <a:defRPr sz="3600">
                <a:solidFill>
                  <a:srgbClr val="7E7E7E"/>
                </a:solidFill>
                <a:latin typeface="Lato Light"/>
                <a:ea typeface="Lato Light"/>
                <a:cs typeface="Lato Light"/>
                <a:sym typeface="Lato Light"/>
              </a:defRPr>
            </a:pPr>
            <a:endParaRPr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49" name="文本框 8"/>
          <p:cNvSpPr txBox="1"/>
          <p:nvPr/>
        </p:nvSpPr>
        <p:spPr bwMode="auto">
          <a:xfrm>
            <a:off x="7611478" y="1679820"/>
            <a:ext cx="2826348" cy="553085"/>
          </a:xfrm>
          <a:prstGeom prst="rect">
            <a:avLst/>
          </a:prstGeom>
          <a:noFill/>
        </p:spPr>
        <p:txBody>
          <a:bodyPr wrap="square">
            <a:spAutoFit/>
          </a:bodyPr>
          <a:lstStyle/>
          <a:p>
            <a:pPr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接待人员在客人二三步之前，配合步调，让客人走在内侧</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0" name="文本框 7"/>
          <p:cNvSpPr txBox="1"/>
          <p:nvPr/>
        </p:nvSpPr>
        <p:spPr bwMode="auto">
          <a:xfrm>
            <a:off x="7616190" y="1263349"/>
            <a:ext cx="22910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在走廊的引导方法</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1" name="文本框 6"/>
          <p:cNvSpPr txBox="1"/>
          <p:nvPr/>
        </p:nvSpPr>
        <p:spPr bwMode="auto">
          <a:xfrm>
            <a:off x="7610842" y="4084468"/>
            <a:ext cx="2650757" cy="553085"/>
          </a:xfrm>
          <a:prstGeom prst="rect">
            <a:avLst/>
          </a:prstGeom>
          <a:noFill/>
        </p:spPr>
        <p:txBody>
          <a:bodyPr wrap="square">
            <a:spAutoFit/>
          </a:bodyPr>
          <a:lstStyle/>
          <a:p>
            <a:pPr lvl="0"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上楼应客人在前，接待人员在后下楼应接待人员在前，客人在后。</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2" name="文本框 5"/>
          <p:cNvSpPr txBox="1"/>
          <p:nvPr/>
        </p:nvSpPr>
        <p:spPr bwMode="auto">
          <a:xfrm>
            <a:off x="7615554" y="3667997"/>
            <a:ext cx="22910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在楼梯的引导方法</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3" name="文本框 4"/>
          <p:cNvSpPr txBox="1"/>
          <p:nvPr/>
        </p:nvSpPr>
        <p:spPr bwMode="auto">
          <a:xfrm>
            <a:off x="7610842" y="2850125"/>
            <a:ext cx="2650757" cy="553085"/>
          </a:xfrm>
          <a:prstGeom prst="rect">
            <a:avLst/>
          </a:prstGeom>
          <a:noFill/>
        </p:spPr>
        <p:txBody>
          <a:bodyPr wrap="square">
            <a:spAutoFit/>
          </a:bodyPr>
          <a:lstStyle/>
          <a:p>
            <a:pPr lvl="0"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乘坐电梯时接待人员先进入等待客人到达时应让客人先出电梯</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4" name="文本框 1"/>
          <p:cNvSpPr txBox="1"/>
          <p:nvPr/>
        </p:nvSpPr>
        <p:spPr bwMode="auto">
          <a:xfrm>
            <a:off x="7615554" y="2433654"/>
            <a:ext cx="22910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在电梯的引导方法</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5" name="文本框 2"/>
          <p:cNvSpPr txBox="1"/>
          <p:nvPr/>
        </p:nvSpPr>
        <p:spPr bwMode="auto">
          <a:xfrm>
            <a:off x="7610842" y="5232886"/>
            <a:ext cx="2650757" cy="553085"/>
          </a:xfrm>
          <a:prstGeom prst="rect">
            <a:avLst/>
          </a:prstGeom>
          <a:noFill/>
        </p:spPr>
        <p:txBody>
          <a:bodyPr wrap="square">
            <a:spAutoFit/>
          </a:bodyPr>
          <a:lstStyle/>
          <a:p>
            <a:pPr lvl="0" latinLnBrk="1">
              <a:lnSpc>
                <a:spcPct val="150000"/>
              </a:lnSpc>
              <a:buClr>
                <a:srgbClr val="605500"/>
              </a:buCl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客人走入客厅，接待人员请客人坐下客人坐下后，行点头礼离开。</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6" name="文本框 3"/>
          <p:cNvSpPr txBox="1"/>
          <p:nvPr/>
        </p:nvSpPr>
        <p:spPr bwMode="auto">
          <a:xfrm>
            <a:off x="7615554" y="4816415"/>
            <a:ext cx="22910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在客厅的引导方法</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413250" y="2037240"/>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6" name="椭圆 5"/>
          <p:cNvSpPr/>
          <p:nvPr/>
        </p:nvSpPr>
        <p:spPr>
          <a:xfrm>
            <a:off x="5295349" y="2037240"/>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7" name="椭圆 6"/>
          <p:cNvSpPr/>
          <p:nvPr/>
        </p:nvSpPr>
        <p:spPr>
          <a:xfrm>
            <a:off x="6177448" y="2037240"/>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8" name="椭圆 7"/>
          <p:cNvSpPr/>
          <p:nvPr/>
        </p:nvSpPr>
        <p:spPr>
          <a:xfrm>
            <a:off x="7059545" y="2037240"/>
            <a:ext cx="923299" cy="923290"/>
          </a:xfrm>
          <a:prstGeom prst="ellipse">
            <a:avLst/>
          </a:prstGeom>
          <a:gradFill>
            <a:gsLst>
              <a:gs pos="0">
                <a:srgbClr val="84E0A4"/>
              </a:gs>
              <a:gs pos="100000">
                <a:srgbClr val="2AC6DE"/>
              </a:gs>
            </a:gsLst>
            <a:lin ang="135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3E79A"/>
                  </a:gs>
                  <a:gs pos="100000">
                    <a:srgbClr val="FE624D"/>
                  </a:gs>
                </a:gsLst>
                <a:lin ang="13500000" scaled="1"/>
              </a:gradFill>
              <a:latin typeface="思源黑体 Regular" panose="020B0500000000000000" charset="-122"/>
              <a:ea typeface="思源黑体 Regular" panose="020B0500000000000000" charset="-122"/>
              <a:cs typeface="思源黑体 Regular" panose="020B0500000000000000" charset="-122"/>
            </a:endParaRPr>
          </a:p>
        </p:txBody>
      </p:sp>
      <p:sp>
        <p:nvSpPr>
          <p:cNvPr id="10" name="文本框 9"/>
          <p:cNvSpPr txBox="1"/>
          <p:nvPr/>
        </p:nvSpPr>
        <p:spPr>
          <a:xfrm>
            <a:off x="4551045" y="2152810"/>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商</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1" name="文本框 10"/>
          <p:cNvSpPr txBox="1"/>
          <p:nvPr/>
        </p:nvSpPr>
        <p:spPr>
          <a:xfrm>
            <a:off x="5433695" y="2152810"/>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务</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2" name="文本框 11"/>
          <p:cNvSpPr txBox="1"/>
          <p:nvPr/>
        </p:nvSpPr>
        <p:spPr>
          <a:xfrm>
            <a:off x="6316345" y="2152810"/>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礼</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3" name="文本框 12"/>
          <p:cNvSpPr txBox="1"/>
          <p:nvPr/>
        </p:nvSpPr>
        <p:spPr>
          <a:xfrm>
            <a:off x="7198995" y="2152810"/>
            <a:ext cx="647065" cy="706755"/>
          </a:xfrm>
          <a:prstGeom prst="rect">
            <a:avLst/>
          </a:prstGeom>
          <a:noFill/>
        </p:spPr>
        <p:txBody>
          <a:bodyPr wrap="square" rtlCol="0">
            <a:spAutoFit/>
          </a:bodyPr>
          <a:lstStyle/>
          <a:p>
            <a:pPr algn="ctr"/>
            <a:r>
              <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rPr>
              <a:t>仪</a:t>
            </a:r>
            <a:endParaRPr lang="zh-CN" altLang="en-US" sz="4000" dirty="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文本框 15"/>
          <p:cNvSpPr txBox="1"/>
          <p:nvPr/>
        </p:nvSpPr>
        <p:spPr>
          <a:xfrm>
            <a:off x="973296" y="3109478"/>
            <a:ext cx="10214928" cy="1106805"/>
          </a:xfrm>
          <a:prstGeom prst="rect">
            <a:avLst/>
          </a:prstGeom>
          <a:noFill/>
        </p:spPr>
        <p:txBody>
          <a:bodyPr wrap="square" rtlCol="0">
            <a:spAutoFit/>
          </a:bodyPr>
          <a:lstStyle/>
          <a:p>
            <a:pPr algn="ctr"/>
            <a:r>
              <a:rPr lang="zh-CN" altLang="en-US" sz="6600" b="1" dirty="0">
                <a:latin typeface="思源黑体 Regular" panose="020B0500000000000000" charset="-122"/>
                <a:ea typeface="思源黑体 Regular" panose="020B0500000000000000" charset="-122"/>
                <a:cs typeface="思源黑体 Regular" panose="020B0500000000000000" charset="-122"/>
              </a:rPr>
              <a:t>感谢您的观看</a:t>
            </a:r>
            <a:endParaRPr lang="zh-CN" alt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18" name="文本框 17"/>
          <p:cNvSpPr txBox="1"/>
          <p:nvPr/>
        </p:nvSpPr>
        <p:spPr>
          <a:xfrm>
            <a:off x="3217227" y="4406742"/>
            <a:ext cx="6198870" cy="398780"/>
          </a:xfrm>
          <a:prstGeom prst="rect">
            <a:avLst/>
          </a:prstGeom>
          <a:noFill/>
        </p:spPr>
        <p:txBody>
          <a:bodyPr wrap="square" rtlCol="0">
            <a:spAutoFit/>
          </a:bodyPr>
          <a:lstStyle/>
          <a:p>
            <a:pPr algn="dist"/>
            <a:r>
              <a:rPr lang="en-US" sz="2000" b="1" dirty="0">
                <a:solidFill>
                  <a:srgbClr val="56D3D8"/>
                </a:solidFill>
                <a:latin typeface="思源黑体 Regular" panose="020B0500000000000000" charset="-122"/>
                <a:ea typeface="思源黑体 Regular" panose="020B0500000000000000" charset="-122"/>
                <a:cs typeface="思源黑体 Regular" panose="020B0500000000000000" charset="-122"/>
              </a:rPr>
              <a:t>POWER POINT</a:t>
            </a:r>
            <a:endParaRPr lang="en-US" sz="2000" b="1" dirty="0">
              <a:solidFill>
                <a:srgbClr val="56D3D8"/>
              </a:solidFill>
              <a:latin typeface="思源黑体 Regular" panose="020B0500000000000000" charset="-122"/>
              <a:ea typeface="思源黑体 Regular" panose="020B0500000000000000" charset="-122"/>
              <a:cs typeface="思源黑体 Regular" panose="020B0500000000000000" charset="-122"/>
            </a:endParaRPr>
          </a:p>
        </p:txBody>
      </p:sp>
      <p:sp>
        <p:nvSpPr>
          <p:cNvPr id="25" name="任意多边形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9"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394794" y="2219684"/>
            <a:ext cx="5681345" cy="1106805"/>
          </a:xfrm>
          <a:prstGeom prst="rect">
            <a:avLst/>
          </a:prstGeom>
          <a:noFill/>
        </p:spPr>
        <p:txBody>
          <a:bodyPr wrap="square" rtlCol="0">
            <a:spAutoFit/>
          </a:bodyPr>
          <a:lstStyle/>
          <a:p>
            <a:pPr algn="just"/>
            <a:r>
              <a:rPr lang="en-US" sz="6600" b="1" dirty="0">
                <a:latin typeface="思源黑体 Regular" panose="020B0500000000000000" charset="-122"/>
                <a:ea typeface="思源黑体 Regular" panose="020B0500000000000000" charset="-122"/>
                <a:cs typeface="思源黑体 Regular" panose="020B0500000000000000" charset="-122"/>
              </a:rPr>
              <a:t>CHAPTER 01</a:t>
            </a:r>
            <a:endParaRPr 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17" name="文本框 2"/>
          <p:cNvSpPr txBox="1"/>
          <p:nvPr/>
        </p:nvSpPr>
        <p:spPr bwMode="auto">
          <a:xfrm>
            <a:off x="4244264" y="3352800"/>
            <a:ext cx="3982403" cy="583565"/>
          </a:xfrm>
          <a:prstGeom prst="rect">
            <a:avLst/>
          </a:prstGeom>
          <a:noFill/>
          <a:ln>
            <a:noFill/>
          </a:ln>
        </p:spPr>
        <p:txBody>
          <a:bodyPr wrap="square">
            <a:spAutoFit/>
          </a:bodyPr>
          <a:lstStyle/>
          <a:p>
            <a:pPr eaLnBrk="0" hangingPunct="0">
              <a:buFontTx/>
              <a:buNone/>
              <a:defRPr/>
            </a:pPr>
            <a:r>
              <a:rPr lang="zh-CN" altLang="en-US" sz="3200" b="1" spc="300" dirty="0">
                <a:latin typeface="思源黑体 Regular" panose="020B0500000000000000" charset="-122"/>
                <a:ea typeface="思源黑体 Regular" panose="020B0500000000000000" charset="-122"/>
                <a:cs typeface="思源黑体 Regular" panose="020B0500000000000000" charset="-122"/>
              </a:rPr>
              <a:t>商务礼仪基本原则</a:t>
            </a:r>
            <a:endParaRPr lang="zh-CN" altLang="en-US" sz="3200" b="1" spc="300" dirty="0">
              <a:latin typeface="思源黑体 Regular" panose="020B0500000000000000" charset="-122"/>
              <a:ea typeface="思源黑体 Regular" panose="020B0500000000000000" charset="-122"/>
              <a:cs typeface="思源黑体 Regular" panose="020B0500000000000000" charset="-122"/>
            </a:endParaRPr>
          </a:p>
        </p:txBody>
      </p:sp>
      <p:sp>
        <p:nvSpPr>
          <p:cNvPr id="19" name="文本框 1"/>
          <p:cNvSpPr>
            <a:spLocks noChangeArrowheads="1"/>
          </p:cNvSpPr>
          <p:nvPr/>
        </p:nvSpPr>
        <p:spPr bwMode="auto">
          <a:xfrm>
            <a:off x="4121728" y="3957913"/>
            <a:ext cx="4104939" cy="2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20000"/>
              </a:lnSpc>
              <a:spcBef>
                <a:spcPct val="0"/>
              </a:spcBef>
              <a:buFontTx/>
              <a:buNone/>
            </a:pPr>
            <a:r>
              <a:rPr lang="en-US" altLang="zh-CN" sz="1100" cap="all" dirty="0">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368300"/>
          </a:xfrm>
          <a:prstGeom prst="rect">
            <a:avLst/>
          </a:prstGeom>
          <a:noFill/>
        </p:spPr>
        <p:txBody>
          <a:bodyPr wrap="square">
            <a:spAutoFit/>
          </a:bodyPr>
          <a:lstStyle/>
          <a:p>
            <a:pPr algn="just" eaLnBrk="1" fontAlgn="auto" hangingPunct="1">
              <a:spcBef>
                <a:spcPts val="0"/>
              </a:spcBef>
              <a:spcAft>
                <a:spcPts val="0"/>
              </a:spcAf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圆角矩形 19"/>
          <p:cNvSpPr/>
          <p:nvPr/>
        </p:nvSpPr>
        <p:spPr>
          <a:xfrm>
            <a:off x="1159265" y="3758227"/>
            <a:ext cx="3296450" cy="2093481"/>
          </a:xfrm>
          <a:prstGeom prst="roundRect">
            <a:avLst/>
          </a:prstGeom>
          <a:noFill/>
          <a:ln w="50800">
            <a:solidFill>
              <a:srgbClr val="39C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Regular" panose="020B0500000000000000" charset="-122"/>
              <a:ea typeface="思源黑体 Regular" panose="020B0500000000000000" charset="-122"/>
              <a:cs typeface="思源黑体 Regular" panose="020B0500000000000000" charset="-122"/>
            </a:endParaRPr>
          </a:p>
        </p:txBody>
      </p:sp>
      <p:sp>
        <p:nvSpPr>
          <p:cNvPr id="38" name="圆角矩形 20"/>
          <p:cNvSpPr/>
          <p:nvPr/>
        </p:nvSpPr>
        <p:spPr>
          <a:xfrm>
            <a:off x="4540119" y="1593370"/>
            <a:ext cx="3296450" cy="2093481"/>
          </a:xfrm>
          <a:prstGeom prst="roundRect">
            <a:avLst/>
          </a:prstGeom>
          <a:noFill/>
          <a:ln w="50800">
            <a:solidFill>
              <a:srgbClr val="39C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9" name="圆角矩形 21"/>
          <p:cNvSpPr/>
          <p:nvPr/>
        </p:nvSpPr>
        <p:spPr>
          <a:xfrm>
            <a:off x="7920973" y="3756044"/>
            <a:ext cx="3296450" cy="2093481"/>
          </a:xfrm>
          <a:prstGeom prst="roundRect">
            <a:avLst/>
          </a:prstGeom>
          <a:noFill/>
          <a:ln w="50800">
            <a:solidFill>
              <a:srgbClr val="39C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12" name="文本框 11"/>
          <p:cNvSpPr txBox="1"/>
          <p:nvPr/>
        </p:nvSpPr>
        <p:spPr>
          <a:xfrm>
            <a:off x="5039316" y="2368145"/>
            <a:ext cx="2256790" cy="783590"/>
          </a:xfrm>
          <a:prstGeom prst="rect">
            <a:avLst/>
          </a:prstGeom>
          <a:noFill/>
        </p:spPr>
        <p:txBody>
          <a:bodyPr wrap="square" rtlCol="0">
            <a:spAutoFit/>
          </a:bodyPr>
          <a:lstStyle/>
          <a:p>
            <a:pPr algn="ctr">
              <a:lnSpc>
                <a:spcPct val="150000"/>
              </a:lnSpc>
            </a:pPr>
            <a:r>
              <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rPr>
              <a:t>理解是打开彼此心灵的钥匙理解也是人与人沟通的桥梁它拉近了人与人之间的距离。</a:t>
            </a:r>
            <a:endPar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4" name="文本框 13"/>
          <p:cNvSpPr txBox="1"/>
          <p:nvPr/>
        </p:nvSpPr>
        <p:spPr>
          <a:xfrm>
            <a:off x="5669944" y="1949954"/>
            <a:ext cx="2978150" cy="506730"/>
          </a:xfrm>
          <a:prstGeom prst="rect">
            <a:avLst/>
          </a:prstGeom>
          <a:noFill/>
        </p:spPr>
        <p:txBody>
          <a:bodyPr wrap="square" rtlCol="0">
            <a:spAutoFit/>
          </a:bodyPr>
          <a:lstStyle/>
          <a:p>
            <a:pPr algn="just">
              <a:lnSpc>
                <a:spcPct val="150000"/>
              </a:lnSpc>
            </a:pP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rPr>
              <a:t>理解宽容</a:t>
            </a:r>
            <a:endPar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6" name="文本框 15"/>
          <p:cNvSpPr txBox="1"/>
          <p:nvPr/>
        </p:nvSpPr>
        <p:spPr>
          <a:xfrm>
            <a:off x="1714655" y="4539849"/>
            <a:ext cx="2185670" cy="783590"/>
          </a:xfrm>
          <a:prstGeom prst="rect">
            <a:avLst/>
          </a:prstGeom>
          <a:noFill/>
        </p:spPr>
        <p:txBody>
          <a:bodyPr wrap="square" rtlCol="0">
            <a:spAutoFit/>
          </a:bodyPr>
          <a:lstStyle/>
          <a:p>
            <a:pPr algn="ctr">
              <a:lnSpc>
                <a:spcPct val="150000"/>
              </a:lnSpc>
            </a:pPr>
            <a:r>
              <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rPr>
              <a:t>谦虚和恭敬都被视为一种高尚的美德可爱可亲这也是做企业和社交的成功秘笈。</a:t>
            </a:r>
            <a:endPar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2" name="文本框 21"/>
          <p:cNvSpPr txBox="1"/>
          <p:nvPr/>
        </p:nvSpPr>
        <p:spPr>
          <a:xfrm>
            <a:off x="2312735" y="4089530"/>
            <a:ext cx="2978150" cy="506730"/>
          </a:xfrm>
          <a:prstGeom prst="rect">
            <a:avLst/>
          </a:prstGeom>
          <a:noFill/>
        </p:spPr>
        <p:txBody>
          <a:bodyPr wrap="square" rtlCol="0">
            <a:spAutoFit/>
          </a:bodyPr>
          <a:lstStyle/>
          <a:p>
            <a:pPr algn="just">
              <a:lnSpc>
                <a:spcPct val="150000"/>
              </a:lnSpc>
            </a:pPr>
            <a:r>
              <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rPr>
              <a:t>谦虚随和</a:t>
            </a:r>
            <a:endParaRPr lang="zh-CN" altLang="en-US" b="1"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4" name="文本框 53"/>
          <p:cNvSpPr txBox="1"/>
          <p:nvPr/>
        </p:nvSpPr>
        <p:spPr>
          <a:xfrm>
            <a:off x="8476465" y="4536576"/>
            <a:ext cx="2185466" cy="783590"/>
          </a:xfrm>
          <a:prstGeom prst="rect">
            <a:avLst/>
          </a:prstGeom>
          <a:noFill/>
        </p:spPr>
        <p:txBody>
          <a:bodyPr wrap="square" rtlCol="0">
            <a:spAutoFit/>
          </a:bodyPr>
          <a:lstStyle/>
          <a:p>
            <a:pPr algn="ctr">
              <a:lnSpc>
                <a:spcPct val="150000"/>
              </a:lnSpc>
            </a:pPr>
            <a:r>
              <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rPr>
              <a:t>时刻提醒自己遵守时间时间就是办事效率遵守时间也是守信的一种体现。</a:t>
            </a:r>
            <a:endParaRPr lang="zh-CN" altLang="zh-CN" sz="10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6" name="文本框 55"/>
          <p:cNvSpPr txBox="1"/>
          <p:nvPr/>
        </p:nvSpPr>
        <p:spPr>
          <a:xfrm>
            <a:off x="9065650" y="4048193"/>
            <a:ext cx="2978150" cy="506730"/>
          </a:xfrm>
          <a:prstGeom prst="rect">
            <a:avLst/>
          </a:prstGeom>
          <a:noFill/>
        </p:spPr>
        <p:txBody>
          <a:bodyPr wrap="square" rtlCol="0">
            <a:spAutoFit/>
          </a:bodyPr>
          <a:lstStyle/>
          <a:p>
            <a:pPr algn="just">
              <a:lnSpc>
                <a:spcPct val="150000"/>
              </a:lnSpc>
            </a:pPr>
            <a:r>
              <a:rPr lang="zh-CN" altLang="en-US" b="1">
                <a:solidFill>
                  <a:schemeClr val="tx1"/>
                </a:solidFill>
                <a:latin typeface="思源黑体 Regular" panose="020B0500000000000000" charset="-122"/>
                <a:ea typeface="思源黑体 Regular" panose="020B0500000000000000" charset="-122"/>
                <a:cs typeface="思源黑体 Regular" panose="020B0500000000000000" charset="-122"/>
              </a:rPr>
              <a:t>时间观念</a:t>
            </a:r>
            <a:endParaRPr lang="zh-CN" altLang="en-US" b="1">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pic>
        <p:nvPicPr>
          <p:cNvPr id="58" name="图片 57" descr="C:\Users\kingsoft\Desktop\图片替补\商务\VCG41514477105.jpgVCG41514477105"/>
          <p:cNvPicPr>
            <a:picLocks noChangeAspect="1"/>
          </p:cNvPicPr>
          <p:nvPr/>
        </p:nvPicPr>
        <p:blipFill>
          <a:blip r:embed="rId2"/>
          <a:srcRect/>
          <a:stretch>
            <a:fillRect/>
          </a:stretch>
        </p:blipFill>
        <p:spPr>
          <a:xfrm>
            <a:off x="1160145" y="1512570"/>
            <a:ext cx="3295015" cy="2174240"/>
          </a:xfrm>
          <a:prstGeom prst="roundRect">
            <a:avLst/>
          </a:prstGeom>
        </p:spPr>
      </p:pic>
      <p:pic>
        <p:nvPicPr>
          <p:cNvPr id="3" name="图片 2" descr="C:\Users\kingsoft\Desktop\图片替补\商务\VCG41514477105.jpgVCG41514477105"/>
          <p:cNvPicPr>
            <a:picLocks noChangeAspect="1"/>
          </p:cNvPicPr>
          <p:nvPr/>
        </p:nvPicPr>
        <p:blipFill>
          <a:blip r:embed="rId2"/>
          <a:srcRect/>
          <a:stretch>
            <a:fillRect/>
          </a:stretch>
        </p:blipFill>
        <p:spPr>
          <a:xfrm>
            <a:off x="7920990" y="1512570"/>
            <a:ext cx="3295015" cy="2174240"/>
          </a:xfrm>
          <a:prstGeom prst="roundRect">
            <a:avLst/>
          </a:prstGeom>
        </p:spPr>
      </p:pic>
      <p:pic>
        <p:nvPicPr>
          <p:cNvPr id="4" name="图片 3" descr="C:\Users\kingsoft\Desktop\图片替补\商务\VCG41514477105.jpgVCG41514477105"/>
          <p:cNvPicPr>
            <a:picLocks noChangeAspect="1"/>
          </p:cNvPicPr>
          <p:nvPr/>
        </p:nvPicPr>
        <p:blipFill>
          <a:blip r:embed="rId2"/>
          <a:srcRect/>
          <a:stretch>
            <a:fillRect/>
          </a:stretch>
        </p:blipFill>
        <p:spPr>
          <a:xfrm>
            <a:off x="4497705" y="3756025"/>
            <a:ext cx="3295015" cy="2174240"/>
          </a:xfrm>
          <a:prstGeom prst="round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368300"/>
          </a:xfrm>
          <a:prstGeom prst="rect">
            <a:avLst/>
          </a:prstGeom>
          <a:noFill/>
        </p:spPr>
        <p:txBody>
          <a:bodyPr wrap="square">
            <a:spAutoFit/>
          </a:bodyPr>
          <a:lstStyle/>
          <a:p>
            <a:pPr algn="just" eaLnBrk="1" fontAlgn="auto" hangingPunct="1">
              <a:spcBef>
                <a:spcPts val="0"/>
              </a:spcBef>
              <a:spcAft>
                <a:spcPts val="0"/>
              </a:spcAf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rPr>
              <a:t>商务礼仪基本准则</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6"/>
          <p:cNvSpPr/>
          <p:nvPr>
            <p:custDataLst>
              <p:tags r:id="rId2"/>
            </p:custDataLst>
          </p:nvPr>
        </p:nvSpPr>
        <p:spPr>
          <a:xfrm>
            <a:off x="3054294" y="2779083"/>
            <a:ext cx="333796" cy="333796"/>
          </a:xfrm>
          <a:prstGeom prst="chevron">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8" name="箭头: V 形 36"/>
          <p:cNvSpPr/>
          <p:nvPr>
            <p:custDataLst>
              <p:tags r:id="rId3"/>
            </p:custDataLst>
          </p:nvPr>
        </p:nvSpPr>
        <p:spPr>
          <a:xfrm>
            <a:off x="3406695" y="2779083"/>
            <a:ext cx="333796" cy="333796"/>
          </a:xfrm>
          <a:prstGeom prst="chevron">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19" name="箭头: V 形 37"/>
          <p:cNvSpPr/>
          <p:nvPr>
            <p:custDataLst>
              <p:tags r:id="rId4"/>
            </p:custDataLst>
          </p:nvPr>
        </p:nvSpPr>
        <p:spPr>
          <a:xfrm>
            <a:off x="5919842" y="2779083"/>
            <a:ext cx="333796" cy="333796"/>
          </a:xfrm>
          <a:prstGeom prst="chevron">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0" name="箭头: V 形 38"/>
          <p:cNvSpPr/>
          <p:nvPr>
            <p:custDataLst>
              <p:tags r:id="rId5"/>
            </p:custDataLst>
          </p:nvPr>
        </p:nvSpPr>
        <p:spPr>
          <a:xfrm>
            <a:off x="6272242" y="2779083"/>
            <a:ext cx="333796" cy="333796"/>
          </a:xfrm>
          <a:prstGeom prst="chevron">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1" name="箭头: V 形 39"/>
          <p:cNvSpPr/>
          <p:nvPr>
            <p:custDataLst>
              <p:tags r:id="rId6"/>
            </p:custDataLst>
          </p:nvPr>
        </p:nvSpPr>
        <p:spPr>
          <a:xfrm>
            <a:off x="8613040" y="2779083"/>
            <a:ext cx="333796" cy="333796"/>
          </a:xfrm>
          <a:prstGeom prst="chevron">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2" name="箭头: V 形 40"/>
          <p:cNvSpPr/>
          <p:nvPr>
            <p:custDataLst>
              <p:tags r:id="rId7"/>
            </p:custDataLst>
          </p:nvPr>
        </p:nvSpPr>
        <p:spPr>
          <a:xfrm>
            <a:off x="8965440" y="2779083"/>
            <a:ext cx="333796" cy="333796"/>
          </a:xfrm>
          <a:prstGeom prst="chevron">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23" name="等腰三角形 1"/>
          <p:cNvSpPr/>
          <p:nvPr/>
        </p:nvSpPr>
        <p:spPr>
          <a:xfrm rot="5400000">
            <a:off x="1155722" y="2249792"/>
            <a:ext cx="1615160" cy="1392379"/>
          </a:xfrm>
          <a:prstGeom prst="triangle">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4" name="等腰三角形 59"/>
          <p:cNvSpPr/>
          <p:nvPr/>
        </p:nvSpPr>
        <p:spPr>
          <a:xfrm rot="5400000">
            <a:off x="4089050" y="2249794"/>
            <a:ext cx="1615160" cy="1392379"/>
          </a:xfrm>
          <a:prstGeom prst="triangl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5" name="等腰三角形 60"/>
          <p:cNvSpPr/>
          <p:nvPr/>
        </p:nvSpPr>
        <p:spPr>
          <a:xfrm rot="5400000">
            <a:off x="6898228" y="2249796"/>
            <a:ext cx="1615160" cy="1392379"/>
          </a:xfrm>
          <a:prstGeom prst="triangle">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6" name="等腰三角形 61"/>
          <p:cNvSpPr/>
          <p:nvPr/>
        </p:nvSpPr>
        <p:spPr>
          <a:xfrm rot="5400000">
            <a:off x="9587641" y="2249797"/>
            <a:ext cx="1615160" cy="1392379"/>
          </a:xfrm>
          <a:prstGeom prst="triangl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27" name="文本框 7"/>
          <p:cNvSpPr/>
          <p:nvPr/>
        </p:nvSpPr>
        <p:spPr>
          <a:xfrm>
            <a:off x="801852" y="2481751"/>
            <a:ext cx="1925420" cy="9036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rPr>
              <a:t>1</a:t>
            </a:r>
            <a:endPar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28" name="文本框 6"/>
          <p:cNvSpPr/>
          <p:nvPr/>
        </p:nvSpPr>
        <p:spPr>
          <a:xfrm>
            <a:off x="3671782" y="2481751"/>
            <a:ext cx="1925420" cy="9036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rPr>
              <a:t>2</a:t>
            </a:r>
            <a:endPar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29" name="文本框 5"/>
          <p:cNvSpPr/>
          <p:nvPr/>
        </p:nvSpPr>
        <p:spPr>
          <a:xfrm>
            <a:off x="6495722" y="2481751"/>
            <a:ext cx="1925420" cy="9036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400" b="1" dirty="0">
                <a:solidFill>
                  <a:schemeClr val="bg1"/>
                </a:solidFill>
                <a:latin typeface="思源黑体 Regular" panose="020B0500000000000000" charset="-122"/>
                <a:ea typeface="思源黑体 Regular" panose="020B0500000000000000" charset="-122"/>
                <a:cs typeface="思源黑体 Regular" panose="020B0500000000000000" charset="-122"/>
              </a:rPr>
              <a:t>3</a:t>
            </a:r>
            <a:endPar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30" name="文本框 1"/>
          <p:cNvSpPr/>
          <p:nvPr/>
        </p:nvSpPr>
        <p:spPr>
          <a:xfrm>
            <a:off x="9157878" y="2481751"/>
            <a:ext cx="1925420" cy="90360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rPr>
              <a:t>4</a:t>
            </a:r>
            <a:endParaRPr lang="en-US" altLang="zh-CN" sz="44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2"/>
          <p:cNvSpPr txBox="1"/>
          <p:nvPr/>
        </p:nvSpPr>
        <p:spPr>
          <a:xfrm>
            <a:off x="867911" y="4555815"/>
            <a:ext cx="2275840" cy="783590"/>
          </a:xfrm>
          <a:prstGeom prst="rect">
            <a:avLst/>
          </a:prstGeom>
          <a:noFill/>
        </p:spPr>
        <p:txBody>
          <a:bodyPr wrap="square" rtlCol="0">
            <a:spAutoFit/>
          </a:bodyPr>
          <a:lstStyle/>
          <a:p>
            <a:pPr algn="ctr">
              <a:lnSpc>
                <a:spcPct val="150000"/>
              </a:lnSpc>
            </a:pPr>
            <a:r>
              <a:rPr lang="zh-CN" altLang="zh-CN" sz="1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微笑礼仪已成为社会竞争的有效手段</a:t>
            </a:r>
            <a:r>
              <a:rPr lang="zh-CN" altLang="zh-CN" sz="1000" dirty="0">
                <a:latin typeface="思源黑体 Regular" panose="020B0500000000000000" charset="-122"/>
                <a:ea typeface="思源黑体 Regular" panose="020B0500000000000000" charset="-122"/>
                <a:cs typeface="思源黑体 Regular" panose="020B0500000000000000" charset="-122"/>
                <a:sym typeface="+mn-ea"/>
              </a:rPr>
              <a:t>既是社会文明进步的体现人类更加需要用笑容来点缀生活的现实。</a:t>
            </a:r>
            <a:endParaRPr lang="zh-CN" altLang="en-US" sz="1000" dirty="0">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3"/>
          <p:cNvSpPr txBox="1"/>
          <p:nvPr/>
        </p:nvSpPr>
        <p:spPr>
          <a:xfrm>
            <a:off x="867911" y="4096907"/>
            <a:ext cx="2275840" cy="506730"/>
          </a:xfrm>
          <a:prstGeom prst="rect">
            <a:avLst/>
          </a:prstGeom>
          <a:noFill/>
        </p:spPr>
        <p:txBody>
          <a:bodyPr wrap="square" rtlCol="0">
            <a:spAutoFit/>
          </a:bodyPr>
          <a:lstStyle/>
          <a:p>
            <a:pPr algn="ctr">
              <a:lnSpc>
                <a:spcPct val="150000"/>
              </a:lnSpc>
            </a:pPr>
            <a:r>
              <a:rPr lang="zh-CN" altLang="en-US" b="1" dirty="0">
                <a:latin typeface="思源黑体 Regular" panose="020B0500000000000000" charset="-122"/>
                <a:ea typeface="思源黑体 Regular" panose="020B0500000000000000" charset="-122"/>
                <a:cs typeface="思源黑体 Regular" panose="020B0500000000000000" charset="-122"/>
              </a:rPr>
              <a:t>学会微笑</a:t>
            </a:r>
            <a:endParaRPr lang="zh-CN" alt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5" name="文本框 4"/>
          <p:cNvSpPr txBox="1"/>
          <p:nvPr/>
        </p:nvSpPr>
        <p:spPr>
          <a:xfrm>
            <a:off x="3740491" y="4502418"/>
            <a:ext cx="2275840" cy="783590"/>
          </a:xfrm>
          <a:prstGeom prst="rect">
            <a:avLst/>
          </a:prstGeom>
          <a:noFill/>
        </p:spPr>
        <p:txBody>
          <a:bodyPr wrap="square" rtlCol="0">
            <a:spAutoFit/>
          </a:bodyPr>
          <a:lstStyle/>
          <a:p>
            <a:pPr indent="0" algn="ctr" eaLnBrk="1" latinLnBrk="1" hangingPunct="1">
              <a:lnSpc>
                <a:spcPct val="150000"/>
              </a:lnSpc>
              <a:buClr>
                <a:schemeClr val="bg1"/>
              </a:buClr>
              <a:buFont typeface="Wingdings" panose="05000000000000000000" pitchFamily="2" charset="2"/>
              <a:buNone/>
            </a:pPr>
            <a:r>
              <a:rPr lang="zh-CN" altLang="en-US" sz="1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与人交往过程中多想自己为对方做了什么尊重对方就应该体现在你的一举一动中只要真诚就是最动人的。</a:t>
            </a:r>
            <a:endParaRPr lang="zh-CN" altLang="en-US" sz="1000"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34" name="文本框 33"/>
          <p:cNvSpPr txBox="1"/>
          <p:nvPr/>
        </p:nvSpPr>
        <p:spPr>
          <a:xfrm>
            <a:off x="3740491" y="4043510"/>
            <a:ext cx="2275840" cy="506730"/>
          </a:xfrm>
          <a:prstGeom prst="rect">
            <a:avLst/>
          </a:prstGeom>
          <a:noFill/>
        </p:spPr>
        <p:txBody>
          <a:bodyPr wrap="square" rtlCol="0">
            <a:spAutoFit/>
          </a:bodyPr>
          <a:lstStyle/>
          <a:p>
            <a:pPr algn="ctr">
              <a:lnSpc>
                <a:spcPct val="150000"/>
              </a:lnSpc>
            </a:pPr>
            <a:r>
              <a:rPr lang="zh-CN" altLang="en-US" b="1" dirty="0">
                <a:latin typeface="思源黑体 Regular" panose="020B0500000000000000" charset="-122"/>
                <a:ea typeface="思源黑体 Regular" panose="020B0500000000000000" charset="-122"/>
                <a:cs typeface="思源黑体 Regular" panose="020B0500000000000000" charset="-122"/>
              </a:rPr>
              <a:t>相互尊重</a:t>
            </a:r>
            <a:endParaRPr lang="zh-CN" alt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38" name="文本框 37"/>
          <p:cNvSpPr txBox="1"/>
          <p:nvPr/>
        </p:nvSpPr>
        <p:spPr>
          <a:xfrm>
            <a:off x="6495722" y="4540849"/>
            <a:ext cx="2275840" cy="783590"/>
          </a:xfrm>
          <a:prstGeom prst="rect">
            <a:avLst/>
          </a:prstGeom>
          <a:noFill/>
        </p:spPr>
        <p:txBody>
          <a:bodyPr wrap="square" rtlCol="0">
            <a:spAutoFit/>
          </a:bodyPr>
          <a:lstStyle/>
          <a:p>
            <a:pPr algn="ctr">
              <a:lnSpc>
                <a:spcPct val="150000"/>
              </a:lnSpc>
            </a:pPr>
            <a:r>
              <a:rPr lang="zh-CN" altLang="en-US" sz="1000" dirty="0">
                <a:latin typeface="思源黑体 Regular" panose="020B0500000000000000" charset="-122"/>
                <a:ea typeface="思源黑体 Regular" panose="020B0500000000000000" charset="-122"/>
                <a:cs typeface="思源黑体 Regular" panose="020B0500000000000000" charset="-122"/>
              </a:rPr>
              <a:t>真诚接待客户言而有信公平交易不欺不骗不诈不假真正做到质量是生命，客户是上帝服务是保障。</a:t>
            </a:r>
            <a:endParaRPr lang="zh-CN" altLang="en-US" sz="1000" dirty="0">
              <a:latin typeface="思源黑体 Regular" panose="020B0500000000000000" charset="-122"/>
              <a:ea typeface="思源黑体 Regular" panose="020B0500000000000000" charset="-122"/>
              <a:cs typeface="思源黑体 Regular" panose="020B0500000000000000" charset="-122"/>
            </a:endParaRPr>
          </a:p>
        </p:txBody>
      </p:sp>
      <p:sp>
        <p:nvSpPr>
          <p:cNvPr id="40" name="文本框 39"/>
          <p:cNvSpPr txBox="1"/>
          <p:nvPr/>
        </p:nvSpPr>
        <p:spPr>
          <a:xfrm>
            <a:off x="6526199" y="4043509"/>
            <a:ext cx="2275840" cy="506730"/>
          </a:xfrm>
          <a:prstGeom prst="rect">
            <a:avLst/>
          </a:prstGeom>
          <a:noFill/>
        </p:spPr>
        <p:txBody>
          <a:bodyPr wrap="square" rtlCol="0">
            <a:spAutoFit/>
          </a:bodyPr>
          <a:lstStyle/>
          <a:p>
            <a:pPr algn="ctr">
              <a:lnSpc>
                <a:spcPct val="150000"/>
              </a:lnSpc>
            </a:pPr>
            <a:r>
              <a:rPr lang="zh-CN" altLang="en-US" b="1" dirty="0">
                <a:latin typeface="思源黑体 Regular" panose="020B0500000000000000" charset="-122"/>
                <a:ea typeface="思源黑体 Regular" panose="020B0500000000000000" charset="-122"/>
                <a:cs typeface="思源黑体 Regular" panose="020B0500000000000000" charset="-122"/>
              </a:rPr>
              <a:t>诚信为本</a:t>
            </a:r>
            <a:endParaRPr lang="zh-CN" altLang="en-US" b="1" dirty="0">
              <a:latin typeface="思源黑体 Regular" panose="020B0500000000000000" charset="-122"/>
              <a:ea typeface="思源黑体 Regular" panose="020B0500000000000000" charset="-122"/>
              <a:cs typeface="思源黑体 Regular" panose="020B0500000000000000" charset="-122"/>
            </a:endParaRPr>
          </a:p>
        </p:txBody>
      </p:sp>
      <p:sp>
        <p:nvSpPr>
          <p:cNvPr id="42" name="文本框 41"/>
          <p:cNvSpPr txBox="1"/>
          <p:nvPr/>
        </p:nvSpPr>
        <p:spPr>
          <a:xfrm>
            <a:off x="9157878" y="4540849"/>
            <a:ext cx="2275840" cy="783590"/>
          </a:xfrm>
          <a:prstGeom prst="rect">
            <a:avLst/>
          </a:prstGeom>
          <a:noFill/>
        </p:spPr>
        <p:txBody>
          <a:bodyPr wrap="square" rtlCol="0">
            <a:spAutoFit/>
          </a:bodyPr>
          <a:lstStyle/>
          <a:p>
            <a:pPr algn="ctr">
              <a:lnSpc>
                <a:spcPct val="150000"/>
              </a:lnSpc>
            </a:pPr>
            <a:r>
              <a:rPr lang="zh-CN" altLang="en-US" sz="1000">
                <a:latin typeface="思源黑体 Regular" panose="020B0500000000000000" charset="-122"/>
                <a:ea typeface="思源黑体 Regular" panose="020B0500000000000000" charset="-122"/>
                <a:cs typeface="思源黑体 Regular" panose="020B0500000000000000" charset="-122"/>
              </a:rPr>
              <a:t>时刻提醒自己遵守时间时间就是办事效率时间就是生命就是金钱遵守时间也是守信的一种体现。</a:t>
            </a:r>
            <a:endParaRPr lang="zh-CN" altLang="en-US" sz="1000">
              <a:latin typeface="思源黑体 Regular" panose="020B0500000000000000" charset="-122"/>
              <a:ea typeface="思源黑体 Regular" panose="020B0500000000000000" charset="-122"/>
              <a:cs typeface="思源黑体 Regular" panose="020B0500000000000000" charset="-122"/>
            </a:endParaRPr>
          </a:p>
        </p:txBody>
      </p:sp>
      <p:sp>
        <p:nvSpPr>
          <p:cNvPr id="44" name="文本框 43"/>
          <p:cNvSpPr txBox="1"/>
          <p:nvPr/>
        </p:nvSpPr>
        <p:spPr>
          <a:xfrm>
            <a:off x="9157878" y="4043508"/>
            <a:ext cx="2275840" cy="506730"/>
          </a:xfrm>
          <a:prstGeom prst="rect">
            <a:avLst/>
          </a:prstGeom>
          <a:noFill/>
        </p:spPr>
        <p:txBody>
          <a:bodyPr wrap="square" rtlCol="0">
            <a:spAutoFit/>
          </a:bodyPr>
          <a:lstStyle/>
          <a:p>
            <a:pPr algn="ctr">
              <a:lnSpc>
                <a:spcPct val="150000"/>
              </a:lnSpc>
            </a:pPr>
            <a:r>
              <a:rPr lang="zh-CN" altLang="en-US" b="1" dirty="0">
                <a:latin typeface="思源黑体 Regular" panose="020B0500000000000000" charset="-122"/>
                <a:ea typeface="思源黑体 Regular" panose="020B0500000000000000" charset="-122"/>
                <a:cs typeface="思源黑体 Regular" panose="020B0500000000000000" charset="-122"/>
              </a:rPr>
              <a:t>时间观念</a:t>
            </a:r>
            <a:endParaRPr lang="zh-CN" altLang="en-US" b="1" dirty="0">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4794" y="2261234"/>
            <a:ext cx="5681345" cy="1106805"/>
          </a:xfrm>
          <a:prstGeom prst="rect">
            <a:avLst/>
          </a:prstGeom>
          <a:noFill/>
        </p:spPr>
        <p:txBody>
          <a:bodyPr wrap="square" rtlCol="0">
            <a:spAutoFit/>
          </a:bodyPr>
          <a:lstStyle/>
          <a:p>
            <a:pPr algn="ctr"/>
            <a:r>
              <a:rPr lang="en-US" sz="6600" b="1" dirty="0">
                <a:latin typeface="思源黑体 Regular" panose="020B0500000000000000" charset="-122"/>
                <a:ea typeface="思源黑体 Regular" panose="020B0500000000000000" charset="-122"/>
                <a:cs typeface="思源黑体 Regular" panose="020B0500000000000000" charset="-122"/>
              </a:rPr>
              <a:t>CHAPTER 02</a:t>
            </a:r>
            <a:endParaRPr lang="en-US" sz="6600" b="1" dirty="0">
              <a:latin typeface="思源黑体 Regular" panose="020B0500000000000000" charset="-122"/>
              <a:ea typeface="思源黑体 Regular" panose="020B0500000000000000" charset="-122"/>
              <a:cs typeface="思源黑体 Regular" panose="020B0500000000000000" charset="-122"/>
            </a:endParaRPr>
          </a:p>
        </p:txBody>
      </p:sp>
      <p:sp>
        <p:nvSpPr>
          <p:cNvPr id="3" name="文本框 60"/>
          <p:cNvSpPr txBox="1"/>
          <p:nvPr/>
        </p:nvSpPr>
        <p:spPr bwMode="auto">
          <a:xfrm>
            <a:off x="4099643" y="3267769"/>
            <a:ext cx="4271645" cy="583565"/>
          </a:xfrm>
          <a:prstGeom prst="rect">
            <a:avLst/>
          </a:prstGeom>
          <a:noFill/>
          <a:ln>
            <a:noFill/>
          </a:ln>
        </p:spPr>
        <p:txBody>
          <a:bodyPr wrap="square">
            <a:spAutoFit/>
          </a:bodyPr>
          <a:lstStyle/>
          <a:p>
            <a:pPr algn="ctr" eaLnBrk="0" hangingPunct="0">
              <a:buFontTx/>
              <a:buNone/>
              <a:defRPr/>
            </a:pPr>
            <a:r>
              <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rPr>
              <a:t>基本商务礼仪常识</a:t>
            </a:r>
            <a:endParaRPr lang="zh-CN" altLang="en-US" sz="3200" b="1" spc="300" dirty="0">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 name="文本框 23"/>
          <p:cNvSpPr>
            <a:spLocks noChangeArrowheads="1"/>
          </p:cNvSpPr>
          <p:nvPr/>
        </p:nvSpPr>
        <p:spPr bwMode="auto">
          <a:xfrm>
            <a:off x="3495122" y="3861434"/>
            <a:ext cx="5480685" cy="2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20000"/>
              </a:lnSpc>
              <a:spcBef>
                <a:spcPct val="0"/>
              </a:spcBef>
              <a:buFontTx/>
              <a:buNone/>
            </a:pPr>
            <a:r>
              <a:rPr lang="en-US" altLang="zh-CN" sz="1100" cap="all" dirty="0">
                <a:uFillTx/>
                <a:latin typeface="思源黑体 Regular" panose="020B0500000000000000" charset="-122"/>
                <a:ea typeface="思源黑体 Regular" panose="020B0500000000000000" charset="-122"/>
                <a:cs typeface="思源黑体 Regular" panose="020B0500000000000000" charset="-122"/>
              </a:rPr>
              <a:t>Company introduction </a:t>
            </a:r>
            <a:r>
              <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rPr>
              <a:t>Company introduction</a:t>
            </a:r>
            <a:endParaRPr lang="en-US" altLang="zh-CN" sz="1100" cap="all" dirty="0">
              <a:uFillTx/>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5" name="任意多边形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rot="10800000">
            <a:off x="3096811" y="3489961"/>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7" name="任意多边形 5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9050" y="-57150"/>
            <a:ext cx="9095189" cy="3409950"/>
          </a:xfrm>
          <a:custGeom>
            <a:avLst/>
            <a:gdLst>
              <a:gd name="connsiteX0" fmla="*/ 0 w 9029700"/>
              <a:gd name="connsiteY0" fmla="*/ 0 h 3409950"/>
              <a:gd name="connsiteX1" fmla="*/ 0 w 9029700"/>
              <a:gd name="connsiteY1" fmla="*/ 3409950 h 3409950"/>
              <a:gd name="connsiteX2" fmla="*/ 1371600 w 9029700"/>
              <a:gd name="connsiteY2" fmla="*/ 2667000 h 3409950"/>
              <a:gd name="connsiteX3" fmla="*/ 1752600 w 9029700"/>
              <a:gd name="connsiteY3" fmla="*/ 1466850 h 3409950"/>
              <a:gd name="connsiteX4" fmla="*/ 5200650 w 9029700"/>
              <a:gd name="connsiteY4" fmla="*/ 933450 h 3409950"/>
              <a:gd name="connsiteX5" fmla="*/ 7200900 w 9029700"/>
              <a:gd name="connsiteY5" fmla="*/ 1295400 h 3409950"/>
              <a:gd name="connsiteX6" fmla="*/ 9029700 w 9029700"/>
              <a:gd name="connsiteY6" fmla="*/ 38100 h 3409950"/>
              <a:gd name="connsiteX7" fmla="*/ 0 w 9029700"/>
              <a:gd name="connsiteY7" fmla="*/ 0 h 3409950"/>
              <a:gd name="connsiteX0-1" fmla="*/ 0 w 9029700"/>
              <a:gd name="connsiteY0-2" fmla="*/ 0 h 3409950"/>
              <a:gd name="connsiteX1-3" fmla="*/ 0 w 9029700"/>
              <a:gd name="connsiteY1-4" fmla="*/ 3409950 h 3409950"/>
              <a:gd name="connsiteX2-5" fmla="*/ 1371600 w 9029700"/>
              <a:gd name="connsiteY2-6" fmla="*/ 2667000 h 3409950"/>
              <a:gd name="connsiteX3-7" fmla="*/ 1752600 w 9029700"/>
              <a:gd name="connsiteY3-8" fmla="*/ 1466850 h 3409950"/>
              <a:gd name="connsiteX4-9" fmla="*/ 5200650 w 9029700"/>
              <a:gd name="connsiteY4-10" fmla="*/ 933450 h 3409950"/>
              <a:gd name="connsiteX5-11" fmla="*/ 7200900 w 9029700"/>
              <a:gd name="connsiteY5-12" fmla="*/ 1295400 h 3409950"/>
              <a:gd name="connsiteX6-13" fmla="*/ 9029700 w 9029700"/>
              <a:gd name="connsiteY6-14" fmla="*/ 38100 h 3409950"/>
              <a:gd name="connsiteX7-15" fmla="*/ 0 w 9029700"/>
              <a:gd name="connsiteY7-16" fmla="*/ 0 h 3409950"/>
              <a:gd name="connsiteX0-17" fmla="*/ 0 w 9029700"/>
              <a:gd name="connsiteY0-18" fmla="*/ 0 h 3409950"/>
              <a:gd name="connsiteX1-19" fmla="*/ 0 w 9029700"/>
              <a:gd name="connsiteY1-20" fmla="*/ 3409950 h 3409950"/>
              <a:gd name="connsiteX2-21" fmla="*/ 1371600 w 9029700"/>
              <a:gd name="connsiteY2-22" fmla="*/ 2667000 h 3409950"/>
              <a:gd name="connsiteX3-23" fmla="*/ 1752600 w 9029700"/>
              <a:gd name="connsiteY3-24" fmla="*/ 1466850 h 3409950"/>
              <a:gd name="connsiteX4-25" fmla="*/ 5200650 w 9029700"/>
              <a:gd name="connsiteY4-26" fmla="*/ 933450 h 3409950"/>
              <a:gd name="connsiteX5-27" fmla="*/ 7200900 w 9029700"/>
              <a:gd name="connsiteY5-28" fmla="*/ 1295400 h 3409950"/>
              <a:gd name="connsiteX6-29" fmla="*/ 9029700 w 9029700"/>
              <a:gd name="connsiteY6-30" fmla="*/ 38100 h 3409950"/>
              <a:gd name="connsiteX7-31" fmla="*/ 0 w 9029700"/>
              <a:gd name="connsiteY7-32" fmla="*/ 0 h 3409950"/>
              <a:gd name="connsiteX0-33" fmla="*/ 0 w 9029700"/>
              <a:gd name="connsiteY0-34" fmla="*/ 0 h 3409950"/>
              <a:gd name="connsiteX1-35" fmla="*/ 0 w 9029700"/>
              <a:gd name="connsiteY1-36" fmla="*/ 3409950 h 3409950"/>
              <a:gd name="connsiteX2-37" fmla="*/ 1371600 w 9029700"/>
              <a:gd name="connsiteY2-38" fmla="*/ 2667000 h 3409950"/>
              <a:gd name="connsiteX3-39" fmla="*/ 1752600 w 9029700"/>
              <a:gd name="connsiteY3-40" fmla="*/ 1466850 h 3409950"/>
              <a:gd name="connsiteX4-41" fmla="*/ 5200650 w 9029700"/>
              <a:gd name="connsiteY4-42" fmla="*/ 933450 h 3409950"/>
              <a:gd name="connsiteX5-43" fmla="*/ 7200900 w 9029700"/>
              <a:gd name="connsiteY5-44" fmla="*/ 1295400 h 3409950"/>
              <a:gd name="connsiteX6-45" fmla="*/ 9029700 w 9029700"/>
              <a:gd name="connsiteY6-46" fmla="*/ 38100 h 3409950"/>
              <a:gd name="connsiteX7-47" fmla="*/ 0 w 9029700"/>
              <a:gd name="connsiteY7-48" fmla="*/ 0 h 3409950"/>
              <a:gd name="connsiteX0-49" fmla="*/ 0 w 9029700"/>
              <a:gd name="connsiteY0-50" fmla="*/ 0 h 3409950"/>
              <a:gd name="connsiteX1-51" fmla="*/ 0 w 9029700"/>
              <a:gd name="connsiteY1-52" fmla="*/ 3409950 h 3409950"/>
              <a:gd name="connsiteX2-53" fmla="*/ 1371600 w 9029700"/>
              <a:gd name="connsiteY2-54" fmla="*/ 2667000 h 3409950"/>
              <a:gd name="connsiteX3-55" fmla="*/ 1752600 w 9029700"/>
              <a:gd name="connsiteY3-56" fmla="*/ 1466850 h 3409950"/>
              <a:gd name="connsiteX4-57" fmla="*/ 5200650 w 9029700"/>
              <a:gd name="connsiteY4-58" fmla="*/ 933450 h 3409950"/>
              <a:gd name="connsiteX5-59" fmla="*/ 7200900 w 9029700"/>
              <a:gd name="connsiteY5-60" fmla="*/ 1295400 h 3409950"/>
              <a:gd name="connsiteX6-61" fmla="*/ 9029700 w 9029700"/>
              <a:gd name="connsiteY6-62" fmla="*/ 38100 h 3409950"/>
              <a:gd name="connsiteX7-63" fmla="*/ 0 w 9029700"/>
              <a:gd name="connsiteY7-64" fmla="*/ 0 h 3409950"/>
              <a:gd name="connsiteX0-65" fmla="*/ 0 w 9029700"/>
              <a:gd name="connsiteY0-66" fmla="*/ 0 h 3409950"/>
              <a:gd name="connsiteX1-67" fmla="*/ 0 w 9029700"/>
              <a:gd name="connsiteY1-68" fmla="*/ 3409950 h 3409950"/>
              <a:gd name="connsiteX2-69" fmla="*/ 1371600 w 9029700"/>
              <a:gd name="connsiteY2-70" fmla="*/ 2667000 h 3409950"/>
              <a:gd name="connsiteX3-71" fmla="*/ 1752600 w 9029700"/>
              <a:gd name="connsiteY3-72" fmla="*/ 1466850 h 3409950"/>
              <a:gd name="connsiteX4-73" fmla="*/ 5200650 w 9029700"/>
              <a:gd name="connsiteY4-74" fmla="*/ 933450 h 3409950"/>
              <a:gd name="connsiteX5-75" fmla="*/ 7200900 w 9029700"/>
              <a:gd name="connsiteY5-76" fmla="*/ 1295400 h 3409950"/>
              <a:gd name="connsiteX6-77" fmla="*/ 9029700 w 9029700"/>
              <a:gd name="connsiteY6-78" fmla="*/ 38100 h 3409950"/>
              <a:gd name="connsiteX7-79" fmla="*/ 0 w 9029700"/>
              <a:gd name="connsiteY7-80" fmla="*/ 0 h 3409950"/>
              <a:gd name="connsiteX0-81" fmla="*/ 0 w 9029700"/>
              <a:gd name="connsiteY0-82" fmla="*/ 0 h 3409950"/>
              <a:gd name="connsiteX1-83" fmla="*/ 0 w 9029700"/>
              <a:gd name="connsiteY1-84" fmla="*/ 3409950 h 3409950"/>
              <a:gd name="connsiteX2-85" fmla="*/ 1371600 w 9029700"/>
              <a:gd name="connsiteY2-86" fmla="*/ 2667000 h 3409950"/>
              <a:gd name="connsiteX3-87" fmla="*/ 1752600 w 9029700"/>
              <a:gd name="connsiteY3-88" fmla="*/ 1466850 h 3409950"/>
              <a:gd name="connsiteX4-89" fmla="*/ 5200650 w 9029700"/>
              <a:gd name="connsiteY4-90" fmla="*/ 933450 h 3409950"/>
              <a:gd name="connsiteX5-91" fmla="*/ 7200900 w 9029700"/>
              <a:gd name="connsiteY5-92" fmla="*/ 1295400 h 3409950"/>
              <a:gd name="connsiteX6-93" fmla="*/ 9029700 w 9029700"/>
              <a:gd name="connsiteY6-94" fmla="*/ 38100 h 3409950"/>
              <a:gd name="connsiteX7-95" fmla="*/ 0 w 9029700"/>
              <a:gd name="connsiteY7-96" fmla="*/ 0 h 3409950"/>
              <a:gd name="connsiteX0-97" fmla="*/ 0 w 9029700"/>
              <a:gd name="connsiteY0-98" fmla="*/ 0 h 3409950"/>
              <a:gd name="connsiteX1-99" fmla="*/ 0 w 9029700"/>
              <a:gd name="connsiteY1-100" fmla="*/ 3409950 h 3409950"/>
              <a:gd name="connsiteX2-101" fmla="*/ 1371600 w 9029700"/>
              <a:gd name="connsiteY2-102" fmla="*/ 2667000 h 3409950"/>
              <a:gd name="connsiteX3-103" fmla="*/ 1752600 w 9029700"/>
              <a:gd name="connsiteY3-104" fmla="*/ 1466850 h 3409950"/>
              <a:gd name="connsiteX4-105" fmla="*/ 5200650 w 9029700"/>
              <a:gd name="connsiteY4-106" fmla="*/ 933450 h 3409950"/>
              <a:gd name="connsiteX5-107" fmla="*/ 7200900 w 9029700"/>
              <a:gd name="connsiteY5-108" fmla="*/ 1295400 h 3409950"/>
              <a:gd name="connsiteX6-109" fmla="*/ 9029700 w 9029700"/>
              <a:gd name="connsiteY6-110" fmla="*/ 38100 h 3409950"/>
              <a:gd name="connsiteX7-111" fmla="*/ 0 w 9029700"/>
              <a:gd name="connsiteY7-112" fmla="*/ 0 h 3409950"/>
              <a:gd name="connsiteX0-113" fmla="*/ 0 w 9029700"/>
              <a:gd name="connsiteY0-114" fmla="*/ 0 h 3409950"/>
              <a:gd name="connsiteX1-115" fmla="*/ 0 w 9029700"/>
              <a:gd name="connsiteY1-116" fmla="*/ 3409950 h 3409950"/>
              <a:gd name="connsiteX2-117" fmla="*/ 1371600 w 9029700"/>
              <a:gd name="connsiteY2-118" fmla="*/ 2667000 h 3409950"/>
              <a:gd name="connsiteX3-119" fmla="*/ 1752600 w 9029700"/>
              <a:gd name="connsiteY3-120" fmla="*/ 1466850 h 3409950"/>
              <a:gd name="connsiteX4-121" fmla="*/ 5200650 w 9029700"/>
              <a:gd name="connsiteY4-122" fmla="*/ 933450 h 3409950"/>
              <a:gd name="connsiteX5-123" fmla="*/ 7200900 w 9029700"/>
              <a:gd name="connsiteY5-124" fmla="*/ 1295400 h 3409950"/>
              <a:gd name="connsiteX6-125" fmla="*/ 9029700 w 9029700"/>
              <a:gd name="connsiteY6-126" fmla="*/ 38100 h 3409950"/>
              <a:gd name="connsiteX7-127" fmla="*/ 0 w 9029700"/>
              <a:gd name="connsiteY7-128" fmla="*/ 0 h 3409950"/>
              <a:gd name="connsiteX0-129" fmla="*/ 0 w 9029700"/>
              <a:gd name="connsiteY0-130" fmla="*/ 0 h 3409950"/>
              <a:gd name="connsiteX1-131" fmla="*/ 0 w 9029700"/>
              <a:gd name="connsiteY1-132" fmla="*/ 3409950 h 3409950"/>
              <a:gd name="connsiteX2-133" fmla="*/ 1371600 w 9029700"/>
              <a:gd name="connsiteY2-134" fmla="*/ 2667000 h 3409950"/>
              <a:gd name="connsiteX3-135" fmla="*/ 1752600 w 9029700"/>
              <a:gd name="connsiteY3-136" fmla="*/ 1466850 h 3409950"/>
              <a:gd name="connsiteX4-137" fmla="*/ 5200650 w 9029700"/>
              <a:gd name="connsiteY4-138" fmla="*/ 933450 h 3409950"/>
              <a:gd name="connsiteX5-139" fmla="*/ 7200900 w 9029700"/>
              <a:gd name="connsiteY5-140" fmla="*/ 1295400 h 3409950"/>
              <a:gd name="connsiteX6-141" fmla="*/ 9029700 w 9029700"/>
              <a:gd name="connsiteY6-142" fmla="*/ 38100 h 3409950"/>
              <a:gd name="connsiteX7-143" fmla="*/ 0 w 9029700"/>
              <a:gd name="connsiteY7-144" fmla="*/ 0 h 3409950"/>
              <a:gd name="connsiteX0-145" fmla="*/ 0 w 9029700"/>
              <a:gd name="connsiteY0-146" fmla="*/ 0 h 3409950"/>
              <a:gd name="connsiteX1-147" fmla="*/ 0 w 9029700"/>
              <a:gd name="connsiteY1-148" fmla="*/ 3409950 h 3409950"/>
              <a:gd name="connsiteX2-149" fmla="*/ 1371600 w 9029700"/>
              <a:gd name="connsiteY2-150" fmla="*/ 2667000 h 3409950"/>
              <a:gd name="connsiteX3-151" fmla="*/ 1924050 w 9029700"/>
              <a:gd name="connsiteY3-152" fmla="*/ 1390650 h 3409950"/>
              <a:gd name="connsiteX4-153" fmla="*/ 5200650 w 9029700"/>
              <a:gd name="connsiteY4-154" fmla="*/ 933450 h 3409950"/>
              <a:gd name="connsiteX5-155" fmla="*/ 7200900 w 9029700"/>
              <a:gd name="connsiteY5-156" fmla="*/ 1295400 h 3409950"/>
              <a:gd name="connsiteX6-157" fmla="*/ 9029700 w 9029700"/>
              <a:gd name="connsiteY6-158" fmla="*/ 38100 h 3409950"/>
              <a:gd name="connsiteX7-159" fmla="*/ 0 w 9029700"/>
              <a:gd name="connsiteY7-160" fmla="*/ 0 h 3409950"/>
              <a:gd name="connsiteX0-161" fmla="*/ 0 w 9029700"/>
              <a:gd name="connsiteY0-162" fmla="*/ 0 h 3409950"/>
              <a:gd name="connsiteX1-163" fmla="*/ 0 w 9029700"/>
              <a:gd name="connsiteY1-164" fmla="*/ 3409950 h 3409950"/>
              <a:gd name="connsiteX2-165" fmla="*/ 1371600 w 9029700"/>
              <a:gd name="connsiteY2-166" fmla="*/ 2667000 h 3409950"/>
              <a:gd name="connsiteX3-167" fmla="*/ 2114550 w 9029700"/>
              <a:gd name="connsiteY3-168" fmla="*/ 1390650 h 3409950"/>
              <a:gd name="connsiteX4-169" fmla="*/ 5200650 w 9029700"/>
              <a:gd name="connsiteY4-170" fmla="*/ 933450 h 3409950"/>
              <a:gd name="connsiteX5-171" fmla="*/ 7200900 w 9029700"/>
              <a:gd name="connsiteY5-172" fmla="*/ 1295400 h 3409950"/>
              <a:gd name="connsiteX6-173" fmla="*/ 9029700 w 9029700"/>
              <a:gd name="connsiteY6-174" fmla="*/ 38100 h 3409950"/>
              <a:gd name="connsiteX7-175" fmla="*/ 0 w 9029700"/>
              <a:gd name="connsiteY7-176" fmla="*/ 0 h 3409950"/>
              <a:gd name="connsiteX0-177" fmla="*/ 0 w 9029700"/>
              <a:gd name="connsiteY0-178" fmla="*/ 0 h 3409950"/>
              <a:gd name="connsiteX1-179" fmla="*/ 0 w 9029700"/>
              <a:gd name="connsiteY1-180" fmla="*/ 3409950 h 3409950"/>
              <a:gd name="connsiteX2-181" fmla="*/ 1371600 w 9029700"/>
              <a:gd name="connsiteY2-182" fmla="*/ 2667000 h 3409950"/>
              <a:gd name="connsiteX3-183" fmla="*/ 2114550 w 9029700"/>
              <a:gd name="connsiteY3-184" fmla="*/ 1390650 h 3409950"/>
              <a:gd name="connsiteX4-185" fmla="*/ 5200650 w 9029700"/>
              <a:gd name="connsiteY4-186" fmla="*/ 933450 h 3409950"/>
              <a:gd name="connsiteX5-187" fmla="*/ 7200900 w 9029700"/>
              <a:gd name="connsiteY5-188" fmla="*/ 1295400 h 3409950"/>
              <a:gd name="connsiteX6-189" fmla="*/ 9029700 w 9029700"/>
              <a:gd name="connsiteY6-190" fmla="*/ 38100 h 3409950"/>
              <a:gd name="connsiteX7-191" fmla="*/ 0 w 9029700"/>
              <a:gd name="connsiteY7-192" fmla="*/ 0 h 3409950"/>
              <a:gd name="connsiteX0-193" fmla="*/ 0 w 9364432"/>
              <a:gd name="connsiteY0-194" fmla="*/ 0 h 3409950"/>
              <a:gd name="connsiteX1-195" fmla="*/ 0 w 9364432"/>
              <a:gd name="connsiteY1-196" fmla="*/ 3409950 h 3409950"/>
              <a:gd name="connsiteX2-197" fmla="*/ 1371600 w 9364432"/>
              <a:gd name="connsiteY2-198" fmla="*/ 2667000 h 3409950"/>
              <a:gd name="connsiteX3-199" fmla="*/ 2114550 w 9364432"/>
              <a:gd name="connsiteY3-200" fmla="*/ 1390650 h 3409950"/>
              <a:gd name="connsiteX4-201" fmla="*/ 5200650 w 9364432"/>
              <a:gd name="connsiteY4-202" fmla="*/ 933450 h 3409950"/>
              <a:gd name="connsiteX5-203" fmla="*/ 7200900 w 9364432"/>
              <a:gd name="connsiteY5-204" fmla="*/ 1295400 h 3409950"/>
              <a:gd name="connsiteX6-205" fmla="*/ 9029700 w 9364432"/>
              <a:gd name="connsiteY6-206" fmla="*/ 38100 h 3409950"/>
              <a:gd name="connsiteX7-207" fmla="*/ 0 w 9364432"/>
              <a:gd name="connsiteY7-208" fmla="*/ 0 h 3409950"/>
              <a:gd name="connsiteX0-209" fmla="*/ 0 w 9364432"/>
              <a:gd name="connsiteY0-210" fmla="*/ 0 h 3409950"/>
              <a:gd name="connsiteX1-211" fmla="*/ 0 w 9364432"/>
              <a:gd name="connsiteY1-212" fmla="*/ 3409950 h 3409950"/>
              <a:gd name="connsiteX2-213" fmla="*/ 1371600 w 9364432"/>
              <a:gd name="connsiteY2-214" fmla="*/ 2667000 h 3409950"/>
              <a:gd name="connsiteX3-215" fmla="*/ 2114550 w 9364432"/>
              <a:gd name="connsiteY3-216" fmla="*/ 1390650 h 3409950"/>
              <a:gd name="connsiteX4-217" fmla="*/ 5200650 w 9364432"/>
              <a:gd name="connsiteY4-218" fmla="*/ 933450 h 3409950"/>
              <a:gd name="connsiteX5-219" fmla="*/ 7200900 w 9364432"/>
              <a:gd name="connsiteY5-220" fmla="*/ 1162050 h 3409950"/>
              <a:gd name="connsiteX6-221" fmla="*/ 9029700 w 9364432"/>
              <a:gd name="connsiteY6-222" fmla="*/ 38100 h 3409950"/>
              <a:gd name="connsiteX7-223" fmla="*/ 0 w 9364432"/>
              <a:gd name="connsiteY7-224" fmla="*/ 0 h 3409950"/>
              <a:gd name="connsiteX0-225" fmla="*/ 0 w 9364432"/>
              <a:gd name="connsiteY0-226" fmla="*/ 0 h 3409950"/>
              <a:gd name="connsiteX1-227" fmla="*/ 0 w 9364432"/>
              <a:gd name="connsiteY1-228" fmla="*/ 3409950 h 3409950"/>
              <a:gd name="connsiteX2-229" fmla="*/ 1371600 w 9364432"/>
              <a:gd name="connsiteY2-230" fmla="*/ 2667000 h 3409950"/>
              <a:gd name="connsiteX3-231" fmla="*/ 2114550 w 9364432"/>
              <a:gd name="connsiteY3-232" fmla="*/ 1390650 h 3409950"/>
              <a:gd name="connsiteX4-233" fmla="*/ 5200650 w 9364432"/>
              <a:gd name="connsiteY4-234" fmla="*/ 933450 h 3409950"/>
              <a:gd name="connsiteX5-235" fmla="*/ 7200900 w 9364432"/>
              <a:gd name="connsiteY5-236" fmla="*/ 1162050 h 3409950"/>
              <a:gd name="connsiteX6-237" fmla="*/ 9029700 w 9364432"/>
              <a:gd name="connsiteY6-238" fmla="*/ 38100 h 3409950"/>
              <a:gd name="connsiteX7-239" fmla="*/ 0 w 9364432"/>
              <a:gd name="connsiteY7-240" fmla="*/ 0 h 3409950"/>
              <a:gd name="connsiteX0-241" fmla="*/ 0 w 9382712"/>
              <a:gd name="connsiteY0-242" fmla="*/ 0 h 3409950"/>
              <a:gd name="connsiteX1-243" fmla="*/ 0 w 9382712"/>
              <a:gd name="connsiteY1-244" fmla="*/ 3409950 h 3409950"/>
              <a:gd name="connsiteX2-245" fmla="*/ 1371600 w 9382712"/>
              <a:gd name="connsiteY2-246" fmla="*/ 2667000 h 3409950"/>
              <a:gd name="connsiteX3-247" fmla="*/ 2114550 w 9382712"/>
              <a:gd name="connsiteY3-248" fmla="*/ 1390650 h 3409950"/>
              <a:gd name="connsiteX4-249" fmla="*/ 5200650 w 9382712"/>
              <a:gd name="connsiteY4-250" fmla="*/ 933450 h 3409950"/>
              <a:gd name="connsiteX5-251" fmla="*/ 7372350 w 9382712"/>
              <a:gd name="connsiteY5-252" fmla="*/ 1200150 h 3409950"/>
              <a:gd name="connsiteX6-253" fmla="*/ 9029700 w 9382712"/>
              <a:gd name="connsiteY6-254" fmla="*/ 38100 h 3409950"/>
              <a:gd name="connsiteX7-255" fmla="*/ 0 w 9382712"/>
              <a:gd name="connsiteY7-256" fmla="*/ 0 h 3409950"/>
              <a:gd name="connsiteX0-257" fmla="*/ 0 w 9431665"/>
              <a:gd name="connsiteY0-258" fmla="*/ 0 h 3409950"/>
              <a:gd name="connsiteX1-259" fmla="*/ 0 w 9431665"/>
              <a:gd name="connsiteY1-260" fmla="*/ 3409950 h 3409950"/>
              <a:gd name="connsiteX2-261" fmla="*/ 1371600 w 9431665"/>
              <a:gd name="connsiteY2-262" fmla="*/ 2667000 h 3409950"/>
              <a:gd name="connsiteX3-263" fmla="*/ 2114550 w 9431665"/>
              <a:gd name="connsiteY3-264" fmla="*/ 1390650 h 3409950"/>
              <a:gd name="connsiteX4-265" fmla="*/ 5200650 w 9431665"/>
              <a:gd name="connsiteY4-266" fmla="*/ 933450 h 3409950"/>
              <a:gd name="connsiteX5-267" fmla="*/ 7372350 w 9431665"/>
              <a:gd name="connsiteY5-268" fmla="*/ 1200150 h 3409950"/>
              <a:gd name="connsiteX6-269" fmla="*/ 9086850 w 9431665"/>
              <a:gd name="connsiteY6-270" fmla="*/ 38100 h 3409950"/>
              <a:gd name="connsiteX7-271" fmla="*/ 0 w 9431665"/>
              <a:gd name="connsiteY7-272" fmla="*/ 0 h 3409950"/>
              <a:gd name="connsiteX0-273" fmla="*/ 0 w 9094578"/>
              <a:gd name="connsiteY0-274" fmla="*/ 0 h 3409950"/>
              <a:gd name="connsiteX1-275" fmla="*/ 0 w 9094578"/>
              <a:gd name="connsiteY1-276" fmla="*/ 3409950 h 3409950"/>
              <a:gd name="connsiteX2-277" fmla="*/ 1371600 w 9094578"/>
              <a:gd name="connsiteY2-278" fmla="*/ 2667000 h 3409950"/>
              <a:gd name="connsiteX3-279" fmla="*/ 2114550 w 9094578"/>
              <a:gd name="connsiteY3-280" fmla="*/ 1390650 h 3409950"/>
              <a:gd name="connsiteX4-281" fmla="*/ 5200650 w 9094578"/>
              <a:gd name="connsiteY4-282" fmla="*/ 933450 h 3409950"/>
              <a:gd name="connsiteX5-283" fmla="*/ 7372350 w 9094578"/>
              <a:gd name="connsiteY5-284" fmla="*/ 1200150 h 3409950"/>
              <a:gd name="connsiteX6-285" fmla="*/ 9086850 w 9094578"/>
              <a:gd name="connsiteY6-286" fmla="*/ 38100 h 3409950"/>
              <a:gd name="connsiteX7-287" fmla="*/ 0 w 9094578"/>
              <a:gd name="connsiteY7-288" fmla="*/ 0 h 3409950"/>
              <a:gd name="connsiteX0-289" fmla="*/ 0 w 9095189"/>
              <a:gd name="connsiteY0-290" fmla="*/ 0 h 3409950"/>
              <a:gd name="connsiteX1-291" fmla="*/ 0 w 9095189"/>
              <a:gd name="connsiteY1-292" fmla="*/ 3409950 h 3409950"/>
              <a:gd name="connsiteX2-293" fmla="*/ 1371600 w 9095189"/>
              <a:gd name="connsiteY2-294" fmla="*/ 2667000 h 3409950"/>
              <a:gd name="connsiteX3-295" fmla="*/ 2114550 w 9095189"/>
              <a:gd name="connsiteY3-296" fmla="*/ 1390650 h 3409950"/>
              <a:gd name="connsiteX4-297" fmla="*/ 5200650 w 9095189"/>
              <a:gd name="connsiteY4-298" fmla="*/ 933450 h 3409950"/>
              <a:gd name="connsiteX5-299" fmla="*/ 7372350 w 9095189"/>
              <a:gd name="connsiteY5-300" fmla="*/ 1200150 h 3409950"/>
              <a:gd name="connsiteX6-301" fmla="*/ 9086850 w 9095189"/>
              <a:gd name="connsiteY6-302" fmla="*/ 38100 h 3409950"/>
              <a:gd name="connsiteX7-303" fmla="*/ 0 w 9095189"/>
              <a:gd name="connsiteY7-304" fmla="*/ 0 h 3409950"/>
              <a:gd name="connsiteX0-305" fmla="*/ 0 w 9095189"/>
              <a:gd name="connsiteY0-306" fmla="*/ 0 h 3409950"/>
              <a:gd name="connsiteX1-307" fmla="*/ 0 w 9095189"/>
              <a:gd name="connsiteY1-308" fmla="*/ 3409950 h 3409950"/>
              <a:gd name="connsiteX2-309" fmla="*/ 1371600 w 9095189"/>
              <a:gd name="connsiteY2-310" fmla="*/ 2667000 h 3409950"/>
              <a:gd name="connsiteX3-311" fmla="*/ 2114550 w 9095189"/>
              <a:gd name="connsiteY3-312" fmla="*/ 1390650 h 3409950"/>
              <a:gd name="connsiteX4-313" fmla="*/ 5200650 w 9095189"/>
              <a:gd name="connsiteY4-314" fmla="*/ 933450 h 3409950"/>
              <a:gd name="connsiteX5-315" fmla="*/ 7372350 w 9095189"/>
              <a:gd name="connsiteY5-316" fmla="*/ 1200150 h 3409950"/>
              <a:gd name="connsiteX6-317" fmla="*/ 9086850 w 9095189"/>
              <a:gd name="connsiteY6-318" fmla="*/ 38100 h 3409950"/>
              <a:gd name="connsiteX7-319" fmla="*/ 0 w 9095189"/>
              <a:gd name="connsiteY7-320" fmla="*/ 0 h 3409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189" h="3409950">
                <a:moveTo>
                  <a:pt x="0" y="0"/>
                </a:moveTo>
                <a:lnTo>
                  <a:pt x="0" y="3409950"/>
                </a:lnTo>
                <a:cubicBezTo>
                  <a:pt x="590550" y="3276600"/>
                  <a:pt x="838200" y="3295650"/>
                  <a:pt x="1371600" y="2667000"/>
                </a:cubicBezTo>
                <a:cubicBezTo>
                  <a:pt x="1651000" y="2266950"/>
                  <a:pt x="1460500" y="2063750"/>
                  <a:pt x="2114550" y="1390650"/>
                </a:cubicBezTo>
                <a:cubicBezTo>
                  <a:pt x="2768600" y="717550"/>
                  <a:pt x="4495800" y="812800"/>
                  <a:pt x="5200650" y="933450"/>
                </a:cubicBezTo>
                <a:cubicBezTo>
                  <a:pt x="5905500" y="1054100"/>
                  <a:pt x="6629400" y="1292225"/>
                  <a:pt x="7372350" y="1200150"/>
                </a:cubicBezTo>
                <a:cubicBezTo>
                  <a:pt x="8115300" y="1108075"/>
                  <a:pt x="9201150" y="558800"/>
                  <a:pt x="9086850" y="38100"/>
                </a:cubicBezTo>
                <a:lnTo>
                  <a:pt x="0" y="0"/>
                </a:lnTo>
                <a:close/>
              </a:path>
            </a:pathLst>
          </a:custGeom>
          <a:gradFill>
            <a:gsLst>
              <a:gs pos="0">
                <a:srgbClr val="39CAD4"/>
              </a:gs>
              <a:gs pos="100000">
                <a:srgbClr val="79DDAB"/>
              </a:gs>
            </a:gsLst>
            <a:lin ang="13500000" scaled="0"/>
          </a:gradFill>
          <a:ln>
            <a:no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仪表篇</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商务人士形象基本要求</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2"/>
          <p:cNvSpPr/>
          <p:nvPr/>
        </p:nvSpPr>
        <p:spPr bwMode="auto">
          <a:xfrm>
            <a:off x="5646066" y="4623185"/>
            <a:ext cx="935447" cy="801426"/>
          </a:xfrm>
          <a:custGeom>
            <a:avLst/>
            <a:gdLst>
              <a:gd name="connsiteX0" fmla="*/ 299864 w 935447"/>
              <a:gd name="connsiteY0" fmla="*/ 620597 h 801426"/>
              <a:gd name="connsiteX1" fmla="*/ 637947 w 935447"/>
              <a:gd name="connsiteY1" fmla="*/ 620597 h 801426"/>
              <a:gd name="connsiteX2" fmla="*/ 715760 w 935447"/>
              <a:gd name="connsiteY2" fmla="*/ 694457 h 801426"/>
              <a:gd name="connsiteX3" fmla="*/ 715760 w 935447"/>
              <a:gd name="connsiteY3" fmla="*/ 727567 h 801426"/>
              <a:gd name="connsiteX4" fmla="*/ 637947 w 935447"/>
              <a:gd name="connsiteY4" fmla="*/ 801426 h 801426"/>
              <a:gd name="connsiteX5" fmla="*/ 299864 w 935447"/>
              <a:gd name="connsiteY5" fmla="*/ 801426 h 801426"/>
              <a:gd name="connsiteX6" fmla="*/ 222051 w 935447"/>
              <a:gd name="connsiteY6" fmla="*/ 727567 h 801426"/>
              <a:gd name="connsiteX7" fmla="*/ 222051 w 935447"/>
              <a:gd name="connsiteY7" fmla="*/ 694457 h 801426"/>
              <a:gd name="connsiteX8" fmla="*/ 299864 w 935447"/>
              <a:gd name="connsiteY8" fmla="*/ 620597 h 801426"/>
              <a:gd name="connsiteX9" fmla="*/ 122710 w 935447"/>
              <a:gd name="connsiteY9" fmla="*/ 413730 h 801426"/>
              <a:gd name="connsiteX10" fmla="*/ 815101 w 935447"/>
              <a:gd name="connsiteY10" fmla="*/ 413730 h 801426"/>
              <a:gd name="connsiteX11" fmla="*/ 892928 w 935447"/>
              <a:gd name="connsiteY11" fmla="*/ 487589 h 801426"/>
              <a:gd name="connsiteX12" fmla="*/ 892928 w 935447"/>
              <a:gd name="connsiteY12" fmla="*/ 520699 h 801426"/>
              <a:gd name="connsiteX13" fmla="*/ 815101 w 935447"/>
              <a:gd name="connsiteY13" fmla="*/ 594559 h 801426"/>
              <a:gd name="connsiteX14" fmla="*/ 122710 w 935447"/>
              <a:gd name="connsiteY14" fmla="*/ 594559 h 801426"/>
              <a:gd name="connsiteX15" fmla="*/ 44883 w 935447"/>
              <a:gd name="connsiteY15" fmla="*/ 520699 h 801426"/>
              <a:gd name="connsiteX16" fmla="*/ 44883 w 935447"/>
              <a:gd name="connsiteY16" fmla="*/ 487589 h 801426"/>
              <a:gd name="connsiteX17" fmla="*/ 122710 w 935447"/>
              <a:gd name="connsiteY17" fmla="*/ 413730 h 801426"/>
              <a:gd name="connsiteX18" fmla="*/ 77730 w 935447"/>
              <a:gd name="connsiteY18" fmla="*/ 206865 h 801426"/>
              <a:gd name="connsiteX19" fmla="*/ 857717 w 935447"/>
              <a:gd name="connsiteY19" fmla="*/ 206865 h 801426"/>
              <a:gd name="connsiteX20" fmla="*/ 935447 w 935447"/>
              <a:gd name="connsiteY20" fmla="*/ 280724 h 801426"/>
              <a:gd name="connsiteX21" fmla="*/ 935447 w 935447"/>
              <a:gd name="connsiteY21" fmla="*/ 313834 h 801426"/>
              <a:gd name="connsiteX22" fmla="*/ 857717 w 935447"/>
              <a:gd name="connsiteY22" fmla="*/ 387694 h 801426"/>
              <a:gd name="connsiteX23" fmla="*/ 77730 w 935447"/>
              <a:gd name="connsiteY23" fmla="*/ 387694 h 801426"/>
              <a:gd name="connsiteX24" fmla="*/ 0 w 935447"/>
              <a:gd name="connsiteY24" fmla="*/ 313834 h 801426"/>
              <a:gd name="connsiteX25" fmla="*/ 0 w 935447"/>
              <a:gd name="connsiteY25" fmla="*/ 280724 h 801426"/>
              <a:gd name="connsiteX26" fmla="*/ 77730 w 935447"/>
              <a:gd name="connsiteY26" fmla="*/ 206865 h 801426"/>
              <a:gd name="connsiteX27" fmla="*/ 77730 w 935447"/>
              <a:gd name="connsiteY27" fmla="*/ 0 h 801426"/>
              <a:gd name="connsiteX28" fmla="*/ 857717 w 935447"/>
              <a:gd name="connsiteY28" fmla="*/ 0 h 801426"/>
              <a:gd name="connsiteX29" fmla="*/ 935447 w 935447"/>
              <a:gd name="connsiteY29" fmla="*/ 71313 h 801426"/>
              <a:gd name="connsiteX30" fmla="*/ 935447 w 935447"/>
              <a:gd name="connsiteY30" fmla="*/ 106969 h 801426"/>
              <a:gd name="connsiteX31" fmla="*/ 857717 w 935447"/>
              <a:gd name="connsiteY31" fmla="*/ 180829 h 801426"/>
              <a:gd name="connsiteX32" fmla="*/ 77730 w 935447"/>
              <a:gd name="connsiteY32" fmla="*/ 180829 h 801426"/>
              <a:gd name="connsiteX33" fmla="*/ 0 w 935447"/>
              <a:gd name="connsiteY33" fmla="*/ 106969 h 801426"/>
              <a:gd name="connsiteX34" fmla="*/ 0 w 935447"/>
              <a:gd name="connsiteY34" fmla="*/ 71313 h 801426"/>
              <a:gd name="connsiteX35" fmla="*/ 77730 w 935447"/>
              <a:gd name="connsiteY35" fmla="*/ 0 h 80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35447" h="801426">
                <a:moveTo>
                  <a:pt x="299864" y="620597"/>
                </a:moveTo>
                <a:cubicBezTo>
                  <a:pt x="299864" y="620597"/>
                  <a:pt x="299864" y="620597"/>
                  <a:pt x="637947" y="620597"/>
                </a:cubicBezTo>
                <a:cubicBezTo>
                  <a:pt x="680879" y="620597"/>
                  <a:pt x="715760" y="653707"/>
                  <a:pt x="715760" y="694457"/>
                </a:cubicBezTo>
                <a:cubicBezTo>
                  <a:pt x="715760" y="694457"/>
                  <a:pt x="715760" y="694457"/>
                  <a:pt x="715760" y="727567"/>
                </a:cubicBezTo>
                <a:cubicBezTo>
                  <a:pt x="715760" y="768317"/>
                  <a:pt x="680879" y="801426"/>
                  <a:pt x="637947" y="801426"/>
                </a:cubicBezTo>
                <a:cubicBezTo>
                  <a:pt x="637947" y="801426"/>
                  <a:pt x="637947" y="801426"/>
                  <a:pt x="299864" y="801426"/>
                </a:cubicBezTo>
                <a:cubicBezTo>
                  <a:pt x="256933" y="801426"/>
                  <a:pt x="222051" y="768317"/>
                  <a:pt x="222051" y="727567"/>
                </a:cubicBezTo>
                <a:cubicBezTo>
                  <a:pt x="222051" y="727567"/>
                  <a:pt x="222051" y="727567"/>
                  <a:pt x="222051" y="694457"/>
                </a:cubicBezTo>
                <a:cubicBezTo>
                  <a:pt x="222051" y="653707"/>
                  <a:pt x="256933" y="620597"/>
                  <a:pt x="299864" y="620597"/>
                </a:cubicBezTo>
                <a:close/>
                <a:moveTo>
                  <a:pt x="122710" y="413730"/>
                </a:moveTo>
                <a:cubicBezTo>
                  <a:pt x="122710" y="413730"/>
                  <a:pt x="122710" y="413730"/>
                  <a:pt x="815101" y="413730"/>
                </a:cubicBezTo>
                <a:cubicBezTo>
                  <a:pt x="858040" y="413730"/>
                  <a:pt x="892928" y="446839"/>
                  <a:pt x="892928" y="487589"/>
                </a:cubicBezTo>
                <a:cubicBezTo>
                  <a:pt x="892928" y="487589"/>
                  <a:pt x="892928" y="487589"/>
                  <a:pt x="892928" y="520699"/>
                </a:cubicBezTo>
                <a:cubicBezTo>
                  <a:pt x="892928" y="561449"/>
                  <a:pt x="858040" y="594559"/>
                  <a:pt x="815101" y="594559"/>
                </a:cubicBezTo>
                <a:cubicBezTo>
                  <a:pt x="815101" y="594559"/>
                  <a:pt x="815101" y="594559"/>
                  <a:pt x="122710" y="594559"/>
                </a:cubicBezTo>
                <a:cubicBezTo>
                  <a:pt x="79771" y="594559"/>
                  <a:pt x="44883" y="561449"/>
                  <a:pt x="44883" y="520699"/>
                </a:cubicBezTo>
                <a:cubicBezTo>
                  <a:pt x="44883" y="520699"/>
                  <a:pt x="44883" y="520699"/>
                  <a:pt x="44883" y="487589"/>
                </a:cubicBezTo>
                <a:cubicBezTo>
                  <a:pt x="44883" y="446839"/>
                  <a:pt x="79771" y="413730"/>
                  <a:pt x="122710" y="413730"/>
                </a:cubicBezTo>
                <a:close/>
                <a:moveTo>
                  <a:pt x="77730" y="206865"/>
                </a:moveTo>
                <a:cubicBezTo>
                  <a:pt x="77730" y="206865"/>
                  <a:pt x="77730" y="206865"/>
                  <a:pt x="857717" y="206865"/>
                </a:cubicBezTo>
                <a:cubicBezTo>
                  <a:pt x="900602" y="206865"/>
                  <a:pt x="935447" y="239974"/>
                  <a:pt x="935447" y="280724"/>
                </a:cubicBezTo>
                <a:cubicBezTo>
                  <a:pt x="935447" y="280724"/>
                  <a:pt x="935447" y="280724"/>
                  <a:pt x="935447" y="313834"/>
                </a:cubicBezTo>
                <a:cubicBezTo>
                  <a:pt x="935447" y="354584"/>
                  <a:pt x="900602" y="387694"/>
                  <a:pt x="857717" y="387694"/>
                </a:cubicBezTo>
                <a:cubicBezTo>
                  <a:pt x="857717" y="387694"/>
                  <a:pt x="857717" y="387694"/>
                  <a:pt x="77730" y="387694"/>
                </a:cubicBezTo>
                <a:cubicBezTo>
                  <a:pt x="34844" y="387694"/>
                  <a:pt x="0" y="354584"/>
                  <a:pt x="0" y="313834"/>
                </a:cubicBezTo>
                <a:cubicBezTo>
                  <a:pt x="0" y="313834"/>
                  <a:pt x="0" y="313834"/>
                  <a:pt x="0" y="280724"/>
                </a:cubicBezTo>
                <a:cubicBezTo>
                  <a:pt x="0" y="239974"/>
                  <a:pt x="34844" y="206865"/>
                  <a:pt x="77730" y="206865"/>
                </a:cubicBezTo>
                <a:close/>
                <a:moveTo>
                  <a:pt x="77730" y="0"/>
                </a:moveTo>
                <a:cubicBezTo>
                  <a:pt x="77730" y="0"/>
                  <a:pt x="77730" y="0"/>
                  <a:pt x="857717" y="0"/>
                </a:cubicBezTo>
                <a:cubicBezTo>
                  <a:pt x="900602" y="0"/>
                  <a:pt x="935447" y="33109"/>
                  <a:pt x="935447" y="71313"/>
                </a:cubicBezTo>
                <a:cubicBezTo>
                  <a:pt x="935447" y="71313"/>
                  <a:pt x="935447" y="71313"/>
                  <a:pt x="935447" y="106969"/>
                </a:cubicBezTo>
                <a:cubicBezTo>
                  <a:pt x="935447" y="147719"/>
                  <a:pt x="900602" y="180829"/>
                  <a:pt x="857717" y="180829"/>
                </a:cubicBezTo>
                <a:cubicBezTo>
                  <a:pt x="857717" y="180829"/>
                  <a:pt x="857717" y="180829"/>
                  <a:pt x="77730" y="180829"/>
                </a:cubicBezTo>
                <a:cubicBezTo>
                  <a:pt x="34844" y="180829"/>
                  <a:pt x="0" y="147719"/>
                  <a:pt x="0" y="106969"/>
                </a:cubicBezTo>
                <a:cubicBezTo>
                  <a:pt x="0" y="106969"/>
                  <a:pt x="0" y="106969"/>
                  <a:pt x="0" y="71313"/>
                </a:cubicBezTo>
                <a:cubicBezTo>
                  <a:pt x="0" y="33109"/>
                  <a:pt x="34844" y="0"/>
                  <a:pt x="77730" y="0"/>
                </a:cubicBezTo>
                <a:close/>
              </a:path>
            </a:pathLst>
          </a:custGeom>
          <a:solidFill>
            <a:srgbClr val="56D3D8"/>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rgbClr val="FFFFFF"/>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3" name="任意多边形 1"/>
          <p:cNvSpPr>
            <a:spLocks noEditPoints="1"/>
          </p:cNvSpPr>
          <p:nvPr/>
        </p:nvSpPr>
        <p:spPr bwMode="auto">
          <a:xfrm>
            <a:off x="4904323" y="1859367"/>
            <a:ext cx="2428382" cy="3725251"/>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solidFill>
            <a:srgbClr val="79DDA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rgbClr val="FFFFFF"/>
              </a:solidFill>
              <a:effectLst/>
              <a:uLnTx/>
              <a:uFillTx/>
              <a:latin typeface="思源黑体 Regular" panose="020B0500000000000000" charset="-122"/>
              <a:ea typeface="思源黑体 Regular" panose="020B0500000000000000" charset="-122"/>
              <a:cs typeface="思源黑体 Regular" panose="020B0500000000000000" charset="-122"/>
            </a:endParaRPr>
          </a:p>
        </p:txBody>
      </p:sp>
      <p:sp>
        <p:nvSpPr>
          <p:cNvPr id="15" name="椭圆 14"/>
          <p:cNvSpPr/>
          <p:nvPr/>
        </p:nvSpPr>
        <p:spPr>
          <a:xfrm>
            <a:off x="1402332" y="2177163"/>
            <a:ext cx="825343" cy="825343"/>
          </a:xfrm>
          <a:prstGeom prst="ellipse">
            <a:avLst/>
          </a:prstGeom>
          <a:solidFill>
            <a:srgbClr val="40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Regular" panose="020B0500000000000000" charset="-122"/>
              <a:ea typeface="思源黑体 Regular" panose="020B0500000000000000" charset="-122"/>
              <a:cs typeface="思源黑体 Regular" panose="020B0500000000000000" charset="-122"/>
            </a:endParaRPr>
          </a:p>
        </p:txBody>
      </p:sp>
      <p:sp>
        <p:nvSpPr>
          <p:cNvPr id="17" name="椭圆 16"/>
          <p:cNvSpPr/>
          <p:nvPr/>
        </p:nvSpPr>
        <p:spPr>
          <a:xfrm>
            <a:off x="9900985" y="2186815"/>
            <a:ext cx="825343" cy="825343"/>
          </a:xfrm>
          <a:prstGeom prst="ellips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Regular" panose="020B0500000000000000" charset="-122"/>
              <a:ea typeface="思源黑体 Regular" panose="020B0500000000000000" charset="-122"/>
              <a:cs typeface="思源黑体 Regular" panose="020B0500000000000000" charset="-122"/>
            </a:endParaRPr>
          </a:p>
        </p:txBody>
      </p:sp>
      <p:sp>
        <p:nvSpPr>
          <p:cNvPr id="19" name="椭圆 18"/>
          <p:cNvSpPr/>
          <p:nvPr/>
        </p:nvSpPr>
        <p:spPr>
          <a:xfrm>
            <a:off x="1402332" y="4388396"/>
            <a:ext cx="825343" cy="825343"/>
          </a:xfrm>
          <a:prstGeom prst="ellipse">
            <a:avLst/>
          </a:prstGeom>
          <a:solidFill>
            <a:srgbClr val="56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Regular" panose="020B0500000000000000" charset="-122"/>
              <a:ea typeface="思源黑体 Regular" panose="020B0500000000000000" charset="-122"/>
              <a:cs typeface="思源黑体 Regular" panose="020B0500000000000000" charset="-122"/>
            </a:endParaRPr>
          </a:p>
        </p:txBody>
      </p:sp>
      <p:sp>
        <p:nvSpPr>
          <p:cNvPr id="21" name="椭圆 20"/>
          <p:cNvSpPr/>
          <p:nvPr/>
        </p:nvSpPr>
        <p:spPr>
          <a:xfrm>
            <a:off x="9900985" y="4388395"/>
            <a:ext cx="825343" cy="825343"/>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Regular" panose="020B0500000000000000" charset="-122"/>
              <a:ea typeface="思源黑体 Regular" panose="020B0500000000000000" charset="-122"/>
              <a:cs typeface="思源黑体 Regular" panose="020B0500000000000000" charset="-122"/>
            </a:endParaRPr>
          </a:p>
        </p:txBody>
      </p:sp>
      <p:sp>
        <p:nvSpPr>
          <p:cNvPr id="41" name="矩形 40"/>
          <p:cNvSpPr/>
          <p:nvPr/>
        </p:nvSpPr>
        <p:spPr>
          <a:xfrm>
            <a:off x="862139" y="2248791"/>
            <a:ext cx="1925420" cy="68199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A</a:t>
            </a:r>
            <a:endParaRPr lang="en-US" altLang="zh-CN" sz="32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43" name="矩形 42"/>
          <p:cNvSpPr/>
          <p:nvPr/>
        </p:nvSpPr>
        <p:spPr>
          <a:xfrm>
            <a:off x="9350946" y="2248791"/>
            <a:ext cx="1925420" cy="68199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B</a:t>
            </a:r>
            <a:endParaRPr lang="en-US" altLang="zh-CN" sz="32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45" name="矩形 44"/>
          <p:cNvSpPr/>
          <p:nvPr/>
        </p:nvSpPr>
        <p:spPr>
          <a:xfrm>
            <a:off x="862139" y="4472950"/>
            <a:ext cx="1925420" cy="68199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C</a:t>
            </a:r>
            <a:endParaRPr lang="en-US" altLang="zh-CN" sz="32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47" name="矩形 46"/>
          <p:cNvSpPr/>
          <p:nvPr/>
        </p:nvSpPr>
        <p:spPr>
          <a:xfrm>
            <a:off x="9350946" y="4472950"/>
            <a:ext cx="1925420" cy="68199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chemeClr val="bg1"/>
                </a:solidFill>
                <a:latin typeface="思源黑体 Regular" panose="020B0500000000000000" charset="-122"/>
                <a:ea typeface="思源黑体 Regular" panose="020B0500000000000000" charset="-122"/>
                <a:cs typeface="思源黑体 Regular" panose="020B0500000000000000" charset="-122"/>
              </a:rPr>
              <a:t>D</a:t>
            </a:r>
            <a:endParaRPr lang="en-US" altLang="zh-CN" sz="3200" b="1" dirty="0">
              <a:solidFill>
                <a:schemeClr val="bg1"/>
              </a:solidFill>
              <a:effectLst/>
              <a:latin typeface="思源黑体 Regular" panose="020B0500000000000000" charset="-122"/>
              <a:ea typeface="思源黑体 Regular" panose="020B0500000000000000" charset="-122"/>
              <a:cs typeface="思源黑体 Regular" panose="020B0500000000000000" charset="-122"/>
            </a:endParaRPr>
          </a:p>
        </p:txBody>
      </p:sp>
      <p:sp>
        <p:nvSpPr>
          <p:cNvPr id="50" name="文本框 8"/>
          <p:cNvSpPr txBox="1"/>
          <p:nvPr/>
        </p:nvSpPr>
        <p:spPr bwMode="auto">
          <a:xfrm>
            <a:off x="2438825" y="2472511"/>
            <a:ext cx="2377650" cy="783590"/>
          </a:xfrm>
          <a:prstGeom prst="rect">
            <a:avLst/>
          </a:prstGeom>
          <a:noFill/>
        </p:spPr>
        <p:txBody>
          <a:bodyPr wrap="square">
            <a:spAutoFit/>
          </a:bodyPr>
          <a:lstStyle/>
          <a:p>
            <a:pPr>
              <a:lnSpc>
                <a:spcPct val="150000"/>
              </a:lnSpc>
              <a:defRPr/>
            </a:pPr>
            <a:r>
              <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rPr>
              <a:t>保持衣着是仪表最美的基本要求，</a:t>
            </a:r>
            <a:r>
              <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讲究个人卫生保持衣着是仪表最美的基本要求。</a:t>
            </a:r>
            <a:endPar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51" name="文本框 7"/>
          <p:cNvSpPr txBox="1"/>
          <p:nvPr/>
        </p:nvSpPr>
        <p:spPr bwMode="auto">
          <a:xfrm>
            <a:off x="2438381" y="4652894"/>
            <a:ext cx="2428382" cy="78359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仪态，指人的姿态、举止和风度，即一个人的表情、行为动作，也包括人的体态语。</a:t>
            </a:r>
            <a:endParaRPr lang="zh-CN" altLang="zh-CN"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2" name="文本框 6"/>
          <p:cNvSpPr txBox="1"/>
          <p:nvPr/>
        </p:nvSpPr>
        <p:spPr bwMode="auto">
          <a:xfrm>
            <a:off x="7481784" y="4675755"/>
            <a:ext cx="2269867" cy="78359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gn="r">
              <a:lnSpc>
                <a:spcPct val="150000"/>
              </a:lnSpc>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不盲目追赶潮流注意场合，做到和大部分人一致，不盲目追赶潮流，注意场合。</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3" name="文本框 5"/>
          <p:cNvSpPr txBox="1"/>
          <p:nvPr/>
        </p:nvSpPr>
        <p:spPr bwMode="auto">
          <a:xfrm>
            <a:off x="7670618" y="2472511"/>
            <a:ext cx="2081034" cy="78359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gn="r">
              <a:lnSpc>
                <a:spcPct val="150000"/>
              </a:lnSpc>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注意说话的声量，不要大喊大叫，应轻色细语，才会让人有亲近感。</a:t>
            </a:r>
            <a:endPar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4" name="文本框 4"/>
          <p:cNvSpPr txBox="1"/>
          <p:nvPr/>
        </p:nvSpPr>
        <p:spPr bwMode="auto">
          <a:xfrm>
            <a:off x="2439269" y="2020721"/>
            <a:ext cx="305181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仪容整洁</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55" name="文本框 3"/>
          <p:cNvSpPr txBox="1"/>
          <p:nvPr/>
        </p:nvSpPr>
        <p:spPr bwMode="auto">
          <a:xfrm>
            <a:off x="2438825" y="4201104"/>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举止端庄</a:t>
            </a:r>
            <a:endParaRPr lang="zh-CN"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6" name="文本框 2"/>
          <p:cNvSpPr txBox="1"/>
          <p:nvPr/>
        </p:nvSpPr>
        <p:spPr bwMode="auto">
          <a:xfrm>
            <a:off x="6700286" y="4223965"/>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gn="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着装得体</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57" name="文本框 1"/>
          <p:cNvSpPr txBox="1"/>
          <p:nvPr/>
        </p:nvSpPr>
        <p:spPr bwMode="auto">
          <a:xfrm>
            <a:off x="6700286" y="2020721"/>
            <a:ext cx="3051810"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gn="r">
              <a:lnSpc>
                <a:spcPct val="150000"/>
              </a:lnSpc>
            </a:pPr>
            <a:r>
              <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言谈温雅</a:t>
            </a:r>
            <a:endParaRPr lang="zh-CN" altLang="en-US"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pic>
        <p:nvPicPr>
          <p:cNvPr id="59" name="图片 58" descr="C:\Users\kingsoft\Desktop\图片替补\商务\dfnbdnbdn.pngdfnbdnbdn"/>
          <p:cNvPicPr>
            <a:picLocks noChangeAspect="1"/>
          </p:cNvPicPr>
          <p:nvPr/>
        </p:nvPicPr>
        <p:blipFill rotWithShape="1">
          <a:blip r:embed="rId2"/>
          <a:srcRect/>
          <a:stretch>
            <a:fillRect/>
          </a:stretch>
        </p:blipFill>
        <p:spPr>
          <a:xfrm>
            <a:off x="5069840" y="2047240"/>
            <a:ext cx="2103755" cy="2049780"/>
          </a:xfrm>
          <a:prstGeom prst="ellipse">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仪表篇</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发型及面部修饰</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 name="直接连接符 4"/>
          <p:cNvCxnSpPr/>
          <p:nvPr>
            <p:custDataLst>
              <p:tags r:id="rId2"/>
            </p:custDataLst>
          </p:nvPr>
        </p:nvCxnSpPr>
        <p:spPr>
          <a:xfrm>
            <a:off x="0" y="5450541"/>
            <a:ext cx="12192000" cy="0"/>
          </a:xfrm>
          <a:prstGeom prst="line">
            <a:avLst/>
          </a:prstGeom>
          <a:ln w="12700" cap="flat">
            <a:gradFill>
              <a:gsLst>
                <a:gs pos="0">
                  <a:srgbClr val="40F3DC"/>
                </a:gs>
                <a:gs pos="100000">
                  <a:srgbClr val="A349EA"/>
                </a:gs>
              </a:gsLst>
              <a:lin ang="10800000" scaled="0"/>
            </a:gradFill>
            <a:prstDash val="sysDash"/>
            <a:round/>
          </a:ln>
        </p:spPr>
        <p:style>
          <a:lnRef idx="1">
            <a:schemeClr val="accent1"/>
          </a:lnRef>
          <a:fillRef idx="0">
            <a:schemeClr val="accent1"/>
          </a:fillRef>
          <a:effectRef idx="0">
            <a:schemeClr val="accent1"/>
          </a:effectRef>
          <a:fontRef idx="minor">
            <a:schemeClr val="tx1"/>
          </a:fontRef>
        </p:style>
      </p:cxnSp>
      <p:sp>
        <p:nvSpPr>
          <p:cNvPr id="7" name="椭圆 3"/>
          <p:cNvSpPr/>
          <p:nvPr>
            <p:custDataLst>
              <p:tags r:id="rId3"/>
            </p:custDataLst>
          </p:nvPr>
        </p:nvSpPr>
        <p:spPr>
          <a:xfrm>
            <a:off x="3678922" y="5320657"/>
            <a:ext cx="259768" cy="259768"/>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Regular" panose="020B0500000000000000" charset="-122"/>
              <a:ea typeface="思源黑体 Regular" panose="020B0500000000000000" charset="-122"/>
              <a:cs typeface="思源黑体 Regular" panose="020B0500000000000000" charset="-122"/>
            </a:endParaRPr>
          </a:p>
        </p:txBody>
      </p:sp>
      <p:cxnSp>
        <p:nvCxnSpPr>
          <p:cNvPr id="9" name="直接连接符 3"/>
          <p:cNvCxnSpPr/>
          <p:nvPr>
            <p:custDataLst>
              <p:tags r:id="rId4"/>
            </p:custDataLst>
          </p:nvPr>
        </p:nvCxnSpPr>
        <p:spPr>
          <a:xfrm rot="16200000" flipH="1">
            <a:off x="2713224" y="4214702"/>
            <a:ext cx="2200052" cy="10991"/>
          </a:xfrm>
          <a:prstGeom prst="line">
            <a:avLst/>
          </a:prstGeom>
          <a:ln>
            <a:gradFill>
              <a:gsLst>
                <a:gs pos="0">
                  <a:srgbClr val="A349EA"/>
                </a:gs>
                <a:gs pos="100000">
                  <a:srgbClr val="40F3DC"/>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椭圆 2"/>
          <p:cNvSpPr/>
          <p:nvPr>
            <p:custDataLst>
              <p:tags r:id="rId5"/>
            </p:custDataLst>
          </p:nvPr>
        </p:nvSpPr>
        <p:spPr>
          <a:xfrm>
            <a:off x="7511499" y="5320657"/>
            <a:ext cx="259768" cy="259768"/>
          </a:xfrm>
          <a:prstGeom prst="ellips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Regular" panose="020B0500000000000000" charset="-122"/>
              <a:ea typeface="思源黑体 Regular" panose="020B0500000000000000" charset="-122"/>
              <a:cs typeface="思源黑体 Regular" panose="020B0500000000000000" charset="-122"/>
            </a:endParaRPr>
          </a:p>
        </p:txBody>
      </p:sp>
      <p:cxnSp>
        <p:nvCxnSpPr>
          <p:cNvPr id="12" name="直接连接符 2"/>
          <p:cNvCxnSpPr/>
          <p:nvPr>
            <p:custDataLst>
              <p:tags r:id="rId6"/>
            </p:custDataLst>
          </p:nvPr>
        </p:nvCxnSpPr>
        <p:spPr>
          <a:xfrm rot="16200000" flipH="1">
            <a:off x="6545801" y="4214702"/>
            <a:ext cx="2200052" cy="10991"/>
          </a:xfrm>
          <a:prstGeom prst="line">
            <a:avLst/>
          </a:prstGeom>
          <a:ln>
            <a:gradFill>
              <a:gsLst>
                <a:gs pos="0">
                  <a:srgbClr val="A349EA"/>
                </a:gs>
                <a:gs pos="100000">
                  <a:srgbClr val="40F3DC"/>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3" name="椭圆 1"/>
          <p:cNvSpPr/>
          <p:nvPr>
            <p:custDataLst>
              <p:tags r:id="rId7"/>
            </p:custDataLst>
          </p:nvPr>
        </p:nvSpPr>
        <p:spPr>
          <a:xfrm>
            <a:off x="5550646" y="5320657"/>
            <a:ext cx="259768" cy="259768"/>
          </a:xfrm>
          <a:prstGeom prst="ellipse">
            <a:avLst/>
          </a:prstGeom>
          <a:solidFill>
            <a:srgbClr val="40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Regular" panose="020B0500000000000000" charset="-122"/>
              <a:ea typeface="思源黑体 Regular" panose="020B0500000000000000" charset="-122"/>
              <a:cs typeface="思源黑体 Regular" panose="020B0500000000000000" charset="-122"/>
            </a:endParaRPr>
          </a:p>
        </p:txBody>
      </p:sp>
      <p:cxnSp>
        <p:nvCxnSpPr>
          <p:cNvPr id="14" name="直接连接符 1"/>
          <p:cNvCxnSpPr/>
          <p:nvPr>
            <p:custDataLst>
              <p:tags r:id="rId8"/>
            </p:custDataLst>
          </p:nvPr>
        </p:nvCxnSpPr>
        <p:spPr>
          <a:xfrm rot="5400000">
            <a:off x="5101126" y="4739890"/>
            <a:ext cx="1158686" cy="1981"/>
          </a:xfrm>
          <a:prstGeom prst="line">
            <a:avLst/>
          </a:prstGeom>
          <a:ln>
            <a:gradFill>
              <a:gsLst>
                <a:gs pos="0">
                  <a:srgbClr val="A349EA"/>
                </a:gs>
                <a:gs pos="100000">
                  <a:srgbClr val="40F3DC"/>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5" name="椭圆 18"/>
          <p:cNvSpPr/>
          <p:nvPr>
            <p:custDataLst>
              <p:tags r:id="rId9"/>
            </p:custDataLst>
          </p:nvPr>
        </p:nvSpPr>
        <p:spPr>
          <a:xfrm>
            <a:off x="9472352" y="5320657"/>
            <a:ext cx="259768" cy="259768"/>
          </a:xfrm>
          <a:prstGeom prst="ellipse">
            <a:avLst/>
          </a:prstGeom>
          <a:solidFill>
            <a:srgbClr val="40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Regular" panose="020B0500000000000000" charset="-122"/>
              <a:ea typeface="思源黑体 Regular" panose="020B0500000000000000" charset="-122"/>
              <a:cs typeface="思源黑体 Regular" panose="020B0500000000000000" charset="-122"/>
            </a:endParaRPr>
          </a:p>
        </p:txBody>
      </p:sp>
      <p:cxnSp>
        <p:nvCxnSpPr>
          <p:cNvPr id="16" name="直接连接符 24"/>
          <p:cNvCxnSpPr/>
          <p:nvPr>
            <p:custDataLst>
              <p:tags r:id="rId10"/>
            </p:custDataLst>
          </p:nvPr>
        </p:nvCxnSpPr>
        <p:spPr>
          <a:xfrm rot="5400000">
            <a:off x="9022832" y="4739890"/>
            <a:ext cx="1158686" cy="1981"/>
          </a:xfrm>
          <a:prstGeom prst="line">
            <a:avLst/>
          </a:prstGeom>
          <a:ln>
            <a:gradFill>
              <a:gsLst>
                <a:gs pos="0">
                  <a:srgbClr val="A349EA"/>
                </a:gs>
                <a:gs pos="100000">
                  <a:srgbClr val="40F3DC"/>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7" name="椭圆 14"/>
          <p:cNvSpPr/>
          <p:nvPr>
            <p:custDataLst>
              <p:tags r:id="rId11"/>
            </p:custDataLst>
          </p:nvPr>
        </p:nvSpPr>
        <p:spPr>
          <a:xfrm>
            <a:off x="1775525" y="5320658"/>
            <a:ext cx="259768" cy="259768"/>
          </a:xfrm>
          <a:prstGeom prst="ellipse">
            <a:avLst/>
          </a:prstGeom>
          <a:solidFill>
            <a:srgbClr val="40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Regular" panose="020B0500000000000000" charset="-122"/>
              <a:ea typeface="思源黑体 Regular" panose="020B0500000000000000" charset="-122"/>
              <a:cs typeface="思源黑体 Regular" panose="020B0500000000000000" charset="-122"/>
            </a:endParaRPr>
          </a:p>
        </p:txBody>
      </p:sp>
      <p:cxnSp>
        <p:nvCxnSpPr>
          <p:cNvPr id="18" name="直接连接符 34"/>
          <p:cNvCxnSpPr/>
          <p:nvPr>
            <p:custDataLst>
              <p:tags r:id="rId12"/>
            </p:custDataLst>
          </p:nvPr>
        </p:nvCxnSpPr>
        <p:spPr>
          <a:xfrm rot="5400000">
            <a:off x="1326005" y="4739891"/>
            <a:ext cx="1158686" cy="1981"/>
          </a:xfrm>
          <a:prstGeom prst="line">
            <a:avLst/>
          </a:prstGeom>
          <a:ln>
            <a:gradFill>
              <a:gsLst>
                <a:gs pos="0">
                  <a:srgbClr val="A349EA"/>
                </a:gs>
                <a:gs pos="100000">
                  <a:srgbClr val="40F3DC"/>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3" name="文本框 10"/>
          <p:cNvSpPr txBox="1"/>
          <p:nvPr/>
        </p:nvSpPr>
        <p:spPr bwMode="auto">
          <a:xfrm>
            <a:off x="1793294" y="3353580"/>
            <a:ext cx="1605280" cy="553085"/>
          </a:xfrm>
          <a:prstGeom prst="rect">
            <a:avLst/>
          </a:prstGeom>
          <a:noFill/>
        </p:spPr>
        <p:txBody>
          <a:bodyPr wrap="square">
            <a:spAutoFit/>
          </a:bodyPr>
          <a:lstStyle/>
          <a:p>
            <a:pPr>
              <a:lnSpc>
                <a:spcPct val="150000"/>
              </a:lnSpc>
              <a:defRP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饭后及时刷牙，时刻保持口气清洁</a:t>
            </a:r>
            <a:endPar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4" name="文本框 9"/>
          <p:cNvSpPr txBox="1"/>
          <p:nvPr/>
        </p:nvSpPr>
        <p:spPr bwMode="auto">
          <a:xfrm>
            <a:off x="1793929" y="2993535"/>
            <a:ext cx="16052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口部</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5" name="文本框 8"/>
          <p:cNvSpPr txBox="1"/>
          <p:nvPr/>
        </p:nvSpPr>
        <p:spPr bwMode="auto">
          <a:xfrm>
            <a:off x="9480605" y="3357946"/>
            <a:ext cx="1605280" cy="553085"/>
          </a:xfrm>
          <a:prstGeom prst="rect">
            <a:avLst/>
          </a:prstGeom>
          <a:noFill/>
        </p:spPr>
        <p:txBody>
          <a:bodyPr wrap="square">
            <a:spAutoFit/>
          </a:bodyPr>
          <a:lstStyle/>
          <a:p>
            <a:pPr algn="just">
              <a:lnSpc>
                <a:spcPct val="150000"/>
              </a:lnSpc>
              <a:defRPr/>
            </a:pPr>
            <a:r>
              <a:rPr lang="zh-CN" altLang="en-US" sz="100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鼻毛长于鼻孔之外，极其有损形象</a:t>
            </a:r>
            <a:endPar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7" name="文本框 7"/>
          <p:cNvSpPr txBox="1"/>
          <p:nvPr/>
        </p:nvSpPr>
        <p:spPr bwMode="auto">
          <a:xfrm>
            <a:off x="9481240" y="2997901"/>
            <a:ext cx="1605280" cy="506730"/>
          </a:xfrm>
          <a:prstGeom prst="rect">
            <a:avLst/>
          </a:prstGeom>
          <a:noFill/>
        </p:spPr>
        <p:txBody>
          <a:bodyPr wrap="square">
            <a:spAutoFit/>
          </a:bodyPr>
          <a:lstStyle/>
          <a:p>
            <a:pPr algn="just">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鼻子</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38" name="文本框 6"/>
          <p:cNvSpPr txBox="1"/>
          <p:nvPr/>
        </p:nvSpPr>
        <p:spPr bwMode="auto">
          <a:xfrm>
            <a:off x="3612954" y="2325300"/>
            <a:ext cx="1605280" cy="553085"/>
          </a:xfrm>
          <a:prstGeom prst="rect">
            <a:avLst/>
          </a:prstGeom>
          <a:noFill/>
        </p:spPr>
        <p:txBody>
          <a:bodyPr wrap="square">
            <a:spAutoFit/>
          </a:bodyPr>
          <a:lstStyle/>
          <a:p>
            <a:pPr>
              <a:lnSpc>
                <a:spcPct val="150000"/>
              </a:lnSpc>
              <a:defRPr/>
            </a:pPr>
            <a:r>
              <a:rPr lang="zh-CN" altLang="en-US" sz="10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养成每日剃须的习惯养成每日剃须的习惯</a:t>
            </a:r>
            <a:endPar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39" name="文本框 5"/>
          <p:cNvSpPr txBox="1"/>
          <p:nvPr/>
        </p:nvSpPr>
        <p:spPr bwMode="auto">
          <a:xfrm>
            <a:off x="3613589" y="1965255"/>
            <a:ext cx="16052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胡子</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0" name="文本框 4"/>
          <p:cNvSpPr txBox="1"/>
          <p:nvPr/>
        </p:nvSpPr>
        <p:spPr bwMode="auto">
          <a:xfrm>
            <a:off x="7510864" y="2325300"/>
            <a:ext cx="1605280" cy="553085"/>
          </a:xfrm>
          <a:prstGeom prst="rect">
            <a:avLst/>
          </a:prstGeom>
          <a:noFill/>
        </p:spPr>
        <p:txBody>
          <a:bodyPr wrap="square">
            <a:spAutoFit/>
          </a:bodyPr>
          <a:lstStyle/>
          <a:p>
            <a:pPr>
              <a:lnSpc>
                <a:spcPct val="150000"/>
              </a:lnSpc>
              <a:defRPr/>
            </a:pPr>
            <a:r>
              <a:rPr lang="zh-CN" altLang="en-US" sz="100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注意耳朵的清洁注意耳朵的清洁</a:t>
            </a:r>
            <a:endParaRPr lang="zh-CN" altLang="en-US" sz="100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1" name="文本框 3"/>
          <p:cNvSpPr txBox="1"/>
          <p:nvPr/>
        </p:nvSpPr>
        <p:spPr bwMode="auto">
          <a:xfrm>
            <a:off x="7511499" y="1965255"/>
            <a:ext cx="16052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耳朵</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
        <p:nvSpPr>
          <p:cNvPr id="42" name="文本框 2"/>
          <p:cNvSpPr txBox="1"/>
          <p:nvPr/>
        </p:nvSpPr>
        <p:spPr bwMode="auto">
          <a:xfrm>
            <a:off x="5576303" y="3339557"/>
            <a:ext cx="1605280" cy="553085"/>
          </a:xfrm>
          <a:prstGeom prst="rect">
            <a:avLst/>
          </a:prstGeom>
          <a:noFill/>
        </p:spPr>
        <p:txBody>
          <a:bodyPr wrap="square">
            <a:spAutoFit/>
          </a:bodyPr>
          <a:lstStyle/>
          <a:p>
            <a:pPr>
              <a:lnSpc>
                <a:spcPct val="150000"/>
              </a:lnSpc>
              <a:defRPr/>
            </a:pPr>
            <a:r>
              <a:rPr lang="zh-CN" altLang="en-US" sz="100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rPr>
              <a:t>前不盖额，后不过肩，提倡盘发，大忌披发</a:t>
            </a:r>
            <a:endParaRPr lang="zh-CN" altLang="en-US" sz="1000" spc="100" dirty="0">
              <a:solidFill>
                <a:schemeClr val="bg1">
                  <a:lumMod val="50000"/>
                </a:schemeClr>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43" name="文本框 1"/>
          <p:cNvSpPr txBox="1"/>
          <p:nvPr/>
        </p:nvSpPr>
        <p:spPr bwMode="auto">
          <a:xfrm>
            <a:off x="5576938" y="2979512"/>
            <a:ext cx="1605280" cy="506730"/>
          </a:xfrm>
          <a:prstGeom prst="rect">
            <a:avLst/>
          </a:prstGeom>
          <a:noFill/>
        </p:spPr>
        <p:txBody>
          <a:bodyPr wrap="square">
            <a:spAutoFit/>
          </a:bodyPr>
          <a:lstStyle/>
          <a:p>
            <a:pPr>
              <a:lnSpc>
                <a:spcPct val="150000"/>
              </a:lnSpc>
              <a:defRPr/>
            </a:pPr>
            <a:r>
              <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rPr>
              <a:t>发型</a:t>
            </a:r>
            <a:endParaRPr lang="zh-CN" altLang="en-US" b="1" spc="100" dirty="0">
              <a:solidFill>
                <a:schemeClr val="tx1"/>
              </a:solidFill>
              <a:latin typeface="思源黑体 Regular" panose="020B0500000000000000" charset="-122"/>
              <a:ea typeface="思源黑体 Regular" panose="020B0500000000000000" charset="-122"/>
              <a:cs typeface="思源黑体 Regular" panose="020B05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11"/>
          <p:cNvPicPr>
            <a:picLocks noChangeAspect="1"/>
          </p:cNvPicPr>
          <p:nvPr/>
        </p:nvPicPr>
        <p:blipFill>
          <a:blip r:embed="rId1"/>
          <a:stretch>
            <a:fillRect/>
          </a:stretch>
        </p:blipFill>
        <p:spPr>
          <a:xfrm>
            <a:off x="0" y="1"/>
            <a:ext cx="12192000" cy="6858000"/>
          </a:xfrm>
          <a:prstGeom prst="rect">
            <a:avLst/>
          </a:prstGeom>
        </p:spPr>
      </p:pic>
      <p:sp>
        <p:nvSpPr>
          <p:cNvPr id="2" name="矩形 111"/>
          <p:cNvSpPr/>
          <p:nvPr/>
        </p:nvSpPr>
        <p:spPr>
          <a:xfrm>
            <a:off x="703212" y="295275"/>
            <a:ext cx="10884535" cy="626808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Regular" panose="020B0500000000000000" charset="-122"/>
              <a:ea typeface="思源黑体 Regular" panose="020B0500000000000000" charset="-122"/>
              <a:cs typeface="思源黑体 Regular" panose="020B0500000000000000" charset="-122"/>
            </a:endParaRPr>
          </a:p>
        </p:txBody>
      </p:sp>
      <p:sp>
        <p:nvSpPr>
          <p:cNvPr id="36" name="文本框 3511"/>
          <p:cNvSpPr txBox="1"/>
          <p:nvPr/>
        </p:nvSpPr>
        <p:spPr>
          <a:xfrm>
            <a:off x="1259840" y="511294"/>
            <a:ext cx="6096000" cy="645160"/>
          </a:xfrm>
          <a:prstGeom prst="rect">
            <a:avLst/>
          </a:prstGeom>
          <a:noFill/>
        </p:spPr>
        <p:txBody>
          <a:bodyPr wrap="square">
            <a:spAutoFit/>
          </a:bodyPr>
          <a:lstStyle/>
          <a:p>
            <a:pPr algn="just">
              <a:defRPr/>
            </a:pP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仪表篇</a:t>
            </a:r>
            <a:r>
              <a:rPr lang="en-US" altLang="zh-CN"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a:t>
            </a:r>
            <a:r>
              <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女士面部修饰</a:t>
            </a: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a:p>
            <a:pPr algn="just" eaLnBrk="1" fontAlgn="auto" hangingPunct="1">
              <a:spcBef>
                <a:spcPts val="0"/>
              </a:spcBef>
              <a:spcAft>
                <a:spcPts val="0"/>
              </a:spcAft>
              <a:defRPr/>
            </a:pPr>
            <a:endParaRPr lang="zh-CN" altLang="en-US" sz="1800" b="1" dirty="0">
              <a:solidFill>
                <a:schemeClr val="tx1">
                  <a:lumMod val="85000"/>
                  <a:lumOff val="15000"/>
                </a:schemeClr>
              </a:solidFill>
              <a:latin typeface="思源黑体 Regular" panose="020B0500000000000000" charset="-122"/>
              <a:ea typeface="思源黑体 Regular" panose="020B0500000000000000" charset="-122"/>
              <a:cs typeface="思源黑体 Regular" panose="020B0500000000000000" charset="-122"/>
            </a:endParaRPr>
          </a:p>
        </p:txBody>
      </p:sp>
      <p:sp>
        <p:nvSpPr>
          <p:cNvPr id="10" name="箭头: V 形 911"/>
          <p:cNvSpPr/>
          <p:nvPr/>
        </p:nvSpPr>
        <p:spPr>
          <a:xfrm>
            <a:off x="955040" y="511294"/>
            <a:ext cx="304800" cy="369332"/>
          </a:xfrm>
          <a:prstGeom prst="chevron">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五边形 2"/>
          <p:cNvSpPr/>
          <p:nvPr>
            <p:custDataLst>
              <p:tags r:id="rId2"/>
            </p:custDataLst>
          </p:nvPr>
        </p:nvSpPr>
        <p:spPr>
          <a:xfrm>
            <a:off x="720648" y="2484977"/>
            <a:ext cx="1792812" cy="896406"/>
          </a:xfrm>
          <a:prstGeom prst="homePlate">
            <a:avLst/>
          </a:prstGeom>
          <a:solidFill>
            <a:srgbClr val="39CA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9" name="箭头: 五边形 1"/>
          <p:cNvSpPr/>
          <p:nvPr>
            <p:custDataLst>
              <p:tags r:id="rId3"/>
            </p:custDataLst>
          </p:nvPr>
        </p:nvSpPr>
        <p:spPr>
          <a:xfrm rot="10800000">
            <a:off x="9794935" y="3841046"/>
            <a:ext cx="1792812" cy="896406"/>
          </a:xfrm>
          <a:prstGeom prst="homePlate">
            <a:avLst/>
          </a:prstGeom>
          <a:solidFill>
            <a:srgbClr val="79DD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思源黑体 Regular" panose="020B0500000000000000" charset="-122"/>
              <a:ea typeface="思源黑体 Regular" panose="020B0500000000000000" charset="-122"/>
              <a:cs typeface="思源黑体 Regular" panose="020B0500000000000000" charset="-122"/>
            </a:endParaRPr>
          </a:p>
        </p:txBody>
      </p:sp>
      <p:sp>
        <p:nvSpPr>
          <p:cNvPr id="7" name="箭头: V 形 2"/>
          <p:cNvSpPr/>
          <p:nvPr>
            <p:custDataLst>
              <p:tags r:id="rId4"/>
            </p:custDataLst>
          </p:nvPr>
        </p:nvSpPr>
        <p:spPr>
          <a:xfrm>
            <a:off x="2367171" y="2502096"/>
            <a:ext cx="6461869" cy="879287"/>
          </a:xfrm>
          <a:prstGeom prst="chevron">
            <a:avLst/>
          </a:prstGeom>
          <a:noFill/>
          <a:ln w="12700">
            <a:solidFill>
              <a:srgbClr val="39CAD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EB453"/>
              </a:solidFill>
              <a:latin typeface="思源黑体 Regular" panose="020B0500000000000000" charset="-122"/>
              <a:ea typeface="思源黑体 Regular" panose="020B0500000000000000" charset="-122"/>
              <a:cs typeface="思源黑体 Regular" panose="020B0500000000000000" charset="-122"/>
            </a:endParaRPr>
          </a:p>
        </p:txBody>
      </p:sp>
      <p:sp>
        <p:nvSpPr>
          <p:cNvPr id="11" name="箭头: V 形 1"/>
          <p:cNvSpPr/>
          <p:nvPr>
            <p:custDataLst>
              <p:tags r:id="rId5"/>
            </p:custDataLst>
          </p:nvPr>
        </p:nvSpPr>
        <p:spPr>
          <a:xfrm rot="10800000">
            <a:off x="3582068" y="3858165"/>
            <a:ext cx="6461869" cy="879288"/>
          </a:xfrm>
          <a:prstGeom prst="chevron">
            <a:avLst/>
          </a:prstGeom>
          <a:noFill/>
          <a:ln w="12700">
            <a:solidFill>
              <a:srgbClr val="79DDA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D7351"/>
              </a:solidFill>
              <a:latin typeface="思源黑体 Regular" panose="020B0500000000000000" charset="-122"/>
              <a:ea typeface="思源黑体 Regular" panose="020B0500000000000000" charset="-122"/>
              <a:cs typeface="思源黑体 Regular" panose="020B0500000000000000" charset="-122"/>
            </a:endParaRPr>
          </a:p>
        </p:txBody>
      </p:sp>
      <p:sp>
        <p:nvSpPr>
          <p:cNvPr id="13" name="椭圆 12"/>
          <p:cNvSpPr/>
          <p:nvPr/>
        </p:nvSpPr>
        <p:spPr bwMode="auto">
          <a:xfrm>
            <a:off x="7509093" y="2666911"/>
            <a:ext cx="543135" cy="544691"/>
          </a:xfrm>
          <a:prstGeom prst="ellipse">
            <a:avLst/>
          </a:prstGeom>
          <a:noFill/>
          <a:ln>
            <a:solidFill>
              <a:srgbClr val="40F3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dirty="0">
              <a:latin typeface="思源黑体 Regular" panose="020B0500000000000000" charset="-122"/>
              <a:ea typeface="思源黑体 Regular" panose="020B0500000000000000" charset="-122"/>
              <a:cs typeface="思源黑体 Regular" panose="020B0500000000000000" charset="-122"/>
            </a:endParaRPr>
          </a:p>
        </p:txBody>
      </p:sp>
      <p:sp>
        <p:nvSpPr>
          <p:cNvPr id="14" name="椭圆 11"/>
          <p:cNvSpPr txBox="1">
            <a:spLocks noChangeArrowheads="1"/>
          </p:cNvSpPr>
          <p:nvPr/>
        </p:nvSpPr>
        <p:spPr bwMode="auto">
          <a:xfrm>
            <a:off x="7532174" y="2751338"/>
            <a:ext cx="520054"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2000" b="1" dirty="0">
              <a:solidFill>
                <a:srgbClr val="0EAFC7"/>
              </a:solidFill>
              <a:latin typeface="思源黑体 Regular" panose="020B0500000000000000" charset="-122"/>
              <a:ea typeface="思源黑体 Regular" panose="020B0500000000000000" charset="-122"/>
              <a:cs typeface="思源黑体 Regular" panose="020B0500000000000000" charset="-122"/>
            </a:endParaRPr>
          </a:p>
        </p:txBody>
      </p:sp>
      <p:sp>
        <p:nvSpPr>
          <p:cNvPr id="15" name="椭圆 14"/>
          <p:cNvSpPr/>
          <p:nvPr/>
        </p:nvSpPr>
        <p:spPr bwMode="auto">
          <a:xfrm>
            <a:off x="4486923" y="4051886"/>
            <a:ext cx="544691" cy="544691"/>
          </a:xfrm>
          <a:prstGeom prst="ellipse">
            <a:avLst/>
          </a:prstGeom>
          <a:noFill/>
          <a:ln>
            <a:solidFill>
              <a:srgbClr val="79DDA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900" dirty="0">
              <a:latin typeface="思源黑体 Regular" panose="020B0500000000000000" charset="-122"/>
              <a:ea typeface="思源黑体 Regular" panose="020B0500000000000000" charset="-122"/>
              <a:cs typeface="思源黑体 Regular" panose="020B0500000000000000" charset="-122"/>
            </a:endParaRPr>
          </a:p>
        </p:txBody>
      </p:sp>
      <p:sp>
        <p:nvSpPr>
          <p:cNvPr id="18" name="文本框 6"/>
          <p:cNvSpPr txBox="1"/>
          <p:nvPr/>
        </p:nvSpPr>
        <p:spPr>
          <a:xfrm>
            <a:off x="6893570" y="2699111"/>
            <a:ext cx="1797262" cy="53403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2400" b="1" dirty="0">
                <a:solidFill>
                  <a:srgbClr val="40F3DC"/>
                </a:solidFill>
                <a:latin typeface="思源黑体 Regular" panose="020B0500000000000000" charset="-122"/>
                <a:ea typeface="思源黑体 Regular" panose="020B0500000000000000" charset="-122"/>
                <a:cs typeface="思源黑体 Regular" panose="020B0500000000000000" charset="-122"/>
              </a:rPr>
              <a:t>01</a:t>
            </a:r>
            <a:endParaRPr lang="en-US" altLang="zh-CN" sz="2400" b="1" dirty="0">
              <a:solidFill>
                <a:srgbClr val="40F3DC"/>
              </a:solidFill>
              <a:latin typeface="思源黑体 Regular" panose="020B0500000000000000" charset="-122"/>
              <a:ea typeface="思源黑体 Regular" panose="020B0500000000000000" charset="-122"/>
              <a:cs typeface="思源黑体 Regular" panose="020B0500000000000000" charset="-122"/>
            </a:endParaRPr>
          </a:p>
        </p:txBody>
      </p:sp>
      <p:sp>
        <p:nvSpPr>
          <p:cNvPr id="21" name="文本框 5"/>
          <p:cNvSpPr txBox="1"/>
          <p:nvPr/>
        </p:nvSpPr>
        <p:spPr>
          <a:xfrm>
            <a:off x="4457384" y="4071950"/>
            <a:ext cx="603767" cy="53403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2400" b="1" dirty="0">
                <a:solidFill>
                  <a:srgbClr val="79DDAB"/>
                </a:solidFill>
                <a:latin typeface="思源黑体 Regular" panose="020B0500000000000000" charset="-122"/>
                <a:ea typeface="思源黑体 Regular" panose="020B0500000000000000" charset="-122"/>
                <a:cs typeface="思源黑体 Regular" panose="020B0500000000000000" charset="-122"/>
              </a:rPr>
              <a:t>02</a:t>
            </a:r>
            <a:endParaRPr lang="en-US" altLang="zh-CN" sz="2400" b="1" dirty="0">
              <a:solidFill>
                <a:srgbClr val="79DDAB"/>
              </a:solidFill>
              <a:latin typeface="思源黑体 Regular" panose="020B0500000000000000" charset="-122"/>
              <a:ea typeface="思源黑体 Regular" panose="020B0500000000000000" charset="-122"/>
              <a:cs typeface="思源黑体 Regular" panose="020B0500000000000000" charset="-122"/>
            </a:endParaRPr>
          </a:p>
        </p:txBody>
      </p:sp>
      <p:sp>
        <p:nvSpPr>
          <p:cNvPr id="22" name="文本框 4"/>
          <p:cNvSpPr txBox="1"/>
          <p:nvPr/>
        </p:nvSpPr>
        <p:spPr bwMode="auto">
          <a:xfrm>
            <a:off x="738084" y="2673621"/>
            <a:ext cx="1792812"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女士妆容礼仪</a:t>
            </a:r>
            <a:endParaRPr lang="zh-CN" altLang="en-US" sz="1800" b="1"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3" name="文本框 3"/>
          <p:cNvSpPr txBox="1"/>
          <p:nvPr/>
        </p:nvSpPr>
        <p:spPr bwMode="auto">
          <a:xfrm>
            <a:off x="9982079" y="4030304"/>
            <a:ext cx="1786168" cy="506730"/>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800" b="1"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rPr>
              <a:t>妆容注意事项</a:t>
            </a:r>
            <a:endParaRPr lang="zh-CN" altLang="en-US" sz="1800" b="1" dirty="0">
              <a:latin typeface="思源黑体 Regular" panose="020B0500000000000000" charset="-122"/>
              <a:ea typeface="思源黑体 Regular" panose="020B0500000000000000" charset="-122"/>
              <a:cs typeface="思源黑体 Regular" panose="020B0500000000000000" charset="-122"/>
              <a:sym typeface="思源黑体 Regular" panose="020B0500000000000000" charset="-122"/>
            </a:endParaRPr>
          </a:p>
        </p:txBody>
      </p:sp>
      <p:sp>
        <p:nvSpPr>
          <p:cNvPr id="24" name="文本框 2"/>
          <p:cNvSpPr txBox="1"/>
          <p:nvPr/>
        </p:nvSpPr>
        <p:spPr bwMode="auto">
          <a:xfrm>
            <a:off x="2983157" y="2630602"/>
            <a:ext cx="4298950" cy="55308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a:lnSpc>
                <a:spcPct val="150000"/>
              </a:lnSpc>
            </a:pPr>
            <a:r>
              <a:rPr lang="zh-CN" altLang="en-US" sz="10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女士化妆是自尊自爱的表现，也是对别人的一种尊重，是企业管理完善的一个标志。</a:t>
            </a:r>
            <a:endParaRPr lang="zh-CN" altLang="en-US" sz="10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
        <p:nvSpPr>
          <p:cNvPr id="25" name="文本框 1"/>
          <p:cNvSpPr txBox="1"/>
          <p:nvPr/>
        </p:nvSpPr>
        <p:spPr bwMode="auto">
          <a:xfrm>
            <a:off x="5071906" y="4027828"/>
            <a:ext cx="4298950" cy="553085"/>
          </a:xfrm>
          <a:prstGeom prst="rect">
            <a:avLst/>
          </a:prstGeom>
          <a:noFill/>
        </p:spPr>
        <p:txBody>
          <a:bodyPr wrap="square">
            <a:spAutoFit/>
          </a:bodyPr>
          <a:lstStyle>
            <a:defPPr>
              <a:defRPr lang="zh-CN"/>
            </a:defPPr>
            <a:lvl1pPr>
              <a:defRPr sz="1600" spc="100">
                <a:solidFill>
                  <a:schemeClr val="bg1"/>
                </a:solidFill>
                <a:latin typeface="微软雅黑" panose="020B0503020204020204" charset="-122"/>
                <a:ea typeface="微软雅黑" panose="020B0503020204020204" charset="-122"/>
              </a:defRPr>
            </a:lvl1pPr>
          </a:lstStyle>
          <a:p>
            <a:pPr indent="0" algn="r">
              <a:lnSpc>
                <a:spcPct val="150000"/>
              </a:lnSpc>
              <a:buClr>
                <a:srgbClr val="C00000"/>
              </a:buClr>
              <a:buFont typeface="Wingdings" panose="05000000000000000000" pitchFamily="2" charset="2"/>
              <a:buNone/>
            </a:pPr>
            <a:r>
              <a:rPr lang="zh-CN" altLang="en-US" sz="10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rPr>
              <a:t>化妆要自然，力求妆成有却无，化妆要做到美化，不能够化另类妆女士在化妆时应避人。</a:t>
            </a:r>
            <a:endParaRPr lang="zh-CN" altLang="en-US" sz="1000" dirty="0">
              <a:solidFill>
                <a:schemeClr val="tx1"/>
              </a:solidFill>
              <a:latin typeface="思源黑体 Regular" panose="020B0500000000000000" charset="-122"/>
              <a:ea typeface="思源黑体 Regular" panose="020B0500000000000000" charset="-122"/>
              <a:cs typeface="思源黑体 Regular" panose="020B0500000000000000" charset="-122"/>
              <a:sym typeface="+mn-ea"/>
            </a:endParaRPr>
          </a:p>
        </p:txBody>
      </p:sp>
    </p:spTree>
  </p:cSld>
  <p:clrMapOvr>
    <a:masterClrMapping/>
  </p:clrMapOvr>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思源黑体 Regular"/>
        <a:ea typeface=""/>
        <a:cs typeface=""/>
        <a:font script="Jpan" typeface="游ゴシック Light"/>
        <a:font script="Hang" typeface="맑은 고딕"/>
        <a:font script="Hans" typeface="思源黑体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Regular"/>
        <a:ea typeface=""/>
        <a:cs typeface=""/>
        <a:font script="Jpan" typeface="游ゴシック"/>
        <a:font script="Hang" typeface="맑은 고딕"/>
        <a:font script="Hans" typeface="思源黑体 Regula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思源黑体 Regular"/>
        <a:ea typeface=""/>
        <a:cs typeface=""/>
        <a:font script="Jpan" typeface="游ゴシック Light"/>
        <a:font script="Hang" typeface="맑은 고딕"/>
        <a:font script="Hans" typeface="思源黑体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Regular"/>
        <a:ea typeface=""/>
        <a:cs typeface=""/>
        <a:font script="Jpan" typeface="游ゴシック"/>
        <a:font script="Hang" typeface="맑은 고딕"/>
        <a:font script="Hans" typeface="思源黑体 Regula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Regular"/>
        <a:ea typeface=""/>
        <a:cs typeface=""/>
        <a:font script="Jpan" typeface="ＭＳ Ｐゴシック"/>
        <a:font script="Hang" typeface="맑은 고딕"/>
        <a:font script="Hans" typeface="思源黑体 Regula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2843</Words>
  <Application>WPS 演示</Application>
  <PresentationFormat>宽屏</PresentationFormat>
  <Paragraphs>446</Paragraphs>
  <Slides>25</Slides>
  <Notes>1</Notes>
  <HiddenSlides>1</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思源黑体 Regular</vt:lpstr>
      <vt:lpstr>Calibri</vt:lpstr>
      <vt:lpstr>微软雅黑</vt:lpstr>
      <vt:lpstr>Arial Unicode MS</vt:lpstr>
      <vt:lpstr>Calibri Light</vt:lpstr>
      <vt:lpstr>Symbol</vt:lpstr>
      <vt:lpstr>Calibri</vt:lpstr>
      <vt:lpstr>Lato Light</vt:lpstr>
      <vt:lpstr>Lato Regular</vt:lpstr>
      <vt:lpstr>Menk Amglang Tig</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铭</cp:lastModifiedBy>
  <cp:revision>62</cp:revision>
  <dcterms:created xsi:type="dcterms:W3CDTF">2020-09-17T07:39:00Z</dcterms:created>
  <dcterms:modified xsi:type="dcterms:W3CDTF">2022-03-03T06:09:54Z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EA150909F29C4512BF278484D39CBE1C</vt:lpwstr>
  </property>
  <property fmtid="{D5CDD505-2E9C-101B-9397-08002B2CF9AE}" pid="4" name="KSOTemplateUUID">
    <vt:lpwstr>v1.0_mb_HEc1uQczy6yttAUpQI31lg==</vt:lpwstr>
  </property>
</Properties>
</file>